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7" Type="http://schemas.microsoft.com/office/2020/02/relationships/classificationlabels" Target="docMetadata/LabelInfo.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2" r:id="rId4"/>
  </p:sldMasterIdLst>
  <p:notesMasterIdLst>
    <p:notesMasterId r:id="rId16"/>
  </p:notesMasterIdLst>
  <p:handoutMasterIdLst>
    <p:handoutMasterId r:id="rId17"/>
  </p:handoutMasterIdLst>
  <p:sldIdLst>
    <p:sldId id="256" r:id="rId5"/>
    <p:sldId id="307" r:id="rId6"/>
    <p:sldId id="308" r:id="rId7"/>
    <p:sldId id="309" r:id="rId8"/>
    <p:sldId id="310" r:id="rId9"/>
    <p:sldId id="311" r:id="rId10"/>
    <p:sldId id="312" r:id="rId11"/>
    <p:sldId id="313" r:id="rId12"/>
    <p:sldId id="314" r:id="rId13"/>
    <p:sldId id="315" r:id="rId14"/>
    <p:sldId id="316" r:id="rId15"/>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8" autoAdjust="0"/>
  </p:normalViewPr>
  <p:slideViewPr>
    <p:cSldViewPr snapToGrid="0">
      <p:cViewPr>
        <p:scale>
          <a:sx n="83" d="100"/>
          <a:sy n="83" d="100"/>
        </p:scale>
        <p:origin x="-222" y="-18"/>
      </p:cViewPr>
      <p:guideLst>
        <p:guide orient="horz" pos="2160"/>
        <p:guide pos="3840"/>
      </p:guideLst>
    </p:cSldViewPr>
  </p:slideViewPr>
  <p:outlineViewPr>
    <p:cViewPr>
      <p:scale>
        <a:sx n="33" d="100"/>
        <a:sy n="33" d="100"/>
      </p:scale>
      <p:origin x="0" y="-586"/>
    </p:cViewPr>
  </p:outlineViewPr>
  <p:notesTextViewPr>
    <p:cViewPr>
      <p:scale>
        <a:sx n="1" d="1"/>
        <a:sy n="1" d="1"/>
      </p:scale>
      <p:origin x="0" y="0"/>
    </p:cViewPr>
  </p:notesTextViewPr>
  <p:sorterViewPr>
    <p:cViewPr>
      <p:scale>
        <a:sx n="100" d="100"/>
        <a:sy n="100" d="100"/>
      </p:scale>
      <p:origin x="0" y="-485"/>
    </p:cViewPr>
  </p:sorterViewPr>
  <p:notesViewPr>
    <p:cSldViewPr snapToGrid="0">
      <p:cViewPr varScale="1">
        <p:scale>
          <a:sx n="83" d="100"/>
          <a:sy n="83"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C2F3D20-E671-46AE-ACAF-D8ED9467F9AA}" type="datetime1">
              <a:rPr lang="ru-RU" smtClean="0"/>
              <a:t>17.03.2024</a:t>
            </a:fld>
            <a:endParaRPr lang="ru-RU" dirty="0"/>
          </a:p>
        </p:txBody>
      </p:sp>
      <p:sp>
        <p:nvSpPr>
          <p:cNvPr id="4" name="Нижний колонтитул 3">
            <a:extLst>
              <a:ext uri="{FF2B5EF4-FFF2-40B4-BE49-F238E27FC236}">
                <a16:creationId xmlns=""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4CC6D6D-E986-427F-AD9C-4E9408DDBE53}" type="slidenum">
              <a:rPr lang="ru-RU" smtClean="0"/>
              <a:t>‹#›</a:t>
            </a:fld>
            <a:endParaRPr lang="ru-RU"/>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FE255-C6C9-41E0-986C-07D6EF7ADCEF}" type="datetime1">
              <a:rPr lang="ru-RU" smtClean="0"/>
              <a:pPr/>
              <a:t>17.03.2024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15A580F-E35D-42E1-AF82-E41CC201EA91}" type="slidenum">
              <a:rPr lang="ru-RU" noProof="0" smtClean="0"/>
              <a:t>‹#›</a:t>
            </a:fld>
            <a:endParaRPr lang="ru-RU" noProof="0"/>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115A580F-E35D-42E1-AF82-E41CC201EA91}" type="slidenum">
              <a:rPr lang="ru-RU" smtClean="0"/>
              <a:t>1</a:t>
            </a:fld>
            <a:endParaRPr lang="ru-RU"/>
          </a:p>
        </p:txBody>
      </p:sp>
    </p:spTree>
    <p:extLst>
      <p:ext uri="{BB962C8B-B14F-4D97-AF65-F5344CB8AC3E}">
        <p14:creationId xmlns:p14="http://schemas.microsoft.com/office/powerpoint/2010/main" val="15712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508000" y="4853412"/>
            <a:ext cx="112776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rtl="0"/>
            <a:r>
              <a:rPr lang="ru-RU" noProof="0" smtClean="0"/>
              <a:t>23 вересня 2022</a:t>
            </a:r>
            <a:endParaRPr lang="ru-RU" noProof="0"/>
          </a:p>
        </p:txBody>
      </p:sp>
      <p:sp>
        <p:nvSpPr>
          <p:cNvPr id="2" name="Нижний колонтитул 1"/>
          <p:cNvSpPr>
            <a:spLocks noGrp="1"/>
          </p:cNvSpPr>
          <p:nvPr>
            <p:ph type="ftr" sz="quarter" idx="11"/>
          </p:nvPr>
        </p:nvSpPr>
        <p:spPr/>
        <p:txBody>
          <a:bodyPr/>
          <a:lstStyle/>
          <a:p>
            <a:pPr rtl="0"/>
            <a:r>
              <a:rPr lang="ru-RU" noProof="0" smtClean="0"/>
              <a:t>Деревина як конструкційний матеріал природного походження</a:t>
            </a:r>
            <a:endParaRPr lang="ru-RU" noProof="0"/>
          </a:p>
        </p:txBody>
      </p:sp>
      <p:sp>
        <p:nvSpPr>
          <p:cNvPr id="15" name="Номер слайда 14"/>
          <p:cNvSpPr>
            <a:spLocks noGrp="1"/>
          </p:cNvSpPr>
          <p:nvPr>
            <p:ph type="sldNum" sz="quarter" idx="12"/>
          </p:nvPr>
        </p:nvSpPr>
        <p:spPr>
          <a:xfrm>
            <a:off x="10972800" y="6473952"/>
            <a:ext cx="1011936" cy="246888"/>
          </a:xfrm>
        </p:spPr>
        <p:txBody>
          <a:bodyPr/>
          <a:lstStyle/>
          <a:p>
            <a:pPr rtl="0"/>
            <a:fld id="{C3DB2ADC-AF19-4574-8C10-79B5B04FCA27}" type="slidenum">
              <a:rPr lang="ru-RU" noProof="0" smtClean="0"/>
              <a:pPr/>
              <a:t>‹#›</a:t>
            </a:fld>
            <a:endParaRPr lang="ru-RU" noProof="0"/>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rtl="0"/>
            <a:r>
              <a:rPr lang="ru-RU" noProof="0" smtClean="0"/>
              <a:t>23 вересня 2022</a:t>
            </a:r>
            <a:endParaRPr lang="ru-RU" noProof="0"/>
          </a:p>
        </p:txBody>
      </p:sp>
      <p:sp>
        <p:nvSpPr>
          <p:cNvPr id="5" name="Нижний колонтитул 4"/>
          <p:cNvSpPr>
            <a:spLocks noGrp="1"/>
          </p:cNvSpPr>
          <p:nvPr>
            <p:ph type="ftr" sz="quarter" idx="11"/>
          </p:nvPr>
        </p:nvSpPr>
        <p:spPr/>
        <p:txBody>
          <a:bodyPr/>
          <a:lstStyle/>
          <a:p>
            <a:pPr rtl="0"/>
            <a:r>
              <a:rPr lang="ru-RU" noProof="0" smtClean="0"/>
              <a:t>Деревина як конструкційний матеріал природного походження</a:t>
            </a:r>
            <a:endParaRPr lang="ru-RU" noProof="0"/>
          </a:p>
        </p:txBody>
      </p:sp>
      <p:sp>
        <p:nvSpPr>
          <p:cNvPr id="6" name="Номер слайда 5"/>
          <p:cNvSpPr>
            <a:spLocks noGrp="1"/>
          </p:cNvSpPr>
          <p:nvPr>
            <p:ph type="sldNum" sz="quarter" idx="12"/>
          </p:nvPr>
        </p:nvSpPr>
        <p:spPr/>
        <p:txBody>
          <a:bodyPr/>
          <a:lstStyle/>
          <a:p>
            <a:pPr rtl="0"/>
            <a:fld id="{C3DB2ADC-AF19-4574-8C10-79B5B04FCA27}" type="slidenum">
              <a:rPr lang="ru-RU" noProof="0" smtClean="0"/>
              <a:pPr/>
              <a:t>‹#›</a:t>
            </a:fld>
            <a:endParaRPr lang="ru-RU" noProof="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549277"/>
            <a:ext cx="2438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549277"/>
            <a:ext cx="83312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rtl="0"/>
            <a:r>
              <a:rPr lang="ru-RU" noProof="0" smtClean="0"/>
              <a:t>23 вересня 2022</a:t>
            </a:r>
            <a:endParaRPr lang="ru-RU" noProof="0"/>
          </a:p>
        </p:txBody>
      </p:sp>
      <p:sp>
        <p:nvSpPr>
          <p:cNvPr id="5" name="Нижний колонтитул 4"/>
          <p:cNvSpPr>
            <a:spLocks noGrp="1"/>
          </p:cNvSpPr>
          <p:nvPr>
            <p:ph type="ftr" sz="quarter" idx="11"/>
          </p:nvPr>
        </p:nvSpPr>
        <p:spPr/>
        <p:txBody>
          <a:bodyPr/>
          <a:lstStyle/>
          <a:p>
            <a:pPr rtl="0"/>
            <a:r>
              <a:rPr lang="ru-RU" noProof="0" smtClean="0"/>
              <a:t>Деревина як конструкційний матеріал природного походження</a:t>
            </a:r>
            <a:endParaRPr lang="ru-RU" noProof="0"/>
          </a:p>
        </p:txBody>
      </p:sp>
      <p:sp>
        <p:nvSpPr>
          <p:cNvPr id="6" name="Номер слайда 5"/>
          <p:cNvSpPr>
            <a:spLocks noGrp="1"/>
          </p:cNvSpPr>
          <p:nvPr>
            <p:ph type="sldNum" sz="quarter" idx="12"/>
          </p:nvPr>
        </p:nvSpPr>
        <p:spPr/>
        <p:txBody>
          <a:bodyPr/>
          <a:lstStyle/>
          <a:p>
            <a:pPr rtl="0"/>
            <a:fld id="{C3DB2ADC-AF19-4574-8C10-79B5B04FCA27}" type="slidenum">
              <a:rPr lang="ru-RU" noProof="0" smtClean="0"/>
              <a:pPr/>
              <a:t>‹#›</a:t>
            </a:fld>
            <a:endParaRPr lang="ru-RU" noProof="0"/>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bg>
      <p:bgPr>
        <a:solidFill>
          <a:schemeClr val="tx1"/>
        </a:solidFill>
        <a:effectLst/>
      </p:bgPr>
    </p:bg>
    <p:spTree>
      <p:nvGrpSpPr>
        <p:cNvPr id="1" name=""/>
        <p:cNvGrpSpPr/>
        <p:nvPr/>
      </p:nvGrpSpPr>
      <p:grpSpPr>
        <a:xfrm>
          <a:off x="0" y="0"/>
          <a:ext cx="0" cy="0"/>
          <a:chOff x="0" y="0"/>
          <a:chExt cx="0" cy="0"/>
        </a:xfrm>
      </p:grpSpPr>
      <p:sp>
        <p:nvSpPr>
          <p:cNvPr id="9" name="Заголовок 1">
            <a:extLst>
              <a:ext uri="{FF2B5EF4-FFF2-40B4-BE49-F238E27FC236}">
                <a16:creationId xmlns=""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rtlCol="0" anchor="t">
            <a:normAutofit/>
          </a:bodyPr>
          <a:lstStyle>
            <a:lvl1pPr>
              <a:defRPr>
                <a:solidFill>
                  <a:schemeClr val="bg1"/>
                </a:solidFill>
              </a:defRPr>
            </a:lvl1pPr>
          </a:lstStyle>
          <a:p>
            <a:pPr rtl="0"/>
            <a:r>
              <a:rPr lang="ru-RU" sz="4000" noProof="0">
                <a:solidFill>
                  <a:schemeClr val="bg1"/>
                </a:solidFill>
              </a:rPr>
              <a:t>Образец заголовка</a:t>
            </a:r>
          </a:p>
        </p:txBody>
      </p:sp>
      <p:sp>
        <p:nvSpPr>
          <p:cNvPr id="10" name="Подзаголовок 2">
            <a:extLst>
              <a:ext uri="{FF2B5EF4-FFF2-40B4-BE49-F238E27FC236}">
                <a16:creationId xmlns=""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rtlCol="0" anchor="b">
            <a:normAutofit/>
          </a:bodyPr>
          <a:lstStyle>
            <a:lvl1pPr marL="0" indent="0">
              <a:buNone/>
              <a:defRPr sz="1800">
                <a:solidFill>
                  <a:schemeClr val="bg1"/>
                </a:solidFill>
              </a:defRPr>
            </a:lvl1pPr>
          </a:lstStyle>
          <a:p>
            <a:pPr rtl="0"/>
            <a:r>
              <a:rPr lang="ru-RU" sz="1800" noProof="0">
                <a:solidFill>
                  <a:schemeClr val="bg1"/>
                </a:solidFill>
              </a:rPr>
              <a:t>Вставьте подзаголовок</a:t>
            </a:r>
          </a:p>
        </p:txBody>
      </p:sp>
      <p:sp>
        <p:nvSpPr>
          <p:cNvPr id="18" name="Рисунок 16">
            <a:extLst>
              <a:ext uri="{FF2B5EF4-FFF2-40B4-BE49-F238E27FC236}">
                <a16:creationId xmlns=""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rtlCol="0" anchor="t"/>
          <a:lstStyle>
            <a:lvl1pPr marL="0" indent="0" algn="ctr">
              <a:buNone/>
              <a:defRPr>
                <a:solidFill>
                  <a:schemeClr val="bg1"/>
                </a:solidFill>
              </a:defRPr>
            </a:lvl1pPr>
          </a:lstStyle>
          <a:p>
            <a:pPr rtl="0"/>
            <a:r>
              <a:rPr lang="ru-RU" noProof="0"/>
              <a:t>Вставьте здесь фото</a:t>
            </a:r>
          </a:p>
        </p:txBody>
      </p:sp>
      <p:cxnSp>
        <p:nvCxnSpPr>
          <p:cNvPr id="11" name="Прямая соединительная линия 10">
            <a:extLst>
              <a:ext uri="{FF2B5EF4-FFF2-40B4-BE49-F238E27FC236}">
                <a16:creationId xmlns="" xmlns:a16="http://schemas.microsoft.com/office/drawing/2014/main" id="{8239FAB6-0B6C-402C-A107-EFFF82281DAE}"/>
              </a:ext>
              <a:ext uri="{C183D7F6-B498-43B3-948B-1728B52AA6E4}">
                <adec:decorative xmlns=""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Нижний колонтитул 6">
            <a:extLst>
              <a:ext uri="{FF2B5EF4-FFF2-40B4-BE49-F238E27FC236}">
                <a16:creationId xmlns=""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rtlCol="0"/>
          <a:lstStyle>
            <a:lvl1pPr>
              <a:defRPr>
                <a:solidFill>
                  <a:schemeClr val="bg1"/>
                </a:solidFill>
              </a:defRPr>
            </a:lvl1pPr>
          </a:lstStyle>
          <a:p>
            <a:pPr rtl="0"/>
            <a:r>
              <a:rPr lang="ru-RU" noProof="0"/>
              <a:t>Деревина як конструкційний матеріал природного походження</a:t>
            </a:r>
          </a:p>
        </p:txBody>
      </p:sp>
      <p:sp>
        <p:nvSpPr>
          <p:cNvPr id="14" name="Дата 5">
            <a:extLst>
              <a:ext uri="{FF2B5EF4-FFF2-40B4-BE49-F238E27FC236}">
                <a16:creationId xmlns=""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rtlCol="0"/>
          <a:lstStyle/>
          <a:p>
            <a:pPr rtl="0"/>
            <a:r>
              <a:rPr lang="ru-RU" noProof="0">
                <a:solidFill>
                  <a:srgbClr val="FFFFFF"/>
                </a:solidFill>
                <a:effectLst>
                  <a:outerShdw blurRad="38100" dist="38100" dir="2700000" algn="tl">
                    <a:srgbClr val="000000">
                      <a:alpha val="43137"/>
                    </a:srgbClr>
                  </a:outerShdw>
                </a:effectLst>
              </a:rPr>
              <a:t>23 вересня 2022</a:t>
            </a:r>
          </a:p>
        </p:txBody>
      </p:sp>
      <p:sp>
        <p:nvSpPr>
          <p:cNvPr id="15" name="Номер слайда 7">
            <a:extLst>
              <a:ext uri="{FF2B5EF4-FFF2-40B4-BE49-F238E27FC236}">
                <a16:creationId xmlns=""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rtlCol="0"/>
          <a:lstStyle/>
          <a:p>
            <a:pPr rtl="0"/>
            <a:fld id="{E30AF5A0-43BB-4336-8627-9123B9144D80}" type="slidenum">
              <a:rPr lang="ru-RU" noProof="0" smtClean="0">
                <a:solidFill>
                  <a:srgbClr val="FFFFFF"/>
                </a:solidFill>
                <a:effectLst>
                  <a:outerShdw blurRad="38100" dist="38100" dir="2700000" algn="tl">
                    <a:srgbClr val="000000">
                      <a:alpha val="43137"/>
                    </a:srgbClr>
                  </a:outerShdw>
                </a:effectLst>
              </a:rPr>
              <a:t>‹#›</a:t>
            </a:fld>
            <a:endParaRPr lang="ru-RU" noProof="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Повестка дня">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rtlCol="0">
            <a:normAutofit/>
          </a:bodyPr>
          <a:lstStyle/>
          <a:p>
            <a:pPr rtl="0"/>
            <a:r>
              <a:rPr lang="ru-RU" sz="4000" noProof="0"/>
              <a:t>Образец заголовка</a:t>
            </a:r>
          </a:p>
        </p:txBody>
      </p:sp>
      <p:sp>
        <p:nvSpPr>
          <p:cNvPr id="18" name="Рисунок 16">
            <a:extLst>
              <a:ext uri="{FF2B5EF4-FFF2-40B4-BE49-F238E27FC236}">
                <a16:creationId xmlns=""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rtlCol="0"/>
          <a:lstStyle>
            <a:lvl1pPr marL="0" indent="0" algn="ctr">
              <a:buNone/>
              <a:defRPr/>
            </a:lvl1pPr>
          </a:lstStyle>
          <a:p>
            <a:pPr rtl="0"/>
            <a:r>
              <a:rPr lang="ru-RU" noProof="0"/>
              <a:t>Вставьте здесь фото</a:t>
            </a:r>
          </a:p>
        </p:txBody>
      </p:sp>
      <p:cxnSp>
        <p:nvCxnSpPr>
          <p:cNvPr id="10" name="Прямая соединительная линия 9">
            <a:extLst>
              <a:ext uri="{FF2B5EF4-FFF2-40B4-BE49-F238E27FC236}">
                <a16:creationId xmlns="" xmlns:a16="http://schemas.microsoft.com/office/drawing/2014/main" id="{C0AFB647-646C-4130-9EF5-C19C686B184A}"/>
              </a:ext>
              <a:ext uri="{C183D7F6-B498-43B3-948B-1728B52AA6E4}">
                <adec:decorative xmlns=""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Объект 2">
            <a:extLst>
              <a:ext uri="{FF2B5EF4-FFF2-40B4-BE49-F238E27FC236}">
                <a16:creationId xmlns=""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rtlCol="0">
            <a:normAutofit/>
          </a:bodyPr>
          <a:lstStyle>
            <a:lvl1pPr marL="0" indent="0">
              <a:lnSpc>
                <a:spcPct val="100000"/>
              </a:lnSpc>
              <a:buNone/>
              <a:defRPr sz="1800"/>
            </a:lvl1pPr>
          </a:lstStyle>
          <a:p>
            <a:pPr lvl="0" rtl="0"/>
            <a:r>
              <a:rPr lang="ru-RU" noProof="0"/>
              <a:t>Образец текста</a:t>
            </a:r>
          </a:p>
        </p:txBody>
      </p:sp>
      <p:cxnSp>
        <p:nvCxnSpPr>
          <p:cNvPr id="12" name="Прямая соединительная линия 11">
            <a:extLst>
              <a:ext uri="{FF2B5EF4-FFF2-40B4-BE49-F238E27FC236}">
                <a16:creationId xmlns="" xmlns:a16="http://schemas.microsoft.com/office/drawing/2014/main" id="{5C0A0972-FD9A-4E9D-A0A3-BD0AF8C7B74C}"/>
              </a:ext>
              <a:ext uri="{C183D7F6-B498-43B3-948B-1728B52AA6E4}">
                <adec:decorative xmlns=""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Нижний колонтитул 4">
            <a:extLst>
              <a:ext uri="{FF2B5EF4-FFF2-40B4-BE49-F238E27FC236}">
                <a16:creationId xmlns=""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rtlCol="0"/>
          <a:lstStyle>
            <a:lvl1pPr>
              <a:defRPr>
                <a:solidFill>
                  <a:schemeClr val="bg1"/>
                </a:solidFill>
                <a:effectLst/>
              </a:defRPr>
            </a:lvl1pPr>
          </a:lstStyle>
          <a:p>
            <a:pPr rtl="0"/>
            <a:r>
              <a:rPr lang="ru-RU" noProof="0"/>
              <a:t>Деревина як конструкційний матеріал природного походження</a:t>
            </a:r>
          </a:p>
        </p:txBody>
      </p:sp>
      <p:sp>
        <p:nvSpPr>
          <p:cNvPr id="14" name="Дата 3">
            <a:extLst>
              <a:ext uri="{FF2B5EF4-FFF2-40B4-BE49-F238E27FC236}">
                <a16:creationId xmlns=""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rtlCol="0"/>
          <a:lstStyle/>
          <a:p>
            <a:pPr rtl="0"/>
            <a:r>
              <a:rPr lang="ru-RU" noProof="0"/>
              <a:t>23 вересня 2022</a:t>
            </a:r>
          </a:p>
        </p:txBody>
      </p:sp>
      <p:sp>
        <p:nvSpPr>
          <p:cNvPr id="15" name="Номер слайда 5">
            <a:extLst>
              <a:ext uri="{FF2B5EF4-FFF2-40B4-BE49-F238E27FC236}">
                <a16:creationId xmlns=""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rtlCol="0"/>
          <a:lstStyle/>
          <a:p>
            <a:pPr rtl="0"/>
            <a:fld id="{E30AF5A0-43BB-4336-8627-9123B9144D80}" type="slidenum">
              <a:rPr lang="ru-RU" noProof="0" smtClean="0"/>
              <a:t>‹#›</a:t>
            </a:fld>
            <a:endParaRPr lang="ru-RU" noProof="0"/>
          </a:p>
        </p:txBody>
      </p:sp>
    </p:spTree>
    <p:extLst>
      <p:ext uri="{BB962C8B-B14F-4D97-AF65-F5344CB8AC3E}">
        <p14:creationId xmlns:p14="http://schemas.microsoft.com/office/powerpoint/2010/main" val="3134648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Разрыв раздела">
    <p:spTree>
      <p:nvGrpSpPr>
        <p:cNvPr id="1" name=""/>
        <p:cNvGrpSpPr/>
        <p:nvPr/>
      </p:nvGrpSpPr>
      <p:grpSpPr>
        <a:xfrm>
          <a:off x="0" y="0"/>
          <a:ext cx="0" cy="0"/>
          <a:chOff x="0" y="0"/>
          <a:chExt cx="0" cy="0"/>
        </a:xfrm>
      </p:grpSpPr>
      <p:sp>
        <p:nvSpPr>
          <p:cNvPr id="20" name="Заголовок 10">
            <a:extLst>
              <a:ext uri="{FF2B5EF4-FFF2-40B4-BE49-F238E27FC236}">
                <a16:creationId xmlns=""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rtlCol="0"/>
          <a:lstStyle/>
          <a:p>
            <a:pPr rtl="0"/>
            <a:r>
              <a:rPr lang="ru-RU" noProof="0"/>
              <a:t>Образец заголовка</a:t>
            </a:r>
          </a:p>
        </p:txBody>
      </p:sp>
      <p:sp>
        <p:nvSpPr>
          <p:cNvPr id="21" name="Подзаголовок 11">
            <a:extLst>
              <a:ext uri="{FF2B5EF4-FFF2-40B4-BE49-F238E27FC236}">
                <a16:creationId xmlns=""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rtlCol="0"/>
          <a:lstStyle>
            <a:lvl1pPr marL="0" indent="0">
              <a:buNone/>
              <a:defRPr sz="1800"/>
            </a:lvl1pPr>
          </a:lstStyle>
          <a:p>
            <a:pPr rtl="0"/>
            <a:r>
              <a:rPr lang="ru-RU" noProof="0"/>
              <a:t>Образец подзаголовка</a:t>
            </a:r>
          </a:p>
        </p:txBody>
      </p:sp>
      <p:sp>
        <p:nvSpPr>
          <p:cNvPr id="30" name="Рисунок 28">
            <a:extLst>
              <a:ext uri="{FF2B5EF4-FFF2-40B4-BE49-F238E27FC236}">
                <a16:creationId xmlns=""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rtlCol="0"/>
          <a:lstStyle>
            <a:lvl1pPr marL="0" indent="0" algn="ctr">
              <a:buNone/>
              <a:defRPr/>
            </a:lvl1pPr>
          </a:lstStyle>
          <a:p>
            <a:pPr rtl="0"/>
            <a:r>
              <a:rPr lang="ru-RU" noProof="0"/>
              <a:t>Вставьте здесь фото</a:t>
            </a:r>
          </a:p>
        </p:txBody>
      </p:sp>
      <p:cxnSp>
        <p:nvCxnSpPr>
          <p:cNvPr id="22" name="Прямая соединительная линия 21">
            <a:extLst>
              <a:ext uri="{FF2B5EF4-FFF2-40B4-BE49-F238E27FC236}">
                <a16:creationId xmlns="" xmlns:a16="http://schemas.microsoft.com/office/drawing/2014/main" id="{51E8A8BA-B48F-4CEA-A820-8955D55D05DC}"/>
              </a:ext>
              <a:ext uri="{C183D7F6-B498-43B3-948B-1728B52AA6E4}">
                <adec:decorative xmlns=""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 xmlns:a16="http://schemas.microsoft.com/office/drawing/2014/main" id="{D894FBB1-EC2B-4CAB-AE4E-A7A156244F26}"/>
              </a:ext>
              <a:ext uri="{C183D7F6-B498-43B3-948B-1728B52AA6E4}">
                <adec:decorative xmlns=""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Сводка">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 xmlns:a16="http://schemas.microsoft.com/office/drawing/2014/main" id="{F01BF5DB-2BF3-4196-B1CF-82B7CDCC02DC}"/>
              </a:ext>
              <a:ext uri="{C183D7F6-B498-43B3-948B-1728B52AA6E4}">
                <adec:decorative xmlns=""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Заголовок 12">
            <a:extLst>
              <a:ext uri="{FF2B5EF4-FFF2-40B4-BE49-F238E27FC236}">
                <a16:creationId xmlns=""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rtlCol="0">
            <a:normAutofit/>
          </a:bodyPr>
          <a:lstStyle/>
          <a:p>
            <a:pPr rtl="0"/>
            <a:r>
              <a:rPr lang="ru-RU" noProof="0"/>
              <a:t>Образец заголовка</a:t>
            </a:r>
          </a:p>
        </p:txBody>
      </p:sp>
      <p:sp>
        <p:nvSpPr>
          <p:cNvPr id="51" name="Рисунок 37">
            <a:extLst>
              <a:ext uri="{FF2B5EF4-FFF2-40B4-BE49-F238E27FC236}">
                <a16:creationId xmlns=""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rtlCol="0"/>
          <a:lstStyle>
            <a:lvl1pPr marL="0" indent="0" algn="ctr">
              <a:buNone/>
              <a:defRPr/>
            </a:lvl1pPr>
          </a:lstStyle>
          <a:p>
            <a:pPr rtl="0"/>
            <a:r>
              <a:rPr lang="ru-RU" noProof="0"/>
              <a:t>Вставьте здесь фото</a:t>
            </a:r>
          </a:p>
        </p:txBody>
      </p:sp>
      <p:sp>
        <p:nvSpPr>
          <p:cNvPr id="53" name="Рисунок 43">
            <a:extLst>
              <a:ext uri="{FF2B5EF4-FFF2-40B4-BE49-F238E27FC236}">
                <a16:creationId xmlns=""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rtlCol="0"/>
          <a:lstStyle>
            <a:lvl1pPr marL="0" indent="0" algn="ctr">
              <a:buNone/>
              <a:defRPr/>
            </a:lvl1pPr>
          </a:lstStyle>
          <a:p>
            <a:pPr rtl="0"/>
            <a:r>
              <a:rPr lang="ru-RU" noProof="0"/>
              <a:t>Вставьте здесь фото</a:t>
            </a:r>
          </a:p>
        </p:txBody>
      </p:sp>
      <p:sp>
        <p:nvSpPr>
          <p:cNvPr id="57" name="Рисунок 55">
            <a:extLst>
              <a:ext uri="{FF2B5EF4-FFF2-40B4-BE49-F238E27FC236}">
                <a16:creationId xmlns=""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rtlCol="0"/>
          <a:lstStyle>
            <a:lvl1pPr marL="0" indent="0" algn="ctr">
              <a:buNone/>
              <a:defRPr/>
            </a:lvl1pPr>
          </a:lstStyle>
          <a:p>
            <a:pPr rtl="0"/>
            <a:r>
              <a:rPr lang="ru-RU" noProof="0"/>
              <a:t>Вставьте здесь фото</a:t>
            </a:r>
          </a:p>
        </p:txBody>
      </p:sp>
      <p:sp>
        <p:nvSpPr>
          <p:cNvPr id="54" name="Рисунок 45">
            <a:extLst>
              <a:ext uri="{FF2B5EF4-FFF2-40B4-BE49-F238E27FC236}">
                <a16:creationId xmlns=""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rtlCol="0"/>
          <a:lstStyle>
            <a:lvl1pPr marL="0" indent="0" algn="ctr">
              <a:buNone/>
              <a:defRPr/>
            </a:lvl1pPr>
          </a:lstStyle>
          <a:p>
            <a:pPr rtl="0"/>
            <a:r>
              <a:rPr lang="ru-RU" noProof="0"/>
              <a:t>Вставьте здесь фото</a:t>
            </a:r>
          </a:p>
        </p:txBody>
      </p:sp>
      <p:sp>
        <p:nvSpPr>
          <p:cNvPr id="29" name="Объект 14">
            <a:extLst>
              <a:ext uri="{FF2B5EF4-FFF2-40B4-BE49-F238E27FC236}">
                <a16:creationId xmlns=""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rtlCol="0">
            <a:normAutofit/>
          </a:bodyPr>
          <a:lstStyle>
            <a:lvl1pPr marL="0" indent="0">
              <a:lnSpc>
                <a:spcPct val="100000"/>
              </a:lnSpc>
              <a:buNone/>
              <a:defRPr sz="1800"/>
            </a:lvl1pPr>
          </a:lstStyle>
          <a:p>
            <a:pPr lvl="0" rtl="0"/>
            <a:r>
              <a:rPr lang="ru-RU" noProof="0"/>
              <a:t>Образец текста</a:t>
            </a:r>
          </a:p>
        </p:txBody>
      </p:sp>
      <p:sp>
        <p:nvSpPr>
          <p:cNvPr id="34" name="Нижний колонтитул 7">
            <a:extLst>
              <a:ext uri="{FF2B5EF4-FFF2-40B4-BE49-F238E27FC236}">
                <a16:creationId xmlns="" xmlns:a16="http://schemas.microsoft.com/office/drawing/2014/main" id="{30EE29E3-4F8E-469E-9B99-E29176094DE4}"/>
              </a:ext>
            </a:extLst>
          </p:cNvPr>
          <p:cNvSpPr>
            <a:spLocks noGrp="1"/>
          </p:cNvSpPr>
          <p:nvPr>
            <p:ph type="ftr" sz="quarter" idx="11"/>
          </p:nvPr>
        </p:nvSpPr>
        <p:spPr>
          <a:xfrm>
            <a:off x="715383" y="6356350"/>
            <a:ext cx="4539727" cy="365125"/>
          </a:xfrm>
        </p:spPr>
        <p:txBody>
          <a:bodyPr rtlCol="0"/>
          <a:lstStyle>
            <a:lvl1pPr>
              <a:defRPr/>
            </a:lvl1pPr>
          </a:lstStyle>
          <a:p>
            <a:pPr rtl="0"/>
            <a:r>
              <a:rPr lang="ru-RU" noProof="0"/>
              <a:t>Деревина як конструкційний матеріал природного походження</a:t>
            </a:r>
          </a:p>
        </p:txBody>
      </p:sp>
      <p:sp>
        <p:nvSpPr>
          <p:cNvPr id="35" name="Дата 6">
            <a:extLst>
              <a:ext uri="{FF2B5EF4-FFF2-40B4-BE49-F238E27FC236}">
                <a16:creationId xmlns="" xmlns:a16="http://schemas.microsoft.com/office/drawing/2014/main" id="{58513823-D81E-4B8B-85E6-EB11EA54DF40}"/>
              </a:ext>
            </a:extLst>
          </p:cNvPr>
          <p:cNvSpPr>
            <a:spLocks noGrp="1"/>
          </p:cNvSpPr>
          <p:nvPr>
            <p:ph type="dt" sz="half" idx="10"/>
          </p:nvPr>
        </p:nvSpPr>
        <p:spPr>
          <a:xfrm>
            <a:off x="8369448" y="6356350"/>
            <a:ext cx="2592594" cy="365125"/>
          </a:xfrm>
        </p:spPr>
        <p:txBody>
          <a:bodyPr rtlCol="0"/>
          <a:lstStyle/>
          <a:p>
            <a:pPr rtl="0"/>
            <a:r>
              <a:rPr lang="ru-RU" noProof="0"/>
              <a:t>23 вересня 2022</a:t>
            </a:r>
          </a:p>
        </p:txBody>
      </p:sp>
      <p:sp>
        <p:nvSpPr>
          <p:cNvPr id="36" name="Номер слайда 8">
            <a:extLst>
              <a:ext uri="{FF2B5EF4-FFF2-40B4-BE49-F238E27FC236}">
                <a16:creationId xmlns=""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rtlCol="0"/>
          <a:lstStyle/>
          <a:p>
            <a:pPr rtl="0"/>
            <a:fld id="{DE330D17-32E5-404A-9262-6A998ABC0878}" type="slidenum">
              <a:rPr lang="ru-RU" noProof="0" smtClean="0"/>
              <a:t>‹#›</a:t>
            </a:fld>
            <a:endParaRPr lang="ru-RU" noProof="0"/>
          </a:p>
        </p:txBody>
      </p:sp>
    </p:spTree>
    <p:extLst>
      <p:ext uri="{BB962C8B-B14F-4D97-AF65-F5344CB8AC3E}">
        <p14:creationId xmlns:p14="http://schemas.microsoft.com/office/powerpoint/2010/main" val="2522706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8" name="Заголовок 2">
            <a:extLst>
              <a:ext uri="{FF2B5EF4-FFF2-40B4-BE49-F238E27FC236}">
                <a16:creationId xmlns=""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rtlCol="0"/>
          <a:lstStyle/>
          <a:p>
            <a:pPr rtl="0"/>
            <a:r>
              <a:rPr lang="ru-RU" noProof="0"/>
              <a:t>Образец заголовка</a:t>
            </a:r>
          </a:p>
        </p:txBody>
      </p:sp>
      <p:cxnSp>
        <p:nvCxnSpPr>
          <p:cNvPr id="9" name="Прямая соединительная линия 8">
            <a:extLst>
              <a:ext uri="{FF2B5EF4-FFF2-40B4-BE49-F238E27FC236}">
                <a16:creationId xmlns="" xmlns:a16="http://schemas.microsoft.com/office/drawing/2014/main" id="{203BC10E-3DDD-4EC5-BD6D-D8D180BF3990}"/>
              </a:ext>
              <a:ext uri="{C183D7F6-B498-43B3-948B-1728B52AA6E4}">
                <adec:decorative xmlns=""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Объект 2">
            <a:extLst>
              <a:ext uri="{FF2B5EF4-FFF2-40B4-BE49-F238E27FC236}">
                <a16:creationId xmlns=""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ru-RU" noProof="0"/>
              <a:t>Щелкните, чтобы добавить содержимое</a:t>
            </a:r>
          </a:p>
        </p:txBody>
      </p:sp>
      <p:sp>
        <p:nvSpPr>
          <p:cNvPr id="10" name="Нижний колонтитул 9">
            <a:extLst>
              <a:ext uri="{FF2B5EF4-FFF2-40B4-BE49-F238E27FC236}">
                <a16:creationId xmlns="" xmlns:a16="http://schemas.microsoft.com/office/drawing/2014/main" id="{4489FA96-DDCF-4A83-91EB-4F5F6179F0D0}"/>
              </a:ext>
            </a:extLst>
          </p:cNvPr>
          <p:cNvSpPr>
            <a:spLocks noGrp="1"/>
          </p:cNvSpPr>
          <p:nvPr>
            <p:ph type="ftr" sz="quarter" idx="11"/>
          </p:nvPr>
        </p:nvSpPr>
        <p:spPr>
          <a:xfrm>
            <a:off x="715383" y="6356350"/>
            <a:ext cx="4539727" cy="365125"/>
          </a:xfrm>
        </p:spPr>
        <p:txBody>
          <a:bodyPr rtlCol="0"/>
          <a:lstStyle>
            <a:lvl1pPr>
              <a:defRPr/>
            </a:lvl1pPr>
          </a:lstStyle>
          <a:p>
            <a:pPr rtl="0"/>
            <a:r>
              <a:rPr lang="ru-RU" noProof="0"/>
              <a:t>Деревина як конструкційний матеріал природного походження</a:t>
            </a:r>
          </a:p>
        </p:txBody>
      </p:sp>
      <p:sp>
        <p:nvSpPr>
          <p:cNvPr id="11" name="Дата 8">
            <a:extLst>
              <a:ext uri="{FF2B5EF4-FFF2-40B4-BE49-F238E27FC236}">
                <a16:creationId xmlns="" xmlns:a16="http://schemas.microsoft.com/office/drawing/2014/main" id="{F7CC7848-0B2C-4FBE-96B0-0717CC5A9FF1}"/>
              </a:ext>
            </a:extLst>
          </p:cNvPr>
          <p:cNvSpPr>
            <a:spLocks noGrp="1"/>
          </p:cNvSpPr>
          <p:nvPr>
            <p:ph type="dt" sz="half" idx="10"/>
          </p:nvPr>
        </p:nvSpPr>
        <p:spPr>
          <a:xfrm>
            <a:off x="8369448" y="6356350"/>
            <a:ext cx="2592594" cy="365125"/>
          </a:xfrm>
        </p:spPr>
        <p:txBody>
          <a:bodyPr rtlCol="0"/>
          <a:lstStyle/>
          <a:p>
            <a:pPr rtl="0"/>
            <a:r>
              <a:rPr lang="ru-RU" noProof="0"/>
              <a:t>23 вересня 2022</a:t>
            </a:r>
          </a:p>
        </p:txBody>
      </p:sp>
      <p:sp>
        <p:nvSpPr>
          <p:cNvPr id="12" name="Номер слайда 10">
            <a:extLst>
              <a:ext uri="{FF2B5EF4-FFF2-40B4-BE49-F238E27FC236}">
                <a16:creationId xmlns=""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rtlCol="0"/>
          <a:lstStyle/>
          <a:p>
            <a:pPr rtl="0"/>
            <a:fld id="{0303F77D-1BEF-481A-B8C1-15974ED46EB7}" type="slidenum">
              <a:rPr lang="ru-RU" noProof="0" smtClean="0"/>
              <a:t>‹#›</a:t>
            </a:fld>
            <a:endParaRPr lang="ru-RU" noProof="0"/>
          </a:p>
        </p:txBody>
      </p:sp>
    </p:spTree>
    <p:extLst>
      <p:ext uri="{BB962C8B-B14F-4D97-AF65-F5344CB8AC3E}">
        <p14:creationId xmlns:p14="http://schemas.microsoft.com/office/powerpoint/2010/main" val="3697066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p:nvSpPr>
          <p:cNvPr id="8" name="Заголовок 9">
            <a:extLst>
              <a:ext uri="{FF2B5EF4-FFF2-40B4-BE49-F238E27FC236}">
                <a16:creationId xmlns=""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rtlCol="0"/>
          <a:lstStyle/>
          <a:p>
            <a:pPr rtl="0"/>
            <a:r>
              <a:rPr lang="ru-RU" noProof="0"/>
              <a:t>Образец заголовка</a:t>
            </a:r>
          </a:p>
        </p:txBody>
      </p:sp>
      <p:cxnSp>
        <p:nvCxnSpPr>
          <p:cNvPr id="9" name="Прямая соединительная линия 8">
            <a:extLst>
              <a:ext uri="{FF2B5EF4-FFF2-40B4-BE49-F238E27FC236}">
                <a16:creationId xmlns="" xmlns:a16="http://schemas.microsoft.com/office/drawing/2014/main" id="{866F075D-9008-4BD3-A772-7AF7AD667D5A}"/>
              </a:ext>
              <a:ext uri="{C183D7F6-B498-43B3-948B-1728B52AA6E4}">
                <adec:decorative xmlns=""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Текст 2">
            <a:extLst>
              <a:ext uri="{FF2B5EF4-FFF2-40B4-BE49-F238E27FC236}">
                <a16:creationId xmlns=""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rtlCol="0"/>
          <a:lstStyle>
            <a:lvl1pPr marL="0" indent="0">
              <a:buNone/>
              <a:defRPr b="1">
                <a:solidFill>
                  <a:schemeClr val="accent4"/>
                </a:solidFill>
              </a:defRPr>
            </a:lvl1pPr>
          </a:lstStyle>
          <a:p>
            <a:pPr lvl="0" rtl="0"/>
            <a:r>
              <a:rPr lang="ru-RU" noProof="0"/>
              <a:t>Вставьте подзаголовок</a:t>
            </a:r>
          </a:p>
        </p:txBody>
      </p:sp>
      <p:sp>
        <p:nvSpPr>
          <p:cNvPr id="11" name="Объект 10">
            <a:extLst>
              <a:ext uri="{FF2B5EF4-FFF2-40B4-BE49-F238E27FC236}">
                <a16:creationId xmlns=""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rtlCol="0">
            <a:normAutofit/>
          </a:bodyPr>
          <a:lstStyle>
            <a:lvl1pPr>
              <a:lnSpc>
                <a:spcPct val="100000"/>
              </a:lnSpc>
              <a:defRPr sz="1800"/>
            </a:lvl1pPr>
          </a:lstStyle>
          <a:p>
            <a:pPr rtl="0"/>
            <a:r>
              <a:rPr lang="ru-RU" noProof="0"/>
              <a:t>Вставьте текст здесь</a:t>
            </a:r>
          </a:p>
        </p:txBody>
      </p:sp>
      <p:sp>
        <p:nvSpPr>
          <p:cNvPr id="18" name="Текст 2">
            <a:extLst>
              <a:ext uri="{FF2B5EF4-FFF2-40B4-BE49-F238E27FC236}">
                <a16:creationId xmlns=""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rtlCol="0"/>
          <a:lstStyle>
            <a:lvl1pPr marL="0" indent="0">
              <a:buNone/>
              <a:defRPr b="1">
                <a:solidFill>
                  <a:schemeClr val="accent4"/>
                </a:solidFill>
              </a:defRPr>
            </a:lvl1pPr>
          </a:lstStyle>
          <a:p>
            <a:pPr lvl="0" rtl="0"/>
            <a:r>
              <a:rPr lang="ru-RU" noProof="0"/>
              <a:t>Вставьте подзаголовок</a:t>
            </a:r>
          </a:p>
        </p:txBody>
      </p:sp>
      <p:sp>
        <p:nvSpPr>
          <p:cNvPr id="17" name="Объект 10">
            <a:extLst>
              <a:ext uri="{FF2B5EF4-FFF2-40B4-BE49-F238E27FC236}">
                <a16:creationId xmlns=""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rtlCol="0">
            <a:normAutofit/>
          </a:bodyPr>
          <a:lstStyle>
            <a:lvl1pPr>
              <a:lnSpc>
                <a:spcPct val="100000"/>
              </a:lnSpc>
              <a:defRPr sz="1800"/>
            </a:lvl1pPr>
          </a:lstStyle>
          <a:p>
            <a:pPr rtl="0"/>
            <a:r>
              <a:rPr lang="ru-RU" noProof="0"/>
              <a:t>Вставьте текст здесь</a:t>
            </a:r>
          </a:p>
        </p:txBody>
      </p:sp>
      <p:cxnSp>
        <p:nvCxnSpPr>
          <p:cNvPr id="12" name="Прямая соединительная линия 11">
            <a:extLst>
              <a:ext uri="{FF2B5EF4-FFF2-40B4-BE49-F238E27FC236}">
                <a16:creationId xmlns="" xmlns:a16="http://schemas.microsoft.com/office/drawing/2014/main" id="{D91B92C0-6B36-412A-9A49-16AB59FFBEEC}"/>
              </a:ext>
              <a:ext uri="{C183D7F6-B498-43B3-948B-1728B52AA6E4}">
                <adec:decorative xmlns=""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Нижний колонтитул 7">
            <a:extLst>
              <a:ext uri="{FF2B5EF4-FFF2-40B4-BE49-F238E27FC236}">
                <a16:creationId xmlns="" xmlns:a16="http://schemas.microsoft.com/office/drawing/2014/main" id="{B4EFB36A-E4FD-4966-A091-9BDAF29916F8}"/>
              </a:ext>
            </a:extLst>
          </p:cNvPr>
          <p:cNvSpPr>
            <a:spLocks noGrp="1"/>
          </p:cNvSpPr>
          <p:nvPr>
            <p:ph type="ftr" sz="quarter" idx="11"/>
          </p:nvPr>
        </p:nvSpPr>
        <p:spPr>
          <a:xfrm>
            <a:off x="715383" y="6356350"/>
            <a:ext cx="4539727" cy="365125"/>
          </a:xfrm>
        </p:spPr>
        <p:txBody>
          <a:bodyPr rtlCol="0"/>
          <a:lstStyle>
            <a:lvl1pPr>
              <a:defRPr/>
            </a:lvl1pPr>
          </a:lstStyle>
          <a:p>
            <a:pPr rtl="0"/>
            <a:r>
              <a:rPr lang="ru-RU" noProof="0"/>
              <a:t>Деревина як конструкційний матеріал природного походження</a:t>
            </a:r>
          </a:p>
        </p:txBody>
      </p:sp>
      <p:sp>
        <p:nvSpPr>
          <p:cNvPr id="14" name="Дата 6">
            <a:extLst>
              <a:ext uri="{FF2B5EF4-FFF2-40B4-BE49-F238E27FC236}">
                <a16:creationId xmlns="" xmlns:a16="http://schemas.microsoft.com/office/drawing/2014/main" id="{9B52EA1F-D8D0-4F42-B00A-F0E943F82E57}"/>
              </a:ext>
            </a:extLst>
          </p:cNvPr>
          <p:cNvSpPr>
            <a:spLocks noGrp="1"/>
          </p:cNvSpPr>
          <p:nvPr>
            <p:ph type="dt" sz="half" idx="10"/>
          </p:nvPr>
        </p:nvSpPr>
        <p:spPr>
          <a:xfrm>
            <a:off x="8369448" y="6356350"/>
            <a:ext cx="2592594" cy="365125"/>
          </a:xfrm>
        </p:spPr>
        <p:txBody>
          <a:bodyPr rtlCol="0"/>
          <a:lstStyle/>
          <a:p>
            <a:pPr rtl="0"/>
            <a:r>
              <a:rPr lang="ru-RU" noProof="0"/>
              <a:t>23 вересня 2022</a:t>
            </a:r>
          </a:p>
        </p:txBody>
      </p:sp>
      <p:sp>
        <p:nvSpPr>
          <p:cNvPr id="15" name="Номер слайда 8">
            <a:extLst>
              <a:ext uri="{FF2B5EF4-FFF2-40B4-BE49-F238E27FC236}">
                <a16:creationId xmlns=""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rtlCol="0"/>
          <a:lstStyle/>
          <a:p>
            <a:pPr rtl="0"/>
            <a:fld id="{E30AF5A0-43BB-4336-8627-9123B9144D80}" type="slidenum">
              <a:rPr lang="ru-RU" noProof="0" smtClean="0"/>
              <a:t>‹#›</a:t>
            </a:fld>
            <a:endParaRPr lang="ru-RU" noProof="0"/>
          </a:p>
        </p:txBody>
      </p:sp>
    </p:spTree>
    <p:extLst>
      <p:ext uri="{BB962C8B-B14F-4D97-AF65-F5344CB8AC3E}">
        <p14:creationId xmlns:p14="http://schemas.microsoft.com/office/powerpoint/2010/main" val="101932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 xmlns:a16="http://schemas.microsoft.com/office/drawing/2014/main" id="{DCC332FB-CD3F-4398-958A-CBE45129A19A}"/>
              </a:ext>
              <a:ext uri="{C183D7F6-B498-43B3-948B-1728B52AA6E4}">
                <adec:decorative xmlns=""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Заголовок 9">
            <a:extLst>
              <a:ext uri="{FF2B5EF4-FFF2-40B4-BE49-F238E27FC236}">
                <a16:creationId xmlns=""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rtlCol="0"/>
          <a:lstStyle/>
          <a:p>
            <a:pPr rtl="0"/>
            <a:r>
              <a:rPr lang="ru-RU" noProof="0"/>
              <a:t>Образец заголовка</a:t>
            </a:r>
          </a:p>
        </p:txBody>
      </p:sp>
      <p:sp>
        <p:nvSpPr>
          <p:cNvPr id="14" name="Текст 2">
            <a:extLst>
              <a:ext uri="{FF2B5EF4-FFF2-40B4-BE49-F238E27FC236}">
                <a16:creationId xmlns=""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rtlCol="0"/>
          <a:lstStyle>
            <a:lvl1pPr marL="0" indent="0">
              <a:buNone/>
              <a:defRPr b="1">
                <a:solidFill>
                  <a:schemeClr val="accent4"/>
                </a:solidFill>
              </a:defRPr>
            </a:lvl1pPr>
          </a:lstStyle>
          <a:p>
            <a:pPr lvl="0" rtl="0"/>
            <a:r>
              <a:rPr lang="ru-RU" noProof="0"/>
              <a:t>Вставьте подзаголовок</a:t>
            </a:r>
          </a:p>
        </p:txBody>
      </p:sp>
      <p:sp>
        <p:nvSpPr>
          <p:cNvPr id="9" name="Объект 10">
            <a:extLst>
              <a:ext uri="{FF2B5EF4-FFF2-40B4-BE49-F238E27FC236}">
                <a16:creationId xmlns=""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rtlCol="0">
            <a:normAutofit/>
          </a:bodyPr>
          <a:lstStyle>
            <a:lvl1pPr>
              <a:lnSpc>
                <a:spcPct val="100000"/>
              </a:lnSpc>
              <a:defRPr sz="1800"/>
            </a:lvl1pPr>
          </a:lstStyle>
          <a:p>
            <a:pPr rtl="0"/>
            <a:r>
              <a:rPr lang="ru-RU" noProof="0"/>
              <a:t>Вставьте текст здесь</a:t>
            </a:r>
          </a:p>
        </p:txBody>
      </p:sp>
      <p:sp>
        <p:nvSpPr>
          <p:cNvPr id="17" name="Текст 2">
            <a:extLst>
              <a:ext uri="{FF2B5EF4-FFF2-40B4-BE49-F238E27FC236}">
                <a16:creationId xmlns=""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rtlCol="0"/>
          <a:lstStyle>
            <a:lvl1pPr marL="0" indent="0">
              <a:buNone/>
              <a:defRPr b="1">
                <a:solidFill>
                  <a:schemeClr val="accent4"/>
                </a:solidFill>
              </a:defRPr>
            </a:lvl1pPr>
          </a:lstStyle>
          <a:p>
            <a:pPr lvl="0" rtl="0"/>
            <a:r>
              <a:rPr lang="ru-RU" noProof="0"/>
              <a:t>Вставьте подзаголовок</a:t>
            </a:r>
          </a:p>
        </p:txBody>
      </p:sp>
      <p:sp>
        <p:nvSpPr>
          <p:cNvPr id="15" name="Объект 10">
            <a:extLst>
              <a:ext uri="{FF2B5EF4-FFF2-40B4-BE49-F238E27FC236}">
                <a16:creationId xmlns=""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rtlCol="0">
            <a:normAutofit/>
          </a:bodyPr>
          <a:lstStyle>
            <a:lvl1pPr>
              <a:lnSpc>
                <a:spcPct val="100000"/>
              </a:lnSpc>
              <a:defRPr sz="1800"/>
            </a:lvl1pPr>
          </a:lstStyle>
          <a:p>
            <a:pPr rtl="0"/>
            <a:r>
              <a:rPr lang="ru-RU" noProof="0"/>
              <a:t>Вставьте текст здесь</a:t>
            </a:r>
          </a:p>
        </p:txBody>
      </p:sp>
      <p:sp>
        <p:nvSpPr>
          <p:cNvPr id="18" name="Текст 2">
            <a:extLst>
              <a:ext uri="{FF2B5EF4-FFF2-40B4-BE49-F238E27FC236}">
                <a16:creationId xmlns=""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rtlCol="0"/>
          <a:lstStyle>
            <a:lvl1pPr marL="0" indent="0">
              <a:buNone/>
              <a:defRPr b="1">
                <a:solidFill>
                  <a:schemeClr val="accent4"/>
                </a:solidFill>
              </a:defRPr>
            </a:lvl1pPr>
          </a:lstStyle>
          <a:p>
            <a:pPr lvl="0" rtl="0"/>
            <a:r>
              <a:rPr lang="ru-RU" noProof="0"/>
              <a:t>Вставьте подзаголовок</a:t>
            </a:r>
          </a:p>
        </p:txBody>
      </p:sp>
      <p:sp>
        <p:nvSpPr>
          <p:cNvPr id="16" name="Объект 10">
            <a:extLst>
              <a:ext uri="{FF2B5EF4-FFF2-40B4-BE49-F238E27FC236}">
                <a16:creationId xmlns=""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rtlCol="0">
            <a:normAutofit/>
          </a:bodyPr>
          <a:lstStyle>
            <a:lvl1pPr>
              <a:lnSpc>
                <a:spcPct val="100000"/>
              </a:lnSpc>
              <a:defRPr sz="1800"/>
            </a:lvl1pPr>
          </a:lstStyle>
          <a:p>
            <a:pPr rtl="0"/>
            <a:r>
              <a:rPr lang="ru-RU" noProof="0"/>
              <a:t>Вставьте текст здесь</a:t>
            </a:r>
          </a:p>
        </p:txBody>
      </p:sp>
      <p:cxnSp>
        <p:nvCxnSpPr>
          <p:cNvPr id="10" name="Прямая соединительная линия 9">
            <a:extLst>
              <a:ext uri="{FF2B5EF4-FFF2-40B4-BE49-F238E27FC236}">
                <a16:creationId xmlns="" xmlns:a16="http://schemas.microsoft.com/office/drawing/2014/main" id="{9346E7C8-F905-4B13-8FD6-185A0418404C}"/>
              </a:ext>
              <a:ext uri="{C183D7F6-B498-43B3-948B-1728B52AA6E4}">
                <adec:decorative xmlns=""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Нижний колонтитул 7">
            <a:extLst>
              <a:ext uri="{FF2B5EF4-FFF2-40B4-BE49-F238E27FC236}">
                <a16:creationId xmlns="" xmlns:a16="http://schemas.microsoft.com/office/drawing/2014/main" id="{A0E3EE3A-87F3-4F60-90D8-938E4BBC2B4D}"/>
              </a:ext>
            </a:extLst>
          </p:cNvPr>
          <p:cNvSpPr>
            <a:spLocks noGrp="1"/>
          </p:cNvSpPr>
          <p:nvPr>
            <p:ph type="ftr" sz="quarter" idx="11"/>
          </p:nvPr>
        </p:nvSpPr>
        <p:spPr>
          <a:xfrm>
            <a:off x="715383" y="6356350"/>
            <a:ext cx="4539727" cy="365125"/>
          </a:xfrm>
        </p:spPr>
        <p:txBody>
          <a:bodyPr rtlCol="0"/>
          <a:lstStyle>
            <a:lvl1pPr>
              <a:defRPr/>
            </a:lvl1pPr>
          </a:lstStyle>
          <a:p>
            <a:pPr rtl="0"/>
            <a:r>
              <a:rPr lang="ru-RU" noProof="0"/>
              <a:t>Деревина як конструкційний матеріал природного походження</a:t>
            </a:r>
          </a:p>
        </p:txBody>
      </p:sp>
      <p:sp>
        <p:nvSpPr>
          <p:cNvPr id="12" name="Дата 6">
            <a:extLst>
              <a:ext uri="{FF2B5EF4-FFF2-40B4-BE49-F238E27FC236}">
                <a16:creationId xmlns="" xmlns:a16="http://schemas.microsoft.com/office/drawing/2014/main" id="{F1449B0C-8214-4186-9666-E63CCA09094E}"/>
              </a:ext>
            </a:extLst>
          </p:cNvPr>
          <p:cNvSpPr>
            <a:spLocks noGrp="1"/>
          </p:cNvSpPr>
          <p:nvPr>
            <p:ph type="dt" sz="half" idx="10"/>
          </p:nvPr>
        </p:nvSpPr>
        <p:spPr>
          <a:xfrm>
            <a:off x="8369448" y="6356350"/>
            <a:ext cx="2592594" cy="365125"/>
          </a:xfrm>
        </p:spPr>
        <p:txBody>
          <a:bodyPr rtlCol="0"/>
          <a:lstStyle/>
          <a:p>
            <a:pPr rtl="0"/>
            <a:r>
              <a:rPr lang="ru-RU" noProof="0"/>
              <a:t>23 вересня 2022</a:t>
            </a:r>
          </a:p>
        </p:txBody>
      </p:sp>
      <p:sp>
        <p:nvSpPr>
          <p:cNvPr id="13" name="Номер слайда 8">
            <a:extLst>
              <a:ext uri="{FF2B5EF4-FFF2-40B4-BE49-F238E27FC236}">
                <a16:creationId xmlns=""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rtlCol="0"/>
          <a:lstStyle/>
          <a:p>
            <a:pPr rtl="0"/>
            <a:fld id="{E30AF5A0-43BB-4336-8627-9123B9144D80}" type="slidenum">
              <a:rPr lang="ru-RU" noProof="0" smtClean="0"/>
              <a:t>‹#›</a:t>
            </a:fld>
            <a:endParaRPr lang="ru-RU" noProof="0"/>
          </a:p>
        </p:txBody>
      </p:sp>
    </p:spTree>
    <p:extLst>
      <p:ext uri="{BB962C8B-B14F-4D97-AF65-F5344CB8AC3E}">
        <p14:creationId xmlns:p14="http://schemas.microsoft.com/office/powerpoint/2010/main" val="298645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rtl="0"/>
            <a:r>
              <a:rPr lang="ru-RU" noProof="0" smtClean="0"/>
              <a:t>23 вересня 2022</a:t>
            </a:r>
            <a:endParaRPr lang="ru-RU" noProof="0"/>
          </a:p>
        </p:txBody>
      </p:sp>
      <p:sp>
        <p:nvSpPr>
          <p:cNvPr id="19" name="Нижний колонтитул 18"/>
          <p:cNvSpPr>
            <a:spLocks noGrp="1"/>
          </p:cNvSpPr>
          <p:nvPr>
            <p:ph type="ftr" sz="quarter" idx="11"/>
          </p:nvPr>
        </p:nvSpPr>
        <p:spPr>
          <a:xfrm>
            <a:off x="4775200" y="76201"/>
            <a:ext cx="3860800" cy="288925"/>
          </a:xfrm>
        </p:spPr>
        <p:txBody>
          <a:bodyPr/>
          <a:lstStyle/>
          <a:p>
            <a:pPr rtl="0"/>
            <a:r>
              <a:rPr lang="ru-RU" noProof="0" smtClean="0"/>
              <a:t>Деревина як конструкційний матеріал природного походження</a:t>
            </a:r>
            <a:endParaRPr lang="ru-RU" noProof="0"/>
          </a:p>
        </p:txBody>
      </p:sp>
      <p:sp>
        <p:nvSpPr>
          <p:cNvPr id="16" name="Номер слайда 15"/>
          <p:cNvSpPr>
            <a:spLocks noGrp="1"/>
          </p:cNvSpPr>
          <p:nvPr>
            <p:ph type="sldNum" sz="quarter" idx="12"/>
          </p:nvPr>
        </p:nvSpPr>
        <p:spPr>
          <a:xfrm>
            <a:off x="10972800" y="6473952"/>
            <a:ext cx="1011936" cy="246888"/>
          </a:xfrm>
        </p:spPr>
        <p:txBody>
          <a:bodyPr/>
          <a:lstStyle/>
          <a:p>
            <a:pPr rtl="0"/>
            <a:fld id="{C3DB2ADC-AF19-4574-8C10-79B5B04FCA27}" type="slidenum">
              <a:rPr lang="ru-RU" noProof="0" smtClean="0"/>
              <a:pPr/>
              <a:t>‹#›</a:t>
            </a:fld>
            <a:endParaRPr lang="ru-RU" noProof="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rtl="0"/>
            <a:r>
              <a:rPr lang="ru-RU" noProof="0" smtClean="0"/>
              <a:t>23 вересня 2022</a:t>
            </a:r>
            <a:endParaRPr lang="ru-RU" noProof="0"/>
          </a:p>
        </p:txBody>
      </p:sp>
      <p:sp>
        <p:nvSpPr>
          <p:cNvPr id="11" name="Нижний колонтитул 10"/>
          <p:cNvSpPr>
            <a:spLocks noGrp="1"/>
          </p:cNvSpPr>
          <p:nvPr>
            <p:ph type="ftr" sz="quarter" idx="11"/>
          </p:nvPr>
        </p:nvSpPr>
        <p:spPr/>
        <p:txBody>
          <a:bodyPr/>
          <a:lstStyle/>
          <a:p>
            <a:pPr rtl="0"/>
            <a:r>
              <a:rPr lang="ru-RU" noProof="0" smtClean="0"/>
              <a:t>Деревина як конструкційний матеріал природного походження</a:t>
            </a:r>
            <a:endParaRPr lang="ru-RU" noProof="0"/>
          </a:p>
        </p:txBody>
      </p:sp>
      <p:sp>
        <p:nvSpPr>
          <p:cNvPr id="16" name="Номер слайда 15"/>
          <p:cNvSpPr>
            <a:spLocks noGrp="1"/>
          </p:cNvSpPr>
          <p:nvPr>
            <p:ph type="sldNum" sz="quarter" idx="12"/>
          </p:nvPr>
        </p:nvSpPr>
        <p:spPr/>
        <p:txBody>
          <a:bodyPr/>
          <a:lstStyle/>
          <a:p>
            <a:pPr rtl="0"/>
            <a:fld id="{C3DB2ADC-AF19-4574-8C10-79B5B04FCA27}" type="slidenum">
              <a:rPr lang="ru-RU" noProof="0" smtClean="0"/>
              <a:pPr/>
              <a:t>‹#›</a:t>
            </a:fld>
            <a:endParaRPr lang="ru-RU" noProof="0"/>
          </a:p>
        </p:txBody>
      </p:sp>
      <p:sp>
        <p:nvSpPr>
          <p:cNvPr id="8" name="Заголовок 7"/>
          <p:cNvSpPr>
            <a:spLocks noGrp="1"/>
          </p:cNvSpPr>
          <p:nvPr>
            <p:ph type="title"/>
          </p:nvPr>
        </p:nvSpPr>
        <p:spPr>
          <a:xfrm>
            <a:off x="240633" y="2947086"/>
            <a:ext cx="115824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rtl="0"/>
            <a:r>
              <a:rPr lang="ru-RU" noProof="0" smtClean="0"/>
              <a:t>23 вересня 2022</a:t>
            </a:r>
            <a:endParaRPr lang="ru-RU" noProof="0"/>
          </a:p>
        </p:txBody>
      </p:sp>
      <p:sp>
        <p:nvSpPr>
          <p:cNvPr id="10" name="Нижний колонтитул 9"/>
          <p:cNvSpPr>
            <a:spLocks noGrp="1"/>
          </p:cNvSpPr>
          <p:nvPr>
            <p:ph type="ftr" sz="quarter" idx="11"/>
          </p:nvPr>
        </p:nvSpPr>
        <p:spPr/>
        <p:txBody>
          <a:bodyPr/>
          <a:lstStyle/>
          <a:p>
            <a:pPr rtl="0"/>
            <a:r>
              <a:rPr lang="ru-RU" noProof="0" smtClean="0"/>
              <a:t>Деревина як конструкційний матеріал природного походження</a:t>
            </a:r>
            <a:endParaRPr lang="ru-RU" noProof="0"/>
          </a:p>
        </p:txBody>
      </p:sp>
      <p:sp>
        <p:nvSpPr>
          <p:cNvPr id="31" name="Номер слайда 30"/>
          <p:cNvSpPr>
            <a:spLocks noGrp="1"/>
          </p:cNvSpPr>
          <p:nvPr>
            <p:ph type="sldNum" sz="quarter" idx="12"/>
          </p:nvPr>
        </p:nvSpPr>
        <p:spPr/>
        <p:txBody>
          <a:bodyPr/>
          <a:lstStyle/>
          <a:p>
            <a:pPr rtl="0"/>
            <a:fld id="{C3DB2ADC-AF19-4574-8C10-79B5B04FCA27}" type="slidenum">
              <a:rPr lang="ru-RU" noProof="0" smtClean="0"/>
              <a:pPr/>
              <a:t>‹#›</a:t>
            </a:fld>
            <a:endParaRPr lang="ru-RU" noProof="0"/>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406400" y="5410200"/>
            <a:ext cx="114808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rtl="0"/>
            <a:r>
              <a:rPr lang="ru-RU" noProof="0" smtClean="0"/>
              <a:t>23 вересня 2022</a:t>
            </a:r>
            <a:endParaRPr lang="ru-RU" noProof="0"/>
          </a:p>
        </p:txBody>
      </p:sp>
      <p:sp>
        <p:nvSpPr>
          <p:cNvPr id="6" name="Нижний колонтитул 5"/>
          <p:cNvSpPr>
            <a:spLocks noGrp="1"/>
          </p:cNvSpPr>
          <p:nvPr>
            <p:ph type="ftr" sz="quarter" idx="11"/>
          </p:nvPr>
        </p:nvSpPr>
        <p:spPr/>
        <p:txBody>
          <a:bodyPr/>
          <a:lstStyle/>
          <a:p>
            <a:pPr rtl="0"/>
            <a:r>
              <a:rPr lang="ru-RU" noProof="0" smtClean="0"/>
              <a:t>Деревина як конструкційний матеріал природного походження</a:t>
            </a:r>
            <a:endParaRPr lang="ru-RU" noProof="0"/>
          </a:p>
        </p:txBody>
      </p:sp>
      <p:sp>
        <p:nvSpPr>
          <p:cNvPr id="7" name="Номер слайда 6"/>
          <p:cNvSpPr>
            <a:spLocks noGrp="1"/>
          </p:cNvSpPr>
          <p:nvPr>
            <p:ph type="sldNum" sz="quarter" idx="12"/>
          </p:nvPr>
        </p:nvSpPr>
        <p:spPr>
          <a:xfrm>
            <a:off x="10972800" y="6477000"/>
            <a:ext cx="1016000" cy="246888"/>
          </a:xfrm>
        </p:spPr>
        <p:txBody>
          <a:bodyPr/>
          <a:lstStyle/>
          <a:p>
            <a:pPr rtl="0"/>
            <a:fld id="{C3DB2ADC-AF19-4574-8C10-79B5B04FCA27}" type="slidenum">
              <a:rPr lang="ru-RU" noProof="0" smtClean="0"/>
              <a:pPr/>
              <a:t>‹#›</a:t>
            </a:fld>
            <a:endParaRPr lang="ru-RU" noProof="0"/>
          </a:p>
        </p:txBody>
      </p:sp>
      <p:sp>
        <p:nvSpPr>
          <p:cNvPr id="11" name="Прямая соединительная линия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rtl="0"/>
            <a:r>
              <a:rPr lang="ru-RU" noProof="0" smtClean="0"/>
              <a:t>23 вересня 2022</a:t>
            </a:r>
            <a:endParaRPr lang="ru-RU" noProof="0"/>
          </a:p>
        </p:txBody>
      </p:sp>
      <p:sp>
        <p:nvSpPr>
          <p:cNvPr id="21" name="Нижний колонтитул 20"/>
          <p:cNvSpPr>
            <a:spLocks noGrp="1"/>
          </p:cNvSpPr>
          <p:nvPr>
            <p:ph type="ftr" sz="quarter" idx="11"/>
          </p:nvPr>
        </p:nvSpPr>
        <p:spPr/>
        <p:txBody>
          <a:bodyPr/>
          <a:lstStyle/>
          <a:p>
            <a:pPr rtl="0"/>
            <a:r>
              <a:rPr lang="ru-RU" noProof="0" smtClean="0"/>
              <a:t>Деревина як конструкційний матеріал природного походження</a:t>
            </a:r>
            <a:endParaRPr lang="ru-RU" noProof="0"/>
          </a:p>
        </p:txBody>
      </p:sp>
      <p:sp>
        <p:nvSpPr>
          <p:cNvPr id="6" name="Номер слайда 5"/>
          <p:cNvSpPr>
            <a:spLocks noGrp="1"/>
          </p:cNvSpPr>
          <p:nvPr>
            <p:ph type="sldNum" sz="quarter" idx="12"/>
          </p:nvPr>
        </p:nvSpPr>
        <p:spPr/>
        <p:txBody>
          <a:bodyPr/>
          <a:lstStyle/>
          <a:p>
            <a:pPr rtl="0"/>
            <a:fld id="{C3DB2ADC-AF19-4574-8C10-79B5B04FCA27}" type="slidenum">
              <a:rPr lang="ru-RU" noProof="0" smtClean="0"/>
              <a:pPr/>
              <a:t>‹#›</a:t>
            </a:fld>
            <a:endParaRPr lang="ru-RU" noProof="0"/>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rtl="0"/>
            <a:r>
              <a:rPr lang="ru-RU" noProof="0" smtClean="0"/>
              <a:t>23 вересня 2022</a:t>
            </a:r>
            <a:endParaRPr lang="ru-RU" noProof="0"/>
          </a:p>
        </p:txBody>
      </p:sp>
      <p:sp>
        <p:nvSpPr>
          <p:cNvPr id="24" name="Нижний колонтитул 23"/>
          <p:cNvSpPr>
            <a:spLocks noGrp="1"/>
          </p:cNvSpPr>
          <p:nvPr>
            <p:ph type="ftr" sz="quarter" idx="11"/>
          </p:nvPr>
        </p:nvSpPr>
        <p:spPr/>
        <p:txBody>
          <a:bodyPr/>
          <a:lstStyle/>
          <a:p>
            <a:pPr rtl="0"/>
            <a:r>
              <a:rPr lang="ru-RU" noProof="0" smtClean="0"/>
              <a:t>Деревина як конструкційний матеріал природного походження</a:t>
            </a:r>
            <a:endParaRPr lang="ru-RU" noProof="0"/>
          </a:p>
        </p:txBody>
      </p:sp>
      <p:sp>
        <p:nvSpPr>
          <p:cNvPr id="7" name="Номер слайда 6"/>
          <p:cNvSpPr>
            <a:spLocks noGrp="1"/>
          </p:cNvSpPr>
          <p:nvPr>
            <p:ph type="sldNum" sz="quarter" idx="12"/>
          </p:nvPr>
        </p:nvSpPr>
        <p:spPr/>
        <p:txBody>
          <a:bodyPr/>
          <a:lstStyle/>
          <a:p>
            <a:pPr rtl="0"/>
            <a:fld id="{C3DB2ADC-AF19-4574-8C10-79B5B04FCA27}" type="slidenum">
              <a:rPr lang="ru-RU" noProof="0" smtClean="0"/>
              <a:pPr/>
              <a:t>‹#›</a:t>
            </a:fld>
            <a:endParaRPr lang="ru-RU" noProof="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609600" y="5486400"/>
            <a:ext cx="112776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rtl="0"/>
            <a:r>
              <a:rPr lang="ru-RU" noProof="0" smtClean="0"/>
              <a:t>23 вересня 2022</a:t>
            </a:r>
            <a:endParaRPr lang="ru-RU" noProof="0"/>
          </a:p>
        </p:txBody>
      </p:sp>
      <p:sp>
        <p:nvSpPr>
          <p:cNvPr id="29" name="Нижний колонтитул 28"/>
          <p:cNvSpPr>
            <a:spLocks noGrp="1"/>
          </p:cNvSpPr>
          <p:nvPr>
            <p:ph type="ftr" sz="quarter" idx="11"/>
          </p:nvPr>
        </p:nvSpPr>
        <p:spPr/>
        <p:txBody>
          <a:bodyPr/>
          <a:lstStyle/>
          <a:p>
            <a:pPr rtl="0"/>
            <a:r>
              <a:rPr lang="ru-RU" noProof="0" smtClean="0"/>
              <a:t>Деревина як конструкційний матеріал природного походження</a:t>
            </a:r>
            <a:endParaRPr lang="ru-RU" noProof="0"/>
          </a:p>
        </p:txBody>
      </p:sp>
      <p:sp>
        <p:nvSpPr>
          <p:cNvPr id="7" name="Номер слайда 6"/>
          <p:cNvSpPr>
            <a:spLocks noGrp="1"/>
          </p:cNvSpPr>
          <p:nvPr>
            <p:ph type="sldNum" sz="quarter" idx="12"/>
          </p:nvPr>
        </p:nvSpPr>
        <p:spPr/>
        <p:txBody>
          <a:bodyPr/>
          <a:lstStyle/>
          <a:p>
            <a:pPr rtl="0"/>
            <a:fld id="{C3DB2ADC-AF19-4574-8C10-79B5B04FCA27}" type="slidenum">
              <a:rPr lang="ru-RU" noProof="0" smtClean="0"/>
              <a:pPr/>
              <a:t>‹#›</a:t>
            </a:fld>
            <a:endParaRPr lang="ru-RU" noProof="0"/>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rtl="0"/>
            <a:r>
              <a:rPr lang="ru-RU" noProof="0" smtClean="0"/>
              <a:t>23 вересня 2022</a:t>
            </a:r>
            <a:endParaRPr lang="ru-RU" noProof="0"/>
          </a:p>
        </p:txBody>
      </p:sp>
      <p:sp>
        <p:nvSpPr>
          <p:cNvPr id="5" name="Нижний колонтитул 4"/>
          <p:cNvSpPr>
            <a:spLocks noGrp="1"/>
          </p:cNvSpPr>
          <p:nvPr>
            <p:ph type="ftr" sz="quarter" idx="11"/>
          </p:nvPr>
        </p:nvSpPr>
        <p:spPr/>
        <p:txBody>
          <a:bodyPr/>
          <a:lstStyle/>
          <a:p>
            <a:pPr rtl="0"/>
            <a:r>
              <a:rPr lang="ru-RU" noProof="0" smtClean="0"/>
              <a:t>Деревина як конструкційний матеріал природного походження</a:t>
            </a:r>
            <a:endParaRPr lang="ru-RU" noProof="0"/>
          </a:p>
        </p:txBody>
      </p:sp>
      <p:sp>
        <p:nvSpPr>
          <p:cNvPr id="31" name="Номер слайда 30"/>
          <p:cNvSpPr>
            <a:spLocks noGrp="1"/>
          </p:cNvSpPr>
          <p:nvPr>
            <p:ph type="sldNum" sz="quarter" idx="12"/>
          </p:nvPr>
        </p:nvSpPr>
        <p:spPr/>
        <p:txBody>
          <a:bodyPr/>
          <a:lstStyle/>
          <a:p>
            <a:pPr rtl="0"/>
            <a:fld id="{C3DB2ADC-AF19-4574-8C10-79B5B04FCA27}" type="slidenum">
              <a:rPr lang="ru-RU" noProof="0" smtClean="0"/>
              <a:pPr/>
              <a:t>‹#›</a:t>
            </a:fld>
            <a:endParaRPr lang="ru-RU" noProof="0"/>
          </a:p>
        </p:txBody>
      </p:sp>
      <p:sp>
        <p:nvSpPr>
          <p:cNvPr id="17" name="Заголовок 16"/>
          <p:cNvSpPr>
            <a:spLocks noGrp="1"/>
          </p:cNvSpPr>
          <p:nvPr>
            <p:ph type="title"/>
          </p:nvPr>
        </p:nvSpPr>
        <p:spPr>
          <a:xfrm>
            <a:off x="508000" y="4993760"/>
            <a:ext cx="78232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pPr rtl="0"/>
            <a:r>
              <a:rPr lang="ru-RU" noProof="0" smtClean="0"/>
              <a:t>23 вересня 2022</a:t>
            </a:r>
            <a:endParaRPr lang="ru-RU" noProof="0"/>
          </a:p>
        </p:txBody>
      </p:sp>
      <p:sp>
        <p:nvSpPr>
          <p:cNvPr id="28" name="Нижний колонтитул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pPr rtl="0"/>
            <a:r>
              <a:rPr lang="ru-RU" noProof="0" smtClean="0"/>
              <a:t>Деревина як конструкційний матеріал природного походження</a:t>
            </a:r>
            <a:endParaRPr lang="ru-RU" noProof="0"/>
          </a:p>
        </p:txBody>
      </p:sp>
      <p:sp>
        <p:nvSpPr>
          <p:cNvPr id="5" name="Номер слайда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pPr rtl="0"/>
            <a:fld id="{C3DB2ADC-AF19-4574-8C10-79B5B04FCA27}" type="slidenum">
              <a:rPr lang="ru-RU" noProof="0" smtClean="0"/>
              <a:pPr/>
              <a:t>‹#›</a:t>
            </a:fld>
            <a:endParaRPr lang="ru-RU" noProof="0"/>
          </a:p>
        </p:txBody>
      </p:sp>
      <p:sp>
        <p:nvSpPr>
          <p:cNvPr id="10" name="Заголовок 9"/>
          <p:cNvSpPr>
            <a:spLocks noGrp="1"/>
          </p:cNvSpPr>
          <p:nvPr>
            <p:ph type="title"/>
          </p:nvPr>
        </p:nvSpPr>
        <p:spPr>
          <a:xfrm>
            <a:off x="406400" y="457200"/>
            <a:ext cx="115824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7" r:id="rId14"/>
    <p:sldLayoutId id="2147483682" r:id="rId15"/>
    <p:sldLayoutId id="2147483657" r:id="rId16"/>
    <p:sldLayoutId id="2147483658" r:id="rId17"/>
    <p:sldLayoutId id="2147483659" r:id="rId18"/>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hyperlink" Target="https://uahistory.co/pidruchniki/gashyak-labor-training-technical-types-of-work-8-class-2016/21.php" TargetMode="External"/><Relationship Id="rId3" Type="http://schemas.openxmlformats.org/officeDocument/2006/relationships/image" Target="../media/image19.png"/><Relationship Id="rId7" Type="http://schemas.openxmlformats.org/officeDocument/2006/relationships/hyperlink" Target="https://o-remonte.com/uk/vidi-listovikh-derevnikh-materialiv-za/" TargetMode="External"/><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hyperlink" Target="https://uk.wikipedia.org/wiki/%D0%94%D0%B5%D1%80%D0%B5%D0%B2%D0%B8%D0%BD%D0%B8" TargetMode="External"/><Relationship Id="rId5" Type="http://schemas.openxmlformats.org/officeDocument/2006/relationships/image" Target="../media/image21.png"/><Relationship Id="rId10" Type="http://schemas.openxmlformats.org/officeDocument/2006/relationships/hyperlink" Target="https://disted.edu.vn.ua/courses/learn/9022" TargetMode="External"/><Relationship Id="rId4" Type="http://schemas.openxmlformats.org/officeDocument/2006/relationships/image" Target="../media/image20.png"/><Relationship Id="rId9" Type="http://schemas.openxmlformats.org/officeDocument/2006/relationships/hyperlink" Target="https://trivita.ua/ua/blog/vidy-pilomaterialov-a-24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uk.wikipedia.org/wiki/%D0%94%D0%B5%D1%80%D0%B5%D0%B2%D0%B8%D0%BD%D0%B0" TargetMode="External"/><Relationship Id="rId7" Type="http://schemas.openxmlformats.org/officeDocument/2006/relationships/image" Target="../media/image7.png"/><Relationship Id="rId2" Type="http://schemas.openxmlformats.org/officeDocument/2006/relationships/hyperlink" Target="https://uk.wikipedia.org/wiki/%D0%9A%D0%BE%D0%BC%D0%BF%D0%BE%D0%B7%D0%B8%D1%82" TargetMode="Externa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uk.wikipedia.org/wiki/%D0%A8%D0%BF%D0%BE%D0%BD#%D0%9B%D1%83%D1%89%D0%B5%D0%BD%D0%B8%D0%B9_%D1%88%D0%BF%D0%BE%D0%B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 xmlns:a16="http://schemas.microsoft.com/office/drawing/2014/main" id="{53AE5B2F-2CD3-4E51-91D5-FEF8CE8FEFA9}"/>
              </a:ext>
            </a:extLst>
          </p:cNvPr>
          <p:cNvSpPr>
            <a:spLocks noGrp="1"/>
          </p:cNvSpPr>
          <p:nvPr>
            <p:ph type="ctrTitle"/>
          </p:nvPr>
        </p:nvSpPr>
        <p:spPr>
          <a:xfrm>
            <a:off x="286240" y="1602656"/>
            <a:ext cx="4429898" cy="2354580"/>
          </a:xfrm>
        </p:spPr>
        <p:txBody>
          <a:bodyPr rtlCol="0">
            <a:normAutofit/>
          </a:bodyPr>
          <a:lstStyle/>
          <a:p>
            <a:pPr rtl="0"/>
            <a:r>
              <a:rPr lang="uk-UA" sz="2800" dirty="0"/>
              <a:t>Д</a:t>
            </a:r>
            <a:r>
              <a:rPr lang="ru-RU" sz="2800" dirty="0" err="1"/>
              <a:t>еревина</a:t>
            </a:r>
            <a:r>
              <a:rPr lang="ru-RU" sz="2800" dirty="0"/>
              <a:t> як </a:t>
            </a:r>
            <a:r>
              <a:rPr lang="ru-RU" sz="2800" dirty="0" err="1"/>
              <a:t>конструкційний</a:t>
            </a:r>
            <a:r>
              <a:rPr lang="ru-RU" sz="2800" dirty="0"/>
              <a:t> </a:t>
            </a:r>
            <a:r>
              <a:rPr lang="ru-RU" sz="2800" dirty="0" err="1"/>
              <a:t>матеріал</a:t>
            </a:r>
            <a:r>
              <a:rPr lang="ru-RU" sz="2800" dirty="0"/>
              <a:t> природного </a:t>
            </a:r>
            <a:r>
              <a:rPr lang="ru-RU" sz="2800" dirty="0" err="1"/>
              <a:t>походження</a:t>
            </a:r>
            <a:endParaRPr lang="ru-RU" sz="2800" dirty="0"/>
          </a:p>
        </p:txBody>
      </p:sp>
      <p:sp>
        <p:nvSpPr>
          <p:cNvPr id="8" name="Подзаголовок 7">
            <a:extLst>
              <a:ext uri="{FF2B5EF4-FFF2-40B4-BE49-F238E27FC236}">
                <a16:creationId xmlns="" xmlns:a16="http://schemas.microsoft.com/office/drawing/2014/main" id="{952DE27F-5BED-4BCC-887D-5872F796F65F}"/>
              </a:ext>
            </a:extLst>
          </p:cNvPr>
          <p:cNvSpPr>
            <a:spLocks noGrp="1"/>
          </p:cNvSpPr>
          <p:nvPr>
            <p:ph type="subTitle" idx="1"/>
          </p:nvPr>
        </p:nvSpPr>
        <p:spPr>
          <a:xfrm>
            <a:off x="705934" y="5220449"/>
            <a:ext cx="2677345" cy="691829"/>
          </a:xfrm>
        </p:spPr>
        <p:txBody>
          <a:bodyPr rtlCol="0">
            <a:noAutofit/>
          </a:bodyPr>
          <a:lstStyle/>
          <a:p>
            <a:pPr rtl="0"/>
            <a:r>
              <a:rPr lang="uk-UA" sz="2400" dirty="0" smtClean="0">
                <a:solidFill>
                  <a:srgbClr val="FF0000"/>
                </a:solidFill>
              </a:rPr>
              <a:t>Підготувала </a:t>
            </a:r>
            <a:endParaRPr lang="uk-UA" sz="2400" dirty="0">
              <a:solidFill>
                <a:srgbClr val="FF0000"/>
              </a:solidFill>
            </a:endParaRPr>
          </a:p>
          <a:p>
            <a:pPr rtl="0"/>
            <a:r>
              <a:rPr lang="uk-UA" sz="2400" dirty="0" err="1" smtClean="0">
                <a:solidFill>
                  <a:srgbClr val="FF0000"/>
                </a:solidFill>
              </a:rPr>
              <a:t>к.п.н</a:t>
            </a:r>
            <a:r>
              <a:rPr lang="uk-UA" sz="2400" dirty="0" smtClean="0">
                <a:solidFill>
                  <a:srgbClr val="FF0000"/>
                </a:solidFill>
              </a:rPr>
              <a:t>. Ольга </a:t>
            </a:r>
            <a:r>
              <a:rPr lang="uk-UA" sz="2400" dirty="0" err="1" smtClean="0">
                <a:solidFill>
                  <a:srgbClr val="FF0000"/>
                </a:solidFill>
              </a:rPr>
              <a:t>Гервас</a:t>
            </a:r>
            <a:endParaRPr lang="ru-RU" sz="2400" dirty="0">
              <a:solidFill>
                <a:srgbClr val="FF0000"/>
              </a:solidFill>
            </a:endParaRPr>
          </a:p>
        </p:txBody>
      </p:sp>
      <p:pic>
        <p:nvPicPr>
          <p:cNvPr id="11" name="Рисунок 10" descr="Цветы на дереве ">
            <a:extLst>
              <a:ext uri="{FF2B5EF4-FFF2-40B4-BE49-F238E27FC236}">
                <a16:creationId xmlns="" xmlns:a16="http://schemas.microsoft.com/office/drawing/2014/main" id="{BC408C47-2E2A-42C6-99D2-EBED0E23C9B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p:pic>
      <p:sp>
        <p:nvSpPr>
          <p:cNvPr id="2" name="Прямоугольник 1"/>
          <p:cNvSpPr/>
          <p:nvPr/>
        </p:nvSpPr>
        <p:spPr>
          <a:xfrm>
            <a:off x="2565494" y="171495"/>
            <a:ext cx="9369873" cy="923330"/>
          </a:xfrm>
          <a:prstGeom prst="rect">
            <a:avLst/>
          </a:prstGeom>
        </p:spPr>
        <p:txBody>
          <a:bodyPr wrap="none">
            <a:spAutoFit/>
          </a:bodyPr>
          <a:lstStyle/>
          <a:p>
            <a:pPr indent="457200" algn="just">
              <a:lnSpc>
                <a:spcPct val="150000"/>
              </a:lnSpc>
              <a:spcAft>
                <a:spcPts val="0"/>
              </a:spcAft>
            </a:pPr>
            <a:r>
              <a:rPr lang="uk-UA" sz="3600" b="1" dirty="0">
                <a:solidFill>
                  <a:srgbClr val="FF0000"/>
                </a:solidFill>
                <a:latin typeface="Arial Black" pitchFamily="34" charset="0"/>
                <a:ea typeface="Times New Roman"/>
                <a:cs typeface="Times New Roman"/>
              </a:rPr>
              <a:t>ДИЗАЙНЕРСЬКЕ ПРОЄКТУВАННЯ</a:t>
            </a:r>
            <a:endParaRPr lang="ru-RU" sz="3600" dirty="0">
              <a:solidFill>
                <a:srgbClr val="FF0000"/>
              </a:solidFill>
              <a:effectLst/>
              <a:latin typeface="Arial Black" pitchFamily="34" charset="0"/>
              <a:ea typeface="Calibri"/>
              <a:cs typeface="Times New Roman"/>
            </a:endParaRPr>
          </a:p>
        </p:txBody>
      </p:sp>
    </p:spTree>
    <p:extLst>
      <p:ext uri="{BB962C8B-B14F-4D97-AF65-F5344CB8AC3E}">
        <p14:creationId xmlns:p14="http://schemas.microsoft.com/office/powerpoint/2010/main" val="163343839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BFAFFB2-BC00-4102-9050-2E7FEDF6199F}"/>
              </a:ext>
            </a:extLst>
          </p:cNvPr>
          <p:cNvSpPr>
            <a:spLocks noGrp="1"/>
          </p:cNvSpPr>
          <p:nvPr>
            <p:ph type="ctrTitle"/>
          </p:nvPr>
        </p:nvSpPr>
        <p:spPr>
          <a:xfrm>
            <a:off x="547483" y="834390"/>
            <a:ext cx="5227171" cy="2525481"/>
          </a:xfrm>
        </p:spPr>
        <p:txBody>
          <a:bodyPr>
            <a:normAutofit/>
          </a:bodyPr>
          <a:lstStyle/>
          <a:p>
            <a:r>
              <a:rPr lang="uk-UA" sz="4000" dirty="0">
                <a:solidFill>
                  <a:srgbClr val="FF0000"/>
                </a:solidFill>
              </a:rPr>
              <a:t>Листові матеріали</a:t>
            </a:r>
            <a:endParaRPr lang="ru-RU" sz="4000" dirty="0">
              <a:solidFill>
                <a:srgbClr val="FF0000"/>
              </a:solidFill>
            </a:endParaRPr>
          </a:p>
        </p:txBody>
      </p:sp>
      <p:sp>
        <p:nvSpPr>
          <p:cNvPr id="3" name="Подзаголовок 2">
            <a:extLst>
              <a:ext uri="{FF2B5EF4-FFF2-40B4-BE49-F238E27FC236}">
                <a16:creationId xmlns="" xmlns:a16="http://schemas.microsoft.com/office/drawing/2014/main" id="{B27E64B3-A77E-44A3-980E-3EBA95072EE3}"/>
              </a:ext>
            </a:extLst>
          </p:cNvPr>
          <p:cNvSpPr>
            <a:spLocks noGrp="1"/>
          </p:cNvSpPr>
          <p:nvPr>
            <p:ph type="subTitle" idx="1"/>
          </p:nvPr>
        </p:nvSpPr>
        <p:spPr>
          <a:xfrm>
            <a:off x="684643" y="2823210"/>
            <a:ext cx="4857857" cy="3097531"/>
          </a:xfrm>
        </p:spPr>
        <p:txBody>
          <a:bodyPr>
            <a:noAutofit/>
          </a:bodyPr>
          <a:lstStyle/>
          <a:p>
            <a:r>
              <a:rPr lang="uk-UA" sz="2400" dirty="0">
                <a:solidFill>
                  <a:srgbClr val="002060"/>
                </a:solidFill>
              </a:rPr>
              <a:t> Конструкційні, ізоляційні та інші  матеріали, вироблені на основі деревини в ряді випадків мають переваги в порівнянні з натуральною деревиною, зокрема, перевершують її за експлуатаційними властивостями, а також за габаритами.</a:t>
            </a:r>
            <a:endParaRPr lang="ru-RU" sz="2400" dirty="0">
              <a:solidFill>
                <a:srgbClr val="002060"/>
              </a:solidFill>
            </a:endParaRPr>
          </a:p>
        </p:txBody>
      </p:sp>
      <p:pic>
        <p:nvPicPr>
          <p:cNvPr id="5" name="Рисунок 4">
            <a:extLst>
              <a:ext uri="{FF2B5EF4-FFF2-40B4-BE49-F238E27FC236}">
                <a16:creationId xmlns="" xmlns:a16="http://schemas.microsoft.com/office/drawing/2014/main" id="{0A5F795D-8739-4F03-935C-DB21AE75614D}"/>
              </a:ext>
            </a:extLst>
          </p:cNvPr>
          <p:cNvPicPr>
            <a:picLocks noGrp="1" noChangeAspect="1"/>
          </p:cNvPicPr>
          <p:nvPr>
            <p:ph type="pic" sz="quarter" idx="13"/>
          </p:nvPr>
        </p:nvPicPr>
        <p:blipFill>
          <a:blip r:embed="rId2"/>
          <a:srcRect l="7106" r="7106"/>
          <a:stretch>
            <a:fillRect/>
          </a:stretch>
        </p:blipFill>
        <p:spPr>
          <a:prstGeom prst="rect">
            <a:avLst/>
          </a:prstGeom>
        </p:spPr>
      </p:pic>
    </p:spTree>
    <p:extLst>
      <p:ext uri="{BB962C8B-B14F-4D97-AF65-F5344CB8AC3E}">
        <p14:creationId xmlns:p14="http://schemas.microsoft.com/office/powerpoint/2010/main" val="10879380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F5140B7-E356-4DC6-95AE-7D1881315BFF}"/>
              </a:ext>
            </a:extLst>
          </p:cNvPr>
          <p:cNvSpPr>
            <a:spLocks noGrp="1"/>
          </p:cNvSpPr>
          <p:nvPr>
            <p:ph type="title"/>
          </p:nvPr>
        </p:nvSpPr>
        <p:spPr/>
        <p:txBody>
          <a:bodyPr>
            <a:normAutofit/>
          </a:bodyPr>
          <a:lstStyle/>
          <a:p>
            <a:r>
              <a:rPr lang="uk-UA" dirty="0">
                <a:solidFill>
                  <a:srgbClr val="FF0000"/>
                </a:solidFill>
              </a:rPr>
              <a:t>Використана література</a:t>
            </a:r>
            <a:endParaRPr lang="ru-RU" dirty="0">
              <a:solidFill>
                <a:srgbClr val="FF0000"/>
              </a:solidFill>
            </a:endParaRPr>
          </a:p>
        </p:txBody>
      </p:sp>
      <p:pic>
        <p:nvPicPr>
          <p:cNvPr id="14" name="Рисунок 13">
            <a:extLst>
              <a:ext uri="{FF2B5EF4-FFF2-40B4-BE49-F238E27FC236}">
                <a16:creationId xmlns="" xmlns:a16="http://schemas.microsoft.com/office/drawing/2014/main" id="{FFD74B42-5132-4055-BB8E-4C5934C73435}"/>
              </a:ext>
            </a:extLst>
          </p:cNvPr>
          <p:cNvPicPr>
            <a:picLocks noGrp="1" noChangeAspect="1"/>
          </p:cNvPicPr>
          <p:nvPr>
            <p:ph type="pic" sz="quarter" idx="13"/>
          </p:nvPr>
        </p:nvPicPr>
        <p:blipFill>
          <a:blip r:embed="rId2"/>
          <a:srcRect l="943" r="943"/>
          <a:stretch>
            <a:fillRect/>
          </a:stretch>
        </p:blipFill>
        <p:spPr>
          <a:prstGeom prst="rect">
            <a:avLst/>
          </a:prstGeom>
        </p:spPr>
      </p:pic>
      <p:pic>
        <p:nvPicPr>
          <p:cNvPr id="12" name="Рисунок 11">
            <a:extLst>
              <a:ext uri="{FF2B5EF4-FFF2-40B4-BE49-F238E27FC236}">
                <a16:creationId xmlns="" xmlns:a16="http://schemas.microsoft.com/office/drawing/2014/main" id="{C712609B-BB82-419F-B7BE-D1A6B9A9B15C}"/>
              </a:ext>
            </a:extLst>
          </p:cNvPr>
          <p:cNvPicPr>
            <a:picLocks noGrp="1" noChangeAspect="1"/>
          </p:cNvPicPr>
          <p:nvPr>
            <p:ph type="pic" sz="quarter" idx="15"/>
          </p:nvPr>
        </p:nvPicPr>
        <p:blipFill>
          <a:blip r:embed="rId3"/>
          <a:srcRect l="13006" r="13006"/>
          <a:stretch>
            <a:fillRect/>
          </a:stretch>
        </p:blipFill>
        <p:spPr>
          <a:prstGeom prst="rect">
            <a:avLst/>
          </a:prstGeom>
        </p:spPr>
      </p:pic>
      <p:pic>
        <p:nvPicPr>
          <p:cNvPr id="13" name="Рисунок 12">
            <a:extLst>
              <a:ext uri="{FF2B5EF4-FFF2-40B4-BE49-F238E27FC236}">
                <a16:creationId xmlns="" xmlns:a16="http://schemas.microsoft.com/office/drawing/2014/main" id="{DF3A86ED-BA6D-4F31-8B6F-77B88E769D1C}"/>
              </a:ext>
            </a:extLst>
          </p:cNvPr>
          <p:cNvPicPr>
            <a:picLocks noGrp="1" noChangeAspect="1"/>
          </p:cNvPicPr>
          <p:nvPr>
            <p:ph type="pic" sz="quarter" idx="17"/>
          </p:nvPr>
        </p:nvPicPr>
        <p:blipFill>
          <a:blip r:embed="rId4"/>
          <a:srcRect l="20815" r="20815"/>
          <a:stretch>
            <a:fillRect/>
          </a:stretch>
        </p:blipFill>
        <p:spPr>
          <a:prstGeom prst="rect">
            <a:avLst/>
          </a:prstGeom>
        </p:spPr>
      </p:pic>
      <p:pic>
        <p:nvPicPr>
          <p:cNvPr id="11" name="Рисунок 10">
            <a:extLst>
              <a:ext uri="{FF2B5EF4-FFF2-40B4-BE49-F238E27FC236}">
                <a16:creationId xmlns="" xmlns:a16="http://schemas.microsoft.com/office/drawing/2014/main" id="{AA3EBD22-1B4A-436F-B87A-D4D389EDA890}"/>
              </a:ext>
            </a:extLst>
          </p:cNvPr>
          <p:cNvPicPr>
            <a:picLocks noGrp="1" noChangeAspect="1"/>
          </p:cNvPicPr>
          <p:nvPr>
            <p:ph type="pic" sz="quarter" idx="16"/>
          </p:nvPr>
        </p:nvPicPr>
        <p:blipFill>
          <a:blip r:embed="rId5"/>
          <a:srcRect l="19967" r="19967"/>
          <a:stretch>
            <a:fillRect/>
          </a:stretch>
        </p:blipFill>
        <p:spPr>
          <a:prstGeom prst="rect">
            <a:avLst/>
          </a:prstGeom>
        </p:spPr>
      </p:pic>
      <p:sp>
        <p:nvSpPr>
          <p:cNvPr id="7" name="Объект 6">
            <a:extLst>
              <a:ext uri="{FF2B5EF4-FFF2-40B4-BE49-F238E27FC236}">
                <a16:creationId xmlns="" xmlns:a16="http://schemas.microsoft.com/office/drawing/2014/main" id="{023CA1B9-5DAB-464B-A84D-2D6CAADB0920}"/>
              </a:ext>
            </a:extLst>
          </p:cNvPr>
          <p:cNvSpPr>
            <a:spLocks noGrp="1"/>
          </p:cNvSpPr>
          <p:nvPr>
            <p:ph idx="1"/>
          </p:nvPr>
        </p:nvSpPr>
        <p:spPr/>
        <p:txBody>
          <a:bodyPr>
            <a:normAutofit fontScale="92500" lnSpcReduction="10000"/>
          </a:bodyPr>
          <a:lstStyle/>
          <a:p>
            <a:pPr marL="400050" indent="-400050">
              <a:buFont typeface="+mj-lt"/>
              <a:buAutoNum type="romanUcPeriod"/>
            </a:pPr>
            <a:r>
              <a:rPr lang="en-US" dirty="0">
                <a:solidFill>
                  <a:srgbClr val="0070C0"/>
                </a:solidFill>
                <a:hlinkClick r:id="rId6"/>
              </a:rPr>
              <a:t>https://uk.wikipedia.org/wiki/%D0%94%D0%B5%D1%80%D0%B5%D0%B2%D0%B8%D0%BD%D0%B8</a:t>
            </a:r>
            <a:endParaRPr lang="uk-UA" dirty="0">
              <a:solidFill>
                <a:srgbClr val="0070C0"/>
              </a:solidFill>
            </a:endParaRPr>
          </a:p>
          <a:p>
            <a:pPr marL="400050" indent="-400050">
              <a:buFont typeface="+mj-lt"/>
              <a:buAutoNum type="romanUcPeriod"/>
            </a:pPr>
            <a:r>
              <a:rPr lang="en-US" dirty="0">
                <a:solidFill>
                  <a:srgbClr val="0070C0"/>
                </a:solidFill>
                <a:hlinkClick r:id="rId7"/>
              </a:rPr>
              <a:t>https://o-remonte.com/uk/vidi-listovikh-derevnikh-materialiv-za/</a:t>
            </a:r>
            <a:endParaRPr lang="uk-UA" dirty="0">
              <a:solidFill>
                <a:srgbClr val="0070C0"/>
              </a:solidFill>
            </a:endParaRPr>
          </a:p>
          <a:p>
            <a:pPr marL="400050" indent="-400050">
              <a:buFont typeface="+mj-lt"/>
              <a:buAutoNum type="romanUcPeriod"/>
            </a:pPr>
            <a:r>
              <a:rPr lang="en-US" dirty="0">
                <a:solidFill>
                  <a:srgbClr val="0070C0"/>
                </a:solidFill>
                <a:hlinkClick r:id="rId8"/>
              </a:rPr>
              <a:t>https://uahistory.co/pidruchniki/gashyak-labor-training-technical-types-of-work-8-class-2016/21.php</a:t>
            </a:r>
            <a:endParaRPr lang="uk-UA" dirty="0">
              <a:solidFill>
                <a:srgbClr val="0070C0"/>
              </a:solidFill>
            </a:endParaRPr>
          </a:p>
          <a:p>
            <a:pPr marL="400050" indent="-400050">
              <a:buFont typeface="+mj-lt"/>
              <a:buAutoNum type="romanUcPeriod"/>
            </a:pPr>
            <a:r>
              <a:rPr lang="en-US" dirty="0">
                <a:solidFill>
                  <a:srgbClr val="0070C0"/>
                </a:solidFill>
                <a:hlinkClick r:id="rId9"/>
              </a:rPr>
              <a:t>https://trivita.ua/ua/blog/vidy-pilomaterialov-a-240</a:t>
            </a:r>
            <a:endParaRPr lang="uk-UA" dirty="0">
              <a:solidFill>
                <a:srgbClr val="0070C0"/>
              </a:solidFill>
            </a:endParaRPr>
          </a:p>
          <a:p>
            <a:pPr marL="400050" indent="-400050">
              <a:buFont typeface="+mj-lt"/>
              <a:buAutoNum type="romanUcPeriod"/>
            </a:pPr>
            <a:r>
              <a:rPr lang="en-US" dirty="0">
                <a:solidFill>
                  <a:srgbClr val="0070C0"/>
                </a:solidFill>
                <a:hlinkClick r:id="rId10"/>
              </a:rPr>
              <a:t>https://disted.edu.vn.ua/courses/learn/9022</a:t>
            </a:r>
            <a:endParaRPr lang="uk-UA" dirty="0">
              <a:solidFill>
                <a:srgbClr val="0070C0"/>
              </a:solidFill>
            </a:endParaRPr>
          </a:p>
          <a:p>
            <a:pPr marL="400050" indent="-400050">
              <a:buFont typeface="+mj-lt"/>
              <a:buAutoNum type="romanUcPeriod"/>
            </a:pPr>
            <a:endParaRPr lang="ru-RU" dirty="0">
              <a:solidFill>
                <a:srgbClr val="002060"/>
              </a:solidFill>
            </a:endParaRPr>
          </a:p>
        </p:txBody>
      </p:sp>
      <p:sp>
        <p:nvSpPr>
          <p:cNvPr id="8" name="Нижний колонтитул 7">
            <a:extLst>
              <a:ext uri="{FF2B5EF4-FFF2-40B4-BE49-F238E27FC236}">
                <a16:creationId xmlns="" xmlns:a16="http://schemas.microsoft.com/office/drawing/2014/main" id="{9C0083E1-2768-419A-95E7-000CFDF99435}"/>
              </a:ext>
            </a:extLst>
          </p:cNvPr>
          <p:cNvSpPr>
            <a:spLocks noGrp="1"/>
          </p:cNvSpPr>
          <p:nvPr>
            <p:ph type="ftr" sz="quarter" idx="11"/>
          </p:nvPr>
        </p:nvSpPr>
        <p:spPr/>
        <p:txBody>
          <a:bodyPr/>
          <a:lstStyle/>
          <a:p>
            <a:pPr rtl="0"/>
            <a:r>
              <a:rPr lang="ru-RU" noProof="0"/>
              <a:t>Деревина як конструкційний матеріал природного походження</a:t>
            </a:r>
          </a:p>
        </p:txBody>
      </p:sp>
      <p:sp>
        <p:nvSpPr>
          <p:cNvPr id="9" name="Дата 8">
            <a:extLst>
              <a:ext uri="{FF2B5EF4-FFF2-40B4-BE49-F238E27FC236}">
                <a16:creationId xmlns="" xmlns:a16="http://schemas.microsoft.com/office/drawing/2014/main" id="{C16E1E87-894E-4C37-9A6D-57E6F5D1B8F4}"/>
              </a:ext>
            </a:extLst>
          </p:cNvPr>
          <p:cNvSpPr>
            <a:spLocks noGrp="1"/>
          </p:cNvSpPr>
          <p:nvPr>
            <p:ph type="dt" sz="half" idx="10"/>
          </p:nvPr>
        </p:nvSpPr>
        <p:spPr/>
        <p:txBody>
          <a:bodyPr/>
          <a:lstStyle/>
          <a:p>
            <a:pPr rtl="0"/>
            <a:r>
              <a:rPr lang="ru-RU" noProof="0"/>
              <a:t>23 вересня 2022</a:t>
            </a:r>
          </a:p>
        </p:txBody>
      </p:sp>
      <p:sp>
        <p:nvSpPr>
          <p:cNvPr id="10" name="Номер слайда 9">
            <a:extLst>
              <a:ext uri="{FF2B5EF4-FFF2-40B4-BE49-F238E27FC236}">
                <a16:creationId xmlns="" xmlns:a16="http://schemas.microsoft.com/office/drawing/2014/main" id="{0D034DCA-533B-44E8-A476-334E7D328D61}"/>
              </a:ext>
            </a:extLst>
          </p:cNvPr>
          <p:cNvSpPr>
            <a:spLocks noGrp="1"/>
          </p:cNvSpPr>
          <p:nvPr>
            <p:ph type="sldNum" sz="quarter" idx="12"/>
          </p:nvPr>
        </p:nvSpPr>
        <p:spPr/>
        <p:txBody>
          <a:bodyPr/>
          <a:lstStyle/>
          <a:p>
            <a:pPr rtl="0"/>
            <a:fld id="{DE330D17-32E5-404A-9262-6A998ABC0878}" type="slidenum">
              <a:rPr lang="ru-RU" noProof="0" smtClean="0"/>
              <a:t>11</a:t>
            </a:fld>
            <a:endParaRPr lang="ru-RU" noProof="0"/>
          </a:p>
        </p:txBody>
      </p:sp>
    </p:spTree>
    <p:extLst>
      <p:ext uri="{BB962C8B-B14F-4D97-AF65-F5344CB8AC3E}">
        <p14:creationId xmlns:p14="http://schemas.microsoft.com/office/powerpoint/2010/main" val="35349805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3CC935E-9E2D-4AEA-AF9F-86481224680D}"/>
              </a:ext>
            </a:extLst>
          </p:cNvPr>
          <p:cNvSpPr>
            <a:spLocks noGrp="1"/>
          </p:cNvSpPr>
          <p:nvPr>
            <p:ph type="ctrTitle"/>
          </p:nvPr>
        </p:nvSpPr>
        <p:spPr/>
        <p:txBody>
          <a:bodyPr>
            <a:normAutofit/>
          </a:bodyPr>
          <a:lstStyle/>
          <a:p>
            <a:r>
              <a:rPr lang="ru-RU" sz="4000" dirty="0" err="1">
                <a:solidFill>
                  <a:srgbClr val="FF0000"/>
                </a:solidFill>
              </a:rPr>
              <a:t>Деревні</a:t>
            </a:r>
            <a:r>
              <a:rPr lang="ru-RU" sz="4000" dirty="0">
                <a:solidFill>
                  <a:srgbClr val="FF0000"/>
                </a:solidFill>
              </a:rPr>
              <a:t> </a:t>
            </a:r>
            <a:r>
              <a:rPr lang="ru-RU" sz="4000" dirty="0" err="1">
                <a:solidFill>
                  <a:srgbClr val="FF0000"/>
                </a:solidFill>
              </a:rPr>
              <a:t>листові</a:t>
            </a:r>
            <a:r>
              <a:rPr lang="ru-RU" sz="4000" dirty="0">
                <a:solidFill>
                  <a:srgbClr val="FF0000"/>
                </a:solidFill>
              </a:rPr>
              <a:t> </a:t>
            </a:r>
            <a:r>
              <a:rPr lang="ru-RU" sz="4000" dirty="0" err="1">
                <a:solidFill>
                  <a:srgbClr val="FF0000"/>
                </a:solidFill>
              </a:rPr>
              <a:t>матеріали</a:t>
            </a:r>
            <a:endParaRPr lang="ru-RU" sz="4000" dirty="0">
              <a:solidFill>
                <a:srgbClr val="FF0000"/>
              </a:solidFill>
            </a:endParaRPr>
          </a:p>
        </p:txBody>
      </p:sp>
      <p:sp>
        <p:nvSpPr>
          <p:cNvPr id="3" name="Подзаголовок 2">
            <a:extLst>
              <a:ext uri="{FF2B5EF4-FFF2-40B4-BE49-F238E27FC236}">
                <a16:creationId xmlns="" xmlns:a16="http://schemas.microsoft.com/office/drawing/2014/main" id="{4193D69C-97B6-40FF-9024-5BE8D8EFE042}"/>
              </a:ext>
            </a:extLst>
          </p:cNvPr>
          <p:cNvSpPr>
            <a:spLocks noGrp="1"/>
          </p:cNvSpPr>
          <p:nvPr>
            <p:ph type="subTitle" idx="1"/>
          </p:nvPr>
        </p:nvSpPr>
        <p:spPr>
          <a:xfrm>
            <a:off x="593203" y="4086688"/>
            <a:ext cx="4857857" cy="1902632"/>
          </a:xfrm>
        </p:spPr>
        <p:txBody>
          <a:bodyPr>
            <a:normAutofit fontScale="55000" lnSpcReduction="20000"/>
          </a:bodyPr>
          <a:lstStyle/>
          <a:p>
            <a:r>
              <a:rPr lang="ru-RU" sz="3600" b="1" dirty="0" err="1">
                <a:solidFill>
                  <a:srgbClr val="002060"/>
                </a:solidFill>
              </a:rPr>
              <a:t>Деревні</a:t>
            </a:r>
            <a:r>
              <a:rPr lang="ru-RU" sz="3600" b="1" dirty="0">
                <a:solidFill>
                  <a:srgbClr val="002060"/>
                </a:solidFill>
              </a:rPr>
              <a:t> </a:t>
            </a:r>
            <a:r>
              <a:rPr lang="ru-RU" sz="3600" b="1" dirty="0" err="1">
                <a:solidFill>
                  <a:srgbClr val="002060"/>
                </a:solidFill>
              </a:rPr>
              <a:t>листові</a:t>
            </a:r>
            <a:r>
              <a:rPr lang="ru-RU" sz="3600" b="1" dirty="0">
                <a:solidFill>
                  <a:srgbClr val="002060"/>
                </a:solidFill>
              </a:rPr>
              <a:t> </a:t>
            </a:r>
            <a:r>
              <a:rPr lang="ru-RU" sz="3600" b="1" dirty="0" err="1">
                <a:solidFill>
                  <a:srgbClr val="002060"/>
                </a:solidFill>
              </a:rPr>
              <a:t>матеріали</a:t>
            </a:r>
            <a:r>
              <a:rPr lang="ru-RU" sz="3600" b="1" dirty="0">
                <a:solidFill>
                  <a:srgbClr val="002060"/>
                </a:solidFill>
              </a:rPr>
              <a:t> </a:t>
            </a:r>
            <a:r>
              <a:rPr lang="ru-RU" sz="3600" b="1" dirty="0" err="1">
                <a:solidFill>
                  <a:srgbClr val="002060"/>
                </a:solidFill>
              </a:rPr>
              <a:t>бувають</a:t>
            </a:r>
            <a:r>
              <a:rPr lang="ru-RU" sz="3600" b="1" dirty="0">
                <a:solidFill>
                  <a:srgbClr val="002060"/>
                </a:solidFill>
              </a:rPr>
              <a:t>:</a:t>
            </a:r>
          </a:p>
          <a:p>
            <a:pPr marL="342900" indent="-342900">
              <a:buFont typeface="+mj-lt"/>
              <a:buAutoNum type="arabicPeriod"/>
            </a:pPr>
            <a:r>
              <a:rPr lang="ru-RU" sz="3600" b="1" dirty="0">
                <a:solidFill>
                  <a:srgbClr val="002060"/>
                </a:solidFill>
              </a:rPr>
              <a:t>Фанера</a:t>
            </a:r>
          </a:p>
          <a:p>
            <a:pPr marL="342900" indent="-342900">
              <a:buFont typeface="+mj-lt"/>
              <a:buAutoNum type="arabicPeriod"/>
            </a:pPr>
            <a:r>
              <a:rPr lang="ru-RU" sz="3600" b="1" dirty="0">
                <a:solidFill>
                  <a:srgbClr val="002060"/>
                </a:solidFill>
              </a:rPr>
              <a:t>ДВП</a:t>
            </a:r>
          </a:p>
          <a:p>
            <a:pPr marL="342900" indent="-342900">
              <a:buFont typeface="+mj-lt"/>
              <a:buAutoNum type="arabicPeriod"/>
            </a:pPr>
            <a:r>
              <a:rPr lang="ru-RU" sz="3600" b="1" dirty="0">
                <a:solidFill>
                  <a:srgbClr val="002060"/>
                </a:solidFill>
              </a:rPr>
              <a:t>ДСП</a:t>
            </a:r>
          </a:p>
          <a:p>
            <a:pPr marL="342900" indent="-342900">
              <a:buFont typeface="+mj-lt"/>
              <a:buAutoNum type="arabicPeriod"/>
            </a:pPr>
            <a:r>
              <a:rPr lang="en-US" sz="3600" b="1" dirty="0">
                <a:solidFill>
                  <a:srgbClr val="002060"/>
                </a:solidFill>
              </a:rPr>
              <a:t>OSB</a:t>
            </a:r>
            <a:endParaRPr lang="uk-UA" sz="3600" b="1" dirty="0">
              <a:solidFill>
                <a:srgbClr val="002060"/>
              </a:solidFill>
            </a:endParaRPr>
          </a:p>
          <a:p>
            <a:pPr marL="342900" indent="-342900">
              <a:buFont typeface="+mj-lt"/>
              <a:buAutoNum type="arabicPeriod"/>
            </a:pPr>
            <a:r>
              <a:rPr lang="uk-UA" sz="3600" b="1" dirty="0">
                <a:solidFill>
                  <a:srgbClr val="002060"/>
                </a:solidFill>
              </a:rPr>
              <a:t>МДФ</a:t>
            </a:r>
          </a:p>
          <a:p>
            <a:pPr marL="342900" indent="-342900">
              <a:buFont typeface="+mj-lt"/>
              <a:buAutoNum type="arabicPeriod"/>
            </a:pPr>
            <a:endParaRPr lang="ru-RU" b="1" dirty="0">
              <a:solidFill>
                <a:srgbClr val="002060"/>
              </a:solidFill>
            </a:endParaRPr>
          </a:p>
          <a:p>
            <a:pPr marL="342900" indent="-342900">
              <a:buFont typeface="+mj-lt"/>
              <a:buAutoNum type="arabicPeriod"/>
            </a:pPr>
            <a:endParaRPr lang="ru-RU" b="1" dirty="0">
              <a:solidFill>
                <a:srgbClr val="002060"/>
              </a:solidFill>
            </a:endParaRPr>
          </a:p>
        </p:txBody>
      </p:sp>
      <p:pic>
        <p:nvPicPr>
          <p:cNvPr id="8" name="Рисунок 7">
            <a:extLst>
              <a:ext uri="{FF2B5EF4-FFF2-40B4-BE49-F238E27FC236}">
                <a16:creationId xmlns="" xmlns:a16="http://schemas.microsoft.com/office/drawing/2014/main" id="{178BCCA4-DF79-438B-BBDD-7E2DE05F3009}"/>
              </a:ext>
            </a:extLst>
          </p:cNvPr>
          <p:cNvPicPr>
            <a:picLocks noGrp="1" noChangeAspect="1"/>
          </p:cNvPicPr>
          <p:nvPr>
            <p:ph type="pic" sz="quarter" idx="13"/>
          </p:nvPr>
        </p:nvPicPr>
        <p:blipFill>
          <a:blip r:embed="rId2"/>
          <a:srcRect t="22768" b="22768"/>
          <a:stretch>
            <a:fillRect/>
          </a:stretch>
        </p:blipFill>
        <p:spPr>
          <a:prstGeom prst="rect">
            <a:avLst/>
          </a:prstGeom>
        </p:spPr>
      </p:pic>
    </p:spTree>
    <p:extLst>
      <p:ext uri="{BB962C8B-B14F-4D97-AF65-F5344CB8AC3E}">
        <p14:creationId xmlns:p14="http://schemas.microsoft.com/office/powerpoint/2010/main" val="41354315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3AEDDC-9AFB-41A9-B6D0-DACF2FA8A02E}"/>
              </a:ext>
            </a:extLst>
          </p:cNvPr>
          <p:cNvSpPr>
            <a:spLocks noGrp="1"/>
          </p:cNvSpPr>
          <p:nvPr>
            <p:ph type="title"/>
          </p:nvPr>
        </p:nvSpPr>
        <p:spPr>
          <a:xfrm>
            <a:off x="5719146" y="800099"/>
            <a:ext cx="5922279" cy="829841"/>
          </a:xfrm>
        </p:spPr>
        <p:txBody>
          <a:bodyPr>
            <a:normAutofit/>
          </a:bodyPr>
          <a:lstStyle/>
          <a:p>
            <a:r>
              <a:rPr lang="uk-UA" sz="4000" dirty="0">
                <a:solidFill>
                  <a:srgbClr val="FF0000"/>
                </a:solidFill>
              </a:rPr>
              <a:t>фанера</a:t>
            </a:r>
            <a:endParaRPr lang="ru-RU" sz="4000" dirty="0">
              <a:solidFill>
                <a:srgbClr val="FF0000"/>
              </a:solidFill>
            </a:endParaRPr>
          </a:p>
        </p:txBody>
      </p:sp>
      <p:sp>
        <p:nvSpPr>
          <p:cNvPr id="3" name="Рисунок 2">
            <a:extLst>
              <a:ext uri="{FF2B5EF4-FFF2-40B4-BE49-F238E27FC236}">
                <a16:creationId xmlns="" xmlns:a16="http://schemas.microsoft.com/office/drawing/2014/main" id="{D8F10916-C4C5-408E-85BD-80208F46DAE5}"/>
              </a:ext>
            </a:extLst>
          </p:cNvPr>
          <p:cNvSpPr>
            <a:spLocks noGrp="1"/>
          </p:cNvSpPr>
          <p:nvPr>
            <p:ph type="pic" sz="quarter" idx="13"/>
          </p:nvPr>
        </p:nvSpPr>
        <p:spPr/>
      </p:sp>
      <p:sp>
        <p:nvSpPr>
          <p:cNvPr id="4" name="Объект 3">
            <a:extLst>
              <a:ext uri="{FF2B5EF4-FFF2-40B4-BE49-F238E27FC236}">
                <a16:creationId xmlns="" xmlns:a16="http://schemas.microsoft.com/office/drawing/2014/main" id="{06C14C8F-9A5A-4E33-B609-058D5C2FA89D}"/>
              </a:ext>
            </a:extLst>
          </p:cNvPr>
          <p:cNvSpPr>
            <a:spLocks noGrp="1"/>
          </p:cNvSpPr>
          <p:nvPr>
            <p:ph idx="1"/>
          </p:nvPr>
        </p:nvSpPr>
        <p:spPr>
          <a:xfrm>
            <a:off x="5578373" y="1531620"/>
            <a:ext cx="6005933" cy="4720590"/>
          </a:xfrm>
        </p:spPr>
        <p:txBody>
          <a:bodyPr>
            <a:normAutofit fontScale="77500" lnSpcReduction="20000"/>
          </a:bodyPr>
          <a:lstStyle/>
          <a:p>
            <a:r>
              <a:rPr lang="uk-UA" sz="2300" dirty="0" err="1" smtClean="0">
                <a:solidFill>
                  <a:srgbClr val="002060"/>
                </a:solidFill>
              </a:rPr>
              <a:t>Фане́ра</a:t>
            </a:r>
            <a:r>
              <a:rPr lang="ru-RU" sz="2300" dirty="0" smtClean="0">
                <a:solidFill>
                  <a:srgbClr val="002060"/>
                </a:solidFill>
              </a:rPr>
              <a:t> </a:t>
            </a:r>
            <a:r>
              <a:rPr lang="ru-RU" sz="2300" dirty="0" err="1">
                <a:solidFill>
                  <a:srgbClr val="002060"/>
                </a:solidFill>
              </a:rPr>
              <a:t>або</a:t>
            </a:r>
            <a:r>
              <a:rPr lang="ru-RU" sz="2300" dirty="0">
                <a:solidFill>
                  <a:srgbClr val="002060"/>
                </a:solidFill>
              </a:rPr>
              <a:t> </a:t>
            </a:r>
            <a:r>
              <a:rPr lang="ru-RU" sz="2300" dirty="0" err="1">
                <a:solidFill>
                  <a:srgbClr val="002060"/>
                </a:solidFill>
              </a:rPr>
              <a:t>дикт</a:t>
            </a:r>
            <a:r>
              <a:rPr lang="uk-UA" sz="2300" baseline="30000" dirty="0">
                <a:solidFill>
                  <a:srgbClr val="002060"/>
                </a:solidFill>
              </a:rPr>
              <a:t> </a:t>
            </a:r>
            <a:r>
              <a:rPr lang="ru-RU" sz="2300" dirty="0">
                <a:solidFill>
                  <a:srgbClr val="002060"/>
                </a:solidFill>
              </a:rPr>
              <a:t>— </a:t>
            </a:r>
            <a:r>
              <a:rPr lang="ru-RU" sz="2300" dirty="0">
                <a:solidFill>
                  <a:srgbClr val="002060"/>
                </a:solidFill>
                <a:hlinkClick r:id="rId2" tooltip="Композит"/>
              </a:rPr>
              <a:t>композитний</a:t>
            </a:r>
            <a:r>
              <a:rPr lang="ru-RU" sz="2300" dirty="0">
                <a:solidFill>
                  <a:srgbClr val="002060"/>
                </a:solidFill>
              </a:rPr>
              <a:t> </a:t>
            </a:r>
            <a:r>
              <a:rPr lang="ru-RU" sz="2300" dirty="0" err="1">
                <a:solidFill>
                  <a:srgbClr val="002060"/>
                </a:solidFill>
              </a:rPr>
              <a:t>матеріал</a:t>
            </a:r>
            <a:r>
              <a:rPr lang="ru-RU" sz="2300" dirty="0">
                <a:solidFill>
                  <a:srgbClr val="002060"/>
                </a:solidFill>
              </a:rPr>
              <a:t> у </a:t>
            </a:r>
            <a:r>
              <a:rPr lang="ru-RU" sz="2300" dirty="0" err="1">
                <a:solidFill>
                  <a:srgbClr val="002060"/>
                </a:solidFill>
              </a:rPr>
              <a:t>вигляді</a:t>
            </a:r>
            <a:r>
              <a:rPr lang="ru-RU" sz="2300" dirty="0">
                <a:solidFill>
                  <a:srgbClr val="002060"/>
                </a:solidFill>
              </a:rPr>
              <a:t> </a:t>
            </a:r>
            <a:r>
              <a:rPr lang="ru-RU" sz="2300" dirty="0" err="1">
                <a:solidFill>
                  <a:srgbClr val="002060"/>
                </a:solidFill>
              </a:rPr>
              <a:t>шаруватої</a:t>
            </a:r>
            <a:r>
              <a:rPr lang="ru-RU" sz="2300" dirty="0">
                <a:solidFill>
                  <a:srgbClr val="002060"/>
                </a:solidFill>
              </a:rPr>
              <a:t> </a:t>
            </a:r>
            <a:r>
              <a:rPr lang="ru-RU" sz="2300" dirty="0" err="1">
                <a:solidFill>
                  <a:srgbClr val="002060"/>
                </a:solidFill>
              </a:rPr>
              <a:t>клеєної</a:t>
            </a:r>
            <a:r>
              <a:rPr lang="ru-RU" sz="2300" dirty="0">
                <a:solidFill>
                  <a:srgbClr val="002060"/>
                </a:solidFill>
              </a:rPr>
              <a:t> </a:t>
            </a:r>
            <a:r>
              <a:rPr lang="ru-RU" sz="2300" dirty="0" err="1">
                <a:solidFill>
                  <a:srgbClr val="002060"/>
                </a:solidFill>
                <a:hlinkClick r:id="rId3" tooltip="Деревина"/>
              </a:rPr>
              <a:t>деревини</a:t>
            </a:r>
            <a:r>
              <a:rPr lang="ru-RU" sz="2300" dirty="0">
                <a:solidFill>
                  <a:srgbClr val="002060"/>
                </a:solidFill>
              </a:rPr>
              <a:t>, </a:t>
            </a:r>
            <a:r>
              <a:rPr lang="ru-RU" sz="2300" dirty="0" err="1">
                <a:solidFill>
                  <a:srgbClr val="002060"/>
                </a:solidFill>
              </a:rPr>
              <a:t>що</a:t>
            </a:r>
            <a:r>
              <a:rPr lang="ru-RU" sz="2300" dirty="0">
                <a:solidFill>
                  <a:srgbClr val="002060"/>
                </a:solidFill>
              </a:rPr>
              <a:t> </a:t>
            </a:r>
            <a:r>
              <a:rPr lang="ru-RU" sz="2300" dirty="0" err="1">
                <a:solidFill>
                  <a:srgbClr val="002060"/>
                </a:solidFill>
              </a:rPr>
              <a:t>складається</a:t>
            </a:r>
            <a:r>
              <a:rPr lang="ru-RU" sz="2300" dirty="0">
                <a:solidFill>
                  <a:srgbClr val="002060"/>
                </a:solidFill>
              </a:rPr>
              <a:t> </a:t>
            </a:r>
            <a:r>
              <a:rPr lang="ru-RU" sz="2300" dirty="0" err="1">
                <a:solidFill>
                  <a:srgbClr val="002060"/>
                </a:solidFill>
              </a:rPr>
              <a:t>із</a:t>
            </a:r>
            <a:r>
              <a:rPr lang="ru-RU" sz="2300" dirty="0">
                <a:solidFill>
                  <a:srgbClr val="002060"/>
                </a:solidFill>
              </a:rPr>
              <a:t> </a:t>
            </a:r>
            <a:r>
              <a:rPr lang="ru-RU" sz="2300" dirty="0" err="1">
                <a:solidFill>
                  <a:srgbClr val="002060"/>
                </a:solidFill>
              </a:rPr>
              <a:t>склеєних</a:t>
            </a:r>
            <a:r>
              <a:rPr lang="ru-RU" sz="2300" dirty="0">
                <a:solidFill>
                  <a:srgbClr val="002060"/>
                </a:solidFill>
              </a:rPr>
              <a:t> </a:t>
            </a:r>
            <a:r>
              <a:rPr lang="ru-RU" sz="2300" dirty="0" err="1">
                <a:solidFill>
                  <a:srgbClr val="002060"/>
                </a:solidFill>
              </a:rPr>
              <a:t>між</a:t>
            </a:r>
            <a:r>
              <a:rPr lang="ru-RU" sz="2300" dirty="0">
                <a:solidFill>
                  <a:srgbClr val="002060"/>
                </a:solidFill>
              </a:rPr>
              <a:t> собою </a:t>
            </a:r>
            <a:r>
              <a:rPr lang="ru-RU" sz="2300" dirty="0" err="1">
                <a:solidFill>
                  <a:srgbClr val="002060"/>
                </a:solidFill>
              </a:rPr>
              <a:t>трьох</a:t>
            </a:r>
            <a:r>
              <a:rPr lang="ru-RU" sz="2300" dirty="0">
                <a:solidFill>
                  <a:srgbClr val="002060"/>
                </a:solidFill>
              </a:rPr>
              <a:t> і </a:t>
            </a:r>
            <a:r>
              <a:rPr lang="ru-RU" sz="2300" dirty="0" err="1">
                <a:solidFill>
                  <a:srgbClr val="002060"/>
                </a:solidFill>
              </a:rPr>
              <a:t>більше</a:t>
            </a:r>
            <a:r>
              <a:rPr lang="ru-RU" sz="2300" dirty="0">
                <a:solidFill>
                  <a:srgbClr val="002060"/>
                </a:solidFill>
              </a:rPr>
              <a:t> </a:t>
            </a:r>
            <a:r>
              <a:rPr lang="ru-RU" sz="2300" dirty="0" err="1">
                <a:solidFill>
                  <a:srgbClr val="002060"/>
                </a:solidFill>
              </a:rPr>
              <a:t>листів</a:t>
            </a:r>
            <a:r>
              <a:rPr lang="ru-RU" sz="2300" dirty="0">
                <a:solidFill>
                  <a:srgbClr val="002060"/>
                </a:solidFill>
              </a:rPr>
              <a:t> </a:t>
            </a:r>
            <a:r>
              <a:rPr lang="ru-RU" sz="2300" dirty="0">
                <a:solidFill>
                  <a:srgbClr val="002060"/>
                </a:solidFill>
                <a:hlinkClick r:id="rId4" tooltip="Шпон"/>
              </a:rPr>
              <a:t>лущеного шпону</a:t>
            </a:r>
            <a:r>
              <a:rPr lang="ru-RU" sz="2300" dirty="0">
                <a:solidFill>
                  <a:srgbClr val="002060"/>
                </a:solidFill>
              </a:rPr>
              <a:t> </a:t>
            </a:r>
            <a:r>
              <a:rPr lang="ru-RU" sz="2300" dirty="0" err="1">
                <a:solidFill>
                  <a:srgbClr val="002060"/>
                </a:solidFill>
              </a:rPr>
              <a:t>із</a:t>
            </a:r>
            <a:r>
              <a:rPr lang="ru-RU" sz="2300" dirty="0">
                <a:solidFill>
                  <a:srgbClr val="002060"/>
                </a:solidFill>
              </a:rPr>
              <a:t> </a:t>
            </a:r>
            <a:r>
              <a:rPr lang="ru-RU" sz="2300" dirty="0" err="1">
                <a:solidFill>
                  <a:srgbClr val="002060"/>
                </a:solidFill>
              </a:rPr>
              <a:t>взаємно</a:t>
            </a:r>
            <a:r>
              <a:rPr lang="ru-RU" sz="2300" dirty="0">
                <a:solidFill>
                  <a:srgbClr val="002060"/>
                </a:solidFill>
              </a:rPr>
              <a:t> </a:t>
            </a:r>
            <a:r>
              <a:rPr lang="ru-RU" sz="2300" dirty="0" err="1">
                <a:solidFill>
                  <a:srgbClr val="002060"/>
                </a:solidFill>
              </a:rPr>
              <a:t>перпендикулярним</a:t>
            </a:r>
            <a:r>
              <a:rPr lang="ru-RU" sz="2300" dirty="0">
                <a:solidFill>
                  <a:srgbClr val="002060"/>
                </a:solidFill>
              </a:rPr>
              <a:t> </a:t>
            </a:r>
            <a:r>
              <a:rPr lang="ru-RU" sz="2300" dirty="0" err="1">
                <a:solidFill>
                  <a:srgbClr val="002060"/>
                </a:solidFill>
              </a:rPr>
              <a:t>розташуванням</a:t>
            </a:r>
            <a:r>
              <a:rPr lang="ru-RU" sz="2300" dirty="0">
                <a:solidFill>
                  <a:srgbClr val="002060"/>
                </a:solidFill>
              </a:rPr>
              <a:t> волокон </a:t>
            </a:r>
            <a:r>
              <a:rPr lang="ru-RU" sz="2300" dirty="0" err="1">
                <a:solidFill>
                  <a:srgbClr val="002060"/>
                </a:solidFill>
              </a:rPr>
              <a:t>деревини</a:t>
            </a:r>
            <a:r>
              <a:rPr lang="ru-RU" sz="2300" dirty="0">
                <a:solidFill>
                  <a:srgbClr val="002060"/>
                </a:solidFill>
              </a:rPr>
              <a:t> в </a:t>
            </a:r>
            <a:r>
              <a:rPr lang="ru-RU" sz="2300" dirty="0" err="1">
                <a:solidFill>
                  <a:srgbClr val="002060"/>
                </a:solidFill>
              </a:rPr>
              <a:t>суміжних</a:t>
            </a:r>
            <a:r>
              <a:rPr lang="ru-RU" sz="2300" dirty="0">
                <a:solidFill>
                  <a:srgbClr val="002060"/>
                </a:solidFill>
              </a:rPr>
              <a:t> шарах.</a:t>
            </a:r>
          </a:p>
          <a:p>
            <a:r>
              <a:rPr lang="ru-RU" sz="2300" dirty="0">
                <a:solidFill>
                  <a:srgbClr val="002060"/>
                </a:solidFill>
              </a:rPr>
              <a:t>Фанеру </a:t>
            </a:r>
            <a:r>
              <a:rPr lang="ru-RU" sz="2300" dirty="0" err="1">
                <a:solidFill>
                  <a:srgbClr val="002060"/>
                </a:solidFill>
              </a:rPr>
              <a:t>загального</a:t>
            </a:r>
            <a:r>
              <a:rPr lang="ru-RU" sz="2300" dirty="0">
                <a:solidFill>
                  <a:srgbClr val="002060"/>
                </a:solidFill>
              </a:rPr>
              <a:t> </a:t>
            </a:r>
            <a:r>
              <a:rPr lang="ru-RU" sz="2300" dirty="0" err="1">
                <a:solidFill>
                  <a:srgbClr val="002060"/>
                </a:solidFill>
              </a:rPr>
              <a:t>призначення</a:t>
            </a:r>
            <a:r>
              <a:rPr lang="ru-RU" sz="2300" dirty="0">
                <a:solidFill>
                  <a:srgbClr val="002060"/>
                </a:solidFill>
              </a:rPr>
              <a:t> </a:t>
            </a:r>
            <a:r>
              <a:rPr lang="ru-RU" sz="2300" dirty="0" err="1">
                <a:solidFill>
                  <a:srgbClr val="002060"/>
                </a:solidFill>
              </a:rPr>
              <a:t>поділяють</a:t>
            </a:r>
            <a:r>
              <a:rPr lang="ru-RU" sz="2300" dirty="0">
                <a:solidFill>
                  <a:srgbClr val="002060"/>
                </a:solidFill>
              </a:rPr>
              <a:t>:</a:t>
            </a:r>
          </a:p>
          <a:p>
            <a:pPr marL="285750" indent="-285750">
              <a:buClr>
                <a:schemeClr val="bg2">
                  <a:lumMod val="50000"/>
                </a:schemeClr>
              </a:buClr>
              <a:buFont typeface="Wingdings" panose="05000000000000000000" pitchFamily="2" charset="2"/>
              <a:buChar char="v"/>
            </a:pPr>
            <a:r>
              <a:rPr lang="ru-RU" sz="2300" dirty="0" err="1">
                <a:solidFill>
                  <a:srgbClr val="002060"/>
                </a:solidFill>
              </a:rPr>
              <a:t>залежно</a:t>
            </a:r>
            <a:r>
              <a:rPr lang="ru-RU" sz="2300" dirty="0">
                <a:solidFill>
                  <a:srgbClr val="002060"/>
                </a:solidFill>
              </a:rPr>
              <a:t> </a:t>
            </a:r>
            <a:r>
              <a:rPr lang="ru-RU" sz="2300" dirty="0" err="1">
                <a:solidFill>
                  <a:srgbClr val="002060"/>
                </a:solidFill>
              </a:rPr>
              <a:t>від</a:t>
            </a:r>
            <a:r>
              <a:rPr lang="ru-RU" sz="2300" dirty="0">
                <a:solidFill>
                  <a:srgbClr val="002060"/>
                </a:solidFill>
              </a:rPr>
              <a:t> </a:t>
            </a:r>
            <a:r>
              <a:rPr lang="ru-RU" sz="2300" dirty="0" err="1">
                <a:solidFill>
                  <a:srgbClr val="002060"/>
                </a:solidFill>
              </a:rPr>
              <a:t>зовнішнього</a:t>
            </a:r>
            <a:r>
              <a:rPr lang="ru-RU" sz="2300" dirty="0">
                <a:solidFill>
                  <a:srgbClr val="002060"/>
                </a:solidFill>
              </a:rPr>
              <a:t> </a:t>
            </a:r>
            <a:r>
              <a:rPr lang="ru-RU" sz="2300" dirty="0" err="1">
                <a:solidFill>
                  <a:srgbClr val="002060"/>
                </a:solidFill>
              </a:rPr>
              <a:t>вигляду</a:t>
            </a:r>
            <a:r>
              <a:rPr lang="ru-RU" sz="2300" dirty="0">
                <a:solidFill>
                  <a:srgbClr val="002060"/>
                </a:solidFill>
              </a:rPr>
              <a:t> шпону — на </a:t>
            </a:r>
            <a:r>
              <a:rPr lang="ru-RU" sz="2300" dirty="0" err="1">
                <a:solidFill>
                  <a:srgbClr val="002060"/>
                </a:solidFill>
              </a:rPr>
              <a:t>сорти</a:t>
            </a:r>
            <a:r>
              <a:rPr lang="ru-RU" sz="2300" dirty="0">
                <a:solidFill>
                  <a:srgbClr val="002060"/>
                </a:solidFill>
              </a:rPr>
              <a:t>;</a:t>
            </a:r>
          </a:p>
          <a:p>
            <a:pPr marL="285750" indent="-285750">
              <a:buClr>
                <a:schemeClr val="bg2">
                  <a:lumMod val="50000"/>
                </a:schemeClr>
              </a:buClr>
              <a:buFont typeface="Wingdings" panose="05000000000000000000" pitchFamily="2" charset="2"/>
              <a:buChar char="v"/>
            </a:pPr>
            <a:r>
              <a:rPr lang="ru-RU" sz="2300" dirty="0">
                <a:solidFill>
                  <a:srgbClr val="002060"/>
                </a:solidFill>
              </a:rPr>
              <a:t>за </a:t>
            </a:r>
            <a:r>
              <a:rPr lang="ru-RU" sz="2300" dirty="0" err="1">
                <a:solidFill>
                  <a:srgbClr val="002060"/>
                </a:solidFill>
              </a:rPr>
              <a:t>ступенем</a:t>
            </a:r>
            <a:r>
              <a:rPr lang="ru-RU" sz="2300" dirty="0">
                <a:solidFill>
                  <a:srgbClr val="002060"/>
                </a:solidFill>
              </a:rPr>
              <a:t> </a:t>
            </a:r>
            <a:r>
              <a:rPr lang="ru-RU" sz="2300" dirty="0" err="1">
                <a:solidFill>
                  <a:srgbClr val="002060"/>
                </a:solidFill>
              </a:rPr>
              <a:t>водостійкості</a:t>
            </a:r>
            <a:r>
              <a:rPr lang="ru-RU" sz="2300" dirty="0">
                <a:solidFill>
                  <a:srgbClr val="002060"/>
                </a:solidFill>
              </a:rPr>
              <a:t> </a:t>
            </a:r>
            <a:r>
              <a:rPr lang="ru-RU" sz="2300" dirty="0" err="1">
                <a:solidFill>
                  <a:srgbClr val="002060"/>
                </a:solidFill>
              </a:rPr>
              <a:t>клейового</a:t>
            </a:r>
            <a:r>
              <a:rPr lang="ru-RU" sz="2300" dirty="0">
                <a:solidFill>
                  <a:srgbClr val="002060"/>
                </a:solidFill>
              </a:rPr>
              <a:t> </a:t>
            </a:r>
            <a:r>
              <a:rPr lang="ru-RU" sz="2300" dirty="0" err="1">
                <a:solidFill>
                  <a:srgbClr val="002060"/>
                </a:solidFill>
              </a:rPr>
              <a:t>з'єднання</a:t>
            </a:r>
            <a:r>
              <a:rPr lang="ru-RU" sz="2300" dirty="0">
                <a:solidFill>
                  <a:srgbClr val="002060"/>
                </a:solidFill>
              </a:rPr>
              <a:t> — на марки: ФСФ — фанера </a:t>
            </a:r>
            <a:r>
              <a:rPr lang="ru-RU" sz="2300" dirty="0" err="1">
                <a:solidFill>
                  <a:srgbClr val="002060"/>
                </a:solidFill>
              </a:rPr>
              <a:t>підвищеної</a:t>
            </a:r>
            <a:r>
              <a:rPr lang="ru-RU" sz="2300" dirty="0">
                <a:solidFill>
                  <a:srgbClr val="002060"/>
                </a:solidFill>
              </a:rPr>
              <a:t> </a:t>
            </a:r>
            <a:r>
              <a:rPr lang="ru-RU" sz="2300" dirty="0" err="1">
                <a:solidFill>
                  <a:srgbClr val="002060"/>
                </a:solidFill>
              </a:rPr>
              <a:t>водостійкості</a:t>
            </a:r>
            <a:r>
              <a:rPr lang="ru-RU" sz="2300" dirty="0">
                <a:solidFill>
                  <a:srgbClr val="002060"/>
                </a:solidFill>
              </a:rPr>
              <a:t>; ФК — фанера </a:t>
            </a:r>
            <a:r>
              <a:rPr lang="ru-RU" sz="2300" dirty="0" err="1">
                <a:solidFill>
                  <a:srgbClr val="002060"/>
                </a:solidFill>
              </a:rPr>
              <a:t>водостійка</a:t>
            </a:r>
            <a:r>
              <a:rPr lang="ru-RU" sz="2300" dirty="0">
                <a:solidFill>
                  <a:srgbClr val="002060"/>
                </a:solidFill>
              </a:rPr>
              <a:t>.</a:t>
            </a:r>
          </a:p>
          <a:p>
            <a:pPr marL="285750" indent="-285750">
              <a:buClr>
                <a:schemeClr val="bg2">
                  <a:lumMod val="50000"/>
                </a:schemeClr>
              </a:buClr>
              <a:buFont typeface="Wingdings" panose="05000000000000000000" pitchFamily="2" charset="2"/>
              <a:buChar char="v"/>
            </a:pPr>
            <a:r>
              <a:rPr lang="ru-RU" sz="2300" dirty="0">
                <a:solidFill>
                  <a:srgbClr val="002060"/>
                </a:solidFill>
              </a:rPr>
              <a:t>за </a:t>
            </a:r>
            <a:r>
              <a:rPr lang="ru-RU" sz="2300" dirty="0" err="1">
                <a:solidFill>
                  <a:srgbClr val="002060"/>
                </a:solidFill>
              </a:rPr>
              <a:t>ступенем</a:t>
            </a:r>
            <a:r>
              <a:rPr lang="ru-RU" sz="2300" dirty="0">
                <a:solidFill>
                  <a:srgbClr val="002060"/>
                </a:solidFill>
              </a:rPr>
              <a:t> </a:t>
            </a:r>
            <a:r>
              <a:rPr lang="ru-RU" sz="2300" dirty="0" err="1">
                <a:solidFill>
                  <a:srgbClr val="002060"/>
                </a:solidFill>
              </a:rPr>
              <a:t>механічної</a:t>
            </a:r>
            <a:r>
              <a:rPr lang="ru-RU" sz="2300" dirty="0">
                <a:solidFill>
                  <a:srgbClr val="002060"/>
                </a:solidFill>
              </a:rPr>
              <a:t> </a:t>
            </a:r>
            <a:r>
              <a:rPr lang="ru-RU" sz="2300" dirty="0" err="1">
                <a:solidFill>
                  <a:srgbClr val="002060"/>
                </a:solidFill>
              </a:rPr>
              <a:t>обробки</a:t>
            </a:r>
            <a:r>
              <a:rPr lang="ru-RU" sz="2300" dirty="0">
                <a:solidFill>
                  <a:srgbClr val="002060"/>
                </a:solidFill>
              </a:rPr>
              <a:t> </a:t>
            </a:r>
            <a:r>
              <a:rPr lang="ru-RU" sz="2300" dirty="0" err="1">
                <a:solidFill>
                  <a:srgbClr val="002060"/>
                </a:solidFill>
              </a:rPr>
              <a:t>поверхні</a:t>
            </a:r>
            <a:r>
              <a:rPr lang="ru-RU" sz="2300" dirty="0">
                <a:solidFill>
                  <a:srgbClr val="002060"/>
                </a:solidFill>
              </a:rPr>
              <a:t> — </a:t>
            </a:r>
            <a:r>
              <a:rPr lang="ru-RU" sz="2300" dirty="0" err="1">
                <a:solidFill>
                  <a:srgbClr val="002060"/>
                </a:solidFill>
              </a:rPr>
              <a:t>нешліфовану</a:t>
            </a:r>
            <a:r>
              <a:rPr lang="ru-RU" sz="2300" dirty="0">
                <a:solidFill>
                  <a:srgbClr val="002060"/>
                </a:solidFill>
              </a:rPr>
              <a:t> (НШ), </a:t>
            </a:r>
            <a:r>
              <a:rPr lang="ru-RU" sz="2300" dirty="0" err="1">
                <a:solidFill>
                  <a:srgbClr val="002060"/>
                </a:solidFill>
              </a:rPr>
              <a:t>шліфовану</a:t>
            </a:r>
            <a:r>
              <a:rPr lang="ru-RU" sz="2300" dirty="0">
                <a:solidFill>
                  <a:srgbClr val="002060"/>
                </a:solidFill>
              </a:rPr>
              <a:t> з одного боку — (Ш1), </a:t>
            </a:r>
            <a:r>
              <a:rPr lang="ru-RU" sz="2300" dirty="0" err="1">
                <a:solidFill>
                  <a:srgbClr val="002060"/>
                </a:solidFill>
              </a:rPr>
              <a:t>шліфовану</a:t>
            </a:r>
            <a:r>
              <a:rPr lang="ru-RU" sz="2300" dirty="0">
                <a:solidFill>
                  <a:srgbClr val="002060"/>
                </a:solidFill>
              </a:rPr>
              <a:t> з </a:t>
            </a:r>
            <a:r>
              <a:rPr lang="ru-RU" sz="2300" dirty="0" err="1">
                <a:solidFill>
                  <a:srgbClr val="002060"/>
                </a:solidFill>
              </a:rPr>
              <a:t>двох</a:t>
            </a:r>
            <a:r>
              <a:rPr lang="ru-RU" sz="2300" dirty="0">
                <a:solidFill>
                  <a:srgbClr val="002060"/>
                </a:solidFill>
              </a:rPr>
              <a:t> </a:t>
            </a:r>
            <a:r>
              <a:rPr lang="ru-RU" sz="2300" dirty="0" err="1">
                <a:solidFill>
                  <a:srgbClr val="002060"/>
                </a:solidFill>
              </a:rPr>
              <a:t>боків</a:t>
            </a:r>
            <a:r>
              <a:rPr lang="ru-RU" sz="2300" dirty="0">
                <a:solidFill>
                  <a:srgbClr val="002060"/>
                </a:solidFill>
              </a:rPr>
              <a:t> — (Ш2).</a:t>
            </a:r>
          </a:p>
          <a:p>
            <a:pPr marL="285750" indent="-285750">
              <a:buClr>
                <a:schemeClr val="bg2">
                  <a:lumMod val="50000"/>
                </a:schemeClr>
              </a:buClr>
              <a:buFont typeface="Wingdings" panose="05000000000000000000" pitchFamily="2" charset="2"/>
              <a:buChar char="v"/>
            </a:pPr>
            <a:r>
              <a:rPr lang="ru-RU" sz="2300" dirty="0">
                <a:solidFill>
                  <a:srgbClr val="002060"/>
                </a:solidFill>
              </a:rPr>
              <a:t>за </a:t>
            </a:r>
            <a:r>
              <a:rPr lang="ru-RU" sz="2300" dirty="0" err="1">
                <a:solidFill>
                  <a:srgbClr val="002060"/>
                </a:solidFill>
              </a:rPr>
              <a:t>екологічною</a:t>
            </a:r>
            <a:r>
              <a:rPr lang="ru-RU" sz="2300" dirty="0">
                <a:solidFill>
                  <a:srgbClr val="002060"/>
                </a:solidFill>
              </a:rPr>
              <a:t> </a:t>
            </a:r>
            <a:r>
              <a:rPr lang="ru-RU" sz="2300" dirty="0" err="1">
                <a:solidFill>
                  <a:srgbClr val="002060"/>
                </a:solidFill>
              </a:rPr>
              <a:t>безпекою</a:t>
            </a:r>
            <a:r>
              <a:rPr lang="ru-RU" sz="2300" dirty="0">
                <a:solidFill>
                  <a:srgbClr val="002060"/>
                </a:solidFill>
              </a:rPr>
              <a:t> (за </a:t>
            </a:r>
            <a:r>
              <a:rPr lang="ru-RU" sz="2300" dirty="0" err="1">
                <a:solidFill>
                  <a:srgbClr val="002060"/>
                </a:solidFill>
              </a:rPr>
              <a:t>вмістом</a:t>
            </a:r>
            <a:r>
              <a:rPr lang="ru-RU" sz="2300" dirty="0">
                <a:solidFill>
                  <a:srgbClr val="002060"/>
                </a:solidFill>
              </a:rPr>
              <a:t> </a:t>
            </a:r>
            <a:r>
              <a:rPr lang="ru-RU" sz="2300" dirty="0" err="1">
                <a:solidFill>
                  <a:srgbClr val="002060"/>
                </a:solidFill>
              </a:rPr>
              <a:t>формальдегіду</a:t>
            </a:r>
            <a:r>
              <a:rPr lang="ru-RU" sz="2300" dirty="0">
                <a:solidFill>
                  <a:srgbClr val="002060"/>
                </a:solidFill>
              </a:rPr>
              <a:t>) — на </a:t>
            </a:r>
            <a:r>
              <a:rPr lang="ru-RU" sz="2300" dirty="0" err="1">
                <a:solidFill>
                  <a:srgbClr val="002060"/>
                </a:solidFill>
              </a:rPr>
              <a:t>класи</a:t>
            </a:r>
            <a:r>
              <a:rPr lang="ru-RU" sz="2300" dirty="0">
                <a:solidFill>
                  <a:srgbClr val="002060"/>
                </a:solidFill>
              </a:rPr>
              <a:t> </a:t>
            </a:r>
            <a:r>
              <a:rPr lang="ru-RU" sz="2300" dirty="0" err="1">
                <a:solidFill>
                  <a:srgbClr val="002060"/>
                </a:solidFill>
              </a:rPr>
              <a:t>емісії</a:t>
            </a:r>
            <a:r>
              <a:rPr lang="ru-RU" sz="2300" dirty="0">
                <a:solidFill>
                  <a:srgbClr val="002060"/>
                </a:solidFill>
              </a:rPr>
              <a:t>.</a:t>
            </a:r>
          </a:p>
          <a:p>
            <a:r>
              <a:rPr lang="ru-RU" sz="2300" dirty="0" err="1">
                <a:solidFill>
                  <a:srgbClr val="002060"/>
                </a:solidFill>
              </a:rPr>
              <a:t>Залежно</a:t>
            </a:r>
            <a:r>
              <a:rPr lang="ru-RU" sz="2300" dirty="0">
                <a:solidFill>
                  <a:srgbClr val="002060"/>
                </a:solidFill>
              </a:rPr>
              <a:t> </a:t>
            </a:r>
            <a:r>
              <a:rPr lang="ru-RU" sz="2300" dirty="0" err="1">
                <a:solidFill>
                  <a:srgbClr val="002060"/>
                </a:solidFill>
              </a:rPr>
              <a:t>від</a:t>
            </a:r>
            <a:r>
              <a:rPr lang="ru-RU" sz="2300" dirty="0">
                <a:solidFill>
                  <a:srgbClr val="002060"/>
                </a:solidFill>
              </a:rPr>
              <a:t> </a:t>
            </a:r>
            <a:r>
              <a:rPr lang="ru-RU" sz="2300" dirty="0" err="1">
                <a:solidFill>
                  <a:srgbClr val="002060"/>
                </a:solidFill>
              </a:rPr>
              <a:t>зовнішніх</a:t>
            </a:r>
            <a:r>
              <a:rPr lang="ru-RU" sz="2300" dirty="0">
                <a:solidFill>
                  <a:srgbClr val="002060"/>
                </a:solidFill>
              </a:rPr>
              <a:t> </a:t>
            </a:r>
            <a:r>
              <a:rPr lang="ru-RU" sz="2300" dirty="0" err="1">
                <a:solidFill>
                  <a:srgbClr val="002060"/>
                </a:solidFill>
              </a:rPr>
              <a:t>шарів</a:t>
            </a:r>
            <a:r>
              <a:rPr lang="ru-RU" sz="2300" dirty="0">
                <a:solidFill>
                  <a:srgbClr val="002060"/>
                </a:solidFill>
              </a:rPr>
              <a:t> лущеного шпону (Е — </a:t>
            </a:r>
            <a:r>
              <a:rPr lang="ru-RU" sz="2300" dirty="0" err="1">
                <a:solidFill>
                  <a:srgbClr val="002060"/>
                </a:solidFill>
              </a:rPr>
              <a:t>еліта</a:t>
            </a:r>
            <a:r>
              <a:rPr lang="ru-RU" sz="2300" dirty="0">
                <a:solidFill>
                  <a:srgbClr val="002060"/>
                </a:solidFill>
              </a:rPr>
              <a:t>, </a:t>
            </a:r>
            <a:r>
              <a:rPr lang="en-US" sz="2300" dirty="0">
                <a:solidFill>
                  <a:srgbClr val="002060"/>
                </a:solidFill>
              </a:rPr>
              <a:t>I, II, III, IV — </a:t>
            </a:r>
            <a:r>
              <a:rPr lang="ru-RU" sz="2300" dirty="0">
                <a:solidFill>
                  <a:srgbClr val="002060"/>
                </a:solidFill>
              </a:rPr>
              <a:t>для </a:t>
            </a:r>
            <a:r>
              <a:rPr lang="ru-RU" sz="2300" dirty="0" err="1">
                <a:solidFill>
                  <a:srgbClr val="002060"/>
                </a:solidFill>
              </a:rPr>
              <a:t>листяних</a:t>
            </a:r>
            <a:r>
              <a:rPr lang="ru-RU" sz="2300" dirty="0">
                <a:solidFill>
                  <a:srgbClr val="002060"/>
                </a:solidFill>
              </a:rPr>
              <a:t> </a:t>
            </a:r>
            <a:r>
              <a:rPr lang="ru-RU" sz="2300" dirty="0" err="1">
                <a:solidFill>
                  <a:srgbClr val="002060"/>
                </a:solidFill>
              </a:rPr>
              <a:t>порід</a:t>
            </a:r>
            <a:r>
              <a:rPr lang="ru-RU" sz="2300" dirty="0">
                <a:solidFill>
                  <a:srgbClr val="002060"/>
                </a:solidFill>
              </a:rPr>
              <a:t>; </a:t>
            </a:r>
            <a:r>
              <a:rPr lang="ru-RU" sz="2300" dirty="0" err="1">
                <a:solidFill>
                  <a:srgbClr val="002060"/>
                </a:solidFill>
              </a:rPr>
              <a:t>Ех</a:t>
            </a:r>
            <a:r>
              <a:rPr lang="ru-RU" sz="2300" dirty="0">
                <a:solidFill>
                  <a:srgbClr val="002060"/>
                </a:solidFill>
              </a:rPr>
              <a:t>, </a:t>
            </a:r>
            <a:r>
              <a:rPr lang="en-US" sz="2300" dirty="0">
                <a:solidFill>
                  <a:srgbClr val="002060"/>
                </a:solidFill>
              </a:rPr>
              <a:t>I</a:t>
            </a:r>
            <a:r>
              <a:rPr lang="ru-RU" sz="2300" dirty="0">
                <a:solidFill>
                  <a:srgbClr val="002060"/>
                </a:solidFill>
              </a:rPr>
              <a:t>х, </a:t>
            </a:r>
            <a:r>
              <a:rPr lang="en-US" sz="2300" dirty="0">
                <a:solidFill>
                  <a:srgbClr val="002060"/>
                </a:solidFill>
              </a:rPr>
              <a:t>II</a:t>
            </a:r>
            <a:r>
              <a:rPr lang="ru-RU" sz="2300" dirty="0">
                <a:solidFill>
                  <a:srgbClr val="002060"/>
                </a:solidFill>
              </a:rPr>
              <a:t>х, </a:t>
            </a:r>
            <a:r>
              <a:rPr lang="en-US" sz="2300" dirty="0">
                <a:solidFill>
                  <a:srgbClr val="002060"/>
                </a:solidFill>
              </a:rPr>
              <a:t>III</a:t>
            </a:r>
            <a:r>
              <a:rPr lang="ru-RU" sz="2300" dirty="0">
                <a:solidFill>
                  <a:srgbClr val="002060"/>
                </a:solidFill>
              </a:rPr>
              <a:t>х, </a:t>
            </a:r>
            <a:r>
              <a:rPr lang="en-US" sz="2300" dirty="0">
                <a:solidFill>
                  <a:srgbClr val="002060"/>
                </a:solidFill>
              </a:rPr>
              <a:t>IV</a:t>
            </a:r>
            <a:r>
              <a:rPr lang="ru-RU" sz="2300" dirty="0">
                <a:solidFill>
                  <a:srgbClr val="002060"/>
                </a:solidFill>
              </a:rPr>
              <a:t>х — для </a:t>
            </a:r>
            <a:r>
              <a:rPr lang="ru-RU" sz="2300" dirty="0" err="1">
                <a:solidFill>
                  <a:srgbClr val="002060"/>
                </a:solidFill>
              </a:rPr>
              <a:t>хвойних</a:t>
            </a:r>
            <a:r>
              <a:rPr lang="ru-RU" sz="2300" dirty="0">
                <a:solidFill>
                  <a:srgbClr val="002060"/>
                </a:solidFill>
              </a:rPr>
              <a:t> </a:t>
            </a:r>
            <a:r>
              <a:rPr lang="ru-RU" sz="2300" dirty="0" err="1">
                <a:solidFill>
                  <a:srgbClr val="002060"/>
                </a:solidFill>
              </a:rPr>
              <a:t>порід</a:t>
            </a:r>
            <a:r>
              <a:rPr lang="ru-RU" sz="2300" dirty="0">
                <a:solidFill>
                  <a:srgbClr val="002060"/>
                </a:solidFill>
              </a:rPr>
              <a:t>) фанеру </a:t>
            </a:r>
            <a:r>
              <a:rPr lang="ru-RU" sz="2300" dirty="0" err="1">
                <a:solidFill>
                  <a:srgbClr val="002060"/>
                </a:solidFill>
              </a:rPr>
              <a:t>поділяють</a:t>
            </a:r>
            <a:r>
              <a:rPr lang="ru-RU" sz="2300" dirty="0">
                <a:solidFill>
                  <a:srgbClr val="002060"/>
                </a:solidFill>
              </a:rPr>
              <a:t> на </a:t>
            </a:r>
            <a:r>
              <a:rPr lang="ru-RU" sz="2300" dirty="0" err="1">
                <a:solidFill>
                  <a:srgbClr val="002060"/>
                </a:solidFill>
              </a:rPr>
              <a:t>сорти</a:t>
            </a:r>
            <a:r>
              <a:rPr lang="ru-RU" sz="2300" dirty="0">
                <a:solidFill>
                  <a:srgbClr val="002060"/>
                </a:solidFill>
              </a:rPr>
              <a:t>.</a:t>
            </a:r>
          </a:p>
          <a:p>
            <a:r>
              <a:rPr lang="ru-RU" sz="2300" dirty="0">
                <a:solidFill>
                  <a:srgbClr val="002060"/>
                </a:solidFill>
              </a:rPr>
              <a:t>Тако ж фанера </a:t>
            </a:r>
            <a:r>
              <a:rPr lang="ru-RU" sz="2300" dirty="0" err="1">
                <a:solidFill>
                  <a:srgbClr val="002060"/>
                </a:solidFill>
              </a:rPr>
              <a:t>може</a:t>
            </a:r>
            <a:r>
              <a:rPr lang="ru-RU" sz="2300" dirty="0">
                <a:solidFill>
                  <a:srgbClr val="002060"/>
                </a:solidFill>
              </a:rPr>
              <a:t> бути </a:t>
            </a:r>
            <a:r>
              <a:rPr lang="ru-RU" sz="2300" dirty="0" err="1">
                <a:solidFill>
                  <a:srgbClr val="002060"/>
                </a:solidFill>
              </a:rPr>
              <a:t>ламінована</a:t>
            </a:r>
            <a:r>
              <a:rPr lang="ru-RU" sz="2300" dirty="0">
                <a:solidFill>
                  <a:srgbClr val="002060"/>
                </a:solidFill>
              </a:rPr>
              <a:t>.</a:t>
            </a:r>
          </a:p>
          <a:p>
            <a:endParaRPr lang="ru-RU" dirty="0"/>
          </a:p>
        </p:txBody>
      </p:sp>
      <p:sp>
        <p:nvSpPr>
          <p:cNvPr id="5" name="Нижний колонтитул 4">
            <a:extLst>
              <a:ext uri="{FF2B5EF4-FFF2-40B4-BE49-F238E27FC236}">
                <a16:creationId xmlns="" xmlns:a16="http://schemas.microsoft.com/office/drawing/2014/main" id="{D3AF04D5-1556-4214-A4D7-D83B3D49D1CD}"/>
              </a:ext>
            </a:extLst>
          </p:cNvPr>
          <p:cNvSpPr>
            <a:spLocks noGrp="1"/>
          </p:cNvSpPr>
          <p:nvPr>
            <p:ph type="ftr" sz="quarter" idx="11"/>
          </p:nvPr>
        </p:nvSpPr>
        <p:spPr/>
        <p:txBody>
          <a:bodyPr/>
          <a:lstStyle/>
          <a:p>
            <a:pPr rtl="0"/>
            <a:r>
              <a:rPr lang="ru-RU" noProof="0" dirty="0">
                <a:solidFill>
                  <a:schemeClr val="tx1"/>
                </a:solidFill>
              </a:rPr>
              <a:t>Деревина як </a:t>
            </a:r>
            <a:r>
              <a:rPr lang="ru-RU" noProof="0" dirty="0" err="1">
                <a:solidFill>
                  <a:schemeClr val="tx1"/>
                </a:solidFill>
              </a:rPr>
              <a:t>конструкційний</a:t>
            </a:r>
            <a:r>
              <a:rPr lang="ru-RU" noProof="0" dirty="0">
                <a:solidFill>
                  <a:schemeClr val="tx1"/>
                </a:solidFill>
              </a:rPr>
              <a:t> </a:t>
            </a:r>
            <a:r>
              <a:rPr lang="ru-RU" noProof="0" dirty="0" err="1">
                <a:solidFill>
                  <a:schemeClr val="tx1"/>
                </a:solidFill>
              </a:rPr>
              <a:t>матеріал</a:t>
            </a:r>
            <a:r>
              <a:rPr lang="ru-RU" noProof="0" dirty="0">
                <a:solidFill>
                  <a:schemeClr val="tx1"/>
                </a:solidFill>
              </a:rPr>
              <a:t> природного </a:t>
            </a:r>
            <a:r>
              <a:rPr lang="ru-RU" noProof="0" dirty="0" err="1">
                <a:solidFill>
                  <a:schemeClr val="tx1"/>
                </a:solidFill>
              </a:rPr>
              <a:t>походження</a:t>
            </a:r>
            <a:endParaRPr lang="ru-RU" noProof="0" dirty="0">
              <a:solidFill>
                <a:schemeClr val="tx1"/>
              </a:solidFill>
            </a:endParaRPr>
          </a:p>
        </p:txBody>
      </p:sp>
      <p:sp>
        <p:nvSpPr>
          <p:cNvPr id="6" name="Дата 5">
            <a:extLst>
              <a:ext uri="{FF2B5EF4-FFF2-40B4-BE49-F238E27FC236}">
                <a16:creationId xmlns="" xmlns:a16="http://schemas.microsoft.com/office/drawing/2014/main" id="{30476083-9C7F-4290-8F9A-B4BF66918CEA}"/>
              </a:ext>
            </a:extLst>
          </p:cNvPr>
          <p:cNvSpPr>
            <a:spLocks noGrp="1"/>
          </p:cNvSpPr>
          <p:nvPr>
            <p:ph type="dt" sz="half" idx="10"/>
          </p:nvPr>
        </p:nvSpPr>
        <p:spPr/>
        <p:txBody>
          <a:bodyPr/>
          <a:lstStyle/>
          <a:p>
            <a:pPr rtl="0"/>
            <a:r>
              <a:rPr lang="ru-RU" noProof="0"/>
              <a:t>23 вересня 2022</a:t>
            </a:r>
          </a:p>
        </p:txBody>
      </p:sp>
      <p:sp>
        <p:nvSpPr>
          <p:cNvPr id="7" name="Номер слайда 6">
            <a:extLst>
              <a:ext uri="{FF2B5EF4-FFF2-40B4-BE49-F238E27FC236}">
                <a16:creationId xmlns="" xmlns:a16="http://schemas.microsoft.com/office/drawing/2014/main" id="{F6647A99-921B-4B58-ACCD-28AA44A20B2D}"/>
              </a:ext>
            </a:extLst>
          </p:cNvPr>
          <p:cNvSpPr>
            <a:spLocks noGrp="1"/>
          </p:cNvSpPr>
          <p:nvPr>
            <p:ph type="sldNum" sz="quarter" idx="12"/>
          </p:nvPr>
        </p:nvSpPr>
        <p:spPr/>
        <p:txBody>
          <a:bodyPr/>
          <a:lstStyle/>
          <a:p>
            <a:pPr rtl="0"/>
            <a:fld id="{E30AF5A0-43BB-4336-8627-9123B9144D80}" type="slidenum">
              <a:rPr lang="ru-RU" noProof="0" smtClean="0"/>
              <a:t>3</a:t>
            </a:fld>
            <a:endParaRPr lang="ru-RU" noProof="0"/>
          </a:p>
        </p:txBody>
      </p:sp>
      <p:pic>
        <p:nvPicPr>
          <p:cNvPr id="8" name="Рисунок 7">
            <a:extLst>
              <a:ext uri="{FF2B5EF4-FFF2-40B4-BE49-F238E27FC236}">
                <a16:creationId xmlns="" xmlns:a16="http://schemas.microsoft.com/office/drawing/2014/main" id="{921A3747-39BD-47C4-A13D-C4D284400A08}"/>
              </a:ext>
            </a:extLst>
          </p:cNvPr>
          <p:cNvPicPr>
            <a:picLocks noChangeAspect="1"/>
          </p:cNvPicPr>
          <p:nvPr/>
        </p:nvPicPr>
        <p:blipFill>
          <a:blip r:embed="rId5"/>
          <a:stretch>
            <a:fillRect/>
          </a:stretch>
        </p:blipFill>
        <p:spPr>
          <a:xfrm>
            <a:off x="296612" y="51669"/>
            <a:ext cx="4324815" cy="2098104"/>
          </a:xfrm>
          <a:prstGeom prst="rect">
            <a:avLst/>
          </a:prstGeom>
        </p:spPr>
      </p:pic>
      <p:pic>
        <p:nvPicPr>
          <p:cNvPr id="11" name="Рисунок 10">
            <a:extLst>
              <a:ext uri="{FF2B5EF4-FFF2-40B4-BE49-F238E27FC236}">
                <a16:creationId xmlns="" xmlns:a16="http://schemas.microsoft.com/office/drawing/2014/main" id="{A4B9F0FE-BA30-4F77-96FE-9DA22EC1E1CF}"/>
              </a:ext>
            </a:extLst>
          </p:cNvPr>
          <p:cNvPicPr>
            <a:picLocks noChangeAspect="1"/>
          </p:cNvPicPr>
          <p:nvPr/>
        </p:nvPicPr>
        <p:blipFill>
          <a:blip r:embed="rId6"/>
          <a:stretch>
            <a:fillRect/>
          </a:stretch>
        </p:blipFill>
        <p:spPr>
          <a:xfrm>
            <a:off x="518983" y="2201441"/>
            <a:ext cx="3643603" cy="1784647"/>
          </a:xfrm>
          <a:prstGeom prst="rect">
            <a:avLst/>
          </a:prstGeom>
        </p:spPr>
      </p:pic>
      <p:pic>
        <p:nvPicPr>
          <p:cNvPr id="12" name="Рисунок 11">
            <a:extLst>
              <a:ext uri="{FF2B5EF4-FFF2-40B4-BE49-F238E27FC236}">
                <a16:creationId xmlns="" xmlns:a16="http://schemas.microsoft.com/office/drawing/2014/main" id="{C67809C8-5C0E-43FE-A8FF-E8691BD0CAF6}"/>
              </a:ext>
            </a:extLst>
          </p:cNvPr>
          <p:cNvPicPr>
            <a:picLocks noChangeAspect="1"/>
          </p:cNvPicPr>
          <p:nvPr/>
        </p:nvPicPr>
        <p:blipFill>
          <a:blip r:embed="rId7"/>
          <a:stretch>
            <a:fillRect/>
          </a:stretch>
        </p:blipFill>
        <p:spPr>
          <a:xfrm>
            <a:off x="637217" y="4016876"/>
            <a:ext cx="3643603" cy="1891188"/>
          </a:xfrm>
          <a:prstGeom prst="rect">
            <a:avLst/>
          </a:prstGeom>
        </p:spPr>
      </p:pic>
    </p:spTree>
    <p:extLst>
      <p:ext uri="{BB962C8B-B14F-4D97-AF65-F5344CB8AC3E}">
        <p14:creationId xmlns:p14="http://schemas.microsoft.com/office/powerpoint/2010/main" val="39932883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F799C67-67A9-4D4D-9529-475134FF787B}"/>
              </a:ext>
            </a:extLst>
          </p:cNvPr>
          <p:cNvSpPr>
            <a:spLocks noGrp="1"/>
          </p:cNvSpPr>
          <p:nvPr>
            <p:ph type="title"/>
          </p:nvPr>
        </p:nvSpPr>
        <p:spPr/>
        <p:txBody>
          <a:bodyPr>
            <a:normAutofit/>
          </a:bodyPr>
          <a:lstStyle/>
          <a:p>
            <a:r>
              <a:rPr lang="uk-UA" sz="4000" dirty="0" err="1">
                <a:solidFill>
                  <a:srgbClr val="FF0000"/>
                </a:solidFill>
              </a:rPr>
              <a:t>двп</a:t>
            </a:r>
            <a:endParaRPr lang="ru-RU" sz="4000" dirty="0">
              <a:solidFill>
                <a:srgbClr val="FF0000"/>
              </a:solidFill>
            </a:endParaRPr>
          </a:p>
        </p:txBody>
      </p:sp>
      <p:sp>
        <p:nvSpPr>
          <p:cNvPr id="3" name="Рисунок 2">
            <a:extLst>
              <a:ext uri="{FF2B5EF4-FFF2-40B4-BE49-F238E27FC236}">
                <a16:creationId xmlns="" xmlns:a16="http://schemas.microsoft.com/office/drawing/2014/main" id="{37E3FD1A-4042-4458-8058-4AD679FAF898}"/>
              </a:ext>
            </a:extLst>
          </p:cNvPr>
          <p:cNvSpPr>
            <a:spLocks noGrp="1"/>
          </p:cNvSpPr>
          <p:nvPr>
            <p:ph type="pic" sz="quarter" idx="13"/>
          </p:nvPr>
        </p:nvSpPr>
        <p:spPr>
          <a:xfrm>
            <a:off x="86059" y="0"/>
            <a:ext cx="4876799" cy="6858000"/>
          </a:xfrm>
        </p:spPr>
      </p:sp>
      <p:sp>
        <p:nvSpPr>
          <p:cNvPr id="4" name="Объект 3">
            <a:extLst>
              <a:ext uri="{FF2B5EF4-FFF2-40B4-BE49-F238E27FC236}">
                <a16:creationId xmlns="" xmlns:a16="http://schemas.microsoft.com/office/drawing/2014/main" id="{105F114C-53E6-420A-A72B-7941E14A423F}"/>
              </a:ext>
            </a:extLst>
          </p:cNvPr>
          <p:cNvSpPr>
            <a:spLocks noGrp="1"/>
          </p:cNvSpPr>
          <p:nvPr>
            <p:ph idx="1"/>
          </p:nvPr>
        </p:nvSpPr>
        <p:spPr>
          <a:xfrm>
            <a:off x="5521223" y="1996440"/>
            <a:ext cx="6005933" cy="4050030"/>
          </a:xfrm>
        </p:spPr>
        <p:txBody>
          <a:bodyPr>
            <a:noAutofit/>
          </a:bodyPr>
          <a:lstStyle/>
          <a:p>
            <a:r>
              <a:rPr lang="uk-UA" sz="2000" dirty="0">
                <a:solidFill>
                  <a:srgbClr val="002060"/>
                </a:solidFill>
              </a:rPr>
              <a:t>ДВП (деревоволокниста плита) являє собою листовий матеріал, який виготовляється з стружки або розмеленої деревної маси з використанням синтетичних полімерів і додаткових сполучних добавок шляхом гарячого пресування або сушки. Для водостійкості додаються парафін і каніфоль, а також  синтетичні полімери для міцності і антисептики. ДВП виготовляють   способом мокрого пресування. Саме тому «виворіт» ДВП фактурою нагадує поверхню сиру з "сіточкою", як від вологої марлі. І тому ж плити ДВП    не бувають товстими: технологія не дозволяє. Зазвичай одна сторона ДВП залишається,                       а іншу ламінують. </a:t>
            </a:r>
            <a:endParaRPr lang="ru-RU" sz="2000" dirty="0">
              <a:solidFill>
                <a:srgbClr val="002060"/>
              </a:solidFill>
            </a:endParaRPr>
          </a:p>
        </p:txBody>
      </p:sp>
      <p:sp>
        <p:nvSpPr>
          <p:cNvPr id="5" name="Нижний колонтитул 4">
            <a:extLst>
              <a:ext uri="{FF2B5EF4-FFF2-40B4-BE49-F238E27FC236}">
                <a16:creationId xmlns="" xmlns:a16="http://schemas.microsoft.com/office/drawing/2014/main" id="{6DBAC8D9-8F0E-4F2E-B5D5-D6E2E1A62C96}"/>
              </a:ext>
            </a:extLst>
          </p:cNvPr>
          <p:cNvSpPr>
            <a:spLocks noGrp="1"/>
          </p:cNvSpPr>
          <p:nvPr>
            <p:ph type="ftr" sz="quarter" idx="11"/>
          </p:nvPr>
        </p:nvSpPr>
        <p:spPr/>
        <p:txBody>
          <a:bodyPr/>
          <a:lstStyle/>
          <a:p>
            <a:pPr rtl="0"/>
            <a:r>
              <a:rPr lang="ru-RU" noProof="0" dirty="0">
                <a:solidFill>
                  <a:schemeClr val="tx1"/>
                </a:solidFill>
              </a:rPr>
              <a:t>Деревина як </a:t>
            </a:r>
            <a:r>
              <a:rPr lang="ru-RU" noProof="0" dirty="0" err="1">
                <a:solidFill>
                  <a:schemeClr val="tx1"/>
                </a:solidFill>
              </a:rPr>
              <a:t>конструкційний</a:t>
            </a:r>
            <a:r>
              <a:rPr lang="ru-RU" noProof="0" dirty="0">
                <a:solidFill>
                  <a:schemeClr val="tx1"/>
                </a:solidFill>
              </a:rPr>
              <a:t> </a:t>
            </a:r>
            <a:r>
              <a:rPr lang="ru-RU" noProof="0" dirty="0" err="1">
                <a:solidFill>
                  <a:schemeClr val="tx1"/>
                </a:solidFill>
              </a:rPr>
              <a:t>матеріал</a:t>
            </a:r>
            <a:r>
              <a:rPr lang="ru-RU" noProof="0" dirty="0">
                <a:solidFill>
                  <a:schemeClr val="tx1"/>
                </a:solidFill>
              </a:rPr>
              <a:t> природного </a:t>
            </a:r>
            <a:r>
              <a:rPr lang="ru-RU" noProof="0" dirty="0" err="1">
                <a:solidFill>
                  <a:schemeClr val="tx1"/>
                </a:solidFill>
              </a:rPr>
              <a:t>походження</a:t>
            </a:r>
            <a:endParaRPr lang="ru-RU" noProof="0" dirty="0">
              <a:solidFill>
                <a:schemeClr val="tx1"/>
              </a:solidFill>
            </a:endParaRPr>
          </a:p>
        </p:txBody>
      </p:sp>
      <p:sp>
        <p:nvSpPr>
          <p:cNvPr id="6" name="Дата 5">
            <a:extLst>
              <a:ext uri="{FF2B5EF4-FFF2-40B4-BE49-F238E27FC236}">
                <a16:creationId xmlns="" xmlns:a16="http://schemas.microsoft.com/office/drawing/2014/main" id="{C035CCC0-2B6B-49A0-8462-F6CB7D3F0FC7}"/>
              </a:ext>
            </a:extLst>
          </p:cNvPr>
          <p:cNvSpPr>
            <a:spLocks noGrp="1"/>
          </p:cNvSpPr>
          <p:nvPr>
            <p:ph type="dt" sz="half" idx="10"/>
          </p:nvPr>
        </p:nvSpPr>
        <p:spPr/>
        <p:txBody>
          <a:bodyPr/>
          <a:lstStyle/>
          <a:p>
            <a:pPr rtl="0"/>
            <a:r>
              <a:rPr lang="ru-RU" noProof="0"/>
              <a:t>23 вересня 2022</a:t>
            </a:r>
          </a:p>
        </p:txBody>
      </p:sp>
      <p:sp>
        <p:nvSpPr>
          <p:cNvPr id="7" name="Номер слайда 6">
            <a:extLst>
              <a:ext uri="{FF2B5EF4-FFF2-40B4-BE49-F238E27FC236}">
                <a16:creationId xmlns="" xmlns:a16="http://schemas.microsoft.com/office/drawing/2014/main" id="{DE089B3E-745B-4280-AC49-C8E9086945B5}"/>
              </a:ext>
            </a:extLst>
          </p:cNvPr>
          <p:cNvSpPr>
            <a:spLocks noGrp="1"/>
          </p:cNvSpPr>
          <p:nvPr>
            <p:ph type="sldNum" sz="quarter" idx="12"/>
          </p:nvPr>
        </p:nvSpPr>
        <p:spPr/>
        <p:txBody>
          <a:bodyPr/>
          <a:lstStyle/>
          <a:p>
            <a:pPr rtl="0"/>
            <a:fld id="{E30AF5A0-43BB-4336-8627-9123B9144D80}" type="slidenum">
              <a:rPr lang="ru-RU" noProof="0" smtClean="0"/>
              <a:t>4</a:t>
            </a:fld>
            <a:endParaRPr lang="ru-RU" noProof="0"/>
          </a:p>
        </p:txBody>
      </p:sp>
      <p:pic>
        <p:nvPicPr>
          <p:cNvPr id="9" name="Рисунок 8">
            <a:extLst>
              <a:ext uri="{FF2B5EF4-FFF2-40B4-BE49-F238E27FC236}">
                <a16:creationId xmlns="" xmlns:a16="http://schemas.microsoft.com/office/drawing/2014/main" id="{1537F6E2-563A-4637-B675-4E778B26329C}"/>
              </a:ext>
            </a:extLst>
          </p:cNvPr>
          <p:cNvPicPr>
            <a:picLocks noChangeAspect="1"/>
          </p:cNvPicPr>
          <p:nvPr/>
        </p:nvPicPr>
        <p:blipFill>
          <a:blip r:embed="rId2"/>
          <a:stretch>
            <a:fillRect/>
          </a:stretch>
        </p:blipFill>
        <p:spPr>
          <a:xfrm>
            <a:off x="240012" y="4153933"/>
            <a:ext cx="4396771" cy="1579001"/>
          </a:xfrm>
          <a:prstGeom prst="rect">
            <a:avLst/>
          </a:prstGeom>
        </p:spPr>
      </p:pic>
      <p:pic>
        <p:nvPicPr>
          <p:cNvPr id="10" name="Рисунок 9">
            <a:extLst>
              <a:ext uri="{FF2B5EF4-FFF2-40B4-BE49-F238E27FC236}">
                <a16:creationId xmlns="" xmlns:a16="http://schemas.microsoft.com/office/drawing/2014/main" id="{DB026CAC-98B8-454B-8F12-4F49F7545F81}"/>
              </a:ext>
            </a:extLst>
          </p:cNvPr>
          <p:cNvPicPr>
            <a:picLocks noChangeAspect="1"/>
          </p:cNvPicPr>
          <p:nvPr/>
        </p:nvPicPr>
        <p:blipFill>
          <a:blip r:embed="rId3"/>
          <a:stretch>
            <a:fillRect/>
          </a:stretch>
        </p:blipFill>
        <p:spPr>
          <a:xfrm>
            <a:off x="664875" y="110381"/>
            <a:ext cx="3139667" cy="2089306"/>
          </a:xfrm>
          <a:prstGeom prst="rect">
            <a:avLst/>
          </a:prstGeom>
        </p:spPr>
      </p:pic>
      <p:pic>
        <p:nvPicPr>
          <p:cNvPr id="11" name="Рисунок 10">
            <a:extLst>
              <a:ext uri="{FF2B5EF4-FFF2-40B4-BE49-F238E27FC236}">
                <a16:creationId xmlns="" xmlns:a16="http://schemas.microsoft.com/office/drawing/2014/main" id="{88A04B63-FCB9-4F99-BA44-7115EA5C2217}"/>
              </a:ext>
            </a:extLst>
          </p:cNvPr>
          <p:cNvPicPr>
            <a:picLocks noChangeAspect="1"/>
          </p:cNvPicPr>
          <p:nvPr/>
        </p:nvPicPr>
        <p:blipFill>
          <a:blip r:embed="rId4"/>
          <a:stretch>
            <a:fillRect/>
          </a:stretch>
        </p:blipFill>
        <p:spPr>
          <a:xfrm>
            <a:off x="1115895" y="2310067"/>
            <a:ext cx="2466039" cy="1579001"/>
          </a:xfrm>
          <a:prstGeom prst="rect">
            <a:avLst/>
          </a:prstGeom>
        </p:spPr>
      </p:pic>
    </p:spTree>
    <p:extLst>
      <p:ext uri="{BB962C8B-B14F-4D97-AF65-F5344CB8AC3E}">
        <p14:creationId xmlns:p14="http://schemas.microsoft.com/office/powerpoint/2010/main" val="10501765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2E73DBC-A238-4430-B349-19B55BEC1265}"/>
              </a:ext>
            </a:extLst>
          </p:cNvPr>
          <p:cNvSpPr>
            <a:spLocks noGrp="1"/>
          </p:cNvSpPr>
          <p:nvPr>
            <p:ph type="title"/>
          </p:nvPr>
        </p:nvSpPr>
        <p:spPr/>
        <p:txBody>
          <a:bodyPr/>
          <a:lstStyle/>
          <a:p>
            <a:r>
              <a:rPr lang="uk-UA" dirty="0"/>
              <a:t>ДВП</a:t>
            </a:r>
            <a:endParaRPr lang="ru-RU" dirty="0"/>
          </a:p>
        </p:txBody>
      </p:sp>
      <p:pic>
        <p:nvPicPr>
          <p:cNvPr id="8" name="Рисунок 7">
            <a:extLst>
              <a:ext uri="{FF2B5EF4-FFF2-40B4-BE49-F238E27FC236}">
                <a16:creationId xmlns="" xmlns:a16="http://schemas.microsoft.com/office/drawing/2014/main" id="{81D8FCBB-47B4-49C1-AFB0-D7590E75887E}"/>
              </a:ext>
            </a:extLst>
          </p:cNvPr>
          <p:cNvPicPr>
            <a:picLocks noGrp="1" noChangeAspect="1"/>
          </p:cNvPicPr>
          <p:nvPr>
            <p:ph type="pic" sz="quarter" idx="13"/>
          </p:nvPr>
        </p:nvPicPr>
        <p:blipFill>
          <a:blip r:embed="rId2"/>
          <a:srcRect l="23333" r="23333"/>
          <a:stretch>
            <a:fillRect/>
          </a:stretch>
        </p:blipFill>
        <p:spPr>
          <a:prstGeom prst="rect">
            <a:avLst/>
          </a:prstGeom>
        </p:spPr>
      </p:pic>
      <p:sp>
        <p:nvSpPr>
          <p:cNvPr id="4" name="Объект 3">
            <a:extLst>
              <a:ext uri="{FF2B5EF4-FFF2-40B4-BE49-F238E27FC236}">
                <a16:creationId xmlns="" xmlns:a16="http://schemas.microsoft.com/office/drawing/2014/main" id="{EE601E88-CE5D-4D58-906D-5E7FF71645B6}"/>
              </a:ext>
            </a:extLst>
          </p:cNvPr>
          <p:cNvSpPr>
            <a:spLocks noGrp="1"/>
          </p:cNvSpPr>
          <p:nvPr>
            <p:ph idx="1"/>
          </p:nvPr>
        </p:nvSpPr>
        <p:spPr/>
        <p:txBody>
          <a:bodyPr/>
          <a:lstStyle/>
          <a:p>
            <a:r>
              <a:rPr lang="uk-UA" b="1" dirty="0"/>
              <a:t> Розрізняють такі типи ДВП:</a:t>
            </a:r>
            <a:endParaRPr lang="ru-RU" dirty="0"/>
          </a:p>
          <a:p>
            <a:pPr marL="285750" lvl="0" indent="-285750">
              <a:buClr>
                <a:schemeClr val="bg2">
                  <a:lumMod val="50000"/>
                </a:schemeClr>
              </a:buClr>
              <a:buFont typeface="Wingdings" panose="05000000000000000000" pitchFamily="2" charset="2"/>
              <a:buChar char="v"/>
            </a:pPr>
            <a:r>
              <a:rPr lang="uk-UA" dirty="0"/>
              <a:t>надтверді (щільність 950 кг/м³),</a:t>
            </a:r>
            <a:endParaRPr lang="ru-RU" dirty="0"/>
          </a:p>
          <a:p>
            <a:pPr marL="285750" lvl="0" indent="-285750">
              <a:buClr>
                <a:schemeClr val="bg2">
                  <a:lumMod val="50000"/>
                </a:schemeClr>
              </a:buClr>
              <a:buFont typeface="Wingdings" panose="05000000000000000000" pitchFamily="2" charset="2"/>
              <a:buChar char="v"/>
            </a:pPr>
            <a:r>
              <a:rPr lang="uk-UA" dirty="0"/>
              <a:t>тверді (850 кг/м³), напівтверді  (400 кг/м³),</a:t>
            </a:r>
            <a:endParaRPr lang="ru-RU" dirty="0"/>
          </a:p>
          <a:p>
            <a:pPr marL="285750" lvl="0" indent="-285750">
              <a:buClr>
                <a:schemeClr val="bg2">
                  <a:lumMod val="50000"/>
                </a:schemeClr>
              </a:buClr>
              <a:buFont typeface="Wingdings" panose="05000000000000000000" pitchFamily="2" charset="2"/>
              <a:buChar char="v"/>
            </a:pPr>
            <a:r>
              <a:rPr lang="uk-UA" dirty="0" err="1"/>
              <a:t>ізоляційно</a:t>
            </a:r>
            <a:r>
              <a:rPr lang="uk-UA" dirty="0"/>
              <a:t>-оздоблювальні        (250 кг/м³),  </a:t>
            </a:r>
            <a:endParaRPr lang="ru-RU" dirty="0"/>
          </a:p>
          <a:p>
            <a:pPr marL="285750" lvl="0" indent="-285750">
              <a:buClr>
                <a:schemeClr val="bg2">
                  <a:lumMod val="50000"/>
                </a:schemeClr>
              </a:buClr>
              <a:buFont typeface="Wingdings" panose="05000000000000000000" pitchFamily="2" charset="2"/>
              <a:buChar char="v"/>
            </a:pPr>
            <a:r>
              <a:rPr lang="uk-UA" dirty="0"/>
              <a:t>ізоляційні(до 250 кг/м³) </a:t>
            </a:r>
            <a:endParaRPr lang="ru-RU" dirty="0"/>
          </a:p>
          <a:p>
            <a:pPr marL="285750" indent="-285750">
              <a:buClr>
                <a:schemeClr val="bg2">
                  <a:lumMod val="50000"/>
                </a:schemeClr>
              </a:buClr>
              <a:buFont typeface="Wingdings" panose="05000000000000000000" pitchFamily="2" charset="2"/>
              <a:buChar char="v"/>
            </a:pPr>
            <a:r>
              <a:rPr lang="uk-UA" dirty="0"/>
              <a:t>ДВП дуже стійкий матеріал до різних перепадів вологості.       Задні стінки більшості шаф, днища висувних ящиків, ці  шорсткі на дотик листи і є ДВП. </a:t>
            </a:r>
            <a:endParaRPr lang="ru-RU" dirty="0"/>
          </a:p>
        </p:txBody>
      </p:sp>
      <p:sp>
        <p:nvSpPr>
          <p:cNvPr id="5" name="Нижний колонтитул 4">
            <a:extLst>
              <a:ext uri="{FF2B5EF4-FFF2-40B4-BE49-F238E27FC236}">
                <a16:creationId xmlns="" xmlns:a16="http://schemas.microsoft.com/office/drawing/2014/main" id="{7255D248-A25C-4F7E-A775-E5B83E4F7301}"/>
              </a:ext>
            </a:extLst>
          </p:cNvPr>
          <p:cNvSpPr>
            <a:spLocks noGrp="1"/>
          </p:cNvSpPr>
          <p:nvPr>
            <p:ph type="ftr" sz="quarter" idx="11"/>
          </p:nvPr>
        </p:nvSpPr>
        <p:spPr/>
        <p:txBody>
          <a:bodyPr/>
          <a:lstStyle/>
          <a:p>
            <a:pPr rtl="0"/>
            <a:r>
              <a:rPr lang="ru-RU" noProof="0" dirty="0">
                <a:solidFill>
                  <a:schemeClr val="tx1"/>
                </a:solidFill>
              </a:rPr>
              <a:t>Деревина як </a:t>
            </a:r>
            <a:r>
              <a:rPr lang="ru-RU" noProof="0" dirty="0" err="1">
                <a:solidFill>
                  <a:schemeClr val="tx1"/>
                </a:solidFill>
              </a:rPr>
              <a:t>конструкційний</a:t>
            </a:r>
            <a:r>
              <a:rPr lang="ru-RU" noProof="0" dirty="0">
                <a:solidFill>
                  <a:schemeClr val="tx1"/>
                </a:solidFill>
              </a:rPr>
              <a:t> </a:t>
            </a:r>
            <a:r>
              <a:rPr lang="ru-RU" noProof="0" dirty="0" err="1">
                <a:solidFill>
                  <a:schemeClr val="tx1"/>
                </a:solidFill>
              </a:rPr>
              <a:t>матеріал</a:t>
            </a:r>
            <a:r>
              <a:rPr lang="ru-RU" noProof="0" dirty="0">
                <a:solidFill>
                  <a:schemeClr val="tx1"/>
                </a:solidFill>
              </a:rPr>
              <a:t> природного </a:t>
            </a:r>
            <a:r>
              <a:rPr lang="ru-RU" noProof="0" dirty="0" err="1">
                <a:solidFill>
                  <a:schemeClr val="tx1"/>
                </a:solidFill>
              </a:rPr>
              <a:t>походження</a:t>
            </a:r>
            <a:endParaRPr lang="ru-RU" noProof="0" dirty="0">
              <a:solidFill>
                <a:schemeClr val="tx1"/>
              </a:solidFill>
            </a:endParaRPr>
          </a:p>
        </p:txBody>
      </p:sp>
      <p:sp>
        <p:nvSpPr>
          <p:cNvPr id="6" name="Дата 5">
            <a:extLst>
              <a:ext uri="{FF2B5EF4-FFF2-40B4-BE49-F238E27FC236}">
                <a16:creationId xmlns="" xmlns:a16="http://schemas.microsoft.com/office/drawing/2014/main" id="{93D51104-26D9-4437-92BE-9365FA67751C}"/>
              </a:ext>
            </a:extLst>
          </p:cNvPr>
          <p:cNvSpPr>
            <a:spLocks noGrp="1"/>
          </p:cNvSpPr>
          <p:nvPr>
            <p:ph type="dt" sz="half" idx="10"/>
          </p:nvPr>
        </p:nvSpPr>
        <p:spPr/>
        <p:txBody>
          <a:bodyPr/>
          <a:lstStyle/>
          <a:p>
            <a:pPr rtl="0"/>
            <a:r>
              <a:rPr lang="ru-RU" noProof="0"/>
              <a:t>23 вересня 2022</a:t>
            </a:r>
          </a:p>
        </p:txBody>
      </p:sp>
      <p:sp>
        <p:nvSpPr>
          <p:cNvPr id="7" name="Номер слайда 6">
            <a:extLst>
              <a:ext uri="{FF2B5EF4-FFF2-40B4-BE49-F238E27FC236}">
                <a16:creationId xmlns="" xmlns:a16="http://schemas.microsoft.com/office/drawing/2014/main" id="{C57E3747-400B-41C9-BEF7-871465F8A85D}"/>
              </a:ext>
            </a:extLst>
          </p:cNvPr>
          <p:cNvSpPr>
            <a:spLocks noGrp="1"/>
          </p:cNvSpPr>
          <p:nvPr>
            <p:ph type="sldNum" sz="quarter" idx="12"/>
          </p:nvPr>
        </p:nvSpPr>
        <p:spPr/>
        <p:txBody>
          <a:bodyPr/>
          <a:lstStyle/>
          <a:p>
            <a:pPr rtl="0"/>
            <a:fld id="{E30AF5A0-43BB-4336-8627-9123B9144D80}" type="slidenum">
              <a:rPr lang="ru-RU" noProof="0" smtClean="0"/>
              <a:t>5</a:t>
            </a:fld>
            <a:endParaRPr lang="ru-RU" noProof="0"/>
          </a:p>
        </p:txBody>
      </p:sp>
    </p:spTree>
    <p:extLst>
      <p:ext uri="{BB962C8B-B14F-4D97-AF65-F5344CB8AC3E}">
        <p14:creationId xmlns:p14="http://schemas.microsoft.com/office/powerpoint/2010/main" val="12449787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4DE9FE4-F9B4-44AC-8642-D66AEDFD3561}"/>
              </a:ext>
            </a:extLst>
          </p:cNvPr>
          <p:cNvSpPr>
            <a:spLocks noGrp="1"/>
          </p:cNvSpPr>
          <p:nvPr>
            <p:ph type="title"/>
          </p:nvPr>
        </p:nvSpPr>
        <p:spPr>
          <a:xfrm>
            <a:off x="5593416" y="826325"/>
            <a:ext cx="5922279" cy="1272986"/>
          </a:xfrm>
        </p:spPr>
        <p:txBody>
          <a:bodyPr>
            <a:normAutofit/>
          </a:bodyPr>
          <a:lstStyle/>
          <a:p>
            <a:r>
              <a:rPr lang="uk-UA" sz="4000" dirty="0">
                <a:solidFill>
                  <a:srgbClr val="FF0000"/>
                </a:solidFill>
              </a:rPr>
              <a:t>ДСП</a:t>
            </a:r>
            <a:endParaRPr lang="ru-RU" sz="4000" dirty="0">
              <a:solidFill>
                <a:srgbClr val="FF0000"/>
              </a:solidFill>
            </a:endParaRPr>
          </a:p>
        </p:txBody>
      </p:sp>
      <p:sp>
        <p:nvSpPr>
          <p:cNvPr id="3" name="Рисунок 2">
            <a:extLst>
              <a:ext uri="{FF2B5EF4-FFF2-40B4-BE49-F238E27FC236}">
                <a16:creationId xmlns="" xmlns:a16="http://schemas.microsoft.com/office/drawing/2014/main" id="{E0421DF2-E2E1-4BE7-BC66-2F88CF1EA0B2}"/>
              </a:ext>
            </a:extLst>
          </p:cNvPr>
          <p:cNvSpPr>
            <a:spLocks noGrp="1"/>
          </p:cNvSpPr>
          <p:nvPr>
            <p:ph type="pic" sz="quarter" idx="13"/>
          </p:nvPr>
        </p:nvSpPr>
        <p:spPr/>
      </p:sp>
      <p:sp>
        <p:nvSpPr>
          <p:cNvPr id="4" name="Объект 3">
            <a:extLst>
              <a:ext uri="{FF2B5EF4-FFF2-40B4-BE49-F238E27FC236}">
                <a16:creationId xmlns="" xmlns:a16="http://schemas.microsoft.com/office/drawing/2014/main" id="{83A11A0C-67B5-41DA-817F-187AD2AE6BB8}"/>
              </a:ext>
            </a:extLst>
          </p:cNvPr>
          <p:cNvSpPr>
            <a:spLocks noGrp="1"/>
          </p:cNvSpPr>
          <p:nvPr>
            <p:ph idx="1"/>
          </p:nvPr>
        </p:nvSpPr>
        <p:spPr/>
        <p:txBody>
          <a:bodyPr/>
          <a:lstStyle/>
          <a:p>
            <a:r>
              <a:rPr lang="uk-UA" sz="2000" dirty="0">
                <a:solidFill>
                  <a:srgbClr val="002060"/>
                </a:solidFill>
              </a:rPr>
              <a:t>ДСП (</a:t>
            </a:r>
            <a:r>
              <a:rPr lang="uk-UA" sz="2000" dirty="0" err="1">
                <a:solidFill>
                  <a:srgbClr val="002060"/>
                </a:solidFill>
              </a:rPr>
              <a:t>деревно-стружкові</a:t>
            </a:r>
            <a:r>
              <a:rPr lang="uk-UA" sz="2000" dirty="0">
                <a:solidFill>
                  <a:srgbClr val="002060"/>
                </a:solidFill>
              </a:rPr>
              <a:t> плити) є листовим матеріалом, який виготовляється шляхом гарячого пресування дрібної деревної стружки і пилу з синтетичними смолами і додатковими сполучними добавками. Для виробництва ДСП використовують малоцінні породи. На експлуатаційні характеристики ДСП впливає щільність, форма, розмір сировини і кількості сполучних добавок.                                Цей матеріал застосовується при виготовленні меблів, в будівництві та для інших цілей.</a:t>
            </a:r>
            <a:endParaRPr lang="ru-RU" sz="2000" dirty="0">
              <a:solidFill>
                <a:srgbClr val="002060"/>
              </a:solidFill>
            </a:endParaRPr>
          </a:p>
          <a:p>
            <a:endParaRPr lang="ru-RU" dirty="0"/>
          </a:p>
        </p:txBody>
      </p:sp>
      <p:sp>
        <p:nvSpPr>
          <p:cNvPr id="5" name="Нижний колонтитул 4">
            <a:extLst>
              <a:ext uri="{FF2B5EF4-FFF2-40B4-BE49-F238E27FC236}">
                <a16:creationId xmlns="" xmlns:a16="http://schemas.microsoft.com/office/drawing/2014/main" id="{7EFA715A-CC59-45D5-B3C4-AFA051E4CAF7}"/>
              </a:ext>
            </a:extLst>
          </p:cNvPr>
          <p:cNvSpPr>
            <a:spLocks noGrp="1"/>
          </p:cNvSpPr>
          <p:nvPr>
            <p:ph type="ftr" sz="quarter" idx="11"/>
          </p:nvPr>
        </p:nvSpPr>
        <p:spPr/>
        <p:txBody>
          <a:bodyPr/>
          <a:lstStyle/>
          <a:p>
            <a:pPr rtl="0"/>
            <a:r>
              <a:rPr lang="ru-RU" noProof="0" dirty="0">
                <a:solidFill>
                  <a:schemeClr val="tx1"/>
                </a:solidFill>
              </a:rPr>
              <a:t>Деревина як </a:t>
            </a:r>
            <a:r>
              <a:rPr lang="ru-RU" noProof="0" dirty="0" err="1">
                <a:solidFill>
                  <a:schemeClr val="tx1"/>
                </a:solidFill>
              </a:rPr>
              <a:t>конструкційний</a:t>
            </a:r>
            <a:r>
              <a:rPr lang="ru-RU" noProof="0" dirty="0">
                <a:solidFill>
                  <a:schemeClr val="tx1"/>
                </a:solidFill>
              </a:rPr>
              <a:t> </a:t>
            </a:r>
            <a:r>
              <a:rPr lang="ru-RU" noProof="0" dirty="0" err="1">
                <a:solidFill>
                  <a:schemeClr val="tx1"/>
                </a:solidFill>
              </a:rPr>
              <a:t>матеріал</a:t>
            </a:r>
            <a:r>
              <a:rPr lang="ru-RU" noProof="0" dirty="0">
                <a:solidFill>
                  <a:schemeClr val="tx1"/>
                </a:solidFill>
              </a:rPr>
              <a:t> природного </a:t>
            </a:r>
            <a:r>
              <a:rPr lang="ru-RU" noProof="0" dirty="0" err="1">
                <a:solidFill>
                  <a:schemeClr val="tx1"/>
                </a:solidFill>
              </a:rPr>
              <a:t>походження</a:t>
            </a:r>
            <a:endParaRPr lang="ru-RU" noProof="0" dirty="0">
              <a:solidFill>
                <a:schemeClr val="tx1"/>
              </a:solidFill>
            </a:endParaRPr>
          </a:p>
        </p:txBody>
      </p:sp>
      <p:sp>
        <p:nvSpPr>
          <p:cNvPr id="6" name="Дата 5">
            <a:extLst>
              <a:ext uri="{FF2B5EF4-FFF2-40B4-BE49-F238E27FC236}">
                <a16:creationId xmlns="" xmlns:a16="http://schemas.microsoft.com/office/drawing/2014/main" id="{A955DEFF-BCA7-4F15-B248-ACBFC07F911E}"/>
              </a:ext>
            </a:extLst>
          </p:cNvPr>
          <p:cNvSpPr>
            <a:spLocks noGrp="1"/>
          </p:cNvSpPr>
          <p:nvPr>
            <p:ph type="dt" sz="half" idx="10"/>
          </p:nvPr>
        </p:nvSpPr>
        <p:spPr/>
        <p:txBody>
          <a:bodyPr/>
          <a:lstStyle/>
          <a:p>
            <a:pPr rtl="0"/>
            <a:r>
              <a:rPr lang="ru-RU" noProof="0"/>
              <a:t>23 вересня 2022</a:t>
            </a:r>
          </a:p>
        </p:txBody>
      </p:sp>
      <p:sp>
        <p:nvSpPr>
          <p:cNvPr id="7" name="Номер слайда 6">
            <a:extLst>
              <a:ext uri="{FF2B5EF4-FFF2-40B4-BE49-F238E27FC236}">
                <a16:creationId xmlns="" xmlns:a16="http://schemas.microsoft.com/office/drawing/2014/main" id="{DC91209E-4618-4394-9106-045DF1E1BC70}"/>
              </a:ext>
            </a:extLst>
          </p:cNvPr>
          <p:cNvSpPr>
            <a:spLocks noGrp="1"/>
          </p:cNvSpPr>
          <p:nvPr>
            <p:ph type="sldNum" sz="quarter" idx="12"/>
          </p:nvPr>
        </p:nvSpPr>
        <p:spPr/>
        <p:txBody>
          <a:bodyPr/>
          <a:lstStyle/>
          <a:p>
            <a:pPr rtl="0"/>
            <a:fld id="{E30AF5A0-43BB-4336-8627-9123B9144D80}" type="slidenum">
              <a:rPr lang="ru-RU" noProof="0" smtClean="0"/>
              <a:t>6</a:t>
            </a:fld>
            <a:endParaRPr lang="ru-RU" noProof="0"/>
          </a:p>
        </p:txBody>
      </p:sp>
      <p:pic>
        <p:nvPicPr>
          <p:cNvPr id="8" name="Рисунок 7">
            <a:extLst>
              <a:ext uri="{FF2B5EF4-FFF2-40B4-BE49-F238E27FC236}">
                <a16:creationId xmlns="" xmlns:a16="http://schemas.microsoft.com/office/drawing/2014/main" id="{72870C76-131A-483B-AD56-891F4DB8DD5D}"/>
              </a:ext>
            </a:extLst>
          </p:cNvPr>
          <p:cNvPicPr>
            <a:picLocks noChangeAspect="1"/>
          </p:cNvPicPr>
          <p:nvPr/>
        </p:nvPicPr>
        <p:blipFill>
          <a:blip r:embed="rId2"/>
          <a:stretch>
            <a:fillRect/>
          </a:stretch>
        </p:blipFill>
        <p:spPr>
          <a:xfrm>
            <a:off x="0" y="1"/>
            <a:ext cx="4876798" cy="3429000"/>
          </a:xfrm>
          <a:prstGeom prst="rect">
            <a:avLst/>
          </a:prstGeom>
        </p:spPr>
      </p:pic>
      <p:pic>
        <p:nvPicPr>
          <p:cNvPr id="9" name="Рисунок 8">
            <a:extLst>
              <a:ext uri="{FF2B5EF4-FFF2-40B4-BE49-F238E27FC236}">
                <a16:creationId xmlns="" xmlns:a16="http://schemas.microsoft.com/office/drawing/2014/main" id="{43D07C1F-1D62-4CFD-9994-6AD835366A2D}"/>
              </a:ext>
            </a:extLst>
          </p:cNvPr>
          <p:cNvPicPr>
            <a:picLocks noChangeAspect="1"/>
          </p:cNvPicPr>
          <p:nvPr/>
        </p:nvPicPr>
        <p:blipFill>
          <a:blip r:embed="rId3"/>
          <a:stretch>
            <a:fillRect/>
          </a:stretch>
        </p:blipFill>
        <p:spPr>
          <a:xfrm>
            <a:off x="0" y="3429000"/>
            <a:ext cx="4876797" cy="2479064"/>
          </a:xfrm>
          <a:prstGeom prst="rect">
            <a:avLst/>
          </a:prstGeom>
        </p:spPr>
      </p:pic>
    </p:spTree>
    <p:extLst>
      <p:ext uri="{BB962C8B-B14F-4D97-AF65-F5344CB8AC3E}">
        <p14:creationId xmlns:p14="http://schemas.microsoft.com/office/powerpoint/2010/main" val="7813222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9AF1D7-A27C-4710-8A84-5BE43E0A08AA}"/>
              </a:ext>
            </a:extLst>
          </p:cNvPr>
          <p:cNvSpPr>
            <a:spLocks noGrp="1"/>
          </p:cNvSpPr>
          <p:nvPr>
            <p:ph type="title"/>
          </p:nvPr>
        </p:nvSpPr>
        <p:spPr>
          <a:xfrm>
            <a:off x="5684856" y="857249"/>
            <a:ext cx="5922279" cy="937261"/>
          </a:xfrm>
        </p:spPr>
        <p:txBody>
          <a:bodyPr>
            <a:normAutofit/>
          </a:bodyPr>
          <a:lstStyle/>
          <a:p>
            <a:r>
              <a:rPr lang="uk-UA" dirty="0">
                <a:solidFill>
                  <a:srgbClr val="FF0000"/>
                </a:solidFill>
              </a:rPr>
              <a:t>ДВП та </a:t>
            </a:r>
            <a:r>
              <a:rPr lang="uk-UA" dirty="0" err="1">
                <a:solidFill>
                  <a:srgbClr val="FF0000"/>
                </a:solidFill>
              </a:rPr>
              <a:t>дсп</a:t>
            </a:r>
            <a:r>
              <a:rPr lang="uk-UA" dirty="0">
                <a:solidFill>
                  <a:srgbClr val="FF0000"/>
                </a:solidFill>
              </a:rPr>
              <a:t> їх </a:t>
            </a:r>
            <a:r>
              <a:rPr lang="uk-UA" dirty="0" err="1">
                <a:solidFill>
                  <a:srgbClr val="FF0000"/>
                </a:solidFill>
              </a:rPr>
              <a:t>відміності</a:t>
            </a:r>
            <a:endParaRPr lang="ru-RU" dirty="0">
              <a:solidFill>
                <a:srgbClr val="FF0000"/>
              </a:solidFill>
            </a:endParaRPr>
          </a:p>
        </p:txBody>
      </p:sp>
      <p:pic>
        <p:nvPicPr>
          <p:cNvPr id="10" name="Рисунок 9">
            <a:extLst>
              <a:ext uri="{FF2B5EF4-FFF2-40B4-BE49-F238E27FC236}">
                <a16:creationId xmlns="" xmlns:a16="http://schemas.microsoft.com/office/drawing/2014/main" id="{DE938541-1BE7-4527-9E52-1BE207C4C8AB}"/>
              </a:ext>
            </a:extLst>
          </p:cNvPr>
          <p:cNvPicPr>
            <a:picLocks noGrp="1" noChangeAspect="1"/>
          </p:cNvPicPr>
          <p:nvPr>
            <p:ph type="pic" sz="quarter" idx="13"/>
          </p:nvPr>
        </p:nvPicPr>
        <p:blipFill>
          <a:blip r:embed="rId2"/>
          <a:srcRect t="3210" b="3210"/>
          <a:stretch>
            <a:fillRect/>
          </a:stretch>
        </p:blipFill>
        <p:spPr>
          <a:prstGeom prst="rect">
            <a:avLst/>
          </a:prstGeom>
        </p:spPr>
      </p:pic>
      <p:sp>
        <p:nvSpPr>
          <p:cNvPr id="4" name="Объект 3">
            <a:extLst>
              <a:ext uri="{FF2B5EF4-FFF2-40B4-BE49-F238E27FC236}">
                <a16:creationId xmlns="" xmlns:a16="http://schemas.microsoft.com/office/drawing/2014/main" id="{ECE6C528-62CE-4081-8BC4-9499CFE92F38}"/>
              </a:ext>
            </a:extLst>
          </p:cNvPr>
          <p:cNvSpPr>
            <a:spLocks noGrp="1"/>
          </p:cNvSpPr>
          <p:nvPr>
            <p:ph idx="1"/>
          </p:nvPr>
        </p:nvSpPr>
        <p:spPr>
          <a:xfrm>
            <a:off x="5063490" y="1790699"/>
            <a:ext cx="6960869" cy="4632961"/>
          </a:xfrm>
        </p:spPr>
        <p:txBody>
          <a:bodyPr>
            <a:noAutofit/>
          </a:bodyPr>
          <a:lstStyle/>
          <a:p>
            <a:r>
              <a:rPr lang="uk-UA" sz="1600" dirty="0"/>
              <a:t> </a:t>
            </a:r>
            <a:r>
              <a:rPr lang="uk-UA" sz="1600" dirty="0">
                <a:solidFill>
                  <a:srgbClr val="002060"/>
                </a:solidFill>
              </a:rPr>
              <a:t>Основну сировину для ДСП використовують стружку та інші відходи недорогих порід деревини, сполучними речовинами виступають синтетичні смоли. Для ДВП – деревну розмолоту масу, стружку і пил з целюлозними волокнами, як добавки використовують синтетичні полімери, каніфоль і парафін.</a:t>
            </a:r>
          </a:p>
          <a:p>
            <a:pPr marL="285750" indent="-285750">
              <a:buClr>
                <a:schemeClr val="bg2">
                  <a:lumMod val="50000"/>
                </a:schemeClr>
              </a:buClr>
              <a:buFont typeface="Wingdings" panose="05000000000000000000" pitchFamily="2" charset="2"/>
              <a:buChar char="v"/>
            </a:pPr>
            <a:r>
              <a:rPr lang="uk-UA" sz="1600" dirty="0">
                <a:solidFill>
                  <a:srgbClr val="002060"/>
                </a:solidFill>
              </a:rPr>
              <a:t>товщина плит: максимальна товщина листа ДСП становить 28 мм, ДВП – 12 мм;</a:t>
            </a:r>
            <a:endParaRPr lang="ru-RU" sz="1600" dirty="0">
              <a:solidFill>
                <a:srgbClr val="002060"/>
              </a:solidFill>
            </a:endParaRPr>
          </a:p>
          <a:p>
            <a:pPr marL="285750" lvl="0" indent="-285750">
              <a:buClr>
                <a:schemeClr val="bg2">
                  <a:lumMod val="50000"/>
                </a:schemeClr>
              </a:buClr>
              <a:buFont typeface="Wingdings" panose="05000000000000000000" pitchFamily="2" charset="2"/>
              <a:buChar char="v"/>
            </a:pPr>
            <a:r>
              <a:rPr lang="uk-UA" sz="1600" dirty="0">
                <a:solidFill>
                  <a:srgbClr val="002060"/>
                </a:solidFill>
              </a:rPr>
              <a:t>властивості: плити ДСП відрізняються більш високою щільністю, тому здатні витримувати великі навантаження, при цьому такий матеріал бажано не використовувати в приміщеннях з підвищеною вологістю, а ДВП, в свою чергу, характеризується стійкістю до вологи;</a:t>
            </a:r>
            <a:endParaRPr lang="ru-RU" sz="1600" dirty="0">
              <a:solidFill>
                <a:srgbClr val="002060"/>
              </a:solidFill>
            </a:endParaRPr>
          </a:p>
          <a:p>
            <a:pPr marL="285750" indent="-285750">
              <a:buClr>
                <a:schemeClr val="bg2">
                  <a:lumMod val="50000"/>
                </a:schemeClr>
              </a:buClr>
              <a:buFont typeface="Wingdings" panose="05000000000000000000" pitchFamily="2" charset="2"/>
              <a:buChar char="v"/>
            </a:pPr>
            <a:r>
              <a:rPr lang="uk-UA" sz="1600" dirty="0">
                <a:solidFill>
                  <a:srgbClr val="002060"/>
                </a:solidFill>
              </a:rPr>
              <a:t>вартість: ціна ДСП порядком нижче, ніж ДВП.</a:t>
            </a:r>
            <a:endParaRPr lang="ru-RU" sz="1600" dirty="0">
              <a:solidFill>
                <a:srgbClr val="002060"/>
              </a:solidFill>
            </a:endParaRPr>
          </a:p>
          <a:p>
            <a:pPr lvl="0"/>
            <a:r>
              <a:rPr lang="uk-UA" sz="1600" dirty="0">
                <a:solidFill>
                  <a:srgbClr val="002060"/>
                </a:solidFill>
              </a:rPr>
              <a:t>термін служби ДСП менше, ніж з ДВП, але при цьому обидва матеріали при дотриманні умов мають довгий термін експлуатації,</a:t>
            </a:r>
            <a:endParaRPr lang="ru-RU" sz="1600" dirty="0">
              <a:solidFill>
                <a:srgbClr val="002060"/>
              </a:solidFill>
            </a:endParaRPr>
          </a:p>
          <a:p>
            <a:pPr lvl="0"/>
            <a:r>
              <a:rPr lang="ru-RU" sz="1600" dirty="0">
                <a:solidFill>
                  <a:srgbClr val="002060"/>
                </a:solidFill>
              </a:rPr>
              <a:t>    </a:t>
            </a:r>
            <a:r>
              <a:rPr lang="uk-UA" sz="1600" dirty="0">
                <a:solidFill>
                  <a:srgbClr val="002060"/>
                </a:solidFill>
              </a:rPr>
              <a:t>сфери застосування: ДСП часто використовують для укладання підлог, виготовлення корпусних меблів, оформленні інтер’єру, що стосується ДВП, то цей матеріал широко застосовується для виготовлення висувних меблевих конструкцій, меблів на кухню, задніх стінок шаф, стелажів, днищ полиць, а також для перегородок.</a:t>
            </a:r>
            <a:endParaRPr lang="ru-RU" sz="1600" dirty="0">
              <a:solidFill>
                <a:srgbClr val="002060"/>
              </a:solidFill>
            </a:endParaRPr>
          </a:p>
          <a:p>
            <a:r>
              <a:rPr lang="uk-UA" sz="1600" dirty="0"/>
              <a:t/>
            </a:r>
            <a:br>
              <a:rPr lang="uk-UA" sz="1600" dirty="0"/>
            </a:br>
            <a:endParaRPr lang="ru-RU" sz="1600" dirty="0"/>
          </a:p>
          <a:p>
            <a:endParaRPr lang="ru-RU" sz="1600" dirty="0"/>
          </a:p>
        </p:txBody>
      </p:sp>
      <p:sp>
        <p:nvSpPr>
          <p:cNvPr id="5" name="Нижний колонтитул 4">
            <a:extLst>
              <a:ext uri="{FF2B5EF4-FFF2-40B4-BE49-F238E27FC236}">
                <a16:creationId xmlns="" xmlns:a16="http://schemas.microsoft.com/office/drawing/2014/main" id="{C49CB504-AF6C-4B3F-B6A2-E2CE4CED0F00}"/>
              </a:ext>
            </a:extLst>
          </p:cNvPr>
          <p:cNvSpPr>
            <a:spLocks noGrp="1"/>
          </p:cNvSpPr>
          <p:nvPr>
            <p:ph type="ftr" sz="quarter" idx="11"/>
          </p:nvPr>
        </p:nvSpPr>
        <p:spPr/>
        <p:txBody>
          <a:bodyPr/>
          <a:lstStyle/>
          <a:p>
            <a:pPr rtl="0"/>
            <a:r>
              <a:rPr lang="ru-RU" noProof="0" dirty="0">
                <a:solidFill>
                  <a:schemeClr val="tx1"/>
                </a:solidFill>
              </a:rPr>
              <a:t>Деревина як </a:t>
            </a:r>
            <a:r>
              <a:rPr lang="ru-RU" noProof="0" dirty="0" err="1">
                <a:solidFill>
                  <a:schemeClr val="tx1"/>
                </a:solidFill>
              </a:rPr>
              <a:t>конструкційний</a:t>
            </a:r>
            <a:r>
              <a:rPr lang="ru-RU" noProof="0" dirty="0">
                <a:solidFill>
                  <a:schemeClr val="tx1"/>
                </a:solidFill>
              </a:rPr>
              <a:t> </a:t>
            </a:r>
            <a:r>
              <a:rPr lang="ru-RU" noProof="0" dirty="0" err="1">
                <a:solidFill>
                  <a:schemeClr val="tx1"/>
                </a:solidFill>
              </a:rPr>
              <a:t>матеріал</a:t>
            </a:r>
            <a:r>
              <a:rPr lang="ru-RU" noProof="0" dirty="0">
                <a:solidFill>
                  <a:schemeClr val="tx1"/>
                </a:solidFill>
              </a:rPr>
              <a:t> природного </a:t>
            </a:r>
            <a:r>
              <a:rPr lang="ru-RU" noProof="0" dirty="0" err="1">
                <a:solidFill>
                  <a:schemeClr val="tx1"/>
                </a:solidFill>
              </a:rPr>
              <a:t>походження</a:t>
            </a:r>
            <a:endParaRPr lang="ru-RU" noProof="0" dirty="0">
              <a:solidFill>
                <a:schemeClr val="tx1"/>
              </a:solidFill>
            </a:endParaRPr>
          </a:p>
        </p:txBody>
      </p:sp>
      <p:sp>
        <p:nvSpPr>
          <p:cNvPr id="6" name="Дата 5">
            <a:extLst>
              <a:ext uri="{FF2B5EF4-FFF2-40B4-BE49-F238E27FC236}">
                <a16:creationId xmlns="" xmlns:a16="http://schemas.microsoft.com/office/drawing/2014/main" id="{CCBED975-1593-42B5-9AB5-1FE9F60CC317}"/>
              </a:ext>
            </a:extLst>
          </p:cNvPr>
          <p:cNvSpPr>
            <a:spLocks noGrp="1"/>
          </p:cNvSpPr>
          <p:nvPr>
            <p:ph type="dt" sz="half" idx="10"/>
          </p:nvPr>
        </p:nvSpPr>
        <p:spPr/>
        <p:txBody>
          <a:bodyPr/>
          <a:lstStyle/>
          <a:p>
            <a:pPr rtl="0"/>
            <a:r>
              <a:rPr lang="ru-RU" noProof="0"/>
              <a:t>23 вересня 2022</a:t>
            </a:r>
          </a:p>
        </p:txBody>
      </p:sp>
      <p:sp>
        <p:nvSpPr>
          <p:cNvPr id="7" name="Номер слайда 6">
            <a:extLst>
              <a:ext uri="{FF2B5EF4-FFF2-40B4-BE49-F238E27FC236}">
                <a16:creationId xmlns="" xmlns:a16="http://schemas.microsoft.com/office/drawing/2014/main" id="{AF5DA240-8D32-486E-9960-87243A61D8A4}"/>
              </a:ext>
            </a:extLst>
          </p:cNvPr>
          <p:cNvSpPr>
            <a:spLocks noGrp="1"/>
          </p:cNvSpPr>
          <p:nvPr>
            <p:ph type="sldNum" sz="quarter" idx="12"/>
          </p:nvPr>
        </p:nvSpPr>
        <p:spPr/>
        <p:txBody>
          <a:bodyPr/>
          <a:lstStyle/>
          <a:p>
            <a:pPr rtl="0"/>
            <a:fld id="{E30AF5A0-43BB-4336-8627-9123B9144D80}" type="slidenum">
              <a:rPr lang="ru-RU" noProof="0" smtClean="0"/>
              <a:t>7</a:t>
            </a:fld>
            <a:endParaRPr lang="ru-RU" noProof="0"/>
          </a:p>
        </p:txBody>
      </p:sp>
    </p:spTree>
    <p:extLst>
      <p:ext uri="{BB962C8B-B14F-4D97-AF65-F5344CB8AC3E}">
        <p14:creationId xmlns:p14="http://schemas.microsoft.com/office/powerpoint/2010/main" val="6162411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E7FE67D-4DCB-4973-A70E-0486577A1324}"/>
              </a:ext>
            </a:extLst>
          </p:cNvPr>
          <p:cNvSpPr>
            <a:spLocks noGrp="1"/>
          </p:cNvSpPr>
          <p:nvPr>
            <p:ph type="title"/>
          </p:nvPr>
        </p:nvSpPr>
        <p:spPr>
          <a:xfrm>
            <a:off x="5593416" y="857250"/>
            <a:ext cx="5922279" cy="457200"/>
          </a:xfrm>
        </p:spPr>
        <p:txBody>
          <a:bodyPr>
            <a:normAutofit fontScale="90000"/>
          </a:bodyPr>
          <a:lstStyle/>
          <a:p>
            <a:r>
              <a:rPr lang="en-US" dirty="0">
                <a:solidFill>
                  <a:srgbClr val="FF0000"/>
                </a:solidFill>
              </a:rPr>
              <a:t>OSB</a:t>
            </a:r>
            <a:endParaRPr lang="ru-RU" dirty="0">
              <a:solidFill>
                <a:srgbClr val="FF0000"/>
              </a:solidFill>
            </a:endParaRPr>
          </a:p>
        </p:txBody>
      </p:sp>
      <p:pic>
        <p:nvPicPr>
          <p:cNvPr id="8" name="Рисунок 7">
            <a:extLst>
              <a:ext uri="{FF2B5EF4-FFF2-40B4-BE49-F238E27FC236}">
                <a16:creationId xmlns="" xmlns:a16="http://schemas.microsoft.com/office/drawing/2014/main" id="{D1E26160-B80B-4A70-92A5-1F8C77658225}"/>
              </a:ext>
            </a:extLst>
          </p:cNvPr>
          <p:cNvPicPr>
            <a:picLocks noGrp="1" noChangeAspect="1"/>
          </p:cNvPicPr>
          <p:nvPr>
            <p:ph type="pic" sz="quarter" idx="13"/>
          </p:nvPr>
        </p:nvPicPr>
        <p:blipFill>
          <a:blip r:embed="rId2"/>
          <a:srcRect l="19333" r="19333"/>
          <a:stretch>
            <a:fillRect/>
          </a:stretch>
        </p:blipFill>
        <p:spPr>
          <a:prstGeom prst="rect">
            <a:avLst/>
          </a:prstGeom>
        </p:spPr>
      </p:pic>
      <p:sp>
        <p:nvSpPr>
          <p:cNvPr id="4" name="Объект 3">
            <a:extLst>
              <a:ext uri="{FF2B5EF4-FFF2-40B4-BE49-F238E27FC236}">
                <a16:creationId xmlns="" xmlns:a16="http://schemas.microsoft.com/office/drawing/2014/main" id="{80365249-F73B-4A0E-A1C2-B433A5FFDF11}"/>
              </a:ext>
            </a:extLst>
          </p:cNvPr>
          <p:cNvSpPr>
            <a:spLocks noGrp="1"/>
          </p:cNvSpPr>
          <p:nvPr>
            <p:ph idx="1"/>
          </p:nvPr>
        </p:nvSpPr>
        <p:spPr>
          <a:xfrm>
            <a:off x="5086883" y="1447799"/>
            <a:ext cx="6914617" cy="4975861"/>
          </a:xfrm>
        </p:spPr>
        <p:txBody>
          <a:bodyPr>
            <a:normAutofit fontScale="85000" lnSpcReduction="20000"/>
          </a:bodyPr>
          <a:lstStyle/>
          <a:p>
            <a:pPr lvl="0">
              <a:lnSpc>
                <a:spcPct val="120000"/>
              </a:lnSpc>
            </a:pPr>
            <a:r>
              <a:rPr lang="uk-UA" dirty="0">
                <a:solidFill>
                  <a:srgbClr val="002060"/>
                </a:solidFill>
              </a:rPr>
              <a:t>ОСБ (OСП) розшифровується як орієнтовано – </a:t>
            </a:r>
            <a:r>
              <a:rPr lang="uk-UA" dirty="0" err="1">
                <a:solidFill>
                  <a:srgbClr val="002060"/>
                </a:solidFill>
              </a:rPr>
              <a:t>стружкова</a:t>
            </a:r>
            <a:r>
              <a:rPr lang="uk-UA" dirty="0">
                <a:solidFill>
                  <a:srgbClr val="002060"/>
                </a:solidFill>
              </a:rPr>
              <a:t> плита. Даний матеріал виготовляється з деревної тріски різних порід дерев (осики, сосни, тополі ), яка розташовується в кілька шарів у взаємно-перпендикулярних напрямках і склеюється за допомогою смол і різних речовин, що пов’язують з додаванням спеціальних присадок.</a:t>
            </a:r>
            <a:br>
              <a:rPr lang="uk-UA" dirty="0">
                <a:solidFill>
                  <a:srgbClr val="002060"/>
                </a:solidFill>
              </a:rPr>
            </a:br>
            <a:r>
              <a:rPr lang="uk-UA" dirty="0">
                <a:solidFill>
                  <a:srgbClr val="002060"/>
                </a:solidFill>
              </a:rPr>
              <a:t>Широке застосування плит OSB в будівництві і різних галузях промисловості обумовлено наступними особливостями даного матеріалу:</a:t>
            </a:r>
            <a:br>
              <a:rPr lang="uk-UA" dirty="0">
                <a:solidFill>
                  <a:srgbClr val="002060"/>
                </a:solidFill>
              </a:rPr>
            </a:br>
            <a:r>
              <a:rPr lang="uk-UA" dirty="0">
                <a:solidFill>
                  <a:srgbClr val="002060"/>
                </a:solidFill>
              </a:rPr>
              <a:t>• однорідний склад;</a:t>
            </a:r>
            <a:br>
              <a:rPr lang="uk-UA" dirty="0">
                <a:solidFill>
                  <a:srgbClr val="002060"/>
                </a:solidFill>
              </a:rPr>
            </a:br>
            <a:r>
              <a:rPr lang="uk-UA" dirty="0">
                <a:solidFill>
                  <a:srgbClr val="002060"/>
                </a:solidFill>
              </a:rPr>
              <a:t>• висока міцність і довговічність;</a:t>
            </a:r>
            <a:br>
              <a:rPr lang="uk-UA" dirty="0">
                <a:solidFill>
                  <a:srgbClr val="002060"/>
                </a:solidFill>
              </a:rPr>
            </a:br>
            <a:r>
              <a:rPr lang="uk-UA" dirty="0">
                <a:solidFill>
                  <a:srgbClr val="002060"/>
                </a:solidFill>
              </a:rPr>
              <a:t>• стійкість до деформації;</a:t>
            </a:r>
            <a:br>
              <a:rPr lang="uk-UA" dirty="0">
                <a:solidFill>
                  <a:srgbClr val="002060"/>
                </a:solidFill>
              </a:rPr>
            </a:br>
            <a:r>
              <a:rPr lang="uk-UA" dirty="0">
                <a:solidFill>
                  <a:srgbClr val="002060"/>
                </a:solidFill>
              </a:rPr>
              <a:t>• легкість обробки і можливість фарбування будь-якими фарбами і клеєм;</a:t>
            </a:r>
            <a:br>
              <a:rPr lang="uk-UA" dirty="0">
                <a:solidFill>
                  <a:srgbClr val="002060"/>
                </a:solidFill>
              </a:rPr>
            </a:br>
            <a:r>
              <a:rPr lang="uk-UA" dirty="0">
                <a:solidFill>
                  <a:srgbClr val="002060"/>
                </a:solidFill>
              </a:rPr>
              <a:t>• відсутність пустот;</a:t>
            </a:r>
            <a:br>
              <a:rPr lang="uk-UA" dirty="0">
                <a:solidFill>
                  <a:srgbClr val="002060"/>
                </a:solidFill>
              </a:rPr>
            </a:br>
            <a:r>
              <a:rPr lang="uk-UA" dirty="0">
                <a:solidFill>
                  <a:srgbClr val="002060"/>
                </a:solidFill>
              </a:rPr>
              <a:t>• хороша вологостійкість;</a:t>
            </a:r>
            <a:br>
              <a:rPr lang="uk-UA" dirty="0">
                <a:solidFill>
                  <a:srgbClr val="002060"/>
                </a:solidFill>
              </a:rPr>
            </a:br>
            <a:r>
              <a:rPr lang="uk-UA" dirty="0">
                <a:solidFill>
                  <a:srgbClr val="002060"/>
                </a:solidFill>
              </a:rPr>
              <a:t>• високий коефіцієнт утримання кріплення;</a:t>
            </a:r>
            <a:br>
              <a:rPr lang="uk-UA" dirty="0">
                <a:solidFill>
                  <a:srgbClr val="002060"/>
                </a:solidFill>
              </a:rPr>
            </a:br>
            <a:r>
              <a:rPr lang="uk-UA" dirty="0">
                <a:solidFill>
                  <a:srgbClr val="002060"/>
                </a:solidFill>
              </a:rPr>
              <a:t>Класифікація:</a:t>
            </a:r>
          </a:p>
          <a:p>
            <a:pPr lvl="0">
              <a:lnSpc>
                <a:spcPct val="120000"/>
              </a:lnSpc>
            </a:pPr>
            <a:r>
              <a:rPr lang="uk-UA" dirty="0">
                <a:solidFill>
                  <a:srgbClr val="002060"/>
                </a:solidFill>
              </a:rPr>
              <a:t>OSB-1 — для використання в умовах низької вологості (меблі, обшивка, упаковка)</a:t>
            </a:r>
            <a:endParaRPr lang="ru-RU" dirty="0">
              <a:solidFill>
                <a:srgbClr val="002060"/>
              </a:solidFill>
            </a:endParaRPr>
          </a:p>
          <a:p>
            <a:pPr lvl="0">
              <a:lnSpc>
                <a:spcPct val="120000"/>
              </a:lnSpc>
            </a:pPr>
            <a:r>
              <a:rPr lang="uk-UA" dirty="0">
                <a:solidFill>
                  <a:srgbClr val="002060"/>
                </a:solidFill>
              </a:rPr>
              <a:t>OSB-2 — для виготовлення несучих конструкцій в сухих приміщеннях</a:t>
            </a:r>
            <a:endParaRPr lang="ru-RU" dirty="0">
              <a:solidFill>
                <a:srgbClr val="002060"/>
              </a:solidFill>
            </a:endParaRPr>
          </a:p>
          <a:p>
            <a:pPr lvl="0">
              <a:lnSpc>
                <a:spcPct val="120000"/>
              </a:lnSpc>
            </a:pPr>
            <a:r>
              <a:rPr lang="uk-UA" dirty="0">
                <a:solidFill>
                  <a:srgbClr val="002060"/>
                </a:solidFill>
              </a:rPr>
              <a:t>OSB-3 — для виготовлення несучих конструкцій в умовах підвищеної вологості</a:t>
            </a:r>
            <a:endParaRPr lang="ru-RU" dirty="0">
              <a:solidFill>
                <a:srgbClr val="002060"/>
              </a:solidFill>
            </a:endParaRPr>
          </a:p>
          <a:p>
            <a:pPr lvl="0">
              <a:lnSpc>
                <a:spcPct val="120000"/>
              </a:lnSpc>
            </a:pPr>
            <a:r>
              <a:rPr lang="uk-UA" dirty="0">
                <a:solidFill>
                  <a:srgbClr val="002060"/>
                </a:solidFill>
              </a:rPr>
              <a:t>OSB-4 — для виготовлення конструкцій, що працюють в умовах значних механічних навантажень в умовах підвищеної вологості</a:t>
            </a:r>
            <a:endParaRPr lang="ru-RU" dirty="0">
              <a:solidFill>
                <a:srgbClr val="002060"/>
              </a:solidFill>
            </a:endParaRPr>
          </a:p>
          <a:p>
            <a:endParaRPr lang="uk-UA" b="1" dirty="0">
              <a:solidFill>
                <a:srgbClr val="002060"/>
              </a:solidFill>
            </a:endParaRPr>
          </a:p>
          <a:p>
            <a:endParaRPr lang="ru-RU" dirty="0">
              <a:solidFill>
                <a:srgbClr val="002060"/>
              </a:solidFill>
            </a:endParaRPr>
          </a:p>
        </p:txBody>
      </p:sp>
      <p:sp>
        <p:nvSpPr>
          <p:cNvPr id="5" name="Нижний колонтитул 4">
            <a:extLst>
              <a:ext uri="{FF2B5EF4-FFF2-40B4-BE49-F238E27FC236}">
                <a16:creationId xmlns="" xmlns:a16="http://schemas.microsoft.com/office/drawing/2014/main" id="{0EDC0143-502F-425F-A64B-0A35409BA18B}"/>
              </a:ext>
            </a:extLst>
          </p:cNvPr>
          <p:cNvSpPr>
            <a:spLocks noGrp="1"/>
          </p:cNvSpPr>
          <p:nvPr>
            <p:ph type="ftr" sz="quarter" idx="11"/>
          </p:nvPr>
        </p:nvSpPr>
        <p:spPr/>
        <p:txBody>
          <a:bodyPr/>
          <a:lstStyle/>
          <a:p>
            <a:pPr rtl="0"/>
            <a:r>
              <a:rPr lang="ru-RU" noProof="0"/>
              <a:t>Деревина як конструкційний матеріал природного походження</a:t>
            </a:r>
          </a:p>
        </p:txBody>
      </p:sp>
      <p:sp>
        <p:nvSpPr>
          <p:cNvPr id="6" name="Дата 5">
            <a:extLst>
              <a:ext uri="{FF2B5EF4-FFF2-40B4-BE49-F238E27FC236}">
                <a16:creationId xmlns="" xmlns:a16="http://schemas.microsoft.com/office/drawing/2014/main" id="{6CE9A4FD-6171-4B45-B1C8-01F077593614}"/>
              </a:ext>
            </a:extLst>
          </p:cNvPr>
          <p:cNvSpPr>
            <a:spLocks noGrp="1"/>
          </p:cNvSpPr>
          <p:nvPr>
            <p:ph type="dt" sz="half" idx="10"/>
          </p:nvPr>
        </p:nvSpPr>
        <p:spPr/>
        <p:txBody>
          <a:bodyPr/>
          <a:lstStyle/>
          <a:p>
            <a:pPr rtl="0"/>
            <a:r>
              <a:rPr lang="ru-RU" noProof="0"/>
              <a:t>23 вересня 2022</a:t>
            </a:r>
          </a:p>
        </p:txBody>
      </p:sp>
      <p:sp>
        <p:nvSpPr>
          <p:cNvPr id="7" name="Номер слайда 6">
            <a:extLst>
              <a:ext uri="{FF2B5EF4-FFF2-40B4-BE49-F238E27FC236}">
                <a16:creationId xmlns="" xmlns:a16="http://schemas.microsoft.com/office/drawing/2014/main" id="{70900E6F-2474-4ADC-BB9F-E2FD40EF0EE7}"/>
              </a:ext>
            </a:extLst>
          </p:cNvPr>
          <p:cNvSpPr>
            <a:spLocks noGrp="1"/>
          </p:cNvSpPr>
          <p:nvPr>
            <p:ph type="sldNum" sz="quarter" idx="12"/>
          </p:nvPr>
        </p:nvSpPr>
        <p:spPr/>
        <p:txBody>
          <a:bodyPr/>
          <a:lstStyle/>
          <a:p>
            <a:pPr rtl="0"/>
            <a:fld id="{E30AF5A0-43BB-4336-8627-9123B9144D80}" type="slidenum">
              <a:rPr lang="ru-RU" noProof="0" smtClean="0"/>
              <a:t>8</a:t>
            </a:fld>
            <a:endParaRPr lang="ru-RU" noProof="0"/>
          </a:p>
        </p:txBody>
      </p:sp>
    </p:spTree>
    <p:extLst>
      <p:ext uri="{BB962C8B-B14F-4D97-AF65-F5344CB8AC3E}">
        <p14:creationId xmlns:p14="http://schemas.microsoft.com/office/powerpoint/2010/main" val="29609096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7A3A2D-C091-4A05-9A2E-E6F9FAAE84F0}"/>
              </a:ext>
            </a:extLst>
          </p:cNvPr>
          <p:cNvSpPr>
            <a:spLocks noGrp="1"/>
          </p:cNvSpPr>
          <p:nvPr>
            <p:ph type="title"/>
          </p:nvPr>
        </p:nvSpPr>
        <p:spPr>
          <a:xfrm>
            <a:off x="5536266" y="868680"/>
            <a:ext cx="5922279" cy="864870"/>
          </a:xfrm>
        </p:spPr>
        <p:txBody>
          <a:bodyPr>
            <a:normAutofit/>
          </a:bodyPr>
          <a:lstStyle/>
          <a:p>
            <a:r>
              <a:rPr lang="uk-UA" sz="4000" dirty="0">
                <a:solidFill>
                  <a:srgbClr val="FF0000"/>
                </a:solidFill>
              </a:rPr>
              <a:t>МДФ</a:t>
            </a:r>
            <a:endParaRPr lang="ru-RU" sz="4000" dirty="0">
              <a:solidFill>
                <a:srgbClr val="FF0000"/>
              </a:solidFill>
            </a:endParaRPr>
          </a:p>
        </p:txBody>
      </p:sp>
      <p:pic>
        <p:nvPicPr>
          <p:cNvPr id="9" name="Рисунок 8">
            <a:extLst>
              <a:ext uri="{FF2B5EF4-FFF2-40B4-BE49-F238E27FC236}">
                <a16:creationId xmlns="" xmlns:a16="http://schemas.microsoft.com/office/drawing/2014/main" id="{2EFF437F-F847-4811-AA6B-1B50A0447FB9}"/>
              </a:ext>
            </a:extLst>
          </p:cNvPr>
          <p:cNvPicPr>
            <a:picLocks noGrp="1" noChangeAspect="1"/>
          </p:cNvPicPr>
          <p:nvPr>
            <p:ph type="pic" sz="quarter" idx="13"/>
          </p:nvPr>
        </p:nvPicPr>
        <p:blipFill>
          <a:blip r:embed="rId2"/>
          <a:srcRect l="22165" r="22165"/>
          <a:stretch>
            <a:fillRect/>
          </a:stretch>
        </p:blipFill>
        <p:spPr>
          <a:prstGeom prst="rect">
            <a:avLst/>
          </a:prstGeom>
        </p:spPr>
      </p:pic>
      <p:sp>
        <p:nvSpPr>
          <p:cNvPr id="4" name="Объект 3">
            <a:extLst>
              <a:ext uri="{FF2B5EF4-FFF2-40B4-BE49-F238E27FC236}">
                <a16:creationId xmlns="" xmlns:a16="http://schemas.microsoft.com/office/drawing/2014/main" id="{3528CE34-1B49-42AC-9BD9-4FD9A41B025F}"/>
              </a:ext>
            </a:extLst>
          </p:cNvPr>
          <p:cNvSpPr>
            <a:spLocks noGrp="1"/>
          </p:cNvSpPr>
          <p:nvPr>
            <p:ph idx="1"/>
          </p:nvPr>
        </p:nvSpPr>
        <p:spPr>
          <a:xfrm>
            <a:off x="5144033" y="1664970"/>
            <a:ext cx="6754597" cy="4415790"/>
          </a:xfrm>
        </p:spPr>
        <p:txBody>
          <a:bodyPr>
            <a:normAutofit/>
          </a:bodyPr>
          <a:lstStyle/>
          <a:p>
            <a:r>
              <a:rPr lang="uk-UA" sz="2000" dirty="0">
                <a:solidFill>
                  <a:srgbClr val="002060"/>
                </a:solidFill>
              </a:rPr>
              <a:t>МДФ - деревоволокниста плита середньої щільності, яка робиться з дуже дрібної деревної тирси. Волокнисті плити однорідної товщини виробляються з призначеного на вирубку лісу і відходів деревообробки, які перемелюють до невеликих кубиків (чіпсів) і піддають обробці парою під високим тиском. Весь протертий матеріал відразу йде на просушування і подальше склеювання. Різниця між стружкою для ДСП                      і   МДФ - як між продуктами, які пропущені через м'ясорубку, і продуктами, подрібненими міксером. Частинки дерева скріпляються лігніном і парафіном, так що МДФ - дуже екологічний матеріал, а також має відмінні характеристики компактності, зчеплення волокон та сталість геометричних розмірів протягом довгого періоду часу.</a:t>
            </a:r>
            <a:endParaRPr lang="ru-RU" sz="2000" dirty="0">
              <a:solidFill>
                <a:srgbClr val="002060"/>
              </a:solidFill>
            </a:endParaRPr>
          </a:p>
          <a:p>
            <a:endParaRPr lang="ru-RU" sz="2000" dirty="0">
              <a:solidFill>
                <a:srgbClr val="002060"/>
              </a:solidFill>
            </a:endParaRPr>
          </a:p>
        </p:txBody>
      </p:sp>
      <p:sp>
        <p:nvSpPr>
          <p:cNvPr id="5" name="Нижний колонтитул 4">
            <a:extLst>
              <a:ext uri="{FF2B5EF4-FFF2-40B4-BE49-F238E27FC236}">
                <a16:creationId xmlns="" xmlns:a16="http://schemas.microsoft.com/office/drawing/2014/main" id="{1A996080-1585-4519-8CD7-9DD53D5AA164}"/>
              </a:ext>
            </a:extLst>
          </p:cNvPr>
          <p:cNvSpPr>
            <a:spLocks noGrp="1"/>
          </p:cNvSpPr>
          <p:nvPr>
            <p:ph type="ftr" sz="quarter" idx="11"/>
          </p:nvPr>
        </p:nvSpPr>
        <p:spPr/>
        <p:txBody>
          <a:bodyPr/>
          <a:lstStyle/>
          <a:p>
            <a:pPr rtl="0"/>
            <a:r>
              <a:rPr lang="ru-RU" noProof="0" dirty="0"/>
              <a:t>Деревина як </a:t>
            </a:r>
            <a:r>
              <a:rPr lang="ru-RU" noProof="0" dirty="0" err="1"/>
              <a:t>конструкційний</a:t>
            </a:r>
            <a:r>
              <a:rPr lang="ru-RU" noProof="0" dirty="0"/>
              <a:t> </a:t>
            </a:r>
            <a:r>
              <a:rPr lang="ru-RU" noProof="0" dirty="0" err="1"/>
              <a:t>матеріал</a:t>
            </a:r>
            <a:r>
              <a:rPr lang="ru-RU" noProof="0" dirty="0"/>
              <a:t> природного </a:t>
            </a:r>
            <a:r>
              <a:rPr lang="ru-RU" noProof="0" dirty="0" err="1"/>
              <a:t>походження</a:t>
            </a:r>
            <a:endParaRPr lang="ru-RU" noProof="0" dirty="0"/>
          </a:p>
        </p:txBody>
      </p:sp>
      <p:sp>
        <p:nvSpPr>
          <p:cNvPr id="6" name="Дата 5">
            <a:extLst>
              <a:ext uri="{FF2B5EF4-FFF2-40B4-BE49-F238E27FC236}">
                <a16:creationId xmlns="" xmlns:a16="http://schemas.microsoft.com/office/drawing/2014/main" id="{213C598B-EC4A-4CE2-9238-1970DB8A766A}"/>
              </a:ext>
            </a:extLst>
          </p:cNvPr>
          <p:cNvSpPr>
            <a:spLocks noGrp="1"/>
          </p:cNvSpPr>
          <p:nvPr>
            <p:ph type="dt" sz="half" idx="10"/>
          </p:nvPr>
        </p:nvSpPr>
        <p:spPr/>
        <p:txBody>
          <a:bodyPr/>
          <a:lstStyle/>
          <a:p>
            <a:pPr rtl="0"/>
            <a:r>
              <a:rPr lang="ru-RU" noProof="0"/>
              <a:t>23 вересня 2022</a:t>
            </a:r>
          </a:p>
        </p:txBody>
      </p:sp>
      <p:sp>
        <p:nvSpPr>
          <p:cNvPr id="7" name="Номер слайда 6">
            <a:extLst>
              <a:ext uri="{FF2B5EF4-FFF2-40B4-BE49-F238E27FC236}">
                <a16:creationId xmlns="" xmlns:a16="http://schemas.microsoft.com/office/drawing/2014/main" id="{D5837B65-F45E-4BD0-9216-241EFC96A82C}"/>
              </a:ext>
            </a:extLst>
          </p:cNvPr>
          <p:cNvSpPr>
            <a:spLocks noGrp="1"/>
          </p:cNvSpPr>
          <p:nvPr>
            <p:ph type="sldNum" sz="quarter" idx="12"/>
          </p:nvPr>
        </p:nvSpPr>
        <p:spPr/>
        <p:txBody>
          <a:bodyPr/>
          <a:lstStyle/>
          <a:p>
            <a:pPr rtl="0"/>
            <a:fld id="{E30AF5A0-43BB-4336-8627-9123B9144D80}" type="slidenum">
              <a:rPr lang="ru-RU" noProof="0" smtClean="0"/>
              <a:t>9</a:t>
            </a:fld>
            <a:endParaRPr lang="ru-RU" noProof="0"/>
          </a:p>
        </p:txBody>
      </p:sp>
    </p:spTree>
    <p:extLst>
      <p:ext uri="{BB962C8B-B14F-4D97-AF65-F5344CB8AC3E}">
        <p14:creationId xmlns:p14="http://schemas.microsoft.com/office/powerpoint/2010/main" val="480362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785CC-7DC7-486B-AC4F-90AD768E9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F876D-ECAD-49DD-95DE-E4DA3D4E9CA1}">
  <ds:schemaRefs>
    <ds:schemaRef ds:uri="http://purl.org/dc/dcmitype/"/>
    <ds:schemaRef ds:uri="http://www.w3.org/XML/1998/namespace"/>
    <ds:schemaRef ds:uri="http://purl.org/dc/elements/1.1/"/>
    <ds:schemaRef ds:uri="http://schemas.microsoft.com/office/2006/metadata/properties"/>
    <ds:schemaRef ds:uri="http://schemas.microsoft.com/sharepoint/v3"/>
    <ds:schemaRef ds:uri="http://schemas.microsoft.com/office/2006/documentManagement/types"/>
    <ds:schemaRef ds:uri="230e9df3-be65-4c73-a93b-d1236ebd677e"/>
    <ds:schemaRef ds:uri="http://schemas.microsoft.com/office/infopath/2007/PartnerControls"/>
    <ds:schemaRef ds:uri="http://purl.org/dc/term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159187C1-630C-405A-830B-EED062A4969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Trek</Template>
  <TotalTime>0</TotalTime>
  <Words>558</Words>
  <Application>Microsoft Office PowerPoint</Application>
  <PresentationFormat>Произвольный</PresentationFormat>
  <Paragraphs>80</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Трек</vt:lpstr>
      <vt:lpstr>Деревина як конструкційний матеріал природного походження</vt:lpstr>
      <vt:lpstr>Деревні листові матеріали</vt:lpstr>
      <vt:lpstr>фанера</vt:lpstr>
      <vt:lpstr>двп</vt:lpstr>
      <vt:lpstr>ДВП</vt:lpstr>
      <vt:lpstr>ДСП</vt:lpstr>
      <vt:lpstr>ДВП та дсп їх відміності</vt:lpstr>
      <vt:lpstr>OSB</vt:lpstr>
      <vt:lpstr>МДФ</vt:lpstr>
      <vt:lpstr>Листові матеріали</vt:lpstr>
      <vt:lpstr>Використана література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2022-09-23T15:54:54Z</dcterms:created>
  <dcterms:modified xsi:type="dcterms:W3CDTF">2024-03-17T21:09:24Z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