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0" r:id="rId4"/>
    <p:sldId id="259" r:id="rId5"/>
    <p:sldId id="258" r:id="rId6"/>
    <p:sldId id="275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9F150-CDC0-4373-B119-FFC529346F1E}" type="doc">
      <dgm:prSet loTypeId="urn:microsoft.com/office/officeart/2005/8/layout/radial1" loCatId="cycl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1F208DA-35B1-4426-BEA6-785C6D76C292}">
      <dgm:prSet phldrT="[Текст]"/>
      <dgm:spPr/>
      <dgm:t>
        <a:bodyPr/>
        <a:lstStyle/>
        <a:p>
          <a:r>
            <a:rPr lang="uk-UA" smtClean="0"/>
            <a:t>Табличний процесор </a:t>
          </a:r>
          <a:r>
            <a:rPr lang="en-US" smtClean="0"/>
            <a:t>Excel </a:t>
          </a:r>
          <a:r>
            <a:rPr lang="ru-RU" smtClean="0"/>
            <a:t>може</a:t>
          </a:r>
          <a:endParaRPr lang="ru-RU" dirty="0"/>
        </a:p>
      </dgm:t>
    </dgm:pt>
    <dgm:pt modelId="{B5292D95-14A3-4147-B686-87ADB4A66C18}" type="parTrans" cxnId="{DBD9F66F-754C-4A41-BAEE-47F51B2797D9}">
      <dgm:prSet/>
      <dgm:spPr/>
      <dgm:t>
        <a:bodyPr/>
        <a:lstStyle/>
        <a:p>
          <a:endParaRPr lang="ru-RU"/>
        </a:p>
      </dgm:t>
    </dgm:pt>
    <dgm:pt modelId="{383DF230-1FB3-422E-A144-CA07DCEE45E2}" type="sibTrans" cxnId="{DBD9F66F-754C-4A41-BAEE-47F51B2797D9}">
      <dgm:prSet/>
      <dgm:spPr/>
      <dgm:t>
        <a:bodyPr/>
        <a:lstStyle/>
        <a:p>
          <a:endParaRPr lang="ru-RU"/>
        </a:p>
      </dgm:t>
    </dgm:pt>
    <dgm:pt modelId="{88BF7212-239F-4436-B67C-D6E6D41627EF}">
      <dgm:prSet phldrT="[Текст]" custT="1"/>
      <dgm:spPr/>
      <dgm:t>
        <a:bodyPr/>
        <a:lstStyle/>
        <a:p>
          <a:r>
            <a:rPr lang="uk-UA" sz="1600" noProof="0" dirty="0" smtClean="0"/>
            <a:t>Розв'язувати</a:t>
          </a:r>
          <a:r>
            <a:rPr lang="ru-RU" sz="1600" dirty="0" smtClean="0"/>
            <a:t> </a:t>
          </a:r>
          <a:r>
            <a:rPr lang="uk-UA" sz="1600" noProof="0" dirty="0" smtClean="0"/>
            <a:t>математичні</a:t>
          </a:r>
          <a:r>
            <a:rPr lang="ru-RU" sz="1600" dirty="0" smtClean="0"/>
            <a:t> </a:t>
          </a:r>
          <a:r>
            <a:rPr lang="uk-UA" sz="1600" noProof="0" dirty="0" smtClean="0"/>
            <a:t>задачі</a:t>
          </a:r>
          <a:endParaRPr lang="uk-UA" sz="1600" noProof="0" dirty="0"/>
        </a:p>
      </dgm:t>
    </dgm:pt>
    <dgm:pt modelId="{A86FC596-9778-4A88-8F6E-75C6044F067A}" type="parTrans" cxnId="{2E602794-3215-4524-9ECE-B9FDD77E1337}">
      <dgm:prSet/>
      <dgm:spPr/>
      <dgm:t>
        <a:bodyPr/>
        <a:lstStyle/>
        <a:p>
          <a:endParaRPr lang="ru-RU"/>
        </a:p>
      </dgm:t>
    </dgm:pt>
    <dgm:pt modelId="{4BDFC912-5E21-4AE3-BF5F-1E4EA8C8CB70}" type="sibTrans" cxnId="{2E602794-3215-4524-9ECE-B9FDD77E1337}">
      <dgm:prSet/>
      <dgm:spPr/>
      <dgm:t>
        <a:bodyPr/>
        <a:lstStyle/>
        <a:p>
          <a:endParaRPr lang="ru-RU"/>
        </a:p>
      </dgm:t>
    </dgm:pt>
    <dgm:pt modelId="{823BF141-2C88-4CC9-AE8B-C2FF8CCBEA55}">
      <dgm:prSet phldrT="[Текст]"/>
      <dgm:spPr/>
      <dgm:t>
        <a:bodyPr/>
        <a:lstStyle/>
        <a:p>
          <a:r>
            <a:rPr lang="uk-UA" dirty="0" smtClean="0"/>
            <a:t>Вводити та редагувати тексти</a:t>
          </a:r>
          <a:endParaRPr lang="ru-RU" dirty="0"/>
        </a:p>
      </dgm:t>
    </dgm:pt>
    <dgm:pt modelId="{7E0EDD24-5C6C-4C11-B8BA-9C99B80CDBEB}" type="parTrans" cxnId="{0C8AC1ED-AC54-4243-91D3-A062DF0EEC75}">
      <dgm:prSet/>
      <dgm:spPr/>
      <dgm:t>
        <a:bodyPr/>
        <a:lstStyle/>
        <a:p>
          <a:endParaRPr lang="ru-RU"/>
        </a:p>
      </dgm:t>
    </dgm:pt>
    <dgm:pt modelId="{E44B82C8-8B69-4E0E-83BD-1CC72DAFD7C7}" type="sibTrans" cxnId="{0C8AC1ED-AC54-4243-91D3-A062DF0EEC75}">
      <dgm:prSet/>
      <dgm:spPr/>
      <dgm:t>
        <a:bodyPr/>
        <a:lstStyle/>
        <a:p>
          <a:endParaRPr lang="ru-RU"/>
        </a:p>
      </dgm:t>
    </dgm:pt>
    <dgm:pt modelId="{61AA765C-EA76-4D66-94E6-FDB71D730B2A}">
      <dgm:prSet phldrT="[Текст]"/>
      <dgm:spPr/>
      <dgm:t>
        <a:bodyPr/>
        <a:lstStyle/>
        <a:p>
          <a:r>
            <a:rPr lang="uk-UA" dirty="0" smtClean="0"/>
            <a:t>Наглядно представляти дані у вигляді діаграм та графіків</a:t>
          </a:r>
          <a:endParaRPr lang="ru-RU" dirty="0"/>
        </a:p>
      </dgm:t>
    </dgm:pt>
    <dgm:pt modelId="{29300230-8A2B-4349-B3D6-828DF7EF39A6}" type="parTrans" cxnId="{24212E84-D4D1-4A62-ADEB-067E1D70B7EE}">
      <dgm:prSet/>
      <dgm:spPr/>
      <dgm:t>
        <a:bodyPr/>
        <a:lstStyle/>
        <a:p>
          <a:endParaRPr lang="ru-RU"/>
        </a:p>
      </dgm:t>
    </dgm:pt>
    <dgm:pt modelId="{5B77647F-1B49-49EC-A6CE-EF7DF9CEB9A3}" type="sibTrans" cxnId="{24212E84-D4D1-4A62-ADEB-067E1D70B7EE}">
      <dgm:prSet/>
      <dgm:spPr/>
      <dgm:t>
        <a:bodyPr/>
        <a:lstStyle/>
        <a:p>
          <a:endParaRPr lang="ru-RU"/>
        </a:p>
      </dgm:t>
    </dgm:pt>
    <dgm:pt modelId="{32E016FF-590B-404B-96C5-1FF7E07D94B9}">
      <dgm:prSet phldrT="[Текст]" custT="1"/>
      <dgm:spPr/>
      <dgm:t>
        <a:bodyPr/>
        <a:lstStyle/>
        <a:p>
          <a:r>
            <a:rPr lang="uk-UA" sz="1600" dirty="0" smtClean="0"/>
            <a:t>Проводити статистичний аналіз</a:t>
          </a:r>
          <a:endParaRPr lang="ru-RU" sz="1600" dirty="0"/>
        </a:p>
      </dgm:t>
    </dgm:pt>
    <dgm:pt modelId="{18F47B2F-4C59-459A-8C56-29C58993C91B}" type="parTrans" cxnId="{D0EDCDD7-BF86-4434-8FD4-0884FC207A98}">
      <dgm:prSet/>
      <dgm:spPr/>
      <dgm:t>
        <a:bodyPr/>
        <a:lstStyle/>
        <a:p>
          <a:endParaRPr lang="ru-RU"/>
        </a:p>
      </dgm:t>
    </dgm:pt>
    <dgm:pt modelId="{AAB95A82-6553-49C5-AA81-5E898D1CD6C7}" type="sibTrans" cxnId="{D0EDCDD7-BF86-4434-8FD4-0884FC207A98}">
      <dgm:prSet/>
      <dgm:spPr/>
      <dgm:t>
        <a:bodyPr/>
        <a:lstStyle/>
        <a:p>
          <a:endParaRPr lang="ru-RU"/>
        </a:p>
      </dgm:t>
    </dgm:pt>
    <dgm:pt modelId="{67CC2AD6-EDB8-4D47-A212-C2B120C8E0A3}">
      <dgm:prSet custT="1"/>
      <dgm:spPr/>
      <dgm:t>
        <a:bodyPr/>
        <a:lstStyle/>
        <a:p>
          <a:r>
            <a:rPr lang="uk-UA" sz="1600" dirty="0" smtClean="0"/>
            <a:t>Виконувати обмін даними з іншими програмами</a:t>
          </a:r>
          <a:endParaRPr lang="ru-RU" sz="1600" dirty="0"/>
        </a:p>
      </dgm:t>
    </dgm:pt>
    <dgm:pt modelId="{67B58829-549B-4926-BEDE-32565ACBA5FA}" type="parTrans" cxnId="{3D612E3F-5FFB-4D5F-8B4F-F716F681A48E}">
      <dgm:prSet/>
      <dgm:spPr/>
      <dgm:t>
        <a:bodyPr/>
        <a:lstStyle/>
        <a:p>
          <a:endParaRPr lang="ru-RU"/>
        </a:p>
      </dgm:t>
    </dgm:pt>
    <dgm:pt modelId="{AFDF2F70-BE35-43ED-8B55-6AA47D2B0592}" type="sibTrans" cxnId="{3D612E3F-5FFB-4D5F-8B4F-F716F681A48E}">
      <dgm:prSet/>
      <dgm:spPr/>
      <dgm:t>
        <a:bodyPr/>
        <a:lstStyle/>
        <a:p>
          <a:endParaRPr lang="ru-RU"/>
        </a:p>
      </dgm:t>
    </dgm:pt>
    <dgm:pt modelId="{524135E8-8C57-41B1-88E8-3C46259D4C16}">
      <dgm:prSet custT="1"/>
      <dgm:spPr/>
      <dgm:t>
        <a:bodyPr/>
        <a:lstStyle/>
        <a:p>
          <a:r>
            <a:rPr lang="uk-UA" sz="1600" dirty="0" smtClean="0"/>
            <a:t>Встановлювати захист на окремі фрагменти таблиці</a:t>
          </a:r>
          <a:endParaRPr lang="ru-RU" sz="1600" dirty="0"/>
        </a:p>
      </dgm:t>
    </dgm:pt>
    <dgm:pt modelId="{4B645098-FCDC-4300-84D1-B87C0901610E}" type="parTrans" cxnId="{716AE962-9D62-471A-AC05-F828B38EE82C}">
      <dgm:prSet/>
      <dgm:spPr/>
      <dgm:t>
        <a:bodyPr/>
        <a:lstStyle/>
        <a:p>
          <a:endParaRPr lang="ru-RU"/>
        </a:p>
      </dgm:t>
    </dgm:pt>
    <dgm:pt modelId="{1A5BD766-638B-4822-BFAC-32FF06E222CE}" type="sibTrans" cxnId="{716AE962-9D62-471A-AC05-F828B38EE82C}">
      <dgm:prSet/>
      <dgm:spPr/>
      <dgm:t>
        <a:bodyPr/>
        <a:lstStyle/>
        <a:p>
          <a:endParaRPr lang="ru-RU"/>
        </a:p>
      </dgm:t>
    </dgm:pt>
    <dgm:pt modelId="{DB6D3F74-2A09-4EB4-99B5-E6DDD5BD9E2C}">
      <dgm:prSet custT="1"/>
      <dgm:spPr/>
      <dgm:t>
        <a:bodyPr/>
        <a:lstStyle/>
        <a:p>
          <a:r>
            <a:rPr lang="uk-UA" sz="1600" dirty="0" smtClean="0"/>
            <a:t>Виконувати чисельні дослідження</a:t>
          </a:r>
          <a:endParaRPr lang="ru-RU" sz="1600" dirty="0"/>
        </a:p>
      </dgm:t>
    </dgm:pt>
    <dgm:pt modelId="{A8F5372E-BBD9-4DD3-B749-0E8A981E7F42}" type="parTrans" cxnId="{6DEC8930-7E71-4A8E-B0C3-C01F9755053F}">
      <dgm:prSet/>
      <dgm:spPr/>
      <dgm:t>
        <a:bodyPr/>
        <a:lstStyle/>
        <a:p>
          <a:endParaRPr lang="ru-RU"/>
        </a:p>
      </dgm:t>
    </dgm:pt>
    <dgm:pt modelId="{793E7F31-D86A-4ECA-9901-5B68F68A8B69}" type="sibTrans" cxnId="{6DEC8930-7E71-4A8E-B0C3-C01F9755053F}">
      <dgm:prSet/>
      <dgm:spPr/>
      <dgm:t>
        <a:bodyPr/>
        <a:lstStyle/>
        <a:p>
          <a:endParaRPr lang="ru-RU"/>
        </a:p>
      </dgm:t>
    </dgm:pt>
    <dgm:pt modelId="{AB04980F-E3A1-4D9E-A732-08E210837D35}" type="pres">
      <dgm:prSet presAssocID="{69B9F150-CDC0-4373-B119-FFC529346F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78885E-F26A-4FF7-895F-6C9D17E4416F}" type="pres">
      <dgm:prSet presAssocID="{81F208DA-35B1-4426-BEA6-785C6D76C292}" presName="centerShape" presStyleLbl="node0" presStyleIdx="0" presStyleCnt="1" custScaleX="165654" custScaleY="12164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C6CF478-2C16-40C1-9C40-FCF14370232E}" type="pres">
      <dgm:prSet presAssocID="{A86FC596-9778-4A88-8F6E-75C6044F067A}" presName="Name9" presStyleLbl="parChTrans1D2" presStyleIdx="0" presStyleCnt="7"/>
      <dgm:spPr/>
      <dgm:t>
        <a:bodyPr/>
        <a:lstStyle/>
        <a:p>
          <a:endParaRPr lang="ru-RU"/>
        </a:p>
      </dgm:t>
    </dgm:pt>
    <dgm:pt modelId="{DB8D35A9-1711-465E-B0F2-D74EFB06F5E2}" type="pres">
      <dgm:prSet presAssocID="{A86FC596-9778-4A88-8F6E-75C6044F067A}" presName="connTx" presStyleLbl="parChTrans1D2" presStyleIdx="0" presStyleCnt="7"/>
      <dgm:spPr/>
      <dgm:t>
        <a:bodyPr/>
        <a:lstStyle/>
        <a:p>
          <a:endParaRPr lang="ru-RU"/>
        </a:p>
      </dgm:t>
    </dgm:pt>
    <dgm:pt modelId="{F1464E65-4B06-42D7-A365-89FFDED4ECC0}" type="pres">
      <dgm:prSet presAssocID="{88BF7212-239F-4436-B67C-D6E6D41627EF}" presName="node" presStyleLbl="node1" presStyleIdx="0" presStyleCnt="7" custScaleX="110000" custScaleY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626E2F2-51D4-4960-BD90-4D163171134D}" type="pres">
      <dgm:prSet presAssocID="{67B58829-549B-4926-BEDE-32565ACBA5FA}" presName="Name9" presStyleLbl="parChTrans1D2" presStyleIdx="1" presStyleCnt="7"/>
      <dgm:spPr/>
      <dgm:t>
        <a:bodyPr/>
        <a:lstStyle/>
        <a:p>
          <a:endParaRPr lang="ru-RU"/>
        </a:p>
      </dgm:t>
    </dgm:pt>
    <dgm:pt modelId="{2D36979C-9208-43CC-8378-958D2C73E509}" type="pres">
      <dgm:prSet presAssocID="{67B58829-549B-4926-BEDE-32565ACBA5F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95C342C5-47BF-4695-838A-F95A90F32578}" type="pres">
      <dgm:prSet presAssocID="{67CC2AD6-EDB8-4D47-A212-C2B120C8E0A3}" presName="node" presStyleLbl="node1" presStyleIdx="1" presStyleCnt="7" custScaleX="110000" custScaleY="110000" custRadScaleRad="118868" custRadScaleInc="244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1724419-24F7-4D15-80D4-F5E25AD8059C}" type="pres">
      <dgm:prSet presAssocID="{4B645098-FCDC-4300-84D1-B87C0901610E}" presName="Name9" presStyleLbl="parChTrans1D2" presStyleIdx="2" presStyleCnt="7"/>
      <dgm:spPr/>
      <dgm:t>
        <a:bodyPr/>
        <a:lstStyle/>
        <a:p>
          <a:endParaRPr lang="ru-RU"/>
        </a:p>
      </dgm:t>
    </dgm:pt>
    <dgm:pt modelId="{C6CE2A5C-4F26-4E46-870E-952517D04341}" type="pres">
      <dgm:prSet presAssocID="{4B645098-FCDC-4300-84D1-B87C0901610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E5A32A5-2078-4C8E-84B7-0030ADA2A56B}" type="pres">
      <dgm:prSet presAssocID="{524135E8-8C57-41B1-88E8-3C46259D4C16}" presName="node" presStyleLbl="node1" presStyleIdx="2" presStyleCnt="7" custScaleX="110000" custScaleY="110000" custRadScaleRad="121239" custRadScaleInc="-2470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E68D144-A1B2-4C51-B3B7-C5945A486941}" type="pres">
      <dgm:prSet presAssocID="{A8F5372E-BBD9-4DD3-B749-0E8A981E7F42}" presName="Name9" presStyleLbl="parChTrans1D2" presStyleIdx="3" presStyleCnt="7"/>
      <dgm:spPr/>
      <dgm:t>
        <a:bodyPr/>
        <a:lstStyle/>
        <a:p>
          <a:endParaRPr lang="ru-RU"/>
        </a:p>
      </dgm:t>
    </dgm:pt>
    <dgm:pt modelId="{AE02D058-91E3-4314-83F6-68BA12FF9663}" type="pres">
      <dgm:prSet presAssocID="{A8F5372E-BBD9-4DD3-B749-0E8A981E7F42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DBA80A8-6534-4B46-95B1-CCEE58150F38}" type="pres">
      <dgm:prSet presAssocID="{DB6D3F74-2A09-4EB4-99B5-E6DDD5BD9E2C}" presName="node" presStyleLbl="node1" presStyleIdx="3" presStyleCnt="7" custScaleX="110000" custScaleY="11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7E28BC-7529-4B79-9659-845AFFDAF12E}" type="pres">
      <dgm:prSet presAssocID="{7E0EDD24-5C6C-4C11-B8BA-9C99B80CDBEB}" presName="Name9" presStyleLbl="parChTrans1D2" presStyleIdx="4" presStyleCnt="7"/>
      <dgm:spPr/>
      <dgm:t>
        <a:bodyPr/>
        <a:lstStyle/>
        <a:p>
          <a:endParaRPr lang="ru-RU"/>
        </a:p>
      </dgm:t>
    </dgm:pt>
    <dgm:pt modelId="{1549A4E9-AB20-4CAA-B320-0E79CD7A438B}" type="pres">
      <dgm:prSet presAssocID="{7E0EDD24-5C6C-4C11-B8BA-9C99B80CDBEB}" presName="connTx" presStyleLbl="parChTrans1D2" presStyleIdx="4" presStyleCnt="7"/>
      <dgm:spPr/>
      <dgm:t>
        <a:bodyPr/>
        <a:lstStyle/>
        <a:p>
          <a:endParaRPr lang="ru-RU"/>
        </a:p>
      </dgm:t>
    </dgm:pt>
    <dgm:pt modelId="{5208989C-48FC-42DC-93F7-2D3B83920550}" type="pres">
      <dgm:prSet presAssocID="{823BF141-2C88-4CC9-AE8B-C2FF8CCBEA55}" presName="node" presStyleLbl="node1" presStyleIdx="4" presStyleCnt="7" custScaleX="110000" custScaleY="110000" custRadScaleRad="102699" custRadScaleInc="180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26467E6-4C79-4D2E-B0CC-9FAB47AD75C5}" type="pres">
      <dgm:prSet presAssocID="{29300230-8A2B-4349-B3D6-828DF7EF39A6}" presName="Name9" presStyleLbl="parChTrans1D2" presStyleIdx="5" presStyleCnt="7"/>
      <dgm:spPr/>
      <dgm:t>
        <a:bodyPr/>
        <a:lstStyle/>
        <a:p>
          <a:endParaRPr lang="ru-RU"/>
        </a:p>
      </dgm:t>
    </dgm:pt>
    <dgm:pt modelId="{ABA8F0BA-1BEF-46F9-B117-57D31CFD00D8}" type="pres">
      <dgm:prSet presAssocID="{29300230-8A2B-4349-B3D6-828DF7EF39A6}" presName="connTx" presStyleLbl="parChTrans1D2" presStyleIdx="5" presStyleCnt="7"/>
      <dgm:spPr/>
      <dgm:t>
        <a:bodyPr/>
        <a:lstStyle/>
        <a:p>
          <a:endParaRPr lang="ru-RU"/>
        </a:p>
      </dgm:t>
    </dgm:pt>
    <dgm:pt modelId="{E36D07AB-599C-4BA4-8008-7D2962B23B53}" type="pres">
      <dgm:prSet presAssocID="{61AA765C-EA76-4D66-94E6-FDB71D730B2A}" presName="node" presStyleLbl="node1" presStyleIdx="5" presStyleCnt="7" custScaleX="110114" custRadScaleRad="113606" custRadScaleInc="2153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3964E89-9590-431B-8C68-A9F0FED3B004}" type="pres">
      <dgm:prSet presAssocID="{18F47B2F-4C59-459A-8C56-29C58993C91B}" presName="Name9" presStyleLbl="parChTrans1D2" presStyleIdx="6" presStyleCnt="7"/>
      <dgm:spPr/>
      <dgm:t>
        <a:bodyPr/>
        <a:lstStyle/>
        <a:p>
          <a:endParaRPr lang="ru-RU"/>
        </a:p>
      </dgm:t>
    </dgm:pt>
    <dgm:pt modelId="{9371B1B2-7DD3-4BD4-892C-DF4862510071}" type="pres">
      <dgm:prSet presAssocID="{18F47B2F-4C59-459A-8C56-29C58993C91B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762F4A3-D3BF-45CD-B693-6DE47478E3B9}" type="pres">
      <dgm:prSet presAssocID="{32E016FF-590B-404B-96C5-1FF7E07D94B9}" presName="node" presStyleLbl="node1" presStyleIdx="6" presStyleCnt="7" custScaleX="110000" custScaleY="110000" custRadScaleRad="118492" custRadScaleInc="110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826B87B9-EDF2-43ED-BD3E-BD2F06FD744A}" type="presOf" srcId="{29300230-8A2B-4349-B3D6-828DF7EF39A6}" destId="{926467E6-4C79-4D2E-B0CC-9FAB47AD75C5}" srcOrd="0" destOrd="0" presId="urn:microsoft.com/office/officeart/2005/8/layout/radial1"/>
    <dgm:cxn modelId="{033B1681-DC3D-41CE-AA04-47D34627E481}" type="presOf" srcId="{88BF7212-239F-4436-B67C-D6E6D41627EF}" destId="{F1464E65-4B06-42D7-A365-89FFDED4ECC0}" srcOrd="0" destOrd="0" presId="urn:microsoft.com/office/officeart/2005/8/layout/radial1"/>
    <dgm:cxn modelId="{D0EDCDD7-BF86-4434-8FD4-0884FC207A98}" srcId="{81F208DA-35B1-4426-BEA6-785C6D76C292}" destId="{32E016FF-590B-404B-96C5-1FF7E07D94B9}" srcOrd="6" destOrd="0" parTransId="{18F47B2F-4C59-459A-8C56-29C58993C91B}" sibTransId="{AAB95A82-6553-49C5-AA81-5E898D1CD6C7}"/>
    <dgm:cxn modelId="{0F275B08-2891-460C-AEF2-96B676CCC5A5}" type="presOf" srcId="{A86FC596-9778-4A88-8F6E-75C6044F067A}" destId="{1C6CF478-2C16-40C1-9C40-FCF14370232E}" srcOrd="0" destOrd="0" presId="urn:microsoft.com/office/officeart/2005/8/layout/radial1"/>
    <dgm:cxn modelId="{FCE1CF6A-8167-44C5-8197-7FEE36EBF949}" type="presOf" srcId="{A8F5372E-BBD9-4DD3-B749-0E8A981E7F42}" destId="{DE68D144-A1B2-4C51-B3B7-C5945A486941}" srcOrd="0" destOrd="0" presId="urn:microsoft.com/office/officeart/2005/8/layout/radial1"/>
    <dgm:cxn modelId="{3FB2B49F-A2BC-4528-86D0-E2AA853E2C37}" type="presOf" srcId="{29300230-8A2B-4349-B3D6-828DF7EF39A6}" destId="{ABA8F0BA-1BEF-46F9-B117-57D31CFD00D8}" srcOrd="1" destOrd="0" presId="urn:microsoft.com/office/officeart/2005/8/layout/radial1"/>
    <dgm:cxn modelId="{F11CF5C8-024D-46D9-B530-F8AED5B000D2}" type="presOf" srcId="{7E0EDD24-5C6C-4C11-B8BA-9C99B80CDBEB}" destId="{2D7E28BC-7529-4B79-9659-845AFFDAF12E}" srcOrd="0" destOrd="0" presId="urn:microsoft.com/office/officeart/2005/8/layout/radial1"/>
    <dgm:cxn modelId="{716AE962-9D62-471A-AC05-F828B38EE82C}" srcId="{81F208DA-35B1-4426-BEA6-785C6D76C292}" destId="{524135E8-8C57-41B1-88E8-3C46259D4C16}" srcOrd="2" destOrd="0" parTransId="{4B645098-FCDC-4300-84D1-B87C0901610E}" sibTransId="{1A5BD766-638B-4822-BFAC-32FF06E222CE}"/>
    <dgm:cxn modelId="{DE7A2E8B-4E2E-4553-B019-4506679E470D}" type="presOf" srcId="{4B645098-FCDC-4300-84D1-B87C0901610E}" destId="{C6CE2A5C-4F26-4E46-870E-952517D04341}" srcOrd="1" destOrd="0" presId="urn:microsoft.com/office/officeart/2005/8/layout/radial1"/>
    <dgm:cxn modelId="{BDD889C9-EBD8-41E6-83D1-898361471595}" type="presOf" srcId="{4B645098-FCDC-4300-84D1-B87C0901610E}" destId="{F1724419-24F7-4D15-80D4-F5E25AD8059C}" srcOrd="0" destOrd="0" presId="urn:microsoft.com/office/officeart/2005/8/layout/radial1"/>
    <dgm:cxn modelId="{2E602794-3215-4524-9ECE-B9FDD77E1337}" srcId="{81F208DA-35B1-4426-BEA6-785C6D76C292}" destId="{88BF7212-239F-4436-B67C-D6E6D41627EF}" srcOrd="0" destOrd="0" parTransId="{A86FC596-9778-4A88-8F6E-75C6044F067A}" sibTransId="{4BDFC912-5E21-4AE3-BF5F-1E4EA8C8CB70}"/>
    <dgm:cxn modelId="{4CADA8E3-F9F8-40EE-8089-30F35F93FC89}" type="presOf" srcId="{67B58829-549B-4926-BEDE-32565ACBA5FA}" destId="{2626E2F2-51D4-4960-BD90-4D163171134D}" srcOrd="0" destOrd="0" presId="urn:microsoft.com/office/officeart/2005/8/layout/radial1"/>
    <dgm:cxn modelId="{EF13C61F-B96D-42FB-8B7B-605B9F4A7F84}" type="presOf" srcId="{67B58829-549B-4926-BEDE-32565ACBA5FA}" destId="{2D36979C-9208-43CC-8378-958D2C73E509}" srcOrd="1" destOrd="0" presId="urn:microsoft.com/office/officeart/2005/8/layout/radial1"/>
    <dgm:cxn modelId="{E8A1BC13-EBD5-4C57-85CD-A5DFE4EEE42A}" type="presOf" srcId="{A8F5372E-BBD9-4DD3-B749-0E8A981E7F42}" destId="{AE02D058-91E3-4314-83F6-68BA12FF9663}" srcOrd="1" destOrd="0" presId="urn:microsoft.com/office/officeart/2005/8/layout/radial1"/>
    <dgm:cxn modelId="{24212E84-D4D1-4A62-ADEB-067E1D70B7EE}" srcId="{81F208DA-35B1-4426-BEA6-785C6D76C292}" destId="{61AA765C-EA76-4D66-94E6-FDB71D730B2A}" srcOrd="5" destOrd="0" parTransId="{29300230-8A2B-4349-B3D6-828DF7EF39A6}" sibTransId="{5B77647F-1B49-49EC-A6CE-EF7DF9CEB9A3}"/>
    <dgm:cxn modelId="{558B56E2-69E7-439A-AC1E-83208048A76A}" type="presOf" srcId="{61AA765C-EA76-4D66-94E6-FDB71D730B2A}" destId="{E36D07AB-599C-4BA4-8008-7D2962B23B53}" srcOrd="0" destOrd="0" presId="urn:microsoft.com/office/officeart/2005/8/layout/radial1"/>
    <dgm:cxn modelId="{C00DDF51-B8DD-4139-924C-2C65685B98AD}" type="presOf" srcId="{69B9F150-CDC0-4373-B119-FFC529346F1E}" destId="{AB04980F-E3A1-4D9E-A732-08E210837D35}" srcOrd="0" destOrd="0" presId="urn:microsoft.com/office/officeart/2005/8/layout/radial1"/>
    <dgm:cxn modelId="{DBD9F66F-754C-4A41-BAEE-47F51B2797D9}" srcId="{69B9F150-CDC0-4373-B119-FFC529346F1E}" destId="{81F208DA-35B1-4426-BEA6-785C6D76C292}" srcOrd="0" destOrd="0" parTransId="{B5292D95-14A3-4147-B686-87ADB4A66C18}" sibTransId="{383DF230-1FB3-422E-A144-CA07DCEE45E2}"/>
    <dgm:cxn modelId="{6DEC8930-7E71-4A8E-B0C3-C01F9755053F}" srcId="{81F208DA-35B1-4426-BEA6-785C6D76C292}" destId="{DB6D3F74-2A09-4EB4-99B5-E6DDD5BD9E2C}" srcOrd="3" destOrd="0" parTransId="{A8F5372E-BBD9-4DD3-B749-0E8A981E7F42}" sibTransId="{793E7F31-D86A-4ECA-9901-5B68F68A8B69}"/>
    <dgm:cxn modelId="{3D612E3F-5FFB-4D5F-8B4F-F716F681A48E}" srcId="{81F208DA-35B1-4426-BEA6-785C6D76C292}" destId="{67CC2AD6-EDB8-4D47-A212-C2B120C8E0A3}" srcOrd="1" destOrd="0" parTransId="{67B58829-549B-4926-BEDE-32565ACBA5FA}" sibTransId="{AFDF2F70-BE35-43ED-8B55-6AA47D2B0592}"/>
    <dgm:cxn modelId="{16A1C837-77E5-48B4-A82D-B31CEC523EA9}" type="presOf" srcId="{18F47B2F-4C59-459A-8C56-29C58993C91B}" destId="{33964E89-9590-431B-8C68-A9F0FED3B004}" srcOrd="0" destOrd="0" presId="urn:microsoft.com/office/officeart/2005/8/layout/radial1"/>
    <dgm:cxn modelId="{A50D9595-A35A-4DC0-AF8F-4707348DFAFD}" type="presOf" srcId="{A86FC596-9778-4A88-8F6E-75C6044F067A}" destId="{DB8D35A9-1711-465E-B0F2-D74EFB06F5E2}" srcOrd="1" destOrd="0" presId="urn:microsoft.com/office/officeart/2005/8/layout/radial1"/>
    <dgm:cxn modelId="{783CBFF4-F961-46E5-A212-83694CE630FB}" type="presOf" srcId="{524135E8-8C57-41B1-88E8-3C46259D4C16}" destId="{9E5A32A5-2078-4C8E-84B7-0030ADA2A56B}" srcOrd="0" destOrd="0" presId="urn:microsoft.com/office/officeart/2005/8/layout/radial1"/>
    <dgm:cxn modelId="{6A37CAF6-2136-4D83-9337-68E28494DD77}" type="presOf" srcId="{32E016FF-590B-404B-96C5-1FF7E07D94B9}" destId="{6762F4A3-D3BF-45CD-B693-6DE47478E3B9}" srcOrd="0" destOrd="0" presId="urn:microsoft.com/office/officeart/2005/8/layout/radial1"/>
    <dgm:cxn modelId="{0CBAB0F7-07C5-44E6-B05B-28228E4672AA}" type="presOf" srcId="{81F208DA-35B1-4426-BEA6-785C6D76C292}" destId="{EC78885E-F26A-4FF7-895F-6C9D17E4416F}" srcOrd="0" destOrd="0" presId="urn:microsoft.com/office/officeart/2005/8/layout/radial1"/>
    <dgm:cxn modelId="{0C8AC1ED-AC54-4243-91D3-A062DF0EEC75}" srcId="{81F208DA-35B1-4426-BEA6-785C6D76C292}" destId="{823BF141-2C88-4CC9-AE8B-C2FF8CCBEA55}" srcOrd="4" destOrd="0" parTransId="{7E0EDD24-5C6C-4C11-B8BA-9C99B80CDBEB}" sibTransId="{E44B82C8-8B69-4E0E-83BD-1CC72DAFD7C7}"/>
    <dgm:cxn modelId="{29C37DAD-DFE0-4C7A-9F5E-3D3BCCA763E5}" type="presOf" srcId="{18F47B2F-4C59-459A-8C56-29C58993C91B}" destId="{9371B1B2-7DD3-4BD4-892C-DF4862510071}" srcOrd="1" destOrd="0" presId="urn:microsoft.com/office/officeart/2005/8/layout/radial1"/>
    <dgm:cxn modelId="{9615BF3C-9060-49BC-B1A4-1187B0F37759}" type="presOf" srcId="{67CC2AD6-EDB8-4D47-A212-C2B120C8E0A3}" destId="{95C342C5-47BF-4695-838A-F95A90F32578}" srcOrd="0" destOrd="0" presId="urn:microsoft.com/office/officeart/2005/8/layout/radial1"/>
    <dgm:cxn modelId="{F91BCFD7-B4C2-4DE9-8803-D1AD4E1D04BE}" type="presOf" srcId="{823BF141-2C88-4CC9-AE8B-C2FF8CCBEA55}" destId="{5208989C-48FC-42DC-93F7-2D3B83920550}" srcOrd="0" destOrd="0" presId="urn:microsoft.com/office/officeart/2005/8/layout/radial1"/>
    <dgm:cxn modelId="{20FED622-4276-44BA-918B-EFAA562958D9}" type="presOf" srcId="{7E0EDD24-5C6C-4C11-B8BA-9C99B80CDBEB}" destId="{1549A4E9-AB20-4CAA-B320-0E79CD7A438B}" srcOrd="1" destOrd="0" presId="urn:microsoft.com/office/officeart/2005/8/layout/radial1"/>
    <dgm:cxn modelId="{FC10BF35-CAC2-487A-819E-F1E988D4C53D}" type="presOf" srcId="{DB6D3F74-2A09-4EB4-99B5-E6DDD5BD9E2C}" destId="{FDBA80A8-6534-4B46-95B1-CCEE58150F38}" srcOrd="0" destOrd="0" presId="urn:microsoft.com/office/officeart/2005/8/layout/radial1"/>
    <dgm:cxn modelId="{E2BE3817-C98C-4CEA-9CBD-D0446BE3E0C1}" type="presParOf" srcId="{AB04980F-E3A1-4D9E-A732-08E210837D35}" destId="{EC78885E-F26A-4FF7-895F-6C9D17E4416F}" srcOrd="0" destOrd="0" presId="urn:microsoft.com/office/officeart/2005/8/layout/radial1"/>
    <dgm:cxn modelId="{10194786-F254-49BA-B24D-67E76F469301}" type="presParOf" srcId="{AB04980F-E3A1-4D9E-A732-08E210837D35}" destId="{1C6CF478-2C16-40C1-9C40-FCF14370232E}" srcOrd="1" destOrd="0" presId="urn:microsoft.com/office/officeart/2005/8/layout/radial1"/>
    <dgm:cxn modelId="{3CE87453-5CEA-412C-A50D-4ADCFEBDD9A2}" type="presParOf" srcId="{1C6CF478-2C16-40C1-9C40-FCF14370232E}" destId="{DB8D35A9-1711-465E-B0F2-D74EFB06F5E2}" srcOrd="0" destOrd="0" presId="urn:microsoft.com/office/officeart/2005/8/layout/radial1"/>
    <dgm:cxn modelId="{9097007C-083F-4116-8D1D-A03C40A7A9C0}" type="presParOf" srcId="{AB04980F-E3A1-4D9E-A732-08E210837D35}" destId="{F1464E65-4B06-42D7-A365-89FFDED4ECC0}" srcOrd="2" destOrd="0" presId="urn:microsoft.com/office/officeart/2005/8/layout/radial1"/>
    <dgm:cxn modelId="{B28A6084-E2A8-4DF0-A894-3B1CB40C758E}" type="presParOf" srcId="{AB04980F-E3A1-4D9E-A732-08E210837D35}" destId="{2626E2F2-51D4-4960-BD90-4D163171134D}" srcOrd="3" destOrd="0" presId="urn:microsoft.com/office/officeart/2005/8/layout/radial1"/>
    <dgm:cxn modelId="{F6597801-E262-4DD2-9F9B-02EB623E5DF2}" type="presParOf" srcId="{2626E2F2-51D4-4960-BD90-4D163171134D}" destId="{2D36979C-9208-43CC-8378-958D2C73E509}" srcOrd="0" destOrd="0" presId="urn:microsoft.com/office/officeart/2005/8/layout/radial1"/>
    <dgm:cxn modelId="{1C5CA3FC-8A19-429A-9EFF-D22E1A400FE9}" type="presParOf" srcId="{AB04980F-E3A1-4D9E-A732-08E210837D35}" destId="{95C342C5-47BF-4695-838A-F95A90F32578}" srcOrd="4" destOrd="0" presId="urn:microsoft.com/office/officeart/2005/8/layout/radial1"/>
    <dgm:cxn modelId="{66C465C7-1E68-4FDE-9E58-59BE2458016D}" type="presParOf" srcId="{AB04980F-E3A1-4D9E-A732-08E210837D35}" destId="{F1724419-24F7-4D15-80D4-F5E25AD8059C}" srcOrd="5" destOrd="0" presId="urn:microsoft.com/office/officeart/2005/8/layout/radial1"/>
    <dgm:cxn modelId="{A6C73627-0D67-4125-9845-6C740CC14A21}" type="presParOf" srcId="{F1724419-24F7-4D15-80D4-F5E25AD8059C}" destId="{C6CE2A5C-4F26-4E46-870E-952517D04341}" srcOrd="0" destOrd="0" presId="urn:microsoft.com/office/officeart/2005/8/layout/radial1"/>
    <dgm:cxn modelId="{E30FADC2-F29D-4DC8-9EB8-C9045BCC7448}" type="presParOf" srcId="{AB04980F-E3A1-4D9E-A732-08E210837D35}" destId="{9E5A32A5-2078-4C8E-84B7-0030ADA2A56B}" srcOrd="6" destOrd="0" presId="urn:microsoft.com/office/officeart/2005/8/layout/radial1"/>
    <dgm:cxn modelId="{36CF40A3-72F7-45DE-843F-BFF0B6FA821A}" type="presParOf" srcId="{AB04980F-E3A1-4D9E-A732-08E210837D35}" destId="{DE68D144-A1B2-4C51-B3B7-C5945A486941}" srcOrd="7" destOrd="0" presId="urn:microsoft.com/office/officeart/2005/8/layout/radial1"/>
    <dgm:cxn modelId="{2C3B166A-2B6A-4780-89E7-53D5ECE6075C}" type="presParOf" srcId="{DE68D144-A1B2-4C51-B3B7-C5945A486941}" destId="{AE02D058-91E3-4314-83F6-68BA12FF9663}" srcOrd="0" destOrd="0" presId="urn:microsoft.com/office/officeart/2005/8/layout/radial1"/>
    <dgm:cxn modelId="{0680E827-423B-43E1-83CB-85DF6663324A}" type="presParOf" srcId="{AB04980F-E3A1-4D9E-A732-08E210837D35}" destId="{FDBA80A8-6534-4B46-95B1-CCEE58150F38}" srcOrd="8" destOrd="0" presId="urn:microsoft.com/office/officeart/2005/8/layout/radial1"/>
    <dgm:cxn modelId="{AEB92A76-1AC2-4F16-A809-70E89BF25A5C}" type="presParOf" srcId="{AB04980F-E3A1-4D9E-A732-08E210837D35}" destId="{2D7E28BC-7529-4B79-9659-845AFFDAF12E}" srcOrd="9" destOrd="0" presId="urn:microsoft.com/office/officeart/2005/8/layout/radial1"/>
    <dgm:cxn modelId="{E24A865F-8E37-43E9-B0C7-150CD818B1DA}" type="presParOf" srcId="{2D7E28BC-7529-4B79-9659-845AFFDAF12E}" destId="{1549A4E9-AB20-4CAA-B320-0E79CD7A438B}" srcOrd="0" destOrd="0" presId="urn:microsoft.com/office/officeart/2005/8/layout/radial1"/>
    <dgm:cxn modelId="{461AF9C5-E06A-4E3E-AFF7-4212AE6122EE}" type="presParOf" srcId="{AB04980F-E3A1-4D9E-A732-08E210837D35}" destId="{5208989C-48FC-42DC-93F7-2D3B83920550}" srcOrd="10" destOrd="0" presId="urn:microsoft.com/office/officeart/2005/8/layout/radial1"/>
    <dgm:cxn modelId="{ED96FDFC-DFC4-4191-8C8D-2D60F3F36150}" type="presParOf" srcId="{AB04980F-E3A1-4D9E-A732-08E210837D35}" destId="{926467E6-4C79-4D2E-B0CC-9FAB47AD75C5}" srcOrd="11" destOrd="0" presId="urn:microsoft.com/office/officeart/2005/8/layout/radial1"/>
    <dgm:cxn modelId="{0AC78B86-3D2A-44B1-8188-1112FCFDEE29}" type="presParOf" srcId="{926467E6-4C79-4D2E-B0CC-9FAB47AD75C5}" destId="{ABA8F0BA-1BEF-46F9-B117-57D31CFD00D8}" srcOrd="0" destOrd="0" presId="urn:microsoft.com/office/officeart/2005/8/layout/radial1"/>
    <dgm:cxn modelId="{E3EECBE0-9B10-4CC6-9EB7-F63DD35A6A8D}" type="presParOf" srcId="{AB04980F-E3A1-4D9E-A732-08E210837D35}" destId="{E36D07AB-599C-4BA4-8008-7D2962B23B53}" srcOrd="12" destOrd="0" presId="urn:microsoft.com/office/officeart/2005/8/layout/radial1"/>
    <dgm:cxn modelId="{36B6FCA6-9D4E-48DF-B908-588D7918A883}" type="presParOf" srcId="{AB04980F-E3A1-4D9E-A732-08E210837D35}" destId="{33964E89-9590-431B-8C68-A9F0FED3B004}" srcOrd="13" destOrd="0" presId="urn:microsoft.com/office/officeart/2005/8/layout/radial1"/>
    <dgm:cxn modelId="{9C840791-83A1-4017-B46B-4C7FB7E22DCA}" type="presParOf" srcId="{33964E89-9590-431B-8C68-A9F0FED3B004}" destId="{9371B1B2-7DD3-4BD4-892C-DF4862510071}" srcOrd="0" destOrd="0" presId="urn:microsoft.com/office/officeart/2005/8/layout/radial1"/>
    <dgm:cxn modelId="{58D3AEC1-AFAF-49D8-BD98-E9516B2D2FF1}" type="presParOf" srcId="{AB04980F-E3A1-4D9E-A732-08E210837D35}" destId="{6762F4A3-D3BF-45CD-B693-6DE47478E3B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8885E-F26A-4FF7-895F-6C9D17E4416F}">
      <dsp:nvSpPr>
        <dsp:cNvPr id="0" name=""/>
        <dsp:cNvSpPr/>
      </dsp:nvSpPr>
      <dsp:spPr>
        <a:xfrm>
          <a:off x="3044199" y="2267827"/>
          <a:ext cx="2671036" cy="19613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smtClean="0"/>
            <a:t>Табличний процесор </a:t>
          </a:r>
          <a:r>
            <a:rPr lang="en-US" sz="4000" kern="1200" smtClean="0"/>
            <a:t>Excel </a:t>
          </a:r>
          <a:r>
            <a:rPr lang="ru-RU" sz="4000" kern="1200" smtClean="0"/>
            <a:t>може</a:t>
          </a:r>
          <a:endParaRPr lang="ru-RU" sz="4000" kern="1200" dirty="0"/>
        </a:p>
      </dsp:txBody>
      <dsp:txXfrm>
        <a:off x="3139946" y="2363574"/>
        <a:ext cx="2479542" cy="1769885"/>
      </dsp:txXfrm>
    </dsp:sp>
    <dsp:sp modelId="{1C6CF478-2C16-40C1-9C40-FCF14370232E}">
      <dsp:nvSpPr>
        <dsp:cNvPr id="0" name=""/>
        <dsp:cNvSpPr/>
      </dsp:nvSpPr>
      <dsp:spPr>
        <a:xfrm rot="16200000">
          <a:off x="4103409" y="1974949"/>
          <a:ext cx="552617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552617" y="1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65902" y="1977703"/>
        <a:ext cx="27630" cy="27630"/>
      </dsp:txXfrm>
    </dsp:sp>
    <dsp:sp modelId="{F1464E65-4B06-42D7-A365-89FFDED4ECC0}">
      <dsp:nvSpPr>
        <dsp:cNvPr id="0" name=""/>
        <dsp:cNvSpPr/>
      </dsp:nvSpPr>
      <dsp:spPr>
        <a:xfrm>
          <a:off x="3492887" y="-58451"/>
          <a:ext cx="1773661" cy="17736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noProof="0" dirty="0" smtClean="0"/>
            <a:t>Розв'язувати</a:t>
          </a:r>
          <a:r>
            <a:rPr lang="ru-RU" sz="1600" kern="1200" dirty="0" smtClean="0"/>
            <a:t> </a:t>
          </a:r>
          <a:r>
            <a:rPr lang="uk-UA" sz="1600" kern="1200" noProof="0" dirty="0" smtClean="0"/>
            <a:t>математичні</a:t>
          </a:r>
          <a:r>
            <a:rPr lang="ru-RU" sz="1600" kern="1200" dirty="0" smtClean="0"/>
            <a:t> </a:t>
          </a:r>
          <a:r>
            <a:rPr lang="uk-UA" sz="1600" kern="1200" noProof="0" dirty="0" smtClean="0"/>
            <a:t>задачі</a:t>
          </a:r>
          <a:endParaRPr lang="uk-UA" sz="1600" kern="1200" noProof="0" dirty="0"/>
        </a:p>
      </dsp:txBody>
      <dsp:txXfrm>
        <a:off x="3579470" y="28132"/>
        <a:ext cx="1600495" cy="1600495"/>
      </dsp:txXfrm>
    </dsp:sp>
    <dsp:sp modelId="{2626E2F2-51D4-4960-BD90-4D163171134D}">
      <dsp:nvSpPr>
        <dsp:cNvPr id="0" name=""/>
        <dsp:cNvSpPr/>
      </dsp:nvSpPr>
      <dsp:spPr>
        <a:xfrm rot="19323360">
          <a:off x="5207736" y="2263188"/>
          <a:ext cx="828879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828879" y="1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01453" y="2259034"/>
        <a:ext cx="41443" cy="41443"/>
      </dsp:txXfrm>
    </dsp:sp>
    <dsp:sp modelId="{95C342C5-47BF-4695-838A-F95A90F32578}">
      <dsp:nvSpPr>
        <dsp:cNvPr id="0" name=""/>
        <dsp:cNvSpPr/>
      </dsp:nvSpPr>
      <dsp:spPr>
        <a:xfrm>
          <a:off x="5761542" y="592786"/>
          <a:ext cx="1773661" cy="1773661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Виконувати обмін даними з іншими програмами</a:t>
          </a:r>
          <a:endParaRPr lang="ru-RU" sz="1600" kern="1200" dirty="0"/>
        </a:p>
      </dsp:txBody>
      <dsp:txXfrm>
        <a:off x="5848125" y="679369"/>
        <a:ext cx="1600495" cy="1600495"/>
      </dsp:txXfrm>
    </dsp:sp>
    <dsp:sp modelId="{F1724419-24F7-4D15-80D4-F5E25AD8059C}">
      <dsp:nvSpPr>
        <dsp:cNvPr id="0" name=""/>
        <dsp:cNvSpPr/>
      </dsp:nvSpPr>
      <dsp:spPr>
        <a:xfrm rot="390219">
          <a:off x="5697113" y="3423118"/>
          <a:ext cx="719062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719062" y="1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8668" y="3421710"/>
        <a:ext cx="35953" cy="35953"/>
      </dsp:txXfrm>
    </dsp:sp>
    <dsp:sp modelId="{9E5A32A5-2078-4C8E-84B7-0030ADA2A56B}">
      <dsp:nvSpPr>
        <dsp:cNvPr id="0" name=""/>
        <dsp:cNvSpPr/>
      </dsp:nvSpPr>
      <dsp:spPr>
        <a:xfrm>
          <a:off x="6408155" y="2694027"/>
          <a:ext cx="1773661" cy="1773661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Встановлювати захист на окремі фрагменти таблиці</a:t>
          </a:r>
          <a:endParaRPr lang="ru-RU" sz="1600" kern="1200" dirty="0"/>
        </a:p>
      </dsp:txBody>
      <dsp:txXfrm>
        <a:off x="6494738" y="2780610"/>
        <a:ext cx="1600495" cy="1600495"/>
      </dsp:txXfrm>
    </dsp:sp>
    <dsp:sp modelId="{DE68D144-A1B2-4C51-B3B7-C5945A486941}">
      <dsp:nvSpPr>
        <dsp:cNvPr id="0" name=""/>
        <dsp:cNvSpPr/>
      </dsp:nvSpPr>
      <dsp:spPr>
        <a:xfrm rot="3857143">
          <a:off x="4681434" y="4384970"/>
          <a:ext cx="507099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507099" y="1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922306" y="4388861"/>
        <a:ext cx="25354" cy="25354"/>
      </dsp:txXfrm>
    </dsp:sp>
    <dsp:sp modelId="{FDBA80A8-6534-4B46-95B1-CCEE58150F38}">
      <dsp:nvSpPr>
        <dsp:cNvPr id="0" name=""/>
        <dsp:cNvSpPr/>
      </dsp:nvSpPr>
      <dsp:spPr>
        <a:xfrm>
          <a:off x="4542945" y="4542155"/>
          <a:ext cx="1773661" cy="1773661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Виконувати чисельні дослідження</a:t>
          </a:r>
          <a:endParaRPr lang="ru-RU" sz="1600" kern="1200" dirty="0"/>
        </a:p>
      </dsp:txBody>
      <dsp:txXfrm>
        <a:off x="4629528" y="4628738"/>
        <a:ext cx="1600495" cy="1600495"/>
      </dsp:txXfrm>
    </dsp:sp>
    <dsp:sp modelId="{2D7E28BC-7529-4B79-9659-845AFFDAF12E}">
      <dsp:nvSpPr>
        <dsp:cNvPr id="0" name=""/>
        <dsp:cNvSpPr/>
      </dsp:nvSpPr>
      <dsp:spPr>
        <a:xfrm rot="7221621">
          <a:off x="3434580" y="4372089"/>
          <a:ext cx="554563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554563" y="1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97997" y="4374793"/>
        <a:ext cx="27728" cy="27728"/>
      </dsp:txXfrm>
    </dsp:sp>
    <dsp:sp modelId="{5208989C-48FC-42DC-93F7-2D3B83920550}">
      <dsp:nvSpPr>
        <dsp:cNvPr id="0" name=""/>
        <dsp:cNvSpPr/>
      </dsp:nvSpPr>
      <dsp:spPr>
        <a:xfrm>
          <a:off x="2236646" y="4506297"/>
          <a:ext cx="1773661" cy="1773661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Вводити та редагувати тексти</a:t>
          </a:r>
          <a:endParaRPr lang="ru-RU" sz="1900" kern="1200" dirty="0"/>
        </a:p>
      </dsp:txBody>
      <dsp:txXfrm>
        <a:off x="2323229" y="4592880"/>
        <a:ext cx="1600495" cy="1600495"/>
      </dsp:txXfrm>
    </dsp:sp>
    <dsp:sp modelId="{926467E6-4C79-4D2E-B0CC-9FAB47AD75C5}">
      <dsp:nvSpPr>
        <dsp:cNvPr id="0" name=""/>
        <dsp:cNvSpPr/>
      </dsp:nvSpPr>
      <dsp:spPr>
        <a:xfrm rot="10360841">
          <a:off x="2529513" y="3435121"/>
          <a:ext cx="536846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536846" y="1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84516" y="3438268"/>
        <a:ext cx="26842" cy="26842"/>
      </dsp:txXfrm>
    </dsp:sp>
    <dsp:sp modelId="{E36D07AB-599C-4BA4-8008-7D2962B23B53}">
      <dsp:nvSpPr>
        <dsp:cNvPr id="0" name=""/>
        <dsp:cNvSpPr/>
      </dsp:nvSpPr>
      <dsp:spPr>
        <a:xfrm>
          <a:off x="764950" y="2792580"/>
          <a:ext cx="1775499" cy="1612419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Наглядно представляти дані у вигляді діаграм та графіків</a:t>
          </a:r>
          <a:endParaRPr lang="ru-RU" sz="1900" kern="1200" dirty="0"/>
        </a:p>
      </dsp:txBody>
      <dsp:txXfrm>
        <a:off x="843662" y="2871292"/>
        <a:ext cx="1618075" cy="1454995"/>
      </dsp:txXfrm>
    </dsp:sp>
    <dsp:sp modelId="{33964E89-9590-431B-8C68-A9F0FED3B004}">
      <dsp:nvSpPr>
        <dsp:cNvPr id="0" name=""/>
        <dsp:cNvSpPr/>
      </dsp:nvSpPr>
      <dsp:spPr>
        <a:xfrm rot="13284432">
          <a:off x="2788867" y="2200068"/>
          <a:ext cx="841418" cy="33137"/>
        </a:xfrm>
        <a:custGeom>
          <a:avLst/>
          <a:gdLst/>
          <a:ahLst/>
          <a:cxnLst/>
          <a:rect l="0" t="0" r="0" b="0"/>
          <a:pathLst>
            <a:path>
              <a:moveTo>
                <a:pt x="0" y="16568"/>
              </a:moveTo>
              <a:lnTo>
                <a:pt x="841418" y="16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88541" y="2195602"/>
        <a:ext cx="42070" cy="42070"/>
      </dsp:txXfrm>
    </dsp:sp>
    <dsp:sp modelId="{6762F4A3-D3BF-45CD-B693-6DE47478E3B9}">
      <dsp:nvSpPr>
        <dsp:cNvPr id="0" name=""/>
        <dsp:cNvSpPr/>
      </dsp:nvSpPr>
      <dsp:spPr>
        <a:xfrm>
          <a:off x="1342054" y="464992"/>
          <a:ext cx="1773661" cy="177366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Проводити статистичний аналіз</a:t>
          </a:r>
          <a:endParaRPr lang="ru-RU" sz="1600" kern="1200" dirty="0"/>
        </a:p>
      </dsp:txBody>
      <dsp:txXfrm>
        <a:off x="1428637" y="551575"/>
        <a:ext cx="1600495" cy="1600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0ACA4-E211-45B2-832F-65F32E07DCA0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E9AC-3E62-4291-9956-7A9FD23498C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2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E9AC-3E62-4291-9956-7A9FD23498C5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D67C-5427-4CF2-A267-05E39A55AE47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5BE4-CD8C-447D-8702-F6588BD62B8B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3571-2823-4795-8060-62678A86F989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7C5E-1473-49FF-AFDF-C0D7D553BBA6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4F27-334B-4D1F-AA4E-99D892CB56BE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8CA5-F7E8-48E7-B1FB-F2704CFFCD07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F1FE2-96E4-406A-B5F9-62BE4E9C266B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AE7C-CBFC-4048-8AD3-4E6C56E9A3DC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6ED4-794C-40E6-A592-6629B66FB75A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6B942-695D-40B1-93A9-B8F7502AD419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DAA6-9ACD-4CD6-A971-0AB3991BF1B6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E175D-2982-4CA1-8873-FBF87D340258}" type="datetime1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Електронні таблиці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B0D5-C2EC-4A3D-A920-6D38FB56E19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урси\методика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9"/>
            <a:ext cx="7886728" cy="188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Таблиці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електронні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таблиці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Табличний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процесор,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його призначення. </a:t>
            </a:r>
            <a:b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Об'єкти електронної таблиці, </a:t>
            </a:r>
            <a:b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їх 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властивості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Введення даних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543956" cy="2471742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uk-UA" altLang="uk-UA" sz="2400" dirty="0" smtClean="0">
                <a:latin typeface="Tahoma" pitchFamily="34" charset="0"/>
                <a:cs typeface="Arial" charset="0"/>
              </a:rPr>
              <a:t>         Щоб ввести дані в певну клітинку таблиці, слід спочатку її зробити </a:t>
            </a:r>
            <a:r>
              <a:rPr lang="uk-UA" altLang="uk-UA" sz="2400" b="1" dirty="0" smtClean="0">
                <a:latin typeface="Tahoma" pitchFamily="34" charset="0"/>
                <a:cs typeface="Arial" charset="0"/>
              </a:rPr>
              <a:t>активною</a:t>
            </a:r>
            <a:r>
              <a:rPr lang="uk-UA" altLang="uk-UA" sz="2400" dirty="0" smtClean="0">
                <a:latin typeface="Tahoma" pitchFamily="34" charset="0"/>
                <a:cs typeface="Arial" charset="0"/>
              </a:rPr>
              <a:t>. Дані в комірку вводяться з клавіатури і відображаються як в полі самої клітинки, так і в полі рядка формул. В процесі введення можна виконувати прийоми редагування.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uk-UA" altLang="uk-UA" sz="2400" dirty="0" smtClean="0">
                <a:latin typeface="Tahoma" pitchFamily="34" charset="0"/>
                <a:cs typeface="Arial" charset="0"/>
              </a:rPr>
              <a:t>         Завершити введення можна натисканням клавіші </a:t>
            </a:r>
            <a:r>
              <a:rPr lang="en-US" altLang="uk-UA" sz="2400" b="1" dirty="0" smtClean="0">
                <a:latin typeface="Tahoma" pitchFamily="34" charset="0"/>
                <a:cs typeface="Arial" charset="0"/>
              </a:rPr>
              <a:t>Enter</a:t>
            </a:r>
            <a:r>
              <a:rPr lang="uk-UA" altLang="uk-UA" sz="2400" dirty="0" smtClean="0">
                <a:latin typeface="Tahoma" pitchFamily="34" charset="0"/>
                <a:cs typeface="Arial" charset="0"/>
              </a:rPr>
              <a:t>. </a:t>
            </a:r>
            <a:endParaRPr lang="ru-RU" altLang="uk-UA" sz="2400" dirty="0" smtClean="0">
              <a:latin typeface="Tahoma" pitchFamily="34" charset="0"/>
              <a:cs typeface="Arial" charset="0"/>
            </a:endParaRPr>
          </a:p>
          <a:p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571876"/>
            <a:ext cx="416877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officebesplatno.com/exce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643578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Переміщення по 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електронній таблиці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14668" cy="4525963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latin typeface="Arial" charset="0"/>
                <a:cs typeface="Arial" charset="0"/>
              </a:rPr>
              <a:t>Для переміщення в межах електронної таблиці можна використовувати клавіші управління курсором чи виділяти потрібну клітинку клацанням миші.</a:t>
            </a:r>
          </a:p>
          <a:p>
            <a:r>
              <a:rPr lang="uk-UA" dirty="0" smtClean="0">
                <a:latin typeface="Arial" charset="0"/>
                <a:cs typeface="Arial" charset="0"/>
              </a:rPr>
              <a:t>У нижній частині робочого поля розміщені вкладки з назвами аркушів, за допомогою яких можна переходити від одного аркуша до іншого.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00240"/>
            <a:ext cx="2168525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0504"/>
            <a:ext cx="4044950" cy="1163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" name="Picture 2" descr="http://officebesplatno.com/excel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24" y="5715016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Мотивація навчальної діяльності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61448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atin typeface="Arial" charset="0"/>
                <a:cs typeface="Arial" charset="0"/>
              </a:rPr>
              <a:t>Сучасні технології обробки інформації часто приводять до того, що виникає потреба подання даних у вигляді таблиць. Наприклад, таблиця чемпіонату з шахів або футболу, розклад уроків, класний журнал, розклад рухів поїздів, тощо.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4211637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428868"/>
            <a:ext cx="31972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wiki.kspu.kr.ua/images/1/1d/Mnmi_-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5588" y="4402138"/>
            <a:ext cx="3435350" cy="202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officebesplatno.com/excel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5500702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Повторення матеріалу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1742"/>
          </a:xfrm>
        </p:spPr>
        <p:txBody>
          <a:bodyPr>
            <a:normAutofit lnSpcReduction="10000"/>
          </a:bodyPr>
          <a:lstStyle/>
          <a:p>
            <a:r>
              <a:rPr lang="uk-UA" sz="2200" dirty="0" smtClean="0">
                <a:latin typeface="Arial" charset="0"/>
                <a:cs typeface="Arial" charset="0"/>
              </a:rPr>
              <a:t>Є великий клас документів у вигляді таблиць, у яких, на відміну від таблиць, створених текстовим редактором Word, проводяться різноманітні обчислення над вмістом комірок.</a:t>
            </a:r>
          </a:p>
          <a:p>
            <a:r>
              <a:rPr lang="uk-UA" altLang="uk-UA" sz="2200" dirty="0" smtClean="0">
                <a:latin typeface="Tahoma" pitchFamily="34" charset="0"/>
                <a:cs typeface="Arial" charset="0"/>
              </a:rPr>
              <a:t>Це - відомості на заробітну плату, табелі робочого часу, інвентаризаційні описи, квартальні звіти, складський облік матеріалів тощо.</a:t>
            </a:r>
          </a:p>
          <a:p>
            <a:endParaRPr lang="ru-RU" dirty="0" smtClean="0">
              <a:latin typeface="Arial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1472" y="4000504"/>
            <a:ext cx="8072494" cy="2286016"/>
          </a:xfrm>
          <a:prstGeom prst="rect">
            <a:avLst/>
          </a:prstGeom>
          <a:solidFill>
            <a:srgbClr val="EAEAEA"/>
          </a:solidFill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defRPr/>
            </a:pPr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Електронна таблиця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 (ЕТ) </a:t>
            </a:r>
            <a:r>
              <a:rPr lang="uk-UA" sz="2800" dirty="0">
                <a:latin typeface="Tahoma" pitchFamily="34" charset="0"/>
              </a:rPr>
              <a:t>– це файл-документ, в якому в закодованому вигляді містяться таблиці, які крім даних можуть містити формули автоматичного розрахунку результатів.</a:t>
            </a:r>
            <a:endParaRPr lang="ru-RU" sz="2800" dirty="0">
              <a:latin typeface="Tahoma" pitchFamily="34" charset="0"/>
            </a:endParaRPr>
          </a:p>
        </p:txBody>
      </p:sp>
      <p:pic>
        <p:nvPicPr>
          <p:cNvPr id="8" name="Picture 2" descr="http://officebesplatno.com/exce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5715016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Табличний процесор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31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uk-UA" dirty="0" smtClean="0">
                <a:latin typeface="Tahoma" pitchFamily="34" charset="0"/>
              </a:rPr>
              <a:t>		</a:t>
            </a:r>
            <a:r>
              <a:rPr lang="uk-UA" altLang="uk-UA" sz="2800" dirty="0" smtClean="0">
                <a:latin typeface="Tahoma" pitchFamily="34" charset="0"/>
              </a:rPr>
              <a:t>Існує ряд програм, за допомогою яких можна створювати та редагувати  документи електронних таблиць. Їх називають </a:t>
            </a:r>
            <a:r>
              <a:rPr lang="uk-UA" altLang="uk-UA" sz="2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табличними процесорами</a:t>
            </a:r>
            <a:r>
              <a:rPr lang="uk-UA" altLang="uk-UA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altLang="uk-UA" sz="2800" dirty="0" smtClean="0">
                <a:latin typeface="Tahoma" pitchFamily="34" charset="0"/>
              </a:rPr>
              <a:t>		</a:t>
            </a:r>
            <a:r>
              <a:rPr lang="uk-UA" altLang="uk-UA" sz="2800" dirty="0" smtClean="0">
                <a:latin typeface="Tahoma" pitchFamily="34" charset="0"/>
              </a:rPr>
              <a:t>На сьогодні найпопулярнішим табличним процесором є  </a:t>
            </a:r>
            <a:r>
              <a:rPr lang="uk-UA" altLang="uk-UA" sz="2800" b="1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MS Excel</a:t>
            </a:r>
            <a:r>
              <a:rPr lang="uk-UA" altLang="uk-UA" sz="2800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</a:rPr>
              <a:t>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8" name="Picture 4" descr="http://cdn.bolshoyvopros.ru/files/users/images/2d/f7/2df7a465eba1108239aa76cba082f4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143380"/>
            <a:ext cx="3932496" cy="17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officebesplatno.com/exce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643578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214282" y="357166"/>
          <a:ext cx="8758517" cy="625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://officebesplatno.com/excel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24" y="5643578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2689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Елементарним об'єктом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електронної таблиці є комірка, місце знаходження якої визначається перетином стовпців і строк.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Рядок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група комірок, розташованих на одному горизонтальному рівні.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Стовпчик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група комірок, розташованих в одному вертикальному ряду таблиці.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Блок комірок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група суміжних комірок.</a:t>
            </a:r>
          </a:p>
        </p:txBody>
      </p:sp>
    </p:spTree>
    <p:extLst>
      <p:ext uri="{BB962C8B-B14F-4D97-AF65-F5344CB8AC3E}">
        <p14:creationId xmlns:p14="http://schemas.microsoft.com/office/powerpoint/2010/main" val="12400079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Запуск програми MS Excel.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Основні елементи вікна програми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175736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Arial" charset="0"/>
                <a:cs typeface="Arial" charset="0"/>
              </a:rPr>
              <a:t>Для запуску необхідно виконати команду Пуск, </a:t>
            </a:r>
            <a:r>
              <a:rPr lang="uk-UA" dirty="0" err="1" smtClean="0">
                <a:latin typeface="Arial" charset="0"/>
                <a:cs typeface="Arial" charset="0"/>
              </a:rPr>
              <a:t>Программы</a:t>
            </a:r>
            <a:r>
              <a:rPr lang="uk-UA" dirty="0" smtClean="0">
                <a:latin typeface="Arial" charset="0"/>
                <a:cs typeface="Arial" charset="0"/>
              </a:rPr>
              <a:t>, Microsoft Excel.</a:t>
            </a:r>
            <a:endParaRPr lang="ru-RU" dirty="0" smtClean="0">
              <a:latin typeface="Arial" charset="0"/>
              <a:cs typeface="Arial" charset="0"/>
            </a:endParaRPr>
          </a:p>
          <a:p>
            <a:r>
              <a:rPr lang="uk-UA" dirty="0" smtClean="0">
                <a:latin typeface="Arial" charset="0"/>
                <a:cs typeface="Arial" charset="0"/>
              </a:rPr>
              <a:t>Після запуску перед нами з’явиться вікно електронної таблиці.</a:t>
            </a:r>
            <a:endParaRPr lang="ru-RU" dirty="0" smtClean="0">
              <a:latin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pic>
        <p:nvPicPr>
          <p:cNvPr id="6" name="Picture 16" descr="http://3.bp.blogspot.com/-jtmprWe2cSg/VmSDafTJ4rI/AAAAAAAAAFY/U2GoEYQd1Lg/s640/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857496"/>
            <a:ext cx="4643470" cy="348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officebesplatno.com/exce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5643578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Основні  об’єкти в середовищі табличного процесора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1"/>
            <a:ext cx="8229600" cy="1143008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uk-UA" altLang="uk-UA" dirty="0">
                <a:latin typeface="Tahoma" pitchFamily="34" charset="0"/>
              </a:rPr>
              <a:t> </a:t>
            </a:r>
            <a:r>
              <a:rPr lang="uk-UA" altLang="uk-UA" dirty="0" smtClean="0">
                <a:latin typeface="Tahoma" pitchFamily="34" charset="0"/>
              </a:rPr>
              <a:t>       Книга </a:t>
            </a:r>
            <a:r>
              <a:rPr lang="uk-UA" altLang="uk-UA" dirty="0">
                <a:latin typeface="Tahoma" pitchFamily="34" charset="0"/>
              </a:rPr>
              <a:t>складається із елементів, що мають назву </a:t>
            </a:r>
            <a:r>
              <a:rPr lang="uk-UA" altLang="uk-UA" b="1" dirty="0">
                <a:solidFill>
                  <a:schemeClr val="accent2">
                    <a:lumMod val="50000"/>
                  </a:schemeClr>
                </a:solidFill>
                <a:latin typeface="Tahoma" pitchFamily="34" charset="0"/>
              </a:rPr>
              <a:t>листи</a:t>
            </a:r>
            <a:r>
              <a:rPr lang="uk-UA" altLang="uk-UA" dirty="0">
                <a:latin typeface="Tahoma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uk-UA" altLang="uk-UA" dirty="0">
                <a:latin typeface="Tahoma" pitchFamily="34" charset="0"/>
              </a:rPr>
              <a:t>   Книга може містити до </a:t>
            </a:r>
            <a:r>
              <a:rPr lang="uk-UA" altLang="uk-UA" b="1" dirty="0">
                <a:latin typeface="Tahoma" pitchFamily="34" charset="0"/>
              </a:rPr>
              <a:t>255</a:t>
            </a:r>
            <a:r>
              <a:rPr lang="uk-UA" altLang="uk-UA" dirty="0">
                <a:latin typeface="Tahoma" pitchFamily="34" charset="0"/>
              </a:rPr>
              <a:t> робочих листів. Їх вкладки  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uk-UA" altLang="uk-UA" dirty="0">
                <a:latin typeface="Tahoma" pitchFamily="34" charset="0"/>
              </a:rPr>
              <a:t>   містяться унизу вікна електронної таблиці.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8596" y="1500174"/>
            <a:ext cx="8208962" cy="10969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17375E"/>
                </a:solidFill>
              </a:rPr>
              <a:t>Електронна таблиця, створена за допомогою табличного процесора</a:t>
            </a:r>
            <a:r>
              <a:rPr lang="ru-RU" sz="2400" b="1" dirty="0">
                <a:solidFill>
                  <a:srgbClr val="17375E"/>
                </a:solidFill>
              </a:rPr>
              <a:t>, </a:t>
            </a:r>
            <a:r>
              <a:rPr lang="uk-UA" sz="2400" b="1" dirty="0">
                <a:solidFill>
                  <a:srgbClr val="17375E"/>
                </a:solidFill>
              </a:rPr>
              <a:t>називається  </a:t>
            </a:r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книгою.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063" y="3862388"/>
            <a:ext cx="61023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1317625" y="6048375"/>
            <a:ext cx="2486025" cy="35242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 altLang="uk-UA"/>
          </a:p>
        </p:txBody>
      </p:sp>
      <p:pic>
        <p:nvPicPr>
          <p:cNvPr id="9" name="Picture 2" descr="http://officebesplatno.com/exce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643578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урси\методика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Основні  об’єкти в середовищі табличного процесора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таблиці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</p:spPr>
        <p:txBody>
          <a:bodyPr>
            <a:normAutofit fontScale="70000" lnSpcReduction="20000"/>
          </a:bodyPr>
          <a:lstStyle/>
          <a:p>
            <a:r>
              <a:rPr lang="uk-UA" altLang="uk-UA" dirty="0" smtClean="0">
                <a:latin typeface="Arial" charset="0"/>
                <a:cs typeface="Arial" charset="0"/>
              </a:rPr>
              <a:t>Електронна таблиця може складатись із декількох аркушів, кожен з яких поділений на рядки і стовпці.</a:t>
            </a:r>
          </a:p>
          <a:p>
            <a:r>
              <a:rPr lang="uk-UA" altLang="uk-UA" dirty="0" smtClean="0">
                <a:latin typeface="Arial" charset="0"/>
                <a:cs typeface="Arial" charset="0"/>
              </a:rPr>
              <a:t>На перетині рядків і стовпців розташовані клітинки, до яких можна вводити дані. Кожна клітинка має свою адресу. Наприклад, клітинка, що розташована на перетині рядка 3 та стовпця </a:t>
            </a:r>
            <a:r>
              <a:rPr lang="en-US" altLang="uk-UA" dirty="0" smtClean="0">
                <a:latin typeface="Arial" charset="0"/>
                <a:cs typeface="Arial" charset="0"/>
              </a:rPr>
              <a:t>B</a:t>
            </a:r>
            <a:r>
              <a:rPr lang="uk-UA" altLang="uk-UA" dirty="0" smtClean="0">
                <a:latin typeface="Arial" charset="0"/>
                <a:cs typeface="Arial" charset="0"/>
              </a:rPr>
              <a:t>, має адресу </a:t>
            </a:r>
            <a:r>
              <a:rPr lang="en-US" altLang="uk-UA" dirty="0" smtClean="0">
                <a:latin typeface="Arial" charset="0"/>
                <a:cs typeface="Arial" charset="0"/>
              </a:rPr>
              <a:t>B3</a:t>
            </a:r>
            <a:r>
              <a:rPr lang="uk-UA" altLang="uk-UA" dirty="0" smtClean="0">
                <a:latin typeface="Arial" charset="0"/>
                <a:cs typeface="Arial" charset="0"/>
              </a:rPr>
              <a:t>.</a:t>
            </a:r>
          </a:p>
          <a:p>
            <a:endParaRPr lang="uk-UA" altLang="uk-UA" dirty="0" smtClean="0">
              <a:latin typeface="Arial" charset="0"/>
              <a:cs typeface="Arial" charset="0"/>
            </a:endParaRPr>
          </a:p>
          <a:p>
            <a:endParaRPr lang="ru-RU" dirty="0" smtClean="0">
              <a:latin typeface="Arial" charset="0"/>
              <a:cs typeface="Arial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988" y="3630613"/>
            <a:ext cx="5345112" cy="259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2" descr="http://officebesplatno.com/exce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715016"/>
            <a:ext cx="1009640" cy="10096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460</Words>
  <Application>Microsoft Office PowerPoint</Application>
  <PresentationFormat>Екран (4:3)</PresentationFormat>
  <Paragraphs>52</Paragraphs>
  <Slides>11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Wingdings</vt:lpstr>
      <vt:lpstr>Тема Office</vt:lpstr>
      <vt:lpstr>Таблиці, електронні таблиці.  Табличний процесор, його призначення.  Об'єкти електронної таблиці,  їх властивості </vt:lpstr>
      <vt:lpstr>Мотивація навчальної діяльності</vt:lpstr>
      <vt:lpstr>Повторення матеріалу</vt:lpstr>
      <vt:lpstr>Табличний процесор</vt:lpstr>
      <vt:lpstr>Презентація PowerPoint</vt:lpstr>
      <vt:lpstr>Презентація PowerPoint</vt:lpstr>
      <vt:lpstr>Запуск програми MS Excel.  Основні елементи вікна програми </vt:lpstr>
      <vt:lpstr>Основні  об’єкти в середовищі табличного процесора</vt:lpstr>
      <vt:lpstr>Основні  об’єкти в середовищі табличного процесора</vt:lpstr>
      <vt:lpstr>Введення даних</vt:lpstr>
      <vt:lpstr>Переміщення по  електронній таблиці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Таблиці, електронні таблиці.  Табличний процесор, його призначення.  Об'єкти електронної таблиці,  їх властивості</dc:title>
  <dc:creator>Ovcharenko</dc:creator>
  <cp:lastModifiedBy>HP 450</cp:lastModifiedBy>
  <cp:revision>19</cp:revision>
  <dcterms:created xsi:type="dcterms:W3CDTF">2016-03-20T12:40:52Z</dcterms:created>
  <dcterms:modified xsi:type="dcterms:W3CDTF">2024-03-07T13:37:00Z</dcterms:modified>
</cp:coreProperties>
</file>