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852E-E2D8-499B-8B74-95EE05DABBAC}" type="datetimeFigureOut">
              <a:rPr lang="ru-UA" smtClean="0"/>
              <a:t>28.10.2023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4BA3-B2C2-45E1-97C1-E69B61B770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1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44BA3-B2C2-45E1-97C1-E69B61B770E1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07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28.10.2023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1C7872-5A19-459B-B293-7603251A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0" y="1074528"/>
            <a:ext cx="10000836" cy="44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005717-5983-48F2-BA4E-633BD6BF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C14003-535D-42D5-83F0-2DFAD5479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68" y="857250"/>
            <a:ext cx="9237967" cy="20155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2F2193-BACE-43A0-8FCD-C6F29F02F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68" y="3352800"/>
            <a:ext cx="9129285" cy="20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E61500-85EF-4819-801A-11CF7F8B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08ACE-548C-4A9C-B5CE-F2E10132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79" y="571500"/>
            <a:ext cx="8483217" cy="49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635A1-57FC-4776-8C08-16628B56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50CF0-D954-4782-94BE-498390BA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02" y="468598"/>
            <a:ext cx="8579371" cy="55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2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84CACE-A7DB-4B08-A0E0-569A53FE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10F70-E5B6-4F95-9DEA-566CF34BB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84" y="504188"/>
            <a:ext cx="8310996" cy="17450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0347F8-3627-4573-912C-05B72245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14" y="2249233"/>
            <a:ext cx="8934936" cy="42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2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034C7-A7D8-469F-BF45-93C25422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2EAC36-BA31-401F-B2BA-F9EA9FB3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62" y="2800350"/>
            <a:ext cx="9606492" cy="24441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4A0566-E67E-4658-8B1F-D9ECE4F85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62" y="815173"/>
            <a:ext cx="8781205" cy="13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7130A-DAF5-4A98-83A0-86EA3DFB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C85DAA-3C44-48BB-A589-3727B19D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06" y="638175"/>
            <a:ext cx="9204097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BD4BA2-E597-4DE4-AE6A-0040B87C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DD91C2-48DC-4CE3-8A77-837C59458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86" y="442167"/>
            <a:ext cx="8842914" cy="3653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2EE6E1-A955-48A7-903B-26F34099F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186" y="4009987"/>
            <a:ext cx="8696628" cy="10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1EF72-8C5D-46A1-94B0-5280CFDE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826CB5-9643-4B76-A708-4A32A565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90" y="1074528"/>
            <a:ext cx="9695774" cy="354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435C9-B9E9-4D29-BF6E-7B187E21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DD56F-876F-4A88-9AB3-0DC97F5D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47" y="466725"/>
            <a:ext cx="8355750" cy="56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9.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ФІНАНСОВО-ЕКОНОМІЧНІ РЕЗУЛЬТАТИ ДІЯЛЬНОСТІ ПІДПРИЄМСТВА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463"/>
            <a:ext cx="9144000" cy="1655762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 Характеристика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9.4. Характеристика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491997-9572-47F1-8BF0-7DAC07A8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EF85E1-5937-4FFE-85BD-70E56594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80" y="895350"/>
            <a:ext cx="9146462" cy="41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B850F-278A-4523-AE88-A1C57EF0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E90C0-D16F-47D0-99B5-9CD62E5B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328775"/>
            <a:ext cx="8431851" cy="57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22756-AB68-43FC-AC7D-35A01D55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633BC-1874-4557-8FF2-CE275B66B8DA}"/>
              </a:ext>
            </a:extLst>
          </p:cNvPr>
          <p:cNvSpPr txBox="1"/>
          <p:nvPr/>
        </p:nvSpPr>
        <p:spPr>
          <a:xfrm>
            <a:off x="2714625" y="5372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31C0F7-80A7-4CB4-BC6C-61D6C6BA1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51" y="1094641"/>
            <a:ext cx="8197524" cy="49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9EC60-B521-4EBB-8E79-14E19FB2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04" y="657225"/>
            <a:ext cx="893001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1ED968-E875-4203-9710-CD5895A7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39" y="628650"/>
            <a:ext cx="8081565" cy="49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9B32A-2563-42E4-880F-27CA02BA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35581"/>
            <a:ext cx="5631405" cy="64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649FB-8693-403E-B87B-E50B5DAD8C1C}"/>
              </a:ext>
            </a:extLst>
          </p:cNvPr>
          <p:cNvSpPr txBox="1"/>
          <p:nvPr/>
        </p:nvSpPr>
        <p:spPr>
          <a:xfrm>
            <a:off x="1343025" y="305485"/>
            <a:ext cx="836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9.4. Характеристика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3B2810-E5FD-4A1A-B56E-444E5B893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80" y="1140070"/>
            <a:ext cx="8071215" cy="45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232DF2-CCA4-4884-8013-3AACE1A53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74428"/>
            <a:ext cx="7166866" cy="47101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1E473A-4A69-4482-9F43-53843D187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25" y="4908411"/>
            <a:ext cx="6936352" cy="8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F8970C-D676-462C-8DFD-9E603D89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35" y="447675"/>
            <a:ext cx="7431190" cy="59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B5B67D-7DE0-4AA2-9B95-FA69C4F0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65" y="289434"/>
            <a:ext cx="8153141" cy="3901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11DB79-A900-42D0-A8B3-0A8A13009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66" y="4191000"/>
            <a:ext cx="7554709" cy="6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A110E5-BEAE-47DE-A080-C7CAF9C7B69B}"/>
              </a:ext>
            </a:extLst>
          </p:cNvPr>
          <p:cNvSpPr txBox="1"/>
          <p:nvPr/>
        </p:nvSpPr>
        <p:spPr>
          <a:xfrm>
            <a:off x="1762124" y="590933"/>
            <a:ext cx="7496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 Характеристика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12E1D0-BC0C-40B4-A5F8-310C8BDB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65" y="1312863"/>
            <a:ext cx="8932091" cy="50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7190F-FF60-4CEC-95C3-321064BDF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599" y="838200"/>
            <a:ext cx="7916028" cy="46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72167D-1A52-40D3-84C9-148A3AE6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70" y="838200"/>
            <a:ext cx="7946420" cy="44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C35BF-8968-4995-9F08-682F00399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-14025"/>
            <a:ext cx="5715000" cy="68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3BA27-07B5-45B1-B257-93DE2858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04777"/>
            <a:ext cx="7640382" cy="7876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9CC7E1-1668-44C4-8297-151C4001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092445"/>
            <a:ext cx="7391623" cy="49277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3CDD2-ED03-46A6-9E94-4960E1FA5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F08C1A-7182-45CD-AD12-1BD6E379AA58}"/>
              </a:ext>
            </a:extLst>
          </p:cNvPr>
          <p:cNvSpPr txBox="1"/>
          <p:nvPr/>
        </p:nvSpPr>
        <p:spPr>
          <a:xfrm>
            <a:off x="1266825" y="391210"/>
            <a:ext cx="8143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89959D-7189-47E2-A691-8001DD3D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3" y="1178173"/>
            <a:ext cx="8358679" cy="4501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583889-9B8C-483B-8106-D6E7519DD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84AF0E-1F74-4710-87B9-BE68A5CC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08" y="651349"/>
            <a:ext cx="8512447" cy="5235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8EEA0-A91D-42F8-A183-44E0F3CB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79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00AF78-DC27-4B0E-BAF5-176BDE5F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26" y="684593"/>
            <a:ext cx="8239523" cy="5306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D86AD-21F6-49D7-8579-B6AEAF2D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F4F31-696A-47E5-82B1-DA8D45A0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77" y="223735"/>
            <a:ext cx="7296398" cy="33615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688C16-5929-4FDC-B101-33E41578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76" y="3585324"/>
            <a:ext cx="7191623" cy="33848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F3963F-9912-4B5E-B014-437F3D97A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83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22064-498D-49AA-AEDD-31C7D29E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89500"/>
            <a:ext cx="6803003" cy="62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AFAD2B-93AB-4D8F-9D39-05E65D67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2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B994E-47B5-4D8F-813E-554F8958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373742"/>
            <a:ext cx="7477376" cy="60901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BBDAC6-0169-4E65-91D5-33817ACE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6617CF-4147-404C-B4EA-D584A82E0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232834"/>
            <a:ext cx="7734300" cy="12862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6B0BC8-7DF3-471E-ADB9-161000997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1519118"/>
            <a:ext cx="7981950" cy="52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3231B-8064-4009-8F40-536BCBCCA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59" y="657225"/>
            <a:ext cx="8299803" cy="52979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3229C5-8B77-4E92-8EFA-9D12AEA6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6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F510E-C14E-472E-89EE-6C603E515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51" y="647542"/>
            <a:ext cx="8319370" cy="51055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EFECB-83E1-4541-9C0F-80180DFA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20B6B0-5282-4E86-AE0F-8067AAE09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394" y="247651"/>
            <a:ext cx="7902043" cy="46902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A76ACD-F805-433B-985D-FD70AF51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70" y="4937949"/>
            <a:ext cx="7590489" cy="12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868955-57ED-4220-8882-078884A0D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47" y="552451"/>
            <a:ext cx="8820854" cy="52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8EE9DC-05B2-441C-A964-CDA4AE18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110" y="513762"/>
            <a:ext cx="8129910" cy="3812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6D1C07-438B-434B-B5D0-28B1CE99A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110" y="4250394"/>
            <a:ext cx="8446815" cy="19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5DB106-C596-46E3-AAEE-7FEC9FC02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39" y="981076"/>
            <a:ext cx="9288004" cy="41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50F399-E4B2-41D3-B60B-237A91D1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61" y="286731"/>
            <a:ext cx="8277857" cy="60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87</Words>
  <Application>Microsoft Office PowerPoint</Application>
  <PresentationFormat>Широкоэкранный</PresentationFormat>
  <Paragraphs>15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9. ФІНАНСОВО-ЕКОНОМІЧНІ РЕЗУЛЬТАТИ ДІЯЛЬНОСТІ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33</cp:revision>
  <dcterms:created xsi:type="dcterms:W3CDTF">2023-09-02T13:04:54Z</dcterms:created>
  <dcterms:modified xsi:type="dcterms:W3CDTF">2023-10-28T20:23:29Z</dcterms:modified>
</cp:coreProperties>
</file>