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83" r:id="rId8"/>
    <p:sldId id="274" r:id="rId9"/>
    <p:sldId id="275" r:id="rId10"/>
    <p:sldId id="279" r:id="rId11"/>
    <p:sldId id="277" r:id="rId12"/>
    <p:sldId id="276" r:id="rId13"/>
    <p:sldId id="278" r:id="rId14"/>
    <p:sldId id="260" r:id="rId15"/>
    <p:sldId id="280" r:id="rId16"/>
    <p:sldId id="261" r:id="rId17"/>
    <p:sldId id="281" r:id="rId18"/>
    <p:sldId id="262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Bückert" initials="NB" lastIdx="1" clrIdx="0">
    <p:extLst>
      <p:ext uri="{19B8F6BF-5375-455C-9EA6-DF929625EA0E}">
        <p15:presenceInfo xmlns:p15="http://schemas.microsoft.com/office/powerpoint/2012/main" userId="57ae51769e6b40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7.xml"/><Relationship Id="rId1" Type="http://schemas.openxmlformats.org/officeDocument/2006/relationships/slide" Target="../slides/slide3.xml"/><Relationship Id="rId4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0BAF9-DA73-4D76-9093-D7E48E4F96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E5010-D064-4EFC-9EDC-48267CC4D193}">
      <dgm:prSet/>
      <dgm:spPr/>
      <dgm:t>
        <a:bodyPr/>
        <a:lstStyle/>
        <a:p>
          <a:r>
            <a:rPr lang="uk-UA" baseline="0" dirty="0">
              <a:hlinkClick xmlns:r="http://schemas.openxmlformats.org/officeDocument/2006/relationships" r:id="rId1" action="ppaction://hlinksldjump"/>
            </a:rPr>
            <a:t>Історія ораторського мистецтва. </a:t>
          </a:r>
          <a:endParaRPr lang="en-US" dirty="0"/>
        </a:p>
      </dgm:t>
    </dgm:pt>
    <dgm:pt modelId="{1FAE3136-2644-4DE9-8744-18BA4ACE41F3}" type="parTrans" cxnId="{5919AC66-5823-49DF-92F4-7F44A3D950A6}">
      <dgm:prSet/>
      <dgm:spPr/>
      <dgm:t>
        <a:bodyPr/>
        <a:lstStyle/>
        <a:p>
          <a:endParaRPr lang="en-US"/>
        </a:p>
      </dgm:t>
    </dgm:pt>
    <dgm:pt modelId="{29FAEAA2-1AB0-47EC-98EA-BD67DDE0A127}" type="sibTrans" cxnId="{5919AC66-5823-49DF-92F4-7F44A3D950A6}">
      <dgm:prSet/>
      <dgm:spPr/>
      <dgm:t>
        <a:bodyPr/>
        <a:lstStyle/>
        <a:p>
          <a:endParaRPr lang="en-US"/>
        </a:p>
      </dgm:t>
    </dgm:pt>
    <dgm:pt modelId="{C492D343-5E40-416B-AA9D-E931CB979B56}">
      <dgm:prSet/>
      <dgm:spPr/>
      <dgm:t>
        <a:bodyPr/>
        <a:lstStyle/>
        <a:p>
          <a:r>
            <a:rPr lang="uk-UA" baseline="0" dirty="0">
              <a:hlinkClick xmlns:r="http://schemas.openxmlformats.org/officeDocument/2006/relationships" r:id="rId2" action="ppaction://hlinksldjump"/>
            </a:rPr>
            <a:t>Ефективні стилі публічного виступу</a:t>
          </a:r>
          <a:endParaRPr lang="en-US" dirty="0"/>
        </a:p>
      </dgm:t>
    </dgm:pt>
    <dgm:pt modelId="{4BDDE9E6-890F-4F81-80CF-328BB2E65600}" type="parTrans" cxnId="{7403B499-36AE-40E7-A5F9-701338F24E54}">
      <dgm:prSet/>
      <dgm:spPr/>
      <dgm:t>
        <a:bodyPr/>
        <a:lstStyle/>
        <a:p>
          <a:endParaRPr lang="en-US"/>
        </a:p>
      </dgm:t>
    </dgm:pt>
    <dgm:pt modelId="{DB72D769-3CFE-4209-BB51-8F9884E9D5B2}" type="sibTrans" cxnId="{7403B499-36AE-40E7-A5F9-701338F24E54}">
      <dgm:prSet/>
      <dgm:spPr/>
      <dgm:t>
        <a:bodyPr/>
        <a:lstStyle/>
        <a:p>
          <a:endParaRPr lang="en-US"/>
        </a:p>
      </dgm:t>
    </dgm:pt>
    <dgm:pt modelId="{C9ED7EE6-9C4B-48E4-A3E0-039C89A3F8E0}">
      <dgm:prSet/>
      <dgm:spPr/>
      <dgm:t>
        <a:bodyPr/>
        <a:lstStyle/>
        <a:p>
          <a:r>
            <a:rPr lang="uk-UA" baseline="0" dirty="0">
              <a:hlinkClick xmlns:r="http://schemas.openxmlformats.org/officeDocument/2006/relationships" r:id="rId3" action="ppaction://hlinksldjump"/>
            </a:rPr>
            <a:t>Психологічна підготовка до виступу. </a:t>
          </a:r>
          <a:endParaRPr lang="en-US" dirty="0"/>
        </a:p>
      </dgm:t>
    </dgm:pt>
    <dgm:pt modelId="{6B4DF14B-CF22-48C4-B252-B54F5F9A4170}" type="parTrans" cxnId="{5C778F3D-48DC-4031-A4D0-9F28A59E70D9}">
      <dgm:prSet/>
      <dgm:spPr/>
      <dgm:t>
        <a:bodyPr/>
        <a:lstStyle/>
        <a:p>
          <a:endParaRPr lang="en-US"/>
        </a:p>
      </dgm:t>
    </dgm:pt>
    <dgm:pt modelId="{B0598F15-682A-4092-A7FB-6A52137DB7FC}" type="sibTrans" cxnId="{5C778F3D-48DC-4031-A4D0-9F28A59E70D9}">
      <dgm:prSet/>
      <dgm:spPr/>
      <dgm:t>
        <a:bodyPr/>
        <a:lstStyle/>
        <a:p>
          <a:endParaRPr lang="en-US"/>
        </a:p>
      </dgm:t>
    </dgm:pt>
    <dgm:pt modelId="{9065543E-CC85-4673-963D-30EC43BFC245}">
      <dgm:prSet/>
      <dgm:spPr/>
      <dgm:t>
        <a:bodyPr/>
        <a:lstStyle/>
        <a:p>
          <a:r>
            <a:rPr lang="uk-UA" baseline="0" dirty="0">
              <a:hlinkClick xmlns:r="http://schemas.openxmlformats.org/officeDocument/2006/relationships" r:id="rId4" action="ppaction://hlinksldjump"/>
            </a:rPr>
            <a:t>Страх публічного виступу, його природа та методи опанування ним.</a:t>
          </a:r>
          <a:endParaRPr lang="en-US" dirty="0"/>
        </a:p>
      </dgm:t>
    </dgm:pt>
    <dgm:pt modelId="{85FFC7C4-25E3-4880-BEC4-E7E215CE9A37}" type="parTrans" cxnId="{ED19E7E5-42C4-4BF8-B5B6-8B604684F58E}">
      <dgm:prSet/>
      <dgm:spPr/>
      <dgm:t>
        <a:bodyPr/>
        <a:lstStyle/>
        <a:p>
          <a:endParaRPr lang="en-US"/>
        </a:p>
      </dgm:t>
    </dgm:pt>
    <dgm:pt modelId="{3B77336B-2D5E-4E59-A247-C5B207A62CB3}" type="sibTrans" cxnId="{ED19E7E5-42C4-4BF8-B5B6-8B604684F58E}">
      <dgm:prSet/>
      <dgm:spPr/>
      <dgm:t>
        <a:bodyPr/>
        <a:lstStyle/>
        <a:p>
          <a:endParaRPr lang="en-US"/>
        </a:p>
      </dgm:t>
    </dgm:pt>
    <dgm:pt modelId="{8E31736A-F0BD-4342-AAE9-5083C7FF040A}">
      <dgm:prSet/>
      <dgm:spPr/>
      <dgm:t>
        <a:bodyPr/>
        <a:lstStyle/>
        <a:p>
          <a:r>
            <a:rPr lang="uk-UA" baseline="0" dirty="0">
              <a:hlinkClick xmlns:r="http://schemas.openxmlformats.org/officeDocument/2006/relationships" r:id="" action="ppaction://noaction"/>
            </a:rPr>
            <a:t>Прийоми управління увагою аудиторії. </a:t>
          </a:r>
          <a:endParaRPr lang="en-US" dirty="0"/>
        </a:p>
      </dgm:t>
    </dgm:pt>
    <dgm:pt modelId="{ED8FEAA3-F53B-4A0B-873C-5D75E5A858DE}" type="parTrans" cxnId="{3D8BDAFB-5CB8-44F7-9B82-3DBF2E836307}">
      <dgm:prSet/>
      <dgm:spPr/>
      <dgm:t>
        <a:bodyPr/>
        <a:lstStyle/>
        <a:p>
          <a:endParaRPr lang="en-US"/>
        </a:p>
      </dgm:t>
    </dgm:pt>
    <dgm:pt modelId="{4B8392E3-DC5D-4B71-B254-AB48D530645B}" type="sibTrans" cxnId="{3D8BDAFB-5CB8-44F7-9B82-3DBF2E836307}">
      <dgm:prSet/>
      <dgm:spPr/>
      <dgm:t>
        <a:bodyPr/>
        <a:lstStyle/>
        <a:p>
          <a:endParaRPr lang="en-US"/>
        </a:p>
      </dgm:t>
    </dgm:pt>
    <dgm:pt modelId="{7885239E-A574-4F14-BF16-8667CF0CF033}">
      <dgm:prSet/>
      <dgm:spPr/>
      <dgm:t>
        <a:bodyPr/>
        <a:lstStyle/>
        <a:p>
          <a:endParaRPr lang="uk-UA" noProof="0" dirty="0"/>
        </a:p>
      </dgm:t>
    </dgm:pt>
    <dgm:pt modelId="{DFD5566F-F7F5-471D-8201-2D5131A2593C}" type="parTrans" cxnId="{BDAFC090-9AD3-4FF5-BE05-3B6437F55E87}">
      <dgm:prSet/>
      <dgm:spPr/>
      <dgm:t>
        <a:bodyPr/>
        <a:lstStyle/>
        <a:p>
          <a:endParaRPr lang="de-DE"/>
        </a:p>
      </dgm:t>
    </dgm:pt>
    <dgm:pt modelId="{3E5CFC6A-3691-4AF0-AE8F-FE329AF7D14C}" type="sibTrans" cxnId="{BDAFC090-9AD3-4FF5-BE05-3B6437F55E87}">
      <dgm:prSet/>
      <dgm:spPr/>
      <dgm:t>
        <a:bodyPr/>
        <a:lstStyle/>
        <a:p>
          <a:endParaRPr lang="de-DE"/>
        </a:p>
      </dgm:t>
    </dgm:pt>
    <dgm:pt modelId="{9CEEB9B4-C879-4279-B832-1C68F55EA8AB}" type="pres">
      <dgm:prSet presAssocID="{0BE0BAF9-DA73-4D76-9093-D7E48E4F96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0F5E53F-D9EF-4E90-B73B-9364D1F5484C}" type="pres">
      <dgm:prSet presAssocID="{5CFE5010-D064-4EFC-9EDC-48267CC4D193}" presName="thickLine" presStyleLbl="alignNode1" presStyleIdx="0" presStyleCnt="6"/>
      <dgm:spPr/>
    </dgm:pt>
    <dgm:pt modelId="{572C1BE9-772E-433F-AD36-9D0082FBDE62}" type="pres">
      <dgm:prSet presAssocID="{5CFE5010-D064-4EFC-9EDC-48267CC4D193}" presName="horz1" presStyleCnt="0"/>
      <dgm:spPr/>
    </dgm:pt>
    <dgm:pt modelId="{0C12C8A9-C1C7-4FCA-85D8-7F48D2610A48}" type="pres">
      <dgm:prSet presAssocID="{5CFE5010-D064-4EFC-9EDC-48267CC4D193}" presName="tx1" presStyleLbl="revTx" presStyleIdx="0" presStyleCnt="6"/>
      <dgm:spPr/>
      <dgm:t>
        <a:bodyPr/>
        <a:lstStyle/>
        <a:p>
          <a:endParaRPr lang="ru-RU"/>
        </a:p>
      </dgm:t>
    </dgm:pt>
    <dgm:pt modelId="{5CCFD103-ED69-4ADF-8E0F-48ACFAA20D6A}" type="pres">
      <dgm:prSet presAssocID="{5CFE5010-D064-4EFC-9EDC-48267CC4D193}" presName="vert1" presStyleCnt="0"/>
      <dgm:spPr/>
    </dgm:pt>
    <dgm:pt modelId="{82189383-9A65-4AEE-9D3D-AA127C5B0668}" type="pres">
      <dgm:prSet presAssocID="{C492D343-5E40-416B-AA9D-E931CB979B56}" presName="thickLine" presStyleLbl="alignNode1" presStyleIdx="1" presStyleCnt="6"/>
      <dgm:spPr/>
    </dgm:pt>
    <dgm:pt modelId="{D81FA772-C9B0-49B8-9D99-C92FD25EE345}" type="pres">
      <dgm:prSet presAssocID="{C492D343-5E40-416B-AA9D-E931CB979B56}" presName="horz1" presStyleCnt="0"/>
      <dgm:spPr/>
    </dgm:pt>
    <dgm:pt modelId="{E6927A5F-9256-408F-B1E6-9C9F1D66C7C7}" type="pres">
      <dgm:prSet presAssocID="{C492D343-5E40-416B-AA9D-E931CB979B56}" presName="tx1" presStyleLbl="revTx" presStyleIdx="1" presStyleCnt="6"/>
      <dgm:spPr/>
      <dgm:t>
        <a:bodyPr/>
        <a:lstStyle/>
        <a:p>
          <a:endParaRPr lang="ru-RU"/>
        </a:p>
      </dgm:t>
    </dgm:pt>
    <dgm:pt modelId="{9876B483-426B-4E58-B2F2-8BC10AB4D74B}" type="pres">
      <dgm:prSet presAssocID="{C492D343-5E40-416B-AA9D-E931CB979B56}" presName="vert1" presStyleCnt="0"/>
      <dgm:spPr/>
    </dgm:pt>
    <dgm:pt modelId="{6DF27C17-B537-48C3-8461-6F9BBACA4828}" type="pres">
      <dgm:prSet presAssocID="{C9ED7EE6-9C4B-48E4-A3E0-039C89A3F8E0}" presName="thickLine" presStyleLbl="alignNode1" presStyleIdx="2" presStyleCnt="6"/>
      <dgm:spPr/>
    </dgm:pt>
    <dgm:pt modelId="{A18D66C7-CC4E-4091-A9AF-DB7BA8CEC152}" type="pres">
      <dgm:prSet presAssocID="{C9ED7EE6-9C4B-48E4-A3E0-039C89A3F8E0}" presName="horz1" presStyleCnt="0"/>
      <dgm:spPr/>
    </dgm:pt>
    <dgm:pt modelId="{13170832-F2D2-4671-A583-AC15F77E2FC7}" type="pres">
      <dgm:prSet presAssocID="{C9ED7EE6-9C4B-48E4-A3E0-039C89A3F8E0}" presName="tx1" presStyleLbl="revTx" presStyleIdx="2" presStyleCnt="6"/>
      <dgm:spPr/>
      <dgm:t>
        <a:bodyPr/>
        <a:lstStyle/>
        <a:p>
          <a:endParaRPr lang="ru-RU"/>
        </a:p>
      </dgm:t>
    </dgm:pt>
    <dgm:pt modelId="{DE8AA917-87F1-4FBF-9158-9110C5A39F85}" type="pres">
      <dgm:prSet presAssocID="{C9ED7EE6-9C4B-48E4-A3E0-039C89A3F8E0}" presName="vert1" presStyleCnt="0"/>
      <dgm:spPr/>
    </dgm:pt>
    <dgm:pt modelId="{B626C674-AB67-4ED8-811A-85529203D43B}" type="pres">
      <dgm:prSet presAssocID="{9065543E-CC85-4673-963D-30EC43BFC245}" presName="thickLine" presStyleLbl="alignNode1" presStyleIdx="3" presStyleCnt="6"/>
      <dgm:spPr/>
    </dgm:pt>
    <dgm:pt modelId="{8144DC44-C4CF-441B-9335-F82BBE4F9209}" type="pres">
      <dgm:prSet presAssocID="{9065543E-CC85-4673-963D-30EC43BFC245}" presName="horz1" presStyleCnt="0"/>
      <dgm:spPr/>
    </dgm:pt>
    <dgm:pt modelId="{E6619FD0-EDAF-40D6-9D52-CEECB63A6775}" type="pres">
      <dgm:prSet presAssocID="{9065543E-CC85-4673-963D-30EC43BFC245}" presName="tx1" presStyleLbl="revTx" presStyleIdx="3" presStyleCnt="6"/>
      <dgm:spPr/>
      <dgm:t>
        <a:bodyPr/>
        <a:lstStyle/>
        <a:p>
          <a:endParaRPr lang="ru-RU"/>
        </a:p>
      </dgm:t>
    </dgm:pt>
    <dgm:pt modelId="{754D1FB9-3571-45C4-9CCC-40BA121B4D49}" type="pres">
      <dgm:prSet presAssocID="{9065543E-CC85-4673-963D-30EC43BFC245}" presName="vert1" presStyleCnt="0"/>
      <dgm:spPr/>
    </dgm:pt>
    <dgm:pt modelId="{97F36984-A823-435A-B32D-1AEBB4EC574C}" type="pres">
      <dgm:prSet presAssocID="{8E31736A-F0BD-4342-AAE9-5083C7FF040A}" presName="thickLine" presStyleLbl="alignNode1" presStyleIdx="4" presStyleCnt="6"/>
      <dgm:spPr/>
    </dgm:pt>
    <dgm:pt modelId="{5C482306-CCA1-44EA-9A6A-DA05016E6B88}" type="pres">
      <dgm:prSet presAssocID="{8E31736A-F0BD-4342-AAE9-5083C7FF040A}" presName="horz1" presStyleCnt="0"/>
      <dgm:spPr/>
    </dgm:pt>
    <dgm:pt modelId="{9F7112FA-A9F2-43F9-B86F-D0C513804E6F}" type="pres">
      <dgm:prSet presAssocID="{8E31736A-F0BD-4342-AAE9-5083C7FF040A}" presName="tx1" presStyleLbl="revTx" presStyleIdx="4" presStyleCnt="6"/>
      <dgm:spPr/>
      <dgm:t>
        <a:bodyPr/>
        <a:lstStyle/>
        <a:p>
          <a:endParaRPr lang="ru-RU"/>
        </a:p>
      </dgm:t>
    </dgm:pt>
    <dgm:pt modelId="{71C05979-3ECD-4463-82C5-2E1F2392872C}" type="pres">
      <dgm:prSet presAssocID="{8E31736A-F0BD-4342-AAE9-5083C7FF040A}" presName="vert1" presStyleCnt="0"/>
      <dgm:spPr/>
    </dgm:pt>
    <dgm:pt modelId="{48589D58-0A88-4393-A530-24FF3351007D}" type="pres">
      <dgm:prSet presAssocID="{7885239E-A574-4F14-BF16-8667CF0CF033}" presName="thickLine" presStyleLbl="alignNode1" presStyleIdx="5" presStyleCnt="6"/>
      <dgm:spPr/>
    </dgm:pt>
    <dgm:pt modelId="{B78BBEDD-6C37-4922-8941-C980D254541E}" type="pres">
      <dgm:prSet presAssocID="{7885239E-A574-4F14-BF16-8667CF0CF033}" presName="horz1" presStyleCnt="0"/>
      <dgm:spPr/>
    </dgm:pt>
    <dgm:pt modelId="{FF03EFFE-2C60-4275-A329-47FF346ED39F}" type="pres">
      <dgm:prSet presAssocID="{7885239E-A574-4F14-BF16-8667CF0CF033}" presName="tx1" presStyleLbl="revTx" presStyleIdx="5" presStyleCnt="6"/>
      <dgm:spPr/>
      <dgm:t>
        <a:bodyPr/>
        <a:lstStyle/>
        <a:p>
          <a:endParaRPr lang="ru-RU"/>
        </a:p>
      </dgm:t>
    </dgm:pt>
    <dgm:pt modelId="{BD790829-7434-4672-8079-2F3FAE9DB186}" type="pres">
      <dgm:prSet presAssocID="{7885239E-A574-4F14-BF16-8667CF0CF033}" presName="vert1" presStyleCnt="0"/>
      <dgm:spPr/>
    </dgm:pt>
  </dgm:ptLst>
  <dgm:cxnLst>
    <dgm:cxn modelId="{E4315376-F7A5-47DC-AC5A-D8E03E7017F5}" type="presOf" srcId="{C492D343-5E40-416B-AA9D-E931CB979B56}" destId="{E6927A5F-9256-408F-B1E6-9C9F1D66C7C7}" srcOrd="0" destOrd="0" presId="urn:microsoft.com/office/officeart/2008/layout/LinedList"/>
    <dgm:cxn modelId="{71F4B043-0517-4466-8E48-6D669F265EC6}" type="presOf" srcId="{8E31736A-F0BD-4342-AAE9-5083C7FF040A}" destId="{9F7112FA-A9F2-43F9-B86F-D0C513804E6F}" srcOrd="0" destOrd="0" presId="urn:microsoft.com/office/officeart/2008/layout/LinedList"/>
    <dgm:cxn modelId="{43879174-3205-43EB-A6CA-282718A006D2}" type="presOf" srcId="{0BE0BAF9-DA73-4D76-9093-D7E48E4F967D}" destId="{9CEEB9B4-C879-4279-B832-1C68F55EA8AB}" srcOrd="0" destOrd="0" presId="urn:microsoft.com/office/officeart/2008/layout/LinedList"/>
    <dgm:cxn modelId="{7BD1F62C-BE26-4A39-9933-7CF00B7C3405}" type="presOf" srcId="{5CFE5010-D064-4EFC-9EDC-48267CC4D193}" destId="{0C12C8A9-C1C7-4FCA-85D8-7F48D2610A48}" srcOrd="0" destOrd="0" presId="urn:microsoft.com/office/officeart/2008/layout/LinedList"/>
    <dgm:cxn modelId="{5919AC66-5823-49DF-92F4-7F44A3D950A6}" srcId="{0BE0BAF9-DA73-4D76-9093-D7E48E4F967D}" destId="{5CFE5010-D064-4EFC-9EDC-48267CC4D193}" srcOrd="0" destOrd="0" parTransId="{1FAE3136-2644-4DE9-8744-18BA4ACE41F3}" sibTransId="{29FAEAA2-1AB0-47EC-98EA-BD67DDE0A127}"/>
    <dgm:cxn modelId="{3D8BDAFB-5CB8-44F7-9B82-3DBF2E836307}" srcId="{0BE0BAF9-DA73-4D76-9093-D7E48E4F967D}" destId="{8E31736A-F0BD-4342-AAE9-5083C7FF040A}" srcOrd="4" destOrd="0" parTransId="{ED8FEAA3-F53B-4A0B-873C-5D75E5A858DE}" sibTransId="{4B8392E3-DC5D-4B71-B254-AB48D530645B}"/>
    <dgm:cxn modelId="{C8C7FFA9-48C3-46BA-A5F1-CB1EEDCF70D6}" type="presOf" srcId="{9065543E-CC85-4673-963D-30EC43BFC245}" destId="{E6619FD0-EDAF-40D6-9D52-CEECB63A6775}" srcOrd="0" destOrd="0" presId="urn:microsoft.com/office/officeart/2008/layout/LinedList"/>
    <dgm:cxn modelId="{5B9B1B31-F1C4-4CCB-9E11-2BD80B50E2CE}" type="presOf" srcId="{C9ED7EE6-9C4B-48E4-A3E0-039C89A3F8E0}" destId="{13170832-F2D2-4671-A583-AC15F77E2FC7}" srcOrd="0" destOrd="0" presId="urn:microsoft.com/office/officeart/2008/layout/LinedList"/>
    <dgm:cxn modelId="{524FDE9D-62A8-436E-B91A-79AD92541C1D}" type="presOf" srcId="{7885239E-A574-4F14-BF16-8667CF0CF033}" destId="{FF03EFFE-2C60-4275-A329-47FF346ED39F}" srcOrd="0" destOrd="0" presId="urn:microsoft.com/office/officeart/2008/layout/LinedList"/>
    <dgm:cxn modelId="{BDAFC090-9AD3-4FF5-BE05-3B6437F55E87}" srcId="{0BE0BAF9-DA73-4D76-9093-D7E48E4F967D}" destId="{7885239E-A574-4F14-BF16-8667CF0CF033}" srcOrd="5" destOrd="0" parTransId="{DFD5566F-F7F5-471D-8201-2D5131A2593C}" sibTransId="{3E5CFC6A-3691-4AF0-AE8F-FE329AF7D14C}"/>
    <dgm:cxn modelId="{5C778F3D-48DC-4031-A4D0-9F28A59E70D9}" srcId="{0BE0BAF9-DA73-4D76-9093-D7E48E4F967D}" destId="{C9ED7EE6-9C4B-48E4-A3E0-039C89A3F8E0}" srcOrd="2" destOrd="0" parTransId="{6B4DF14B-CF22-48C4-B252-B54F5F9A4170}" sibTransId="{B0598F15-682A-4092-A7FB-6A52137DB7FC}"/>
    <dgm:cxn modelId="{ED19E7E5-42C4-4BF8-B5B6-8B604684F58E}" srcId="{0BE0BAF9-DA73-4D76-9093-D7E48E4F967D}" destId="{9065543E-CC85-4673-963D-30EC43BFC245}" srcOrd="3" destOrd="0" parTransId="{85FFC7C4-25E3-4880-BEC4-E7E215CE9A37}" sibTransId="{3B77336B-2D5E-4E59-A247-C5B207A62CB3}"/>
    <dgm:cxn modelId="{7403B499-36AE-40E7-A5F9-701338F24E54}" srcId="{0BE0BAF9-DA73-4D76-9093-D7E48E4F967D}" destId="{C492D343-5E40-416B-AA9D-E931CB979B56}" srcOrd="1" destOrd="0" parTransId="{4BDDE9E6-890F-4F81-80CF-328BB2E65600}" sibTransId="{DB72D769-3CFE-4209-BB51-8F9884E9D5B2}"/>
    <dgm:cxn modelId="{5FEADF6F-3C1C-4400-8FA4-5C71574B3505}" type="presParOf" srcId="{9CEEB9B4-C879-4279-B832-1C68F55EA8AB}" destId="{10F5E53F-D9EF-4E90-B73B-9364D1F5484C}" srcOrd="0" destOrd="0" presId="urn:microsoft.com/office/officeart/2008/layout/LinedList"/>
    <dgm:cxn modelId="{7B7441B0-4962-4E3D-886F-1A5100B4E760}" type="presParOf" srcId="{9CEEB9B4-C879-4279-B832-1C68F55EA8AB}" destId="{572C1BE9-772E-433F-AD36-9D0082FBDE62}" srcOrd="1" destOrd="0" presId="urn:microsoft.com/office/officeart/2008/layout/LinedList"/>
    <dgm:cxn modelId="{031F8A9F-94A0-4ADE-851F-DC0E86A48B0D}" type="presParOf" srcId="{572C1BE9-772E-433F-AD36-9D0082FBDE62}" destId="{0C12C8A9-C1C7-4FCA-85D8-7F48D2610A48}" srcOrd="0" destOrd="0" presId="urn:microsoft.com/office/officeart/2008/layout/LinedList"/>
    <dgm:cxn modelId="{2EC10426-2032-41E3-BD21-428F51670542}" type="presParOf" srcId="{572C1BE9-772E-433F-AD36-9D0082FBDE62}" destId="{5CCFD103-ED69-4ADF-8E0F-48ACFAA20D6A}" srcOrd="1" destOrd="0" presId="urn:microsoft.com/office/officeart/2008/layout/LinedList"/>
    <dgm:cxn modelId="{4D52DCB3-74F0-4902-9B10-5EF86A089C49}" type="presParOf" srcId="{9CEEB9B4-C879-4279-B832-1C68F55EA8AB}" destId="{82189383-9A65-4AEE-9D3D-AA127C5B0668}" srcOrd="2" destOrd="0" presId="urn:microsoft.com/office/officeart/2008/layout/LinedList"/>
    <dgm:cxn modelId="{FE94CB6C-23E8-4443-BED7-C0C38AE8D2FD}" type="presParOf" srcId="{9CEEB9B4-C879-4279-B832-1C68F55EA8AB}" destId="{D81FA772-C9B0-49B8-9D99-C92FD25EE345}" srcOrd="3" destOrd="0" presId="urn:microsoft.com/office/officeart/2008/layout/LinedList"/>
    <dgm:cxn modelId="{0FC84AAA-011C-4F51-8038-7F9182CD54E0}" type="presParOf" srcId="{D81FA772-C9B0-49B8-9D99-C92FD25EE345}" destId="{E6927A5F-9256-408F-B1E6-9C9F1D66C7C7}" srcOrd="0" destOrd="0" presId="urn:microsoft.com/office/officeart/2008/layout/LinedList"/>
    <dgm:cxn modelId="{C1CF9842-528A-4F79-B5B0-A4C73AE0DF03}" type="presParOf" srcId="{D81FA772-C9B0-49B8-9D99-C92FD25EE345}" destId="{9876B483-426B-4E58-B2F2-8BC10AB4D74B}" srcOrd="1" destOrd="0" presId="urn:microsoft.com/office/officeart/2008/layout/LinedList"/>
    <dgm:cxn modelId="{D9455628-BB34-471B-842E-45C300A14497}" type="presParOf" srcId="{9CEEB9B4-C879-4279-B832-1C68F55EA8AB}" destId="{6DF27C17-B537-48C3-8461-6F9BBACA4828}" srcOrd="4" destOrd="0" presId="urn:microsoft.com/office/officeart/2008/layout/LinedList"/>
    <dgm:cxn modelId="{3847BE23-E5DC-481D-9603-69D2D54A42F0}" type="presParOf" srcId="{9CEEB9B4-C879-4279-B832-1C68F55EA8AB}" destId="{A18D66C7-CC4E-4091-A9AF-DB7BA8CEC152}" srcOrd="5" destOrd="0" presId="urn:microsoft.com/office/officeart/2008/layout/LinedList"/>
    <dgm:cxn modelId="{90429259-846B-4DDA-A257-9D4D079FC062}" type="presParOf" srcId="{A18D66C7-CC4E-4091-A9AF-DB7BA8CEC152}" destId="{13170832-F2D2-4671-A583-AC15F77E2FC7}" srcOrd="0" destOrd="0" presId="urn:microsoft.com/office/officeart/2008/layout/LinedList"/>
    <dgm:cxn modelId="{F3A459DF-D4D9-4E5C-8350-602FCCCF9DA4}" type="presParOf" srcId="{A18D66C7-CC4E-4091-A9AF-DB7BA8CEC152}" destId="{DE8AA917-87F1-4FBF-9158-9110C5A39F85}" srcOrd="1" destOrd="0" presId="urn:microsoft.com/office/officeart/2008/layout/LinedList"/>
    <dgm:cxn modelId="{F2471C73-6FDB-4B98-9E17-1591EA77EBC1}" type="presParOf" srcId="{9CEEB9B4-C879-4279-B832-1C68F55EA8AB}" destId="{B626C674-AB67-4ED8-811A-85529203D43B}" srcOrd="6" destOrd="0" presId="urn:microsoft.com/office/officeart/2008/layout/LinedList"/>
    <dgm:cxn modelId="{97481EEF-7F7D-472E-8CA6-BF830016F178}" type="presParOf" srcId="{9CEEB9B4-C879-4279-B832-1C68F55EA8AB}" destId="{8144DC44-C4CF-441B-9335-F82BBE4F9209}" srcOrd="7" destOrd="0" presId="urn:microsoft.com/office/officeart/2008/layout/LinedList"/>
    <dgm:cxn modelId="{AFD4424B-BF98-4AAC-8359-6D9032E10862}" type="presParOf" srcId="{8144DC44-C4CF-441B-9335-F82BBE4F9209}" destId="{E6619FD0-EDAF-40D6-9D52-CEECB63A6775}" srcOrd="0" destOrd="0" presId="urn:microsoft.com/office/officeart/2008/layout/LinedList"/>
    <dgm:cxn modelId="{26ABD107-D0B7-4F77-8249-4841B3B7907C}" type="presParOf" srcId="{8144DC44-C4CF-441B-9335-F82BBE4F9209}" destId="{754D1FB9-3571-45C4-9CCC-40BA121B4D49}" srcOrd="1" destOrd="0" presId="urn:microsoft.com/office/officeart/2008/layout/LinedList"/>
    <dgm:cxn modelId="{2498EA58-8B19-43EA-97B6-8C45063EA829}" type="presParOf" srcId="{9CEEB9B4-C879-4279-B832-1C68F55EA8AB}" destId="{97F36984-A823-435A-B32D-1AEBB4EC574C}" srcOrd="8" destOrd="0" presId="urn:microsoft.com/office/officeart/2008/layout/LinedList"/>
    <dgm:cxn modelId="{17289268-2D4D-4895-8E57-AB96CF911B71}" type="presParOf" srcId="{9CEEB9B4-C879-4279-B832-1C68F55EA8AB}" destId="{5C482306-CCA1-44EA-9A6A-DA05016E6B88}" srcOrd="9" destOrd="0" presId="urn:microsoft.com/office/officeart/2008/layout/LinedList"/>
    <dgm:cxn modelId="{ADB14F06-6BD5-4186-A077-7431F325E0B1}" type="presParOf" srcId="{5C482306-CCA1-44EA-9A6A-DA05016E6B88}" destId="{9F7112FA-A9F2-43F9-B86F-D0C513804E6F}" srcOrd="0" destOrd="0" presId="urn:microsoft.com/office/officeart/2008/layout/LinedList"/>
    <dgm:cxn modelId="{B5B79740-AF57-4C0B-AA83-AFEF31FD3A64}" type="presParOf" srcId="{5C482306-CCA1-44EA-9A6A-DA05016E6B88}" destId="{71C05979-3ECD-4463-82C5-2E1F2392872C}" srcOrd="1" destOrd="0" presId="urn:microsoft.com/office/officeart/2008/layout/LinedList"/>
    <dgm:cxn modelId="{9C33285F-24D6-4B82-AF2A-C17E0B1729D9}" type="presParOf" srcId="{9CEEB9B4-C879-4279-B832-1C68F55EA8AB}" destId="{48589D58-0A88-4393-A530-24FF3351007D}" srcOrd="10" destOrd="0" presId="urn:microsoft.com/office/officeart/2008/layout/LinedList"/>
    <dgm:cxn modelId="{5B3029A0-4A3E-4BBE-B49F-B1704E619DBE}" type="presParOf" srcId="{9CEEB9B4-C879-4279-B832-1C68F55EA8AB}" destId="{B78BBEDD-6C37-4922-8941-C980D254541E}" srcOrd="11" destOrd="0" presId="urn:microsoft.com/office/officeart/2008/layout/LinedList"/>
    <dgm:cxn modelId="{D2AF6E10-A54D-4185-93D8-22BF1956F8B1}" type="presParOf" srcId="{B78BBEDD-6C37-4922-8941-C980D254541E}" destId="{FF03EFFE-2C60-4275-A329-47FF346ED39F}" srcOrd="0" destOrd="0" presId="urn:microsoft.com/office/officeart/2008/layout/LinedList"/>
    <dgm:cxn modelId="{6E0B65A5-29FF-44C1-9269-163D0FDCD854}" type="presParOf" srcId="{B78BBEDD-6C37-4922-8941-C980D254541E}" destId="{BD790829-7434-4672-8079-2F3FAE9DB1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DF861-82BB-4404-9FB0-3591FE9547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F05F053-3DFE-43F5-8E1E-27D7F14459C5}">
      <dgm:prSet phldrT="[Text]"/>
      <dgm:spPr/>
      <dgm:t>
        <a:bodyPr/>
        <a:lstStyle/>
        <a:p>
          <a:r>
            <a:rPr lang="uk-UA" dirty="0"/>
            <a:t>суспільно-політичне</a:t>
          </a:r>
          <a:endParaRPr lang="de-DE" dirty="0"/>
        </a:p>
      </dgm:t>
    </dgm:pt>
    <dgm:pt modelId="{008E9B55-7478-4158-B692-046A070318F4}" type="parTrans" cxnId="{1B8BF3BE-4CF0-4643-BD46-D1A9193F0C1F}">
      <dgm:prSet/>
      <dgm:spPr/>
      <dgm:t>
        <a:bodyPr/>
        <a:lstStyle/>
        <a:p>
          <a:endParaRPr lang="de-DE"/>
        </a:p>
      </dgm:t>
    </dgm:pt>
    <dgm:pt modelId="{A0B7D964-AE2E-4F37-A84D-D76D9926D1A6}" type="sibTrans" cxnId="{1B8BF3BE-4CF0-4643-BD46-D1A9193F0C1F}">
      <dgm:prSet/>
      <dgm:spPr/>
      <dgm:t>
        <a:bodyPr/>
        <a:lstStyle/>
        <a:p>
          <a:endParaRPr lang="de-DE"/>
        </a:p>
      </dgm:t>
    </dgm:pt>
    <dgm:pt modelId="{A97F21C9-03EE-4197-B39C-7AB255C92043}">
      <dgm:prSet phldrT="[Text]"/>
      <dgm:spPr/>
      <dgm:t>
        <a:bodyPr/>
        <a:lstStyle/>
        <a:p>
          <a:r>
            <a:rPr lang="uk-UA" dirty="0"/>
            <a:t>політична доповідь</a:t>
          </a:r>
          <a:endParaRPr lang="de-DE" dirty="0"/>
        </a:p>
      </dgm:t>
    </dgm:pt>
    <dgm:pt modelId="{6E83AEAC-87CA-4FA4-9FB6-7F04CD2BCCC7}" type="parTrans" cxnId="{18947744-13D1-4E3E-9C66-9AEF5628068C}">
      <dgm:prSet/>
      <dgm:spPr/>
      <dgm:t>
        <a:bodyPr/>
        <a:lstStyle/>
        <a:p>
          <a:endParaRPr lang="de-DE"/>
        </a:p>
      </dgm:t>
    </dgm:pt>
    <dgm:pt modelId="{AA30D64D-9AB9-48D8-9CA2-3405B4CD353B}" type="sibTrans" cxnId="{18947744-13D1-4E3E-9C66-9AEF5628068C}">
      <dgm:prSet/>
      <dgm:spPr/>
      <dgm:t>
        <a:bodyPr/>
        <a:lstStyle/>
        <a:p>
          <a:endParaRPr lang="de-DE"/>
        </a:p>
      </dgm:t>
    </dgm:pt>
    <dgm:pt modelId="{79A625EE-3ACD-4E05-9BA1-B96A60A2758D}">
      <dgm:prSet phldrT="[Text]"/>
      <dgm:spPr/>
      <dgm:t>
        <a:bodyPr/>
        <a:lstStyle/>
        <a:p>
          <a:r>
            <a:rPr lang="uk-UA" dirty="0"/>
            <a:t>політичний огляд</a:t>
          </a:r>
          <a:endParaRPr lang="de-DE" dirty="0"/>
        </a:p>
      </dgm:t>
    </dgm:pt>
    <dgm:pt modelId="{D324D4A6-6D8E-44C5-A75E-99A927802D2C}" type="parTrans" cxnId="{47B8006F-F207-43F2-987E-BCB572A3619B}">
      <dgm:prSet/>
      <dgm:spPr/>
      <dgm:t>
        <a:bodyPr/>
        <a:lstStyle/>
        <a:p>
          <a:endParaRPr lang="de-DE"/>
        </a:p>
      </dgm:t>
    </dgm:pt>
    <dgm:pt modelId="{970F49E4-3914-49A9-B3BE-217FC42B929A}" type="sibTrans" cxnId="{47B8006F-F207-43F2-987E-BCB572A3619B}">
      <dgm:prSet/>
      <dgm:spPr/>
      <dgm:t>
        <a:bodyPr/>
        <a:lstStyle/>
        <a:p>
          <a:endParaRPr lang="de-DE"/>
        </a:p>
      </dgm:t>
    </dgm:pt>
    <dgm:pt modelId="{5FC23FC7-02B9-4374-A3FC-D6EB8F69805F}">
      <dgm:prSet phldrT="[Text]"/>
      <dgm:spPr/>
      <dgm:t>
        <a:bodyPr/>
        <a:lstStyle/>
        <a:p>
          <a:r>
            <a:rPr lang="uk-UA" dirty="0"/>
            <a:t>академічне</a:t>
          </a:r>
          <a:endParaRPr lang="de-DE" dirty="0"/>
        </a:p>
      </dgm:t>
    </dgm:pt>
    <dgm:pt modelId="{AF2C1AC1-178F-406C-A56F-0BBDBEBA4EF3}" type="parTrans" cxnId="{BAA41BDB-CEBB-441C-98EA-C03A05585EB1}">
      <dgm:prSet/>
      <dgm:spPr/>
      <dgm:t>
        <a:bodyPr/>
        <a:lstStyle/>
        <a:p>
          <a:endParaRPr lang="de-DE"/>
        </a:p>
      </dgm:t>
    </dgm:pt>
    <dgm:pt modelId="{EB1B1094-98BD-40AD-803E-482277E28198}" type="sibTrans" cxnId="{BAA41BDB-CEBB-441C-98EA-C03A05585EB1}">
      <dgm:prSet/>
      <dgm:spPr/>
      <dgm:t>
        <a:bodyPr/>
        <a:lstStyle/>
        <a:p>
          <a:endParaRPr lang="de-DE"/>
        </a:p>
      </dgm:t>
    </dgm:pt>
    <dgm:pt modelId="{6FAED6B9-8EC4-4021-B4A0-A00039A12D34}">
      <dgm:prSet phldrT="[Text]"/>
      <dgm:spPr/>
      <dgm:t>
        <a:bodyPr/>
        <a:lstStyle/>
        <a:p>
          <a:r>
            <a:rPr lang="uk-UA" dirty="0"/>
            <a:t>наукова доповідь</a:t>
          </a:r>
          <a:endParaRPr lang="de-DE" dirty="0"/>
        </a:p>
      </dgm:t>
    </dgm:pt>
    <dgm:pt modelId="{23CAC815-3C0B-4629-B736-9205DF6434E4}" type="parTrans" cxnId="{83B04A64-4656-4E94-A46F-DAE7B2E3E684}">
      <dgm:prSet/>
      <dgm:spPr/>
      <dgm:t>
        <a:bodyPr/>
        <a:lstStyle/>
        <a:p>
          <a:endParaRPr lang="de-DE"/>
        </a:p>
      </dgm:t>
    </dgm:pt>
    <dgm:pt modelId="{A2566A98-B3E0-474F-A6E2-25229479E76D}" type="sibTrans" cxnId="{83B04A64-4656-4E94-A46F-DAE7B2E3E684}">
      <dgm:prSet/>
      <dgm:spPr/>
      <dgm:t>
        <a:bodyPr/>
        <a:lstStyle/>
        <a:p>
          <a:endParaRPr lang="de-DE"/>
        </a:p>
      </dgm:t>
    </dgm:pt>
    <dgm:pt modelId="{4E3FE6F7-EAEF-4928-BC13-C36AF1C5FB27}">
      <dgm:prSet phldrT="[Text]"/>
      <dgm:spPr/>
      <dgm:t>
        <a:bodyPr/>
        <a:lstStyle/>
        <a:p>
          <a:r>
            <a:rPr lang="uk-UA" dirty="0"/>
            <a:t>лекція</a:t>
          </a:r>
          <a:endParaRPr lang="de-DE" dirty="0"/>
        </a:p>
      </dgm:t>
    </dgm:pt>
    <dgm:pt modelId="{F1815F23-3A9D-47D3-B74E-5F70B7383F23}" type="parTrans" cxnId="{C7D7EF36-C3A9-4B20-89AE-8CC41B7EF7DA}">
      <dgm:prSet/>
      <dgm:spPr/>
      <dgm:t>
        <a:bodyPr/>
        <a:lstStyle/>
        <a:p>
          <a:endParaRPr lang="de-DE"/>
        </a:p>
      </dgm:t>
    </dgm:pt>
    <dgm:pt modelId="{756ECA6A-9F96-4805-9717-9F2EF0752A95}" type="sibTrans" cxnId="{C7D7EF36-C3A9-4B20-89AE-8CC41B7EF7DA}">
      <dgm:prSet/>
      <dgm:spPr/>
      <dgm:t>
        <a:bodyPr/>
        <a:lstStyle/>
        <a:p>
          <a:endParaRPr lang="de-DE"/>
        </a:p>
      </dgm:t>
    </dgm:pt>
    <dgm:pt modelId="{A91124D7-2A20-429B-9D6E-DB3C8134B63F}">
      <dgm:prSet phldrT="[Text]"/>
      <dgm:spPr/>
      <dgm:t>
        <a:bodyPr/>
        <a:lstStyle/>
        <a:p>
          <a:r>
            <a:rPr lang="ru-RU" dirty="0"/>
            <a:t>звинувачувальна </a:t>
          </a:r>
          <a:r>
            <a:rPr lang="ru-RU" dirty="0" err="1"/>
            <a:t>промова</a:t>
          </a:r>
          <a:endParaRPr lang="de-DE" dirty="0"/>
        </a:p>
      </dgm:t>
    </dgm:pt>
    <dgm:pt modelId="{9B57F7E1-22F4-4FDC-9423-A8503AE35A6E}" type="parTrans" cxnId="{77E54293-7E67-4427-A4B0-0C83D59A4FC4}">
      <dgm:prSet/>
      <dgm:spPr/>
      <dgm:t>
        <a:bodyPr/>
        <a:lstStyle/>
        <a:p>
          <a:endParaRPr lang="de-DE"/>
        </a:p>
      </dgm:t>
    </dgm:pt>
    <dgm:pt modelId="{856D01DC-2165-467D-BA68-267F997EEABA}" type="sibTrans" cxnId="{77E54293-7E67-4427-A4B0-0C83D59A4FC4}">
      <dgm:prSet/>
      <dgm:spPr/>
      <dgm:t>
        <a:bodyPr/>
        <a:lstStyle/>
        <a:p>
          <a:endParaRPr lang="de-DE"/>
        </a:p>
      </dgm:t>
    </dgm:pt>
    <dgm:pt modelId="{ACD92742-2AD3-43DB-A73A-017C3B5DB65B}">
      <dgm:prSet phldrT="[Text]"/>
      <dgm:spPr/>
      <dgm:t>
        <a:bodyPr/>
        <a:lstStyle/>
        <a:p>
          <a:r>
            <a:rPr lang="uk-UA" dirty="0"/>
            <a:t>соціально-ділова доповідь</a:t>
          </a:r>
          <a:endParaRPr lang="de-DE" dirty="0"/>
        </a:p>
      </dgm:t>
    </dgm:pt>
    <dgm:pt modelId="{989A7BFB-C93E-4EE7-A446-8BC2EEC9BCBF}" type="parTrans" cxnId="{A2E8B9EA-4444-44F1-9C35-EEDBF526065D}">
      <dgm:prSet/>
      <dgm:spPr/>
      <dgm:t>
        <a:bodyPr/>
        <a:lstStyle/>
        <a:p>
          <a:endParaRPr lang="de-DE"/>
        </a:p>
      </dgm:t>
    </dgm:pt>
    <dgm:pt modelId="{AF0D5AA2-175F-4DB6-95CD-F1C6A8F70C25}" type="sibTrans" cxnId="{A2E8B9EA-4444-44F1-9C35-EEDBF526065D}">
      <dgm:prSet/>
      <dgm:spPr/>
      <dgm:t>
        <a:bodyPr/>
        <a:lstStyle/>
        <a:p>
          <a:endParaRPr lang="de-DE"/>
        </a:p>
      </dgm:t>
    </dgm:pt>
    <dgm:pt modelId="{4960938A-84C0-4B1D-83AE-43DE7F19A0AB}">
      <dgm:prSet phldrT="[Text]"/>
      <dgm:spPr/>
      <dgm:t>
        <a:bodyPr/>
        <a:lstStyle/>
        <a:p>
          <a:r>
            <a:rPr lang="uk-UA" dirty="0"/>
            <a:t>промова</a:t>
          </a:r>
          <a:endParaRPr lang="de-DE" dirty="0"/>
        </a:p>
      </dgm:t>
    </dgm:pt>
    <dgm:pt modelId="{7AE8AEAF-A7F0-4D71-94A1-6E460EAB8D45}" type="parTrans" cxnId="{4FC62845-005E-4DBA-AE9C-3266410AF132}">
      <dgm:prSet/>
      <dgm:spPr/>
      <dgm:t>
        <a:bodyPr/>
        <a:lstStyle/>
        <a:p>
          <a:endParaRPr lang="de-DE"/>
        </a:p>
      </dgm:t>
    </dgm:pt>
    <dgm:pt modelId="{E40C1C88-A18D-48AD-8B05-B782C2E4E18C}" type="sibTrans" cxnId="{4FC62845-005E-4DBA-AE9C-3266410AF132}">
      <dgm:prSet/>
      <dgm:spPr/>
      <dgm:t>
        <a:bodyPr/>
        <a:lstStyle/>
        <a:p>
          <a:endParaRPr lang="de-DE"/>
        </a:p>
      </dgm:t>
    </dgm:pt>
    <dgm:pt modelId="{9C5AC441-A7A2-43B8-B161-BBAF132368C3}">
      <dgm:prSet phldrT="[Text]"/>
      <dgm:spPr/>
      <dgm:t>
        <a:bodyPr/>
        <a:lstStyle/>
        <a:p>
          <a:r>
            <a:rPr lang="uk-UA" dirty="0"/>
            <a:t>наукове повідомлення</a:t>
          </a:r>
          <a:endParaRPr lang="de-DE" dirty="0"/>
        </a:p>
      </dgm:t>
    </dgm:pt>
    <dgm:pt modelId="{76DF80F1-A280-406B-80F0-C2C75E8C884C}" type="parTrans" cxnId="{C8F71E4C-B6F0-490E-9B39-2A88FFD03316}">
      <dgm:prSet/>
      <dgm:spPr/>
      <dgm:t>
        <a:bodyPr/>
        <a:lstStyle/>
        <a:p>
          <a:endParaRPr lang="de-DE"/>
        </a:p>
      </dgm:t>
    </dgm:pt>
    <dgm:pt modelId="{5763106B-4729-4C47-A923-628190B3C557}" type="sibTrans" cxnId="{C8F71E4C-B6F0-490E-9B39-2A88FFD03316}">
      <dgm:prSet/>
      <dgm:spPr/>
      <dgm:t>
        <a:bodyPr/>
        <a:lstStyle/>
        <a:p>
          <a:endParaRPr lang="de-DE"/>
        </a:p>
      </dgm:t>
    </dgm:pt>
    <dgm:pt modelId="{28BF18C0-470F-4D58-B2D2-1DE3F8CB2B28}">
      <dgm:prSet phldrT="[Text]"/>
      <dgm:spPr/>
      <dgm:t>
        <a:bodyPr/>
        <a:lstStyle/>
        <a:p>
          <a:r>
            <a:rPr lang="uk-UA" dirty="0"/>
            <a:t>огляд</a:t>
          </a:r>
          <a:endParaRPr lang="de-DE" dirty="0"/>
        </a:p>
      </dgm:t>
    </dgm:pt>
    <dgm:pt modelId="{C9362306-2811-4270-8532-BF830C0E2C0C}" type="parTrans" cxnId="{96C9E68F-7C8D-446B-8860-07DFC17D8D40}">
      <dgm:prSet/>
      <dgm:spPr/>
      <dgm:t>
        <a:bodyPr/>
        <a:lstStyle/>
        <a:p>
          <a:endParaRPr lang="de-DE"/>
        </a:p>
      </dgm:t>
    </dgm:pt>
    <dgm:pt modelId="{D7DC69B8-4B30-4BE8-A090-B1FDA7FC956A}" type="sibTrans" cxnId="{96C9E68F-7C8D-446B-8860-07DFC17D8D40}">
      <dgm:prSet/>
      <dgm:spPr/>
      <dgm:t>
        <a:bodyPr/>
        <a:lstStyle/>
        <a:p>
          <a:endParaRPr lang="de-DE"/>
        </a:p>
      </dgm:t>
    </dgm:pt>
    <dgm:pt modelId="{961F2814-6ABD-4FF3-807B-79AE0C6415D9}">
      <dgm:prSet phldrT="[Text]"/>
      <dgm:spPr/>
      <dgm:t>
        <a:bodyPr/>
        <a:lstStyle/>
        <a:p>
          <a:r>
            <a:rPr lang="ru-RU" dirty="0" err="1"/>
            <a:t>виступ</a:t>
          </a:r>
          <a:r>
            <a:rPr lang="ru-RU" dirty="0"/>
            <a:t> у </a:t>
          </a:r>
          <a:r>
            <a:rPr lang="ru-RU" err="1"/>
            <a:t>науковій</a:t>
          </a:r>
          <a:r>
            <a:rPr lang="ru-RU"/>
            <a:t> дискусії</a:t>
          </a:r>
          <a:endParaRPr lang="de-DE" dirty="0"/>
        </a:p>
      </dgm:t>
    </dgm:pt>
    <dgm:pt modelId="{55348B45-A94D-4B52-993D-8BC0B539D643}" type="parTrans" cxnId="{02B90B8E-8B35-4C9E-B8FD-EE1113C2203F}">
      <dgm:prSet/>
      <dgm:spPr/>
      <dgm:t>
        <a:bodyPr/>
        <a:lstStyle/>
        <a:p>
          <a:endParaRPr lang="de-DE"/>
        </a:p>
      </dgm:t>
    </dgm:pt>
    <dgm:pt modelId="{FB1848CD-4EE7-4BB9-883F-36A4062FAAEC}" type="sibTrans" cxnId="{02B90B8E-8B35-4C9E-B8FD-EE1113C2203F}">
      <dgm:prSet/>
      <dgm:spPr/>
      <dgm:t>
        <a:bodyPr/>
        <a:lstStyle/>
        <a:p>
          <a:endParaRPr lang="de-DE"/>
        </a:p>
      </dgm:t>
    </dgm:pt>
    <dgm:pt modelId="{FFC6A88A-F9EC-48D0-A784-2F637F68FB3F}">
      <dgm:prSet phldrT="[Text]"/>
      <dgm:spPr/>
      <dgm:t>
        <a:bodyPr/>
        <a:lstStyle/>
        <a:p>
          <a:r>
            <a:rPr lang="ru-RU" dirty="0"/>
            <a:t> </a:t>
          </a:r>
          <a:r>
            <a:rPr lang="ru-RU" dirty="0" err="1"/>
            <a:t>захисна</a:t>
          </a:r>
          <a:r>
            <a:rPr lang="ru-RU" dirty="0"/>
            <a:t> </a:t>
          </a:r>
          <a:r>
            <a:rPr lang="ru-RU" dirty="0" err="1"/>
            <a:t>промова</a:t>
          </a:r>
          <a:endParaRPr lang="de-DE" dirty="0"/>
        </a:p>
      </dgm:t>
    </dgm:pt>
    <dgm:pt modelId="{FB8CB63C-8829-4F36-9AFA-52FFA5046575}" type="parTrans" cxnId="{9486AE8D-9697-43AF-9DB2-ADF8DE95C822}">
      <dgm:prSet/>
      <dgm:spPr/>
      <dgm:t>
        <a:bodyPr/>
        <a:lstStyle/>
        <a:p>
          <a:endParaRPr lang="de-DE"/>
        </a:p>
      </dgm:t>
    </dgm:pt>
    <dgm:pt modelId="{9D31EBE7-1028-4C32-937E-0B3BAF98D524}" type="sibTrans" cxnId="{9486AE8D-9697-43AF-9DB2-ADF8DE95C822}">
      <dgm:prSet/>
      <dgm:spPr/>
      <dgm:t>
        <a:bodyPr/>
        <a:lstStyle/>
        <a:p>
          <a:endParaRPr lang="de-DE"/>
        </a:p>
      </dgm:t>
    </dgm:pt>
    <dgm:pt modelId="{B0889A7C-1CB5-4B47-B902-7D6459BC52F7}">
      <dgm:prSet phldrT="[Text]"/>
      <dgm:spPr/>
      <dgm:t>
        <a:bodyPr/>
        <a:lstStyle/>
        <a:p>
          <a:r>
            <a:rPr lang="ru-RU" dirty="0"/>
            <a:t>судове</a:t>
          </a:r>
          <a:endParaRPr lang="de-DE" dirty="0"/>
        </a:p>
      </dgm:t>
    </dgm:pt>
    <dgm:pt modelId="{0DD0548F-923C-44BF-A8B6-AD107F530606}" type="sibTrans" cxnId="{AA876BFD-52A2-4532-A302-BBD0FA795390}">
      <dgm:prSet/>
      <dgm:spPr/>
      <dgm:t>
        <a:bodyPr/>
        <a:lstStyle/>
        <a:p>
          <a:endParaRPr lang="de-DE"/>
        </a:p>
      </dgm:t>
    </dgm:pt>
    <dgm:pt modelId="{41264A16-E044-4E2B-9C9F-91B0CF9F09EF}" type="parTrans" cxnId="{AA876BFD-52A2-4532-A302-BBD0FA795390}">
      <dgm:prSet/>
      <dgm:spPr/>
      <dgm:t>
        <a:bodyPr/>
        <a:lstStyle/>
        <a:p>
          <a:endParaRPr lang="de-DE"/>
        </a:p>
      </dgm:t>
    </dgm:pt>
    <dgm:pt modelId="{5CC6718E-2001-4A64-9607-B1053EA2D41A}">
      <dgm:prSet phldrT="[Text]"/>
      <dgm:spPr/>
      <dgm:t>
        <a:bodyPr/>
        <a:lstStyle/>
        <a:p>
          <a:r>
            <a:rPr lang="ru-RU" dirty="0"/>
            <a:t>урочисте</a:t>
          </a:r>
          <a:endParaRPr lang="de-DE" dirty="0"/>
        </a:p>
      </dgm:t>
    </dgm:pt>
    <dgm:pt modelId="{BFCBD09A-D86D-4CF2-AEB3-88CF42B1CF87}" type="parTrans" cxnId="{ED81224A-D277-446C-BE18-DD578C591593}">
      <dgm:prSet/>
      <dgm:spPr/>
      <dgm:t>
        <a:bodyPr/>
        <a:lstStyle/>
        <a:p>
          <a:endParaRPr lang="de-DE"/>
        </a:p>
      </dgm:t>
    </dgm:pt>
    <dgm:pt modelId="{0DE5BFDA-F80B-4858-AE7B-F5DE9838D7C3}" type="sibTrans" cxnId="{ED81224A-D277-446C-BE18-DD578C591593}">
      <dgm:prSet/>
      <dgm:spPr/>
      <dgm:t>
        <a:bodyPr/>
        <a:lstStyle/>
        <a:p>
          <a:endParaRPr lang="de-DE"/>
        </a:p>
      </dgm:t>
    </dgm:pt>
    <dgm:pt modelId="{416E376E-204B-4F74-A8D6-2D5674C02A71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/>
            <a:t>ювілейна</a:t>
          </a:r>
          <a:endParaRPr lang="de-DE" dirty="0"/>
        </a:p>
      </dgm:t>
    </dgm:pt>
    <dgm:pt modelId="{0B1779CA-A442-4AE0-A92D-250F5A126556}" type="parTrans" cxnId="{988E5B12-9557-4A67-9EBD-3C5BEE24E163}">
      <dgm:prSet/>
      <dgm:spPr/>
      <dgm:t>
        <a:bodyPr/>
        <a:lstStyle/>
        <a:p>
          <a:endParaRPr lang="de-DE"/>
        </a:p>
      </dgm:t>
    </dgm:pt>
    <dgm:pt modelId="{E6145BF2-4E8E-41C1-8EA2-E1A7ABEBB2B1}" type="sibTrans" cxnId="{988E5B12-9557-4A67-9EBD-3C5BEE24E163}">
      <dgm:prSet/>
      <dgm:spPr/>
      <dgm:t>
        <a:bodyPr/>
        <a:lstStyle/>
        <a:p>
          <a:endParaRPr lang="de-DE"/>
        </a:p>
      </dgm:t>
    </dgm:pt>
    <dgm:pt modelId="{2E6FDB02-4B63-4F59-9CA0-42008DB87142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/>
            <a:t>вітальна промова</a:t>
          </a:r>
          <a:endParaRPr lang="de-DE" dirty="0"/>
        </a:p>
      </dgm:t>
    </dgm:pt>
    <dgm:pt modelId="{B82F266C-EFC7-476D-9CE6-6D6C58149A14}" type="parTrans" cxnId="{71E5DA22-4EDF-445B-9A56-C40B6F85D6E7}">
      <dgm:prSet/>
      <dgm:spPr/>
      <dgm:t>
        <a:bodyPr/>
        <a:lstStyle/>
        <a:p>
          <a:endParaRPr lang="de-DE"/>
        </a:p>
      </dgm:t>
    </dgm:pt>
    <dgm:pt modelId="{4D96A1F7-D46B-4F93-89FE-175E481FC1D8}" type="sibTrans" cxnId="{71E5DA22-4EDF-445B-9A56-C40B6F85D6E7}">
      <dgm:prSet/>
      <dgm:spPr/>
      <dgm:t>
        <a:bodyPr/>
        <a:lstStyle/>
        <a:p>
          <a:endParaRPr lang="de-DE"/>
        </a:p>
      </dgm:t>
    </dgm:pt>
    <dgm:pt modelId="{B146C42D-DA35-4496-80C9-F2786CC2C170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/>
            <a:t> виступ на прийомі</a:t>
          </a:r>
          <a:endParaRPr lang="de-DE" dirty="0"/>
        </a:p>
      </dgm:t>
    </dgm:pt>
    <dgm:pt modelId="{E07AD7B8-9616-49DF-83D5-CAC8D119EEEE}" type="parTrans" cxnId="{C8FB86D2-8609-44C9-98F7-C91EFAE786B1}">
      <dgm:prSet/>
      <dgm:spPr/>
      <dgm:t>
        <a:bodyPr/>
        <a:lstStyle/>
        <a:p>
          <a:endParaRPr lang="de-DE"/>
        </a:p>
      </dgm:t>
    </dgm:pt>
    <dgm:pt modelId="{487E103B-1A12-42E8-8698-357BCEBC0EEC}" type="sibTrans" cxnId="{C8FB86D2-8609-44C9-98F7-C91EFAE786B1}">
      <dgm:prSet/>
      <dgm:spPr/>
      <dgm:t>
        <a:bodyPr/>
        <a:lstStyle/>
        <a:p>
          <a:endParaRPr lang="de-DE"/>
        </a:p>
      </dgm:t>
    </dgm:pt>
    <dgm:pt modelId="{E12E88D7-CF7C-42C8-9AAA-D54E3F25CCD0}">
      <dgm:prSet phldrT="[Text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dirty="0"/>
            <a:t>церковно-</a:t>
          </a:r>
          <a:r>
            <a:rPr lang="ru-RU" dirty="0" err="1"/>
            <a:t>богословське</a:t>
          </a:r>
          <a:endParaRPr lang="de-DE" dirty="0"/>
        </a:p>
      </dgm:t>
    </dgm:pt>
    <dgm:pt modelId="{CD703CD8-A65F-472A-B74B-1F1C4624518C}" type="parTrans" cxnId="{C91D70CD-E68C-441C-BE64-0FB1BB789B82}">
      <dgm:prSet/>
      <dgm:spPr/>
      <dgm:t>
        <a:bodyPr/>
        <a:lstStyle/>
        <a:p>
          <a:endParaRPr lang="de-DE"/>
        </a:p>
      </dgm:t>
    </dgm:pt>
    <dgm:pt modelId="{FCCE7620-BDA5-4F57-95AF-3E49BECF6D4E}" type="sibTrans" cxnId="{C91D70CD-E68C-441C-BE64-0FB1BB789B82}">
      <dgm:prSet/>
      <dgm:spPr/>
      <dgm:t>
        <a:bodyPr/>
        <a:lstStyle/>
        <a:p>
          <a:endParaRPr lang="de-DE"/>
        </a:p>
      </dgm:t>
    </dgm:pt>
    <dgm:pt modelId="{3987A280-F67F-4C77-9082-9079FC2B7F00}">
      <dgm:prSet/>
      <dgm:spPr/>
      <dgm:t>
        <a:bodyPr/>
        <a:lstStyle/>
        <a:p>
          <a:r>
            <a:rPr lang="ru-RU" dirty="0" err="1"/>
            <a:t>проповідь</a:t>
          </a:r>
          <a:endParaRPr lang="de-DE" dirty="0"/>
        </a:p>
      </dgm:t>
    </dgm:pt>
    <dgm:pt modelId="{8C5C4936-71E9-4E75-A588-76B3BE2CA15C}" type="parTrans" cxnId="{EC750857-A5CB-4881-A3FF-E72B60A306E7}">
      <dgm:prSet/>
      <dgm:spPr/>
      <dgm:t>
        <a:bodyPr/>
        <a:lstStyle/>
        <a:p>
          <a:endParaRPr lang="de-DE"/>
        </a:p>
      </dgm:t>
    </dgm:pt>
    <dgm:pt modelId="{A1068663-6E81-43C3-9389-61D262B02D29}" type="sibTrans" cxnId="{EC750857-A5CB-4881-A3FF-E72B60A306E7}">
      <dgm:prSet/>
      <dgm:spPr/>
      <dgm:t>
        <a:bodyPr/>
        <a:lstStyle/>
        <a:p>
          <a:endParaRPr lang="de-DE"/>
        </a:p>
      </dgm:t>
    </dgm:pt>
    <dgm:pt modelId="{168E0B42-7D16-4CC0-BA19-0914A3678684}">
      <dgm:prSet/>
      <dgm:spPr/>
      <dgm:t>
        <a:bodyPr/>
        <a:lstStyle/>
        <a:p>
          <a:r>
            <a:rPr lang="ru-RU" dirty="0"/>
            <a:t> </a:t>
          </a:r>
          <a:r>
            <a:rPr lang="ru-RU" dirty="0" err="1"/>
            <a:t>звернення</a:t>
          </a:r>
          <a:r>
            <a:rPr lang="ru-RU" dirty="0"/>
            <a:t> до </a:t>
          </a:r>
          <a:r>
            <a:rPr lang="ru-RU" dirty="0" err="1"/>
            <a:t>пастви</a:t>
          </a:r>
          <a:endParaRPr lang="de-DE" dirty="0"/>
        </a:p>
      </dgm:t>
    </dgm:pt>
    <dgm:pt modelId="{71E01CD8-066F-4771-AB4F-8C64C470E4EF}" type="parTrans" cxnId="{38D7EA1C-9176-4E26-80F5-6767655835AE}">
      <dgm:prSet/>
      <dgm:spPr/>
      <dgm:t>
        <a:bodyPr/>
        <a:lstStyle/>
        <a:p>
          <a:endParaRPr lang="de-DE"/>
        </a:p>
      </dgm:t>
    </dgm:pt>
    <dgm:pt modelId="{6344E8D6-8779-4E10-B9C7-FA44780019B0}" type="sibTrans" cxnId="{38D7EA1C-9176-4E26-80F5-6767655835AE}">
      <dgm:prSet/>
      <dgm:spPr/>
      <dgm:t>
        <a:bodyPr/>
        <a:lstStyle/>
        <a:p>
          <a:endParaRPr lang="de-DE"/>
        </a:p>
      </dgm:t>
    </dgm:pt>
    <dgm:pt modelId="{F5404F6B-7B9D-4B20-AF86-2875A42A9F55}" type="pres">
      <dgm:prSet presAssocID="{DC5DF861-82BB-4404-9FB0-3591FE9547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0E94F-32A4-4273-A48C-81AF9E2A6B27}" type="pres">
      <dgm:prSet presAssocID="{2F05F053-3DFE-43F5-8E1E-27D7F14459C5}" presName="composite" presStyleCnt="0"/>
      <dgm:spPr/>
    </dgm:pt>
    <dgm:pt modelId="{56247273-7F79-4292-AB14-1C6D9823E0C6}" type="pres">
      <dgm:prSet presAssocID="{2F05F053-3DFE-43F5-8E1E-27D7F14459C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1B642-4ED7-4AA1-ABCB-694FBC5E1830}" type="pres">
      <dgm:prSet presAssocID="{2F05F053-3DFE-43F5-8E1E-27D7F14459C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6453E-A2F0-41C5-BCF2-1503E9234120}" type="pres">
      <dgm:prSet presAssocID="{A0B7D964-AE2E-4F37-A84D-D76D9926D1A6}" presName="space" presStyleCnt="0"/>
      <dgm:spPr/>
    </dgm:pt>
    <dgm:pt modelId="{FB99E902-DE61-4647-9972-2971EC4CB3F3}" type="pres">
      <dgm:prSet presAssocID="{5FC23FC7-02B9-4374-A3FC-D6EB8F69805F}" presName="composite" presStyleCnt="0"/>
      <dgm:spPr/>
    </dgm:pt>
    <dgm:pt modelId="{B4430882-EA32-4EB0-9E55-DCEE34456F53}" type="pres">
      <dgm:prSet presAssocID="{5FC23FC7-02B9-4374-A3FC-D6EB8F69805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6CB64-6C99-47E4-AF40-30662523A85E}" type="pres">
      <dgm:prSet presAssocID="{5FC23FC7-02B9-4374-A3FC-D6EB8F69805F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4D080-923B-4CEB-B0E6-0AC5304FD0FB}" type="pres">
      <dgm:prSet presAssocID="{EB1B1094-98BD-40AD-803E-482277E28198}" presName="space" presStyleCnt="0"/>
      <dgm:spPr/>
    </dgm:pt>
    <dgm:pt modelId="{4D87C0B7-371F-4571-8D04-E34351B2DC89}" type="pres">
      <dgm:prSet presAssocID="{B0889A7C-1CB5-4B47-B902-7D6459BC52F7}" presName="composite" presStyleCnt="0"/>
      <dgm:spPr/>
    </dgm:pt>
    <dgm:pt modelId="{4589153F-693E-48E2-BA00-C0177BA7984F}" type="pres">
      <dgm:prSet presAssocID="{B0889A7C-1CB5-4B47-B902-7D6459BC52F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D18E5-9029-4720-AD52-248B2D5246AB}" type="pres">
      <dgm:prSet presAssocID="{B0889A7C-1CB5-4B47-B902-7D6459BC52F7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29300-704B-4574-8053-B572868579F8}" type="pres">
      <dgm:prSet presAssocID="{0DD0548F-923C-44BF-A8B6-AD107F530606}" presName="space" presStyleCnt="0"/>
      <dgm:spPr/>
    </dgm:pt>
    <dgm:pt modelId="{FCB5BF95-3186-43D3-8C60-F92E88B97DD2}" type="pres">
      <dgm:prSet presAssocID="{5CC6718E-2001-4A64-9607-B1053EA2D41A}" presName="composite" presStyleCnt="0"/>
      <dgm:spPr/>
    </dgm:pt>
    <dgm:pt modelId="{8B53FAF5-58A1-418B-9805-410533375AC9}" type="pres">
      <dgm:prSet presAssocID="{5CC6718E-2001-4A64-9607-B1053EA2D41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B1016-71FE-4834-9EBB-7B39508E0F68}" type="pres">
      <dgm:prSet presAssocID="{5CC6718E-2001-4A64-9607-B1053EA2D41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35ACA-2FD7-4174-9945-87E271148009}" type="pres">
      <dgm:prSet presAssocID="{0DE5BFDA-F80B-4858-AE7B-F5DE9838D7C3}" presName="space" presStyleCnt="0"/>
      <dgm:spPr/>
    </dgm:pt>
    <dgm:pt modelId="{8888A6C1-8B55-48BC-B17A-E7ADACC48DA1}" type="pres">
      <dgm:prSet presAssocID="{E12E88D7-CF7C-42C8-9AAA-D54E3F25CCD0}" presName="composite" presStyleCnt="0"/>
      <dgm:spPr/>
    </dgm:pt>
    <dgm:pt modelId="{D3A2CCE6-9F4F-4C5C-90A5-0ADC869D5F67}" type="pres">
      <dgm:prSet presAssocID="{E12E88D7-CF7C-42C8-9AAA-D54E3F25CCD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2A800-C1F6-4C54-83E6-B4C81FD2586C}" type="pres">
      <dgm:prSet presAssocID="{E12E88D7-CF7C-42C8-9AAA-D54E3F25CCD0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218D98-4D7B-45B6-A140-FAD79ADDF6A2}" type="presOf" srcId="{3987A280-F67F-4C77-9082-9079FC2B7F00}" destId="{3702A800-C1F6-4C54-83E6-B4C81FD2586C}" srcOrd="0" destOrd="0" presId="urn:microsoft.com/office/officeart/2005/8/layout/hList1"/>
    <dgm:cxn modelId="{2F29466B-D144-4D0E-BD97-2193A30751E2}" type="presOf" srcId="{2E6FDB02-4B63-4F59-9CA0-42008DB87142}" destId="{847B1016-71FE-4834-9EBB-7B39508E0F68}" srcOrd="0" destOrd="1" presId="urn:microsoft.com/office/officeart/2005/8/layout/hList1"/>
    <dgm:cxn modelId="{C8F71E4C-B6F0-490E-9B39-2A88FFD03316}" srcId="{5FC23FC7-02B9-4374-A3FC-D6EB8F69805F}" destId="{9C5AC441-A7A2-43B8-B161-BBAF132368C3}" srcOrd="2" destOrd="0" parTransId="{76DF80F1-A280-406B-80F0-C2C75E8C884C}" sibTransId="{5763106B-4729-4C47-A923-628190B3C557}"/>
    <dgm:cxn modelId="{4FC62845-005E-4DBA-AE9C-3266410AF132}" srcId="{2F05F053-3DFE-43F5-8E1E-27D7F14459C5}" destId="{4960938A-84C0-4B1D-83AE-43DE7F19A0AB}" srcOrd="3" destOrd="0" parTransId="{7AE8AEAF-A7F0-4D71-94A1-6E460EAB8D45}" sibTransId="{E40C1C88-A18D-48AD-8B05-B782C2E4E18C}"/>
    <dgm:cxn modelId="{C8FB86D2-8609-44C9-98F7-C91EFAE786B1}" srcId="{5CC6718E-2001-4A64-9607-B1053EA2D41A}" destId="{B146C42D-DA35-4496-80C9-F2786CC2C170}" srcOrd="2" destOrd="0" parTransId="{E07AD7B8-9616-49DF-83D5-CAC8D119EEEE}" sibTransId="{487E103B-1A12-42E8-8698-357BCEBC0EEC}"/>
    <dgm:cxn modelId="{02B90B8E-8B35-4C9E-B8FD-EE1113C2203F}" srcId="{5FC23FC7-02B9-4374-A3FC-D6EB8F69805F}" destId="{961F2814-6ABD-4FF3-807B-79AE0C6415D9}" srcOrd="4" destOrd="0" parTransId="{55348B45-A94D-4B52-993D-8BC0B539D643}" sibTransId="{FB1848CD-4EE7-4BB9-883F-36A4062FAAEC}"/>
    <dgm:cxn modelId="{C91D70CD-E68C-441C-BE64-0FB1BB789B82}" srcId="{DC5DF861-82BB-4404-9FB0-3591FE954758}" destId="{E12E88D7-CF7C-42C8-9AAA-D54E3F25CCD0}" srcOrd="4" destOrd="0" parTransId="{CD703CD8-A65F-472A-B74B-1F1C4624518C}" sibTransId="{FCCE7620-BDA5-4F57-95AF-3E49BECF6D4E}"/>
    <dgm:cxn modelId="{595F3AEA-BC3B-4314-8A92-25B6507D847B}" type="presOf" srcId="{961F2814-6ABD-4FF3-807B-79AE0C6415D9}" destId="{4D36CB64-6C99-47E4-AF40-30662523A85E}" srcOrd="0" destOrd="4" presId="urn:microsoft.com/office/officeart/2005/8/layout/hList1"/>
    <dgm:cxn modelId="{C7D7EF36-C3A9-4B20-89AE-8CC41B7EF7DA}" srcId="{5FC23FC7-02B9-4374-A3FC-D6EB8F69805F}" destId="{4E3FE6F7-EAEF-4928-BC13-C36AF1C5FB27}" srcOrd="1" destOrd="0" parTransId="{F1815F23-3A9D-47D3-B74E-5F70B7383F23}" sibTransId="{756ECA6A-9F96-4805-9717-9F2EF0752A95}"/>
    <dgm:cxn modelId="{DF44CEA7-CF8B-40DE-BF85-9152F13D333D}" type="presOf" srcId="{4E3FE6F7-EAEF-4928-BC13-C36AF1C5FB27}" destId="{4D36CB64-6C99-47E4-AF40-30662523A85E}" srcOrd="0" destOrd="1" presId="urn:microsoft.com/office/officeart/2005/8/layout/hList1"/>
    <dgm:cxn modelId="{3A9821AB-D96E-42F1-8F17-76953C6257CC}" type="presOf" srcId="{2F05F053-3DFE-43F5-8E1E-27D7F14459C5}" destId="{56247273-7F79-4292-AB14-1C6D9823E0C6}" srcOrd="0" destOrd="0" presId="urn:microsoft.com/office/officeart/2005/8/layout/hList1"/>
    <dgm:cxn modelId="{FFE27FAF-EA4A-4C7A-BFF3-25B4F1973769}" type="presOf" srcId="{5CC6718E-2001-4A64-9607-B1053EA2D41A}" destId="{8B53FAF5-58A1-418B-9805-410533375AC9}" srcOrd="0" destOrd="0" presId="urn:microsoft.com/office/officeart/2005/8/layout/hList1"/>
    <dgm:cxn modelId="{04DE356B-0EF4-42E1-8EF7-AB57BAEECEB5}" type="presOf" srcId="{E12E88D7-CF7C-42C8-9AAA-D54E3F25CCD0}" destId="{D3A2CCE6-9F4F-4C5C-90A5-0ADC869D5F67}" srcOrd="0" destOrd="0" presId="urn:microsoft.com/office/officeart/2005/8/layout/hList1"/>
    <dgm:cxn modelId="{BAA41BDB-CEBB-441C-98EA-C03A05585EB1}" srcId="{DC5DF861-82BB-4404-9FB0-3591FE954758}" destId="{5FC23FC7-02B9-4374-A3FC-D6EB8F69805F}" srcOrd="1" destOrd="0" parTransId="{AF2C1AC1-178F-406C-A56F-0BBDBEBA4EF3}" sibTransId="{EB1B1094-98BD-40AD-803E-482277E28198}"/>
    <dgm:cxn modelId="{2C270FBD-E199-493A-8599-89144798E4A2}" type="presOf" srcId="{5FC23FC7-02B9-4374-A3FC-D6EB8F69805F}" destId="{B4430882-EA32-4EB0-9E55-DCEE34456F53}" srcOrd="0" destOrd="0" presId="urn:microsoft.com/office/officeart/2005/8/layout/hList1"/>
    <dgm:cxn modelId="{47B8006F-F207-43F2-987E-BCB572A3619B}" srcId="{2F05F053-3DFE-43F5-8E1E-27D7F14459C5}" destId="{79A625EE-3ACD-4E05-9BA1-B96A60A2758D}" srcOrd="1" destOrd="0" parTransId="{D324D4A6-6D8E-44C5-A75E-99A927802D2C}" sibTransId="{970F49E4-3914-49A9-B3BE-217FC42B929A}"/>
    <dgm:cxn modelId="{96C9E68F-7C8D-446B-8860-07DFC17D8D40}" srcId="{5FC23FC7-02B9-4374-A3FC-D6EB8F69805F}" destId="{28BF18C0-470F-4D58-B2D2-1DE3F8CB2B28}" srcOrd="3" destOrd="0" parTransId="{C9362306-2811-4270-8532-BF830C0E2C0C}" sibTransId="{D7DC69B8-4B30-4BE8-A090-B1FDA7FC956A}"/>
    <dgm:cxn modelId="{E7E427A9-3D9A-4579-8CC0-058DC533DECA}" type="presOf" srcId="{B0889A7C-1CB5-4B47-B902-7D6459BC52F7}" destId="{4589153F-693E-48E2-BA00-C0177BA7984F}" srcOrd="0" destOrd="0" presId="urn:microsoft.com/office/officeart/2005/8/layout/hList1"/>
    <dgm:cxn modelId="{5A523015-8990-4084-A7A6-B1D5CBB7993F}" type="presOf" srcId="{4960938A-84C0-4B1D-83AE-43DE7F19A0AB}" destId="{0B71B642-4ED7-4AA1-ABCB-694FBC5E1830}" srcOrd="0" destOrd="3" presId="urn:microsoft.com/office/officeart/2005/8/layout/hList1"/>
    <dgm:cxn modelId="{F1EED490-D7C3-43CF-B3EF-CFE85F45444E}" type="presOf" srcId="{6FAED6B9-8EC4-4021-B4A0-A00039A12D34}" destId="{4D36CB64-6C99-47E4-AF40-30662523A85E}" srcOrd="0" destOrd="0" presId="urn:microsoft.com/office/officeart/2005/8/layout/hList1"/>
    <dgm:cxn modelId="{74D5FE80-B440-4092-B966-3C2C2485B7C2}" type="presOf" srcId="{28BF18C0-470F-4D58-B2D2-1DE3F8CB2B28}" destId="{4D36CB64-6C99-47E4-AF40-30662523A85E}" srcOrd="0" destOrd="3" presId="urn:microsoft.com/office/officeart/2005/8/layout/hList1"/>
    <dgm:cxn modelId="{09F25137-A538-4D26-837C-F213AB8C099C}" type="presOf" srcId="{A97F21C9-03EE-4197-B39C-7AB255C92043}" destId="{0B71B642-4ED7-4AA1-ABCB-694FBC5E1830}" srcOrd="0" destOrd="0" presId="urn:microsoft.com/office/officeart/2005/8/layout/hList1"/>
    <dgm:cxn modelId="{A2E8B9EA-4444-44F1-9C35-EEDBF526065D}" srcId="{2F05F053-3DFE-43F5-8E1E-27D7F14459C5}" destId="{ACD92742-2AD3-43DB-A73A-017C3B5DB65B}" srcOrd="2" destOrd="0" parTransId="{989A7BFB-C93E-4EE7-A446-8BC2EEC9BCBF}" sibTransId="{AF0D5AA2-175F-4DB6-95CD-F1C6A8F70C25}"/>
    <dgm:cxn modelId="{71E5DA22-4EDF-445B-9A56-C40B6F85D6E7}" srcId="{5CC6718E-2001-4A64-9607-B1053EA2D41A}" destId="{2E6FDB02-4B63-4F59-9CA0-42008DB87142}" srcOrd="1" destOrd="0" parTransId="{B82F266C-EFC7-476D-9CE6-6D6C58149A14}" sibTransId="{4D96A1F7-D46B-4F93-89FE-175E481FC1D8}"/>
    <dgm:cxn modelId="{149688B0-A422-42E1-8FE2-B46435A487A5}" type="presOf" srcId="{416E376E-204B-4F74-A8D6-2D5674C02A71}" destId="{847B1016-71FE-4834-9EBB-7B39508E0F68}" srcOrd="0" destOrd="0" presId="urn:microsoft.com/office/officeart/2005/8/layout/hList1"/>
    <dgm:cxn modelId="{988E5B12-9557-4A67-9EBD-3C5BEE24E163}" srcId="{5CC6718E-2001-4A64-9607-B1053EA2D41A}" destId="{416E376E-204B-4F74-A8D6-2D5674C02A71}" srcOrd="0" destOrd="0" parTransId="{0B1779CA-A442-4AE0-A92D-250F5A126556}" sibTransId="{E6145BF2-4E8E-41C1-8EA2-E1A7ABEBB2B1}"/>
    <dgm:cxn modelId="{FA9BB1FE-97B6-47BF-8527-6095560B3C4A}" type="presOf" srcId="{168E0B42-7D16-4CC0-BA19-0914A3678684}" destId="{3702A800-C1F6-4C54-83E6-B4C81FD2586C}" srcOrd="0" destOrd="1" presId="urn:microsoft.com/office/officeart/2005/8/layout/hList1"/>
    <dgm:cxn modelId="{B262BED1-817E-472C-A167-1AC532E6D80C}" type="presOf" srcId="{9C5AC441-A7A2-43B8-B161-BBAF132368C3}" destId="{4D36CB64-6C99-47E4-AF40-30662523A85E}" srcOrd="0" destOrd="2" presId="urn:microsoft.com/office/officeart/2005/8/layout/hList1"/>
    <dgm:cxn modelId="{83B04A64-4656-4E94-A46F-DAE7B2E3E684}" srcId="{5FC23FC7-02B9-4374-A3FC-D6EB8F69805F}" destId="{6FAED6B9-8EC4-4021-B4A0-A00039A12D34}" srcOrd="0" destOrd="0" parTransId="{23CAC815-3C0B-4629-B736-9205DF6434E4}" sibTransId="{A2566A98-B3E0-474F-A6E2-25229479E76D}"/>
    <dgm:cxn modelId="{ED81224A-D277-446C-BE18-DD578C591593}" srcId="{DC5DF861-82BB-4404-9FB0-3591FE954758}" destId="{5CC6718E-2001-4A64-9607-B1053EA2D41A}" srcOrd="3" destOrd="0" parTransId="{BFCBD09A-D86D-4CF2-AEB3-88CF42B1CF87}" sibTransId="{0DE5BFDA-F80B-4858-AE7B-F5DE9838D7C3}"/>
    <dgm:cxn modelId="{3165F9BB-B956-4682-A8C4-D89091ADC5BD}" type="presOf" srcId="{B146C42D-DA35-4496-80C9-F2786CC2C170}" destId="{847B1016-71FE-4834-9EBB-7B39508E0F68}" srcOrd="0" destOrd="2" presId="urn:microsoft.com/office/officeart/2005/8/layout/hList1"/>
    <dgm:cxn modelId="{8CB591CF-A7EF-4AC6-ADE0-0E5563151394}" type="presOf" srcId="{FFC6A88A-F9EC-48D0-A784-2F637F68FB3F}" destId="{8F8D18E5-9029-4720-AD52-248B2D5246AB}" srcOrd="0" destOrd="1" presId="urn:microsoft.com/office/officeart/2005/8/layout/hList1"/>
    <dgm:cxn modelId="{A27AF46A-4ED9-4E03-9D5B-4BF5639369A6}" type="presOf" srcId="{DC5DF861-82BB-4404-9FB0-3591FE954758}" destId="{F5404F6B-7B9D-4B20-AF86-2875A42A9F55}" srcOrd="0" destOrd="0" presId="urn:microsoft.com/office/officeart/2005/8/layout/hList1"/>
    <dgm:cxn modelId="{1B8BF3BE-4CF0-4643-BD46-D1A9193F0C1F}" srcId="{DC5DF861-82BB-4404-9FB0-3591FE954758}" destId="{2F05F053-3DFE-43F5-8E1E-27D7F14459C5}" srcOrd="0" destOrd="0" parTransId="{008E9B55-7478-4158-B692-046A070318F4}" sibTransId="{A0B7D964-AE2E-4F37-A84D-D76D9926D1A6}"/>
    <dgm:cxn modelId="{EC750857-A5CB-4881-A3FF-E72B60A306E7}" srcId="{E12E88D7-CF7C-42C8-9AAA-D54E3F25CCD0}" destId="{3987A280-F67F-4C77-9082-9079FC2B7F00}" srcOrd="0" destOrd="0" parTransId="{8C5C4936-71E9-4E75-A588-76B3BE2CA15C}" sibTransId="{A1068663-6E81-43C3-9389-61D262B02D29}"/>
    <dgm:cxn modelId="{18947744-13D1-4E3E-9C66-9AEF5628068C}" srcId="{2F05F053-3DFE-43F5-8E1E-27D7F14459C5}" destId="{A97F21C9-03EE-4197-B39C-7AB255C92043}" srcOrd="0" destOrd="0" parTransId="{6E83AEAC-87CA-4FA4-9FB6-7F04CD2BCCC7}" sibTransId="{AA30D64D-9AB9-48D8-9CA2-3405B4CD353B}"/>
    <dgm:cxn modelId="{A8160034-F646-41A8-BFDA-10D31898D74C}" type="presOf" srcId="{79A625EE-3ACD-4E05-9BA1-B96A60A2758D}" destId="{0B71B642-4ED7-4AA1-ABCB-694FBC5E1830}" srcOrd="0" destOrd="1" presId="urn:microsoft.com/office/officeart/2005/8/layout/hList1"/>
    <dgm:cxn modelId="{F95B1A40-BE8C-4507-A177-5D4048E5A3FB}" type="presOf" srcId="{A91124D7-2A20-429B-9D6E-DB3C8134B63F}" destId="{8F8D18E5-9029-4720-AD52-248B2D5246AB}" srcOrd="0" destOrd="0" presId="urn:microsoft.com/office/officeart/2005/8/layout/hList1"/>
    <dgm:cxn modelId="{67C042BE-E5BD-43BF-9C31-0C82271291CC}" type="presOf" srcId="{ACD92742-2AD3-43DB-A73A-017C3B5DB65B}" destId="{0B71B642-4ED7-4AA1-ABCB-694FBC5E1830}" srcOrd="0" destOrd="2" presId="urn:microsoft.com/office/officeart/2005/8/layout/hList1"/>
    <dgm:cxn modelId="{9486AE8D-9697-43AF-9DB2-ADF8DE95C822}" srcId="{B0889A7C-1CB5-4B47-B902-7D6459BC52F7}" destId="{FFC6A88A-F9EC-48D0-A784-2F637F68FB3F}" srcOrd="1" destOrd="0" parTransId="{FB8CB63C-8829-4F36-9AFA-52FFA5046575}" sibTransId="{9D31EBE7-1028-4C32-937E-0B3BAF98D524}"/>
    <dgm:cxn modelId="{77E54293-7E67-4427-A4B0-0C83D59A4FC4}" srcId="{B0889A7C-1CB5-4B47-B902-7D6459BC52F7}" destId="{A91124D7-2A20-429B-9D6E-DB3C8134B63F}" srcOrd="0" destOrd="0" parTransId="{9B57F7E1-22F4-4FDC-9423-A8503AE35A6E}" sibTransId="{856D01DC-2165-467D-BA68-267F997EEABA}"/>
    <dgm:cxn modelId="{38D7EA1C-9176-4E26-80F5-6767655835AE}" srcId="{E12E88D7-CF7C-42C8-9AAA-D54E3F25CCD0}" destId="{168E0B42-7D16-4CC0-BA19-0914A3678684}" srcOrd="1" destOrd="0" parTransId="{71E01CD8-066F-4771-AB4F-8C64C470E4EF}" sibTransId="{6344E8D6-8779-4E10-B9C7-FA44780019B0}"/>
    <dgm:cxn modelId="{AA876BFD-52A2-4532-A302-BBD0FA795390}" srcId="{DC5DF861-82BB-4404-9FB0-3591FE954758}" destId="{B0889A7C-1CB5-4B47-B902-7D6459BC52F7}" srcOrd="2" destOrd="0" parTransId="{41264A16-E044-4E2B-9C9F-91B0CF9F09EF}" sibTransId="{0DD0548F-923C-44BF-A8B6-AD107F530606}"/>
    <dgm:cxn modelId="{A279DE09-A33E-4EB4-9FAA-E313E8199AF5}" type="presParOf" srcId="{F5404F6B-7B9D-4B20-AF86-2875A42A9F55}" destId="{BB80E94F-32A4-4273-A48C-81AF9E2A6B27}" srcOrd="0" destOrd="0" presId="urn:microsoft.com/office/officeart/2005/8/layout/hList1"/>
    <dgm:cxn modelId="{9585753E-8816-4790-B63A-0A69B87AC4F9}" type="presParOf" srcId="{BB80E94F-32A4-4273-A48C-81AF9E2A6B27}" destId="{56247273-7F79-4292-AB14-1C6D9823E0C6}" srcOrd="0" destOrd="0" presId="urn:microsoft.com/office/officeart/2005/8/layout/hList1"/>
    <dgm:cxn modelId="{2FEC2710-0545-4DA8-8AC8-094BCD71DF5E}" type="presParOf" srcId="{BB80E94F-32A4-4273-A48C-81AF9E2A6B27}" destId="{0B71B642-4ED7-4AA1-ABCB-694FBC5E1830}" srcOrd="1" destOrd="0" presId="urn:microsoft.com/office/officeart/2005/8/layout/hList1"/>
    <dgm:cxn modelId="{7484B8E5-2C15-4E5A-BA5D-B61379DE6501}" type="presParOf" srcId="{F5404F6B-7B9D-4B20-AF86-2875A42A9F55}" destId="{5AC6453E-A2F0-41C5-BCF2-1503E9234120}" srcOrd="1" destOrd="0" presId="urn:microsoft.com/office/officeart/2005/8/layout/hList1"/>
    <dgm:cxn modelId="{15327AF3-D3B7-4F6D-9F6A-2FB1E2D00FFF}" type="presParOf" srcId="{F5404F6B-7B9D-4B20-AF86-2875A42A9F55}" destId="{FB99E902-DE61-4647-9972-2971EC4CB3F3}" srcOrd="2" destOrd="0" presId="urn:microsoft.com/office/officeart/2005/8/layout/hList1"/>
    <dgm:cxn modelId="{E4313654-C3F1-4693-925F-4474EEDFF2C6}" type="presParOf" srcId="{FB99E902-DE61-4647-9972-2971EC4CB3F3}" destId="{B4430882-EA32-4EB0-9E55-DCEE34456F53}" srcOrd="0" destOrd="0" presId="urn:microsoft.com/office/officeart/2005/8/layout/hList1"/>
    <dgm:cxn modelId="{9C0A55DF-8025-456F-9BD9-A962CDEFE55A}" type="presParOf" srcId="{FB99E902-DE61-4647-9972-2971EC4CB3F3}" destId="{4D36CB64-6C99-47E4-AF40-30662523A85E}" srcOrd="1" destOrd="0" presId="urn:microsoft.com/office/officeart/2005/8/layout/hList1"/>
    <dgm:cxn modelId="{7DB7D0AB-486D-4EF5-AD54-5D27F07A0225}" type="presParOf" srcId="{F5404F6B-7B9D-4B20-AF86-2875A42A9F55}" destId="{B9A4D080-923B-4CEB-B0E6-0AC5304FD0FB}" srcOrd="3" destOrd="0" presId="urn:microsoft.com/office/officeart/2005/8/layout/hList1"/>
    <dgm:cxn modelId="{112EC2E9-F9FB-4E8C-B23E-91AE1893CD3D}" type="presParOf" srcId="{F5404F6B-7B9D-4B20-AF86-2875A42A9F55}" destId="{4D87C0B7-371F-4571-8D04-E34351B2DC89}" srcOrd="4" destOrd="0" presId="urn:microsoft.com/office/officeart/2005/8/layout/hList1"/>
    <dgm:cxn modelId="{3C4B9E30-F65E-4602-B216-7DDFC2146256}" type="presParOf" srcId="{4D87C0B7-371F-4571-8D04-E34351B2DC89}" destId="{4589153F-693E-48E2-BA00-C0177BA7984F}" srcOrd="0" destOrd="0" presId="urn:microsoft.com/office/officeart/2005/8/layout/hList1"/>
    <dgm:cxn modelId="{DE108AEB-A11D-49C1-BCB1-1FBDCE03D61A}" type="presParOf" srcId="{4D87C0B7-371F-4571-8D04-E34351B2DC89}" destId="{8F8D18E5-9029-4720-AD52-248B2D5246AB}" srcOrd="1" destOrd="0" presId="urn:microsoft.com/office/officeart/2005/8/layout/hList1"/>
    <dgm:cxn modelId="{B3E5EFFE-CFDF-4452-B08B-2FB132022F54}" type="presParOf" srcId="{F5404F6B-7B9D-4B20-AF86-2875A42A9F55}" destId="{D0D29300-704B-4574-8053-B572868579F8}" srcOrd="5" destOrd="0" presId="urn:microsoft.com/office/officeart/2005/8/layout/hList1"/>
    <dgm:cxn modelId="{85397929-5400-4CCA-B790-87AC5424B1C8}" type="presParOf" srcId="{F5404F6B-7B9D-4B20-AF86-2875A42A9F55}" destId="{FCB5BF95-3186-43D3-8C60-F92E88B97DD2}" srcOrd="6" destOrd="0" presId="urn:microsoft.com/office/officeart/2005/8/layout/hList1"/>
    <dgm:cxn modelId="{FD2E9895-691D-49B6-8B63-C6B9009DDCF6}" type="presParOf" srcId="{FCB5BF95-3186-43D3-8C60-F92E88B97DD2}" destId="{8B53FAF5-58A1-418B-9805-410533375AC9}" srcOrd="0" destOrd="0" presId="urn:microsoft.com/office/officeart/2005/8/layout/hList1"/>
    <dgm:cxn modelId="{B65AEBFF-C9A8-4087-9025-1033AAE9391A}" type="presParOf" srcId="{FCB5BF95-3186-43D3-8C60-F92E88B97DD2}" destId="{847B1016-71FE-4834-9EBB-7B39508E0F68}" srcOrd="1" destOrd="0" presId="urn:microsoft.com/office/officeart/2005/8/layout/hList1"/>
    <dgm:cxn modelId="{094B6760-D328-40FB-815A-5DC169F9D725}" type="presParOf" srcId="{F5404F6B-7B9D-4B20-AF86-2875A42A9F55}" destId="{75535ACA-2FD7-4174-9945-87E271148009}" srcOrd="7" destOrd="0" presId="urn:microsoft.com/office/officeart/2005/8/layout/hList1"/>
    <dgm:cxn modelId="{4A49803A-319A-4A3B-8323-BA39509E9728}" type="presParOf" srcId="{F5404F6B-7B9D-4B20-AF86-2875A42A9F55}" destId="{8888A6C1-8B55-48BC-B17A-E7ADACC48DA1}" srcOrd="8" destOrd="0" presId="urn:microsoft.com/office/officeart/2005/8/layout/hList1"/>
    <dgm:cxn modelId="{B5756F9E-1251-4CB1-BF38-A5F339D70512}" type="presParOf" srcId="{8888A6C1-8B55-48BC-B17A-E7ADACC48DA1}" destId="{D3A2CCE6-9F4F-4C5C-90A5-0ADC869D5F67}" srcOrd="0" destOrd="0" presId="urn:microsoft.com/office/officeart/2005/8/layout/hList1"/>
    <dgm:cxn modelId="{C26C0DD6-15F3-4CD6-A952-7C7D3CB4C4EB}" type="presParOf" srcId="{8888A6C1-8B55-48BC-B17A-E7ADACC48DA1}" destId="{3702A800-C1F6-4C54-83E6-B4C81FD258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CD14D-B9E9-4B49-A9E5-708F4047D78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33B288-73DD-49E8-B9FC-77A72B77D6F3}">
      <dgm:prSet/>
      <dgm:spPr/>
      <dgm:t>
        <a:bodyPr/>
        <a:lstStyle/>
        <a:p>
          <a:r>
            <a:rPr lang="ru-RU" baseline="0"/>
            <a:t>жанровий різновид суспільно-політичного та академічного мовлення:</a:t>
          </a:r>
          <a:endParaRPr lang="en-US"/>
        </a:p>
      </dgm:t>
    </dgm:pt>
    <dgm:pt modelId="{9262E504-5AC4-4660-A385-008A655DD2EE}" type="parTrans" cxnId="{2BA8BC3E-5FAB-408F-89A7-8D8A51BC0CB5}">
      <dgm:prSet/>
      <dgm:spPr/>
      <dgm:t>
        <a:bodyPr/>
        <a:lstStyle/>
        <a:p>
          <a:endParaRPr lang="en-US"/>
        </a:p>
      </dgm:t>
    </dgm:pt>
    <dgm:pt modelId="{853D0DE5-71F4-4C3B-8BF7-8E411A0D3FA2}" type="sibTrans" cxnId="{2BA8BC3E-5FAB-408F-89A7-8D8A51BC0CB5}">
      <dgm:prSet/>
      <dgm:spPr/>
      <dgm:t>
        <a:bodyPr/>
        <a:lstStyle/>
        <a:p>
          <a:endParaRPr lang="en-US"/>
        </a:p>
      </dgm:t>
    </dgm:pt>
    <dgm:pt modelId="{09C7C0B8-35E3-4B2F-A640-4EEAC09CEEB6}">
      <dgm:prSet/>
      <dgm:spPr/>
      <dgm:t>
        <a:bodyPr/>
        <a:lstStyle/>
        <a:p>
          <a:r>
            <a:rPr lang="ru-RU" i="1" baseline="0"/>
            <a:t>політична доповідь;</a:t>
          </a:r>
          <a:endParaRPr lang="en-US"/>
        </a:p>
      </dgm:t>
    </dgm:pt>
    <dgm:pt modelId="{15AA957B-EF72-4D95-B70E-7F9256455B52}" type="parTrans" cxnId="{2F978CEE-5D0A-4305-B391-EF2954C4248C}">
      <dgm:prSet/>
      <dgm:spPr/>
      <dgm:t>
        <a:bodyPr/>
        <a:lstStyle/>
        <a:p>
          <a:endParaRPr lang="en-US"/>
        </a:p>
      </dgm:t>
    </dgm:pt>
    <dgm:pt modelId="{D9A76D04-9DFA-40D8-A6ED-4296A0939CB7}" type="sibTrans" cxnId="{2F978CEE-5D0A-4305-B391-EF2954C4248C}">
      <dgm:prSet/>
      <dgm:spPr/>
      <dgm:t>
        <a:bodyPr/>
        <a:lstStyle/>
        <a:p>
          <a:endParaRPr lang="en-US"/>
        </a:p>
      </dgm:t>
    </dgm:pt>
    <dgm:pt modelId="{73A8F148-4A74-413F-B765-940CC688B16E}">
      <dgm:prSet/>
      <dgm:spPr/>
      <dgm:t>
        <a:bodyPr/>
        <a:lstStyle/>
        <a:p>
          <a:r>
            <a:rPr lang="ru-RU" i="1" baseline="0"/>
            <a:t>соціально-ділова доповідь;</a:t>
          </a:r>
          <a:endParaRPr lang="en-US"/>
        </a:p>
      </dgm:t>
    </dgm:pt>
    <dgm:pt modelId="{B80DA64E-BF5F-4FCC-A78E-A221A2AE1712}" type="parTrans" cxnId="{098E23DB-2F00-4AED-962E-00451468D511}">
      <dgm:prSet/>
      <dgm:spPr/>
      <dgm:t>
        <a:bodyPr/>
        <a:lstStyle/>
        <a:p>
          <a:endParaRPr lang="en-US"/>
        </a:p>
      </dgm:t>
    </dgm:pt>
    <dgm:pt modelId="{58FA2B76-12AC-4157-976D-8513D0B50EED}" type="sibTrans" cxnId="{098E23DB-2F00-4AED-962E-00451468D511}">
      <dgm:prSet/>
      <dgm:spPr/>
      <dgm:t>
        <a:bodyPr/>
        <a:lstStyle/>
        <a:p>
          <a:endParaRPr lang="en-US"/>
        </a:p>
      </dgm:t>
    </dgm:pt>
    <dgm:pt modelId="{5D40DFE7-002D-4D18-B212-6918E1F067C7}">
      <dgm:prSet/>
      <dgm:spPr/>
      <dgm:t>
        <a:bodyPr/>
        <a:lstStyle/>
        <a:p>
          <a:r>
            <a:rPr lang="ru-RU" i="1" baseline="0"/>
            <a:t>наукова доповідь.</a:t>
          </a:r>
          <a:endParaRPr lang="en-US"/>
        </a:p>
      </dgm:t>
    </dgm:pt>
    <dgm:pt modelId="{36A6957C-5003-4996-9210-8372B1ABF19E}" type="parTrans" cxnId="{04ADE530-D15F-4FDB-AF0D-C9983BAE295A}">
      <dgm:prSet/>
      <dgm:spPr/>
      <dgm:t>
        <a:bodyPr/>
        <a:lstStyle/>
        <a:p>
          <a:endParaRPr lang="en-US"/>
        </a:p>
      </dgm:t>
    </dgm:pt>
    <dgm:pt modelId="{39498EE9-FEAA-4BC6-890F-7793FB0EB238}" type="sibTrans" cxnId="{04ADE530-D15F-4FDB-AF0D-C9983BAE295A}">
      <dgm:prSet/>
      <dgm:spPr/>
      <dgm:t>
        <a:bodyPr/>
        <a:lstStyle/>
        <a:p>
          <a:endParaRPr lang="en-US"/>
        </a:p>
      </dgm:t>
    </dgm:pt>
    <dgm:pt modelId="{8CAD9E84-EEDF-4044-BCC9-2EB851FF7725}">
      <dgm:prSet/>
      <dgm:spPr/>
      <dgm:t>
        <a:bodyPr/>
        <a:lstStyle/>
        <a:p>
          <a:r>
            <a:rPr lang="ru-RU" baseline="0"/>
            <a:t>може охоплювати такі теми:</a:t>
          </a:r>
          <a:endParaRPr lang="en-US"/>
        </a:p>
      </dgm:t>
    </dgm:pt>
    <dgm:pt modelId="{F5E06033-0254-4508-8119-61DB086F6E75}" type="parTrans" cxnId="{EA846D11-A56E-40F1-8B77-25386E80B08B}">
      <dgm:prSet/>
      <dgm:spPr/>
      <dgm:t>
        <a:bodyPr/>
        <a:lstStyle/>
        <a:p>
          <a:endParaRPr lang="en-US"/>
        </a:p>
      </dgm:t>
    </dgm:pt>
    <dgm:pt modelId="{9BA0647B-AD31-4F93-9CB6-087BAB8E32A7}" type="sibTrans" cxnId="{EA846D11-A56E-40F1-8B77-25386E80B08B}">
      <dgm:prSet/>
      <dgm:spPr/>
      <dgm:t>
        <a:bodyPr/>
        <a:lstStyle/>
        <a:p>
          <a:endParaRPr lang="en-US"/>
        </a:p>
      </dgm:t>
    </dgm:pt>
    <dgm:pt modelId="{86DEFC95-F040-47F9-8C42-C9ECB768AB60}">
      <dgm:prSet/>
      <dgm:spPr/>
      <dgm:t>
        <a:bodyPr/>
        <a:lstStyle/>
        <a:p>
          <a:r>
            <a:rPr lang="ru-RU" i="1" baseline="0"/>
            <a:t>економічні та соціально-політичні; </a:t>
          </a:r>
          <a:endParaRPr lang="en-US"/>
        </a:p>
      </dgm:t>
    </dgm:pt>
    <dgm:pt modelId="{DC7990E3-FDCD-46C6-97A9-8798941DDB6C}" type="parTrans" cxnId="{55C3FDDF-C246-48AE-A3B3-AFC37D0CF508}">
      <dgm:prSet/>
      <dgm:spPr/>
      <dgm:t>
        <a:bodyPr/>
        <a:lstStyle/>
        <a:p>
          <a:endParaRPr lang="en-US"/>
        </a:p>
      </dgm:t>
    </dgm:pt>
    <dgm:pt modelId="{EB18B528-D79F-49EC-BBD1-E431232467D0}" type="sibTrans" cxnId="{55C3FDDF-C246-48AE-A3B3-AFC37D0CF508}">
      <dgm:prSet/>
      <dgm:spPr/>
      <dgm:t>
        <a:bodyPr/>
        <a:lstStyle/>
        <a:p>
          <a:endParaRPr lang="en-US"/>
        </a:p>
      </dgm:t>
    </dgm:pt>
    <dgm:pt modelId="{4C98035A-6A4A-41D8-AEE1-8DAE1869162F}">
      <dgm:prSet/>
      <dgm:spPr/>
      <dgm:t>
        <a:bodyPr/>
        <a:lstStyle/>
        <a:p>
          <a:r>
            <a:rPr lang="ru-RU" i="1" baseline="0"/>
            <a:t>культурно-просвітницькі та етично-моральні; </a:t>
          </a:r>
          <a:endParaRPr lang="en-US"/>
        </a:p>
      </dgm:t>
    </dgm:pt>
    <dgm:pt modelId="{71ECB931-7024-49D0-9A91-D69BD13E262F}" type="parTrans" cxnId="{8EEB96DD-DDFD-4B0D-98E7-50FC613766C7}">
      <dgm:prSet/>
      <dgm:spPr/>
      <dgm:t>
        <a:bodyPr/>
        <a:lstStyle/>
        <a:p>
          <a:endParaRPr lang="en-US"/>
        </a:p>
      </dgm:t>
    </dgm:pt>
    <dgm:pt modelId="{6D5F6350-8F88-4F61-B9D8-14C024255E81}" type="sibTrans" cxnId="{8EEB96DD-DDFD-4B0D-98E7-50FC613766C7}">
      <dgm:prSet/>
      <dgm:spPr/>
      <dgm:t>
        <a:bodyPr/>
        <a:lstStyle/>
        <a:p>
          <a:endParaRPr lang="en-US"/>
        </a:p>
      </dgm:t>
    </dgm:pt>
    <dgm:pt modelId="{E88E957A-B781-4D57-9718-82947AEE08D8}">
      <dgm:prSet/>
      <dgm:spPr/>
      <dgm:t>
        <a:bodyPr/>
        <a:lstStyle/>
        <a:p>
          <a:r>
            <a:rPr lang="ru-RU" i="1" baseline="0"/>
            <a:t>побутові та науково-технічні.</a:t>
          </a:r>
          <a:endParaRPr lang="en-US"/>
        </a:p>
      </dgm:t>
    </dgm:pt>
    <dgm:pt modelId="{6F0BE7BF-7DC9-4BD7-9CE6-64BE282DC7E4}" type="parTrans" cxnId="{9235B2D9-B186-497E-9899-73559069F777}">
      <dgm:prSet/>
      <dgm:spPr/>
      <dgm:t>
        <a:bodyPr/>
        <a:lstStyle/>
        <a:p>
          <a:endParaRPr lang="en-US"/>
        </a:p>
      </dgm:t>
    </dgm:pt>
    <dgm:pt modelId="{5AD25DD0-6146-4EFC-A3FD-60E98B5F054D}" type="sibTrans" cxnId="{9235B2D9-B186-497E-9899-73559069F777}">
      <dgm:prSet/>
      <dgm:spPr/>
      <dgm:t>
        <a:bodyPr/>
        <a:lstStyle/>
        <a:p>
          <a:endParaRPr lang="en-US"/>
        </a:p>
      </dgm:t>
    </dgm:pt>
    <dgm:pt modelId="{061ECB46-ECA9-4A21-9E64-ADCFE5E37AA5}">
      <dgm:prSet/>
      <dgm:spPr/>
      <dgm:t>
        <a:bodyPr/>
        <a:lstStyle/>
        <a:p>
          <a:r>
            <a:rPr lang="ru-RU" baseline="0"/>
            <a:t>мета: вирішити значущі проблеми у тій чи іншій сфері життя, а також знайти шляхи їх розв’язання</a:t>
          </a:r>
          <a:endParaRPr lang="en-US"/>
        </a:p>
      </dgm:t>
    </dgm:pt>
    <dgm:pt modelId="{254D6B1C-90ED-4D27-9A54-5C15EA987171}" type="parTrans" cxnId="{44D35E36-5197-467B-901E-52FACE7B40FA}">
      <dgm:prSet/>
      <dgm:spPr/>
      <dgm:t>
        <a:bodyPr/>
        <a:lstStyle/>
        <a:p>
          <a:endParaRPr lang="en-US"/>
        </a:p>
      </dgm:t>
    </dgm:pt>
    <dgm:pt modelId="{629EFA7B-68C8-43AE-ADBA-503DC3685718}" type="sibTrans" cxnId="{44D35E36-5197-467B-901E-52FACE7B40FA}">
      <dgm:prSet/>
      <dgm:spPr/>
      <dgm:t>
        <a:bodyPr/>
        <a:lstStyle/>
        <a:p>
          <a:endParaRPr lang="en-US"/>
        </a:p>
      </dgm:t>
    </dgm:pt>
    <dgm:pt modelId="{43D20A22-B1F4-4942-ADB6-DE720031490B}" type="pres">
      <dgm:prSet presAssocID="{5A2CD14D-B9E9-4B49-A9E5-708F4047D7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200A1-BC59-4219-AB68-1E62597AA5FC}" type="pres">
      <dgm:prSet presAssocID="{061ECB46-ECA9-4A21-9E64-ADCFE5E37AA5}" presName="boxAndChildren" presStyleCnt="0"/>
      <dgm:spPr/>
    </dgm:pt>
    <dgm:pt modelId="{45AA3FD3-8A4D-44CC-B513-D48246A7AC56}" type="pres">
      <dgm:prSet presAssocID="{061ECB46-ECA9-4A21-9E64-ADCFE5E37AA5}" presName="parentTextBox" presStyleLbl="node1" presStyleIdx="0" presStyleCnt="3"/>
      <dgm:spPr/>
      <dgm:t>
        <a:bodyPr/>
        <a:lstStyle/>
        <a:p>
          <a:endParaRPr lang="ru-RU"/>
        </a:p>
      </dgm:t>
    </dgm:pt>
    <dgm:pt modelId="{D519F85B-B8D5-4763-B393-D465422D407C}" type="pres">
      <dgm:prSet presAssocID="{9BA0647B-AD31-4F93-9CB6-087BAB8E32A7}" presName="sp" presStyleCnt="0"/>
      <dgm:spPr/>
    </dgm:pt>
    <dgm:pt modelId="{5DC824D0-E871-4924-8610-715EDF658428}" type="pres">
      <dgm:prSet presAssocID="{8CAD9E84-EEDF-4044-BCC9-2EB851FF7725}" presName="arrowAndChildren" presStyleCnt="0"/>
      <dgm:spPr/>
    </dgm:pt>
    <dgm:pt modelId="{F76386F8-310D-4296-8AB7-6240FC5237F3}" type="pres">
      <dgm:prSet presAssocID="{8CAD9E84-EEDF-4044-BCC9-2EB851FF772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EAF1115-29FA-436E-B1B5-7FEDE2231FC4}" type="pres">
      <dgm:prSet presAssocID="{8CAD9E84-EEDF-4044-BCC9-2EB851FF7725}" presName="arrow" presStyleLbl="node1" presStyleIdx="1" presStyleCnt="3"/>
      <dgm:spPr/>
      <dgm:t>
        <a:bodyPr/>
        <a:lstStyle/>
        <a:p>
          <a:endParaRPr lang="ru-RU"/>
        </a:p>
      </dgm:t>
    </dgm:pt>
    <dgm:pt modelId="{916AA0B6-E9DC-417A-9DC9-DDFAA5AD3779}" type="pres">
      <dgm:prSet presAssocID="{8CAD9E84-EEDF-4044-BCC9-2EB851FF7725}" presName="descendantArrow" presStyleCnt="0"/>
      <dgm:spPr/>
    </dgm:pt>
    <dgm:pt modelId="{AE67DFEB-9BFE-43B0-9F3B-470C9A1B60D5}" type="pres">
      <dgm:prSet presAssocID="{86DEFC95-F040-47F9-8C42-C9ECB768AB60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ED1ED-AEAD-43DE-BE46-A638E8285531}" type="pres">
      <dgm:prSet presAssocID="{4C98035A-6A4A-41D8-AEE1-8DAE1869162F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DC4C7-6C90-4A88-B84D-1363CBEA8C50}" type="pres">
      <dgm:prSet presAssocID="{E88E957A-B781-4D57-9718-82947AEE08D8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FE1D9-0AE0-4DE5-9924-BF161EEF0ED5}" type="pres">
      <dgm:prSet presAssocID="{853D0DE5-71F4-4C3B-8BF7-8E411A0D3FA2}" presName="sp" presStyleCnt="0"/>
      <dgm:spPr/>
    </dgm:pt>
    <dgm:pt modelId="{C74C0739-4BA9-46C8-9654-9163D97CA3B1}" type="pres">
      <dgm:prSet presAssocID="{CF33B288-73DD-49E8-B9FC-77A72B77D6F3}" presName="arrowAndChildren" presStyleCnt="0"/>
      <dgm:spPr/>
    </dgm:pt>
    <dgm:pt modelId="{2BE17AAD-5773-4B3E-B151-D945ECED21FA}" type="pres">
      <dgm:prSet presAssocID="{CF33B288-73DD-49E8-B9FC-77A72B77D6F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4C4865B-2667-48F1-A669-90D754FBD6DB}" type="pres">
      <dgm:prSet presAssocID="{CF33B288-73DD-49E8-B9FC-77A72B77D6F3}" presName="arrow" presStyleLbl="node1" presStyleIdx="2" presStyleCnt="3"/>
      <dgm:spPr/>
      <dgm:t>
        <a:bodyPr/>
        <a:lstStyle/>
        <a:p>
          <a:endParaRPr lang="ru-RU"/>
        </a:p>
      </dgm:t>
    </dgm:pt>
    <dgm:pt modelId="{C0F4F679-FA02-470E-AADE-9CC104F82ACF}" type="pres">
      <dgm:prSet presAssocID="{CF33B288-73DD-49E8-B9FC-77A72B77D6F3}" presName="descendantArrow" presStyleCnt="0"/>
      <dgm:spPr/>
    </dgm:pt>
    <dgm:pt modelId="{0E93C543-37EF-4482-9393-826CEB69631A}" type="pres">
      <dgm:prSet presAssocID="{09C7C0B8-35E3-4B2F-A640-4EEAC09CEEB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C71EF-F435-47C0-AC69-2FC1C46DC7F1}" type="pres">
      <dgm:prSet presAssocID="{73A8F148-4A74-413F-B765-940CC688B16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8816D-9D76-4D35-BF62-4AD4B51BBFAB}" type="pres">
      <dgm:prSet presAssocID="{5D40DFE7-002D-4D18-B212-6918E1F067C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E23DB-2F00-4AED-962E-00451468D511}" srcId="{CF33B288-73DD-49E8-B9FC-77A72B77D6F3}" destId="{73A8F148-4A74-413F-B765-940CC688B16E}" srcOrd="1" destOrd="0" parTransId="{B80DA64E-BF5F-4FCC-A78E-A221A2AE1712}" sibTransId="{58FA2B76-12AC-4157-976D-8513D0B50EED}"/>
    <dgm:cxn modelId="{37E4FDF9-90AF-4D5E-91FE-2F1952FC0794}" type="presOf" srcId="{E88E957A-B781-4D57-9718-82947AEE08D8}" destId="{E8CDC4C7-6C90-4A88-B84D-1363CBEA8C50}" srcOrd="0" destOrd="0" presId="urn:microsoft.com/office/officeart/2005/8/layout/process4"/>
    <dgm:cxn modelId="{B0FE84B8-C894-49E7-8E6E-BAC0B7B98593}" type="presOf" srcId="{CF33B288-73DD-49E8-B9FC-77A72B77D6F3}" destId="{2BE17AAD-5773-4B3E-B151-D945ECED21FA}" srcOrd="0" destOrd="0" presId="urn:microsoft.com/office/officeart/2005/8/layout/process4"/>
    <dgm:cxn modelId="{2175C697-9E63-43B8-8343-EAE096CA1ED8}" type="presOf" srcId="{061ECB46-ECA9-4A21-9E64-ADCFE5E37AA5}" destId="{45AA3FD3-8A4D-44CC-B513-D48246A7AC56}" srcOrd="0" destOrd="0" presId="urn:microsoft.com/office/officeart/2005/8/layout/process4"/>
    <dgm:cxn modelId="{EA846D11-A56E-40F1-8B77-25386E80B08B}" srcId="{5A2CD14D-B9E9-4B49-A9E5-708F4047D78A}" destId="{8CAD9E84-EEDF-4044-BCC9-2EB851FF7725}" srcOrd="1" destOrd="0" parTransId="{F5E06033-0254-4508-8119-61DB086F6E75}" sibTransId="{9BA0647B-AD31-4F93-9CB6-087BAB8E32A7}"/>
    <dgm:cxn modelId="{1EEDD746-F14C-457E-AC05-BC3695188A38}" type="presOf" srcId="{4C98035A-6A4A-41D8-AEE1-8DAE1869162F}" destId="{119ED1ED-AEAD-43DE-BE46-A638E8285531}" srcOrd="0" destOrd="0" presId="urn:microsoft.com/office/officeart/2005/8/layout/process4"/>
    <dgm:cxn modelId="{974250F9-30F2-417A-9A13-12CE95BC2E1A}" type="presOf" srcId="{73A8F148-4A74-413F-B765-940CC688B16E}" destId="{AEEC71EF-F435-47C0-AC69-2FC1C46DC7F1}" srcOrd="0" destOrd="0" presId="urn:microsoft.com/office/officeart/2005/8/layout/process4"/>
    <dgm:cxn modelId="{1CA763EC-1852-416E-9CC3-0372B6E3F1AC}" type="presOf" srcId="{5D40DFE7-002D-4D18-B212-6918E1F067C7}" destId="{47E8816D-9D76-4D35-BF62-4AD4B51BBFAB}" srcOrd="0" destOrd="0" presId="urn:microsoft.com/office/officeart/2005/8/layout/process4"/>
    <dgm:cxn modelId="{CFA8C665-D9EB-44BE-9F30-92D93C312A74}" type="presOf" srcId="{5A2CD14D-B9E9-4B49-A9E5-708F4047D78A}" destId="{43D20A22-B1F4-4942-ADB6-DE720031490B}" srcOrd="0" destOrd="0" presId="urn:microsoft.com/office/officeart/2005/8/layout/process4"/>
    <dgm:cxn modelId="{B513E8AA-410B-4AE6-AB67-EE8E2CEBCFF4}" type="presOf" srcId="{8CAD9E84-EEDF-4044-BCC9-2EB851FF7725}" destId="{AEAF1115-29FA-436E-B1B5-7FEDE2231FC4}" srcOrd="1" destOrd="0" presId="urn:microsoft.com/office/officeart/2005/8/layout/process4"/>
    <dgm:cxn modelId="{5F09B748-FB9C-458D-AFFC-E390B2DE5E47}" type="presOf" srcId="{09C7C0B8-35E3-4B2F-A640-4EEAC09CEEB6}" destId="{0E93C543-37EF-4482-9393-826CEB69631A}" srcOrd="0" destOrd="0" presId="urn:microsoft.com/office/officeart/2005/8/layout/process4"/>
    <dgm:cxn modelId="{2F978CEE-5D0A-4305-B391-EF2954C4248C}" srcId="{CF33B288-73DD-49E8-B9FC-77A72B77D6F3}" destId="{09C7C0B8-35E3-4B2F-A640-4EEAC09CEEB6}" srcOrd="0" destOrd="0" parTransId="{15AA957B-EF72-4D95-B70E-7F9256455B52}" sibTransId="{D9A76D04-9DFA-40D8-A6ED-4296A0939CB7}"/>
    <dgm:cxn modelId="{2BA8BC3E-5FAB-408F-89A7-8D8A51BC0CB5}" srcId="{5A2CD14D-B9E9-4B49-A9E5-708F4047D78A}" destId="{CF33B288-73DD-49E8-B9FC-77A72B77D6F3}" srcOrd="0" destOrd="0" parTransId="{9262E504-5AC4-4660-A385-008A655DD2EE}" sibTransId="{853D0DE5-71F4-4C3B-8BF7-8E411A0D3FA2}"/>
    <dgm:cxn modelId="{458176A3-FA8C-4514-91A0-A538736DB811}" type="presOf" srcId="{8CAD9E84-EEDF-4044-BCC9-2EB851FF7725}" destId="{F76386F8-310D-4296-8AB7-6240FC5237F3}" srcOrd="0" destOrd="0" presId="urn:microsoft.com/office/officeart/2005/8/layout/process4"/>
    <dgm:cxn modelId="{9235B2D9-B186-497E-9899-73559069F777}" srcId="{8CAD9E84-EEDF-4044-BCC9-2EB851FF7725}" destId="{E88E957A-B781-4D57-9718-82947AEE08D8}" srcOrd="2" destOrd="0" parTransId="{6F0BE7BF-7DC9-4BD7-9CE6-64BE282DC7E4}" sibTransId="{5AD25DD0-6146-4EFC-A3FD-60E98B5F054D}"/>
    <dgm:cxn modelId="{8EEB96DD-DDFD-4B0D-98E7-50FC613766C7}" srcId="{8CAD9E84-EEDF-4044-BCC9-2EB851FF7725}" destId="{4C98035A-6A4A-41D8-AEE1-8DAE1869162F}" srcOrd="1" destOrd="0" parTransId="{71ECB931-7024-49D0-9A91-D69BD13E262F}" sibTransId="{6D5F6350-8F88-4F61-B9D8-14C024255E81}"/>
    <dgm:cxn modelId="{55C3FDDF-C246-48AE-A3B3-AFC37D0CF508}" srcId="{8CAD9E84-EEDF-4044-BCC9-2EB851FF7725}" destId="{86DEFC95-F040-47F9-8C42-C9ECB768AB60}" srcOrd="0" destOrd="0" parTransId="{DC7990E3-FDCD-46C6-97A9-8798941DDB6C}" sibTransId="{EB18B528-D79F-49EC-BBD1-E431232467D0}"/>
    <dgm:cxn modelId="{04ADE530-D15F-4FDB-AF0D-C9983BAE295A}" srcId="{CF33B288-73DD-49E8-B9FC-77A72B77D6F3}" destId="{5D40DFE7-002D-4D18-B212-6918E1F067C7}" srcOrd="2" destOrd="0" parTransId="{36A6957C-5003-4996-9210-8372B1ABF19E}" sibTransId="{39498EE9-FEAA-4BC6-890F-7793FB0EB238}"/>
    <dgm:cxn modelId="{44D35E36-5197-467B-901E-52FACE7B40FA}" srcId="{5A2CD14D-B9E9-4B49-A9E5-708F4047D78A}" destId="{061ECB46-ECA9-4A21-9E64-ADCFE5E37AA5}" srcOrd="2" destOrd="0" parTransId="{254D6B1C-90ED-4D27-9A54-5C15EA987171}" sibTransId="{629EFA7B-68C8-43AE-ADBA-503DC3685718}"/>
    <dgm:cxn modelId="{7E4E802D-1E55-4D39-AA77-C21C84172E14}" type="presOf" srcId="{CF33B288-73DD-49E8-B9FC-77A72B77D6F3}" destId="{E4C4865B-2667-48F1-A669-90D754FBD6DB}" srcOrd="1" destOrd="0" presId="urn:microsoft.com/office/officeart/2005/8/layout/process4"/>
    <dgm:cxn modelId="{BB7AD664-D2BB-4D45-8491-521106E1C690}" type="presOf" srcId="{86DEFC95-F040-47F9-8C42-C9ECB768AB60}" destId="{AE67DFEB-9BFE-43B0-9F3B-470C9A1B60D5}" srcOrd="0" destOrd="0" presId="urn:microsoft.com/office/officeart/2005/8/layout/process4"/>
    <dgm:cxn modelId="{2CADEF4D-939A-499C-86BF-E5FADB650824}" type="presParOf" srcId="{43D20A22-B1F4-4942-ADB6-DE720031490B}" destId="{5BE200A1-BC59-4219-AB68-1E62597AA5FC}" srcOrd="0" destOrd="0" presId="urn:microsoft.com/office/officeart/2005/8/layout/process4"/>
    <dgm:cxn modelId="{5BE6D6CC-83DF-43E4-AC7C-A8FABB78273A}" type="presParOf" srcId="{5BE200A1-BC59-4219-AB68-1E62597AA5FC}" destId="{45AA3FD3-8A4D-44CC-B513-D48246A7AC56}" srcOrd="0" destOrd="0" presId="urn:microsoft.com/office/officeart/2005/8/layout/process4"/>
    <dgm:cxn modelId="{D3D76A48-EDEF-45E8-83CC-11727661040F}" type="presParOf" srcId="{43D20A22-B1F4-4942-ADB6-DE720031490B}" destId="{D519F85B-B8D5-4763-B393-D465422D407C}" srcOrd="1" destOrd="0" presId="urn:microsoft.com/office/officeart/2005/8/layout/process4"/>
    <dgm:cxn modelId="{7B4F19DA-8B79-4631-8EE3-C51CBFC3B16B}" type="presParOf" srcId="{43D20A22-B1F4-4942-ADB6-DE720031490B}" destId="{5DC824D0-E871-4924-8610-715EDF658428}" srcOrd="2" destOrd="0" presId="urn:microsoft.com/office/officeart/2005/8/layout/process4"/>
    <dgm:cxn modelId="{6D1D23FB-BBB6-46B9-B2B9-86E705D8A88E}" type="presParOf" srcId="{5DC824D0-E871-4924-8610-715EDF658428}" destId="{F76386F8-310D-4296-8AB7-6240FC5237F3}" srcOrd="0" destOrd="0" presId="urn:microsoft.com/office/officeart/2005/8/layout/process4"/>
    <dgm:cxn modelId="{2040FD22-09D3-4D19-A48A-4B36B81FA993}" type="presParOf" srcId="{5DC824D0-E871-4924-8610-715EDF658428}" destId="{AEAF1115-29FA-436E-B1B5-7FEDE2231FC4}" srcOrd="1" destOrd="0" presId="urn:microsoft.com/office/officeart/2005/8/layout/process4"/>
    <dgm:cxn modelId="{BDC5AFF0-2EEF-445B-9668-D6D357B950C9}" type="presParOf" srcId="{5DC824D0-E871-4924-8610-715EDF658428}" destId="{916AA0B6-E9DC-417A-9DC9-DDFAA5AD3779}" srcOrd="2" destOrd="0" presId="urn:microsoft.com/office/officeart/2005/8/layout/process4"/>
    <dgm:cxn modelId="{3945ABE5-C496-49A3-A149-5BC253797AE5}" type="presParOf" srcId="{916AA0B6-E9DC-417A-9DC9-DDFAA5AD3779}" destId="{AE67DFEB-9BFE-43B0-9F3B-470C9A1B60D5}" srcOrd="0" destOrd="0" presId="urn:microsoft.com/office/officeart/2005/8/layout/process4"/>
    <dgm:cxn modelId="{90976BF9-1B68-4A0E-9230-F55D7DF8B357}" type="presParOf" srcId="{916AA0B6-E9DC-417A-9DC9-DDFAA5AD3779}" destId="{119ED1ED-AEAD-43DE-BE46-A638E8285531}" srcOrd="1" destOrd="0" presId="urn:microsoft.com/office/officeart/2005/8/layout/process4"/>
    <dgm:cxn modelId="{5B7CDA1A-A903-453E-8E2F-F44673358DCB}" type="presParOf" srcId="{916AA0B6-E9DC-417A-9DC9-DDFAA5AD3779}" destId="{E8CDC4C7-6C90-4A88-B84D-1363CBEA8C50}" srcOrd="2" destOrd="0" presId="urn:microsoft.com/office/officeart/2005/8/layout/process4"/>
    <dgm:cxn modelId="{2847FF91-D0C2-40C4-8534-06ED86D0BEA2}" type="presParOf" srcId="{43D20A22-B1F4-4942-ADB6-DE720031490B}" destId="{E63FE1D9-0AE0-4DE5-9924-BF161EEF0ED5}" srcOrd="3" destOrd="0" presId="urn:microsoft.com/office/officeart/2005/8/layout/process4"/>
    <dgm:cxn modelId="{20C2474A-6A9E-4944-9114-4097B9CE119E}" type="presParOf" srcId="{43D20A22-B1F4-4942-ADB6-DE720031490B}" destId="{C74C0739-4BA9-46C8-9654-9163D97CA3B1}" srcOrd="4" destOrd="0" presId="urn:microsoft.com/office/officeart/2005/8/layout/process4"/>
    <dgm:cxn modelId="{0B33A01C-096C-47B8-8453-84CF00FF3FE1}" type="presParOf" srcId="{C74C0739-4BA9-46C8-9654-9163D97CA3B1}" destId="{2BE17AAD-5773-4B3E-B151-D945ECED21FA}" srcOrd="0" destOrd="0" presId="urn:microsoft.com/office/officeart/2005/8/layout/process4"/>
    <dgm:cxn modelId="{ADF615E0-5CC5-4339-88C4-EC54FFA5CE4C}" type="presParOf" srcId="{C74C0739-4BA9-46C8-9654-9163D97CA3B1}" destId="{E4C4865B-2667-48F1-A669-90D754FBD6DB}" srcOrd="1" destOrd="0" presId="urn:microsoft.com/office/officeart/2005/8/layout/process4"/>
    <dgm:cxn modelId="{9D710D37-6E86-4929-8FD7-5FA9507B2891}" type="presParOf" srcId="{C74C0739-4BA9-46C8-9654-9163D97CA3B1}" destId="{C0F4F679-FA02-470E-AADE-9CC104F82ACF}" srcOrd="2" destOrd="0" presId="urn:microsoft.com/office/officeart/2005/8/layout/process4"/>
    <dgm:cxn modelId="{CD71C208-1801-40E8-96D6-36CDDBC83165}" type="presParOf" srcId="{C0F4F679-FA02-470E-AADE-9CC104F82ACF}" destId="{0E93C543-37EF-4482-9393-826CEB69631A}" srcOrd="0" destOrd="0" presId="urn:microsoft.com/office/officeart/2005/8/layout/process4"/>
    <dgm:cxn modelId="{D12C9F88-CBEC-46B2-8E04-9091789DF59F}" type="presParOf" srcId="{C0F4F679-FA02-470E-AADE-9CC104F82ACF}" destId="{AEEC71EF-F435-47C0-AC69-2FC1C46DC7F1}" srcOrd="1" destOrd="0" presId="urn:microsoft.com/office/officeart/2005/8/layout/process4"/>
    <dgm:cxn modelId="{AA952B16-CBF1-457B-8748-809572AFFDD7}" type="presParOf" srcId="{C0F4F679-FA02-470E-AADE-9CC104F82ACF}" destId="{47E8816D-9D76-4D35-BF62-4AD4B51BBFA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A5B6B5-9F3E-4D4F-8B66-09AD289D42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ED086E-9986-4F0D-945B-326899089405}">
      <dgm:prSet/>
      <dgm:spPr/>
      <dgm:t>
        <a:bodyPr/>
        <a:lstStyle/>
        <a:p>
          <a:r>
            <a:rPr lang="uk-UA" baseline="0"/>
            <a:t>жанровий різновид суспільно-політичного, судового та урочистого публічного мовлення:</a:t>
          </a:r>
          <a:endParaRPr lang="en-US"/>
        </a:p>
      </dgm:t>
    </dgm:pt>
    <dgm:pt modelId="{13F32009-8375-4CC4-9C27-86A0CA9412AF}" type="parTrans" cxnId="{F3C2D83E-66C5-4265-B4EC-81BFCBEF2D89}">
      <dgm:prSet/>
      <dgm:spPr/>
      <dgm:t>
        <a:bodyPr/>
        <a:lstStyle/>
        <a:p>
          <a:endParaRPr lang="en-US"/>
        </a:p>
      </dgm:t>
    </dgm:pt>
    <dgm:pt modelId="{0F74CC06-97BA-4BC8-84B9-854B75388EE4}" type="sibTrans" cxnId="{F3C2D83E-66C5-4265-B4EC-81BFCBEF2D89}">
      <dgm:prSet/>
      <dgm:spPr/>
      <dgm:t>
        <a:bodyPr/>
        <a:lstStyle/>
        <a:p>
          <a:endParaRPr lang="en-US"/>
        </a:p>
      </dgm:t>
    </dgm:pt>
    <dgm:pt modelId="{099B914A-6EE6-4DEC-A0D9-3DBA14870BC8}">
      <dgm:prSet/>
      <dgm:spPr/>
      <dgm:t>
        <a:bodyPr/>
        <a:lstStyle/>
        <a:p>
          <a:r>
            <a:rPr lang="uk-UA" i="1" baseline="0"/>
            <a:t>звинувачувальні чи захисні промови;</a:t>
          </a:r>
          <a:endParaRPr lang="en-US"/>
        </a:p>
      </dgm:t>
    </dgm:pt>
    <dgm:pt modelId="{CF08D890-C30C-4F9D-B71F-4FF330CED255}" type="parTrans" cxnId="{8EF9D314-079D-4C92-9E60-4CC68BB9A104}">
      <dgm:prSet/>
      <dgm:spPr/>
      <dgm:t>
        <a:bodyPr/>
        <a:lstStyle/>
        <a:p>
          <a:endParaRPr lang="en-US"/>
        </a:p>
      </dgm:t>
    </dgm:pt>
    <dgm:pt modelId="{FCB3B6D0-5963-41C3-85C7-5AD2E3D87F92}" type="sibTrans" cxnId="{8EF9D314-079D-4C92-9E60-4CC68BB9A104}">
      <dgm:prSet/>
      <dgm:spPr/>
      <dgm:t>
        <a:bodyPr/>
        <a:lstStyle/>
        <a:p>
          <a:endParaRPr lang="en-US"/>
        </a:p>
      </dgm:t>
    </dgm:pt>
    <dgm:pt modelId="{E2B39649-C65E-4C14-8D43-80638D0D25AE}">
      <dgm:prSet/>
      <dgm:spPr/>
      <dgm:t>
        <a:bodyPr/>
        <a:lstStyle/>
        <a:p>
          <a:r>
            <a:rPr lang="uk-UA" i="1" baseline="0"/>
            <a:t>розважальні,ювілейні та вітальні промова.</a:t>
          </a:r>
          <a:endParaRPr lang="en-US"/>
        </a:p>
      </dgm:t>
    </dgm:pt>
    <dgm:pt modelId="{33EF145C-7F1D-460F-A294-20D5F193C164}" type="parTrans" cxnId="{C168BC4B-76D3-497E-AE01-DBF0459E68FE}">
      <dgm:prSet/>
      <dgm:spPr/>
      <dgm:t>
        <a:bodyPr/>
        <a:lstStyle/>
        <a:p>
          <a:endParaRPr lang="en-US"/>
        </a:p>
      </dgm:t>
    </dgm:pt>
    <dgm:pt modelId="{054BAEDD-902E-4AC0-B8D7-5133D1C57CFA}" type="sibTrans" cxnId="{C168BC4B-76D3-497E-AE01-DBF0459E68FE}">
      <dgm:prSet/>
      <dgm:spPr/>
      <dgm:t>
        <a:bodyPr/>
        <a:lstStyle/>
        <a:p>
          <a:endParaRPr lang="en-US"/>
        </a:p>
      </dgm:t>
    </dgm:pt>
    <dgm:pt modelId="{85762F80-5969-4691-905B-02F23565155D}">
      <dgm:prSet/>
      <dgm:spPr/>
      <dgm:t>
        <a:bodyPr/>
        <a:lstStyle/>
        <a:p>
          <a:r>
            <a:rPr lang="uk-UA" i="1" baseline="0"/>
            <a:t>інформаційні та  агітаційні промови;</a:t>
          </a:r>
          <a:endParaRPr lang="en-US"/>
        </a:p>
      </dgm:t>
    </dgm:pt>
    <dgm:pt modelId="{C3111E31-C573-475A-B01B-F49A65F3018A}" type="parTrans" cxnId="{50D53CBF-F538-4035-AC27-48527E306029}">
      <dgm:prSet/>
      <dgm:spPr/>
      <dgm:t>
        <a:bodyPr/>
        <a:lstStyle/>
        <a:p>
          <a:endParaRPr lang="en-US"/>
        </a:p>
      </dgm:t>
    </dgm:pt>
    <dgm:pt modelId="{39E6F372-B991-42B3-A9BC-A7D4777B7E9D}" type="sibTrans" cxnId="{50D53CBF-F538-4035-AC27-48527E306029}">
      <dgm:prSet/>
      <dgm:spPr/>
      <dgm:t>
        <a:bodyPr/>
        <a:lstStyle/>
        <a:p>
          <a:endParaRPr lang="en-US"/>
        </a:p>
      </dgm:t>
    </dgm:pt>
    <dgm:pt modelId="{DDA4CA71-BED2-41AA-A8A9-5F4FA93E7BFF}">
      <dgm:prSet/>
      <dgm:spPr/>
      <dgm:t>
        <a:bodyPr/>
        <a:lstStyle/>
        <a:p>
          <a:r>
            <a:rPr lang="uk-UA" baseline="0"/>
            <a:t>присвячена сьогоденній, суспільно значущій темі. </a:t>
          </a:r>
          <a:endParaRPr lang="en-US"/>
        </a:p>
      </dgm:t>
    </dgm:pt>
    <dgm:pt modelId="{AAEB7CA8-F7C3-47A1-BB8E-1339A8D870D4}" type="parTrans" cxnId="{B1EB46AF-AD22-40D7-A05D-70FB9B226E8F}">
      <dgm:prSet/>
      <dgm:spPr/>
      <dgm:t>
        <a:bodyPr/>
        <a:lstStyle/>
        <a:p>
          <a:endParaRPr lang="en-US"/>
        </a:p>
      </dgm:t>
    </dgm:pt>
    <dgm:pt modelId="{6016C61A-0E1C-4A8F-92DB-90BE1F2971C7}" type="sibTrans" cxnId="{B1EB46AF-AD22-40D7-A05D-70FB9B226E8F}">
      <dgm:prSet/>
      <dgm:spPr/>
      <dgm:t>
        <a:bodyPr/>
        <a:lstStyle/>
        <a:p>
          <a:endParaRPr lang="en-US"/>
        </a:p>
      </dgm:t>
    </dgm:pt>
    <dgm:pt modelId="{0C566DD6-51C0-4031-9D47-4786BCEF730B}">
      <dgm:prSet/>
      <dgm:spPr/>
      <dgm:t>
        <a:bodyPr/>
        <a:lstStyle/>
        <a:p>
          <a:r>
            <a:rPr lang="uk-UA" baseline="0"/>
            <a:t>виголошуються на мітингах, масових зборах. </a:t>
          </a:r>
          <a:endParaRPr lang="en-US"/>
        </a:p>
      </dgm:t>
    </dgm:pt>
    <dgm:pt modelId="{D6F1A539-27B1-40D8-B045-38FEE73E3236}" type="parTrans" cxnId="{C9E3B7F4-9672-4E07-8192-9032AEC5D453}">
      <dgm:prSet/>
      <dgm:spPr/>
      <dgm:t>
        <a:bodyPr/>
        <a:lstStyle/>
        <a:p>
          <a:endParaRPr lang="en-US"/>
        </a:p>
      </dgm:t>
    </dgm:pt>
    <dgm:pt modelId="{ADC0348B-5381-452D-9405-4EE3630FCD3C}" type="sibTrans" cxnId="{C9E3B7F4-9672-4E07-8192-9032AEC5D453}">
      <dgm:prSet/>
      <dgm:spPr/>
      <dgm:t>
        <a:bodyPr/>
        <a:lstStyle/>
        <a:p>
          <a:endParaRPr lang="en-US"/>
        </a:p>
      </dgm:t>
    </dgm:pt>
    <dgm:pt modelId="{6662AD92-92BD-4A80-BB1E-7F9BC8271A12}" type="pres">
      <dgm:prSet presAssocID="{6AA5B6B5-9F3E-4D4F-8B66-09AD289D42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7845E-3DF1-4052-AE19-FD73C3C060E2}" type="pres">
      <dgm:prSet presAssocID="{2BED086E-9986-4F0D-945B-3268990894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6BBDD-C65E-4AA8-A583-2C9AE1FB1633}" type="pres">
      <dgm:prSet presAssocID="{2BED086E-9986-4F0D-945B-32689908940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8D766-5910-48A4-A301-83E4AA55BE01}" type="pres">
      <dgm:prSet presAssocID="{DDA4CA71-BED2-41AA-A8A9-5F4FA93E7B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EBF91-997B-4FA7-B1F7-244D13604E4B}" type="pres">
      <dgm:prSet presAssocID="{6016C61A-0E1C-4A8F-92DB-90BE1F2971C7}" presName="spacer" presStyleCnt="0"/>
      <dgm:spPr/>
    </dgm:pt>
    <dgm:pt modelId="{F66C07E8-DA77-4946-8B82-A12A756E22B7}" type="pres">
      <dgm:prSet presAssocID="{0C566DD6-51C0-4031-9D47-4786BCEF73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8DB8D-54C4-4A87-8374-4FE81540FCF3}" type="presOf" srcId="{2BED086E-9986-4F0D-945B-326899089405}" destId="{F127845E-3DF1-4052-AE19-FD73C3C060E2}" srcOrd="0" destOrd="0" presId="urn:microsoft.com/office/officeart/2005/8/layout/vList2"/>
    <dgm:cxn modelId="{2368315F-F10D-40FE-9D11-C4F736A1F941}" type="presOf" srcId="{6AA5B6B5-9F3E-4D4F-8B66-09AD289D428A}" destId="{6662AD92-92BD-4A80-BB1E-7F9BC8271A12}" srcOrd="0" destOrd="0" presId="urn:microsoft.com/office/officeart/2005/8/layout/vList2"/>
    <dgm:cxn modelId="{D2F36A9B-CA33-42F0-AB40-8640B270296D}" type="presOf" srcId="{099B914A-6EE6-4DEC-A0D9-3DBA14870BC8}" destId="{5726BBDD-C65E-4AA8-A583-2C9AE1FB1633}" srcOrd="0" destOrd="0" presId="urn:microsoft.com/office/officeart/2005/8/layout/vList2"/>
    <dgm:cxn modelId="{F3C2D83E-66C5-4265-B4EC-81BFCBEF2D89}" srcId="{6AA5B6B5-9F3E-4D4F-8B66-09AD289D428A}" destId="{2BED086E-9986-4F0D-945B-326899089405}" srcOrd="0" destOrd="0" parTransId="{13F32009-8375-4CC4-9C27-86A0CA9412AF}" sibTransId="{0F74CC06-97BA-4BC8-84B9-854B75388EE4}"/>
    <dgm:cxn modelId="{BCA77AC1-4DC0-4E0B-8B29-3AB121DBAD21}" type="presOf" srcId="{85762F80-5969-4691-905B-02F23565155D}" destId="{5726BBDD-C65E-4AA8-A583-2C9AE1FB1633}" srcOrd="0" destOrd="2" presId="urn:microsoft.com/office/officeart/2005/8/layout/vList2"/>
    <dgm:cxn modelId="{8EF9D314-079D-4C92-9E60-4CC68BB9A104}" srcId="{2BED086E-9986-4F0D-945B-326899089405}" destId="{099B914A-6EE6-4DEC-A0D9-3DBA14870BC8}" srcOrd="0" destOrd="0" parTransId="{CF08D890-C30C-4F9D-B71F-4FF330CED255}" sibTransId="{FCB3B6D0-5963-41C3-85C7-5AD2E3D87F92}"/>
    <dgm:cxn modelId="{50D53CBF-F538-4035-AC27-48527E306029}" srcId="{2BED086E-9986-4F0D-945B-326899089405}" destId="{85762F80-5969-4691-905B-02F23565155D}" srcOrd="2" destOrd="0" parTransId="{C3111E31-C573-475A-B01B-F49A65F3018A}" sibTransId="{39E6F372-B991-42B3-A9BC-A7D4777B7E9D}"/>
    <dgm:cxn modelId="{2E15158A-F08E-43AA-AF43-38D070479F53}" type="presOf" srcId="{0C566DD6-51C0-4031-9D47-4786BCEF730B}" destId="{F66C07E8-DA77-4946-8B82-A12A756E22B7}" srcOrd="0" destOrd="0" presId="urn:microsoft.com/office/officeart/2005/8/layout/vList2"/>
    <dgm:cxn modelId="{7DEFF1AA-2341-4D9F-AC5B-F8890C5C11AD}" type="presOf" srcId="{E2B39649-C65E-4C14-8D43-80638D0D25AE}" destId="{5726BBDD-C65E-4AA8-A583-2C9AE1FB1633}" srcOrd="0" destOrd="1" presId="urn:microsoft.com/office/officeart/2005/8/layout/vList2"/>
    <dgm:cxn modelId="{B1EB46AF-AD22-40D7-A05D-70FB9B226E8F}" srcId="{6AA5B6B5-9F3E-4D4F-8B66-09AD289D428A}" destId="{DDA4CA71-BED2-41AA-A8A9-5F4FA93E7BFF}" srcOrd="1" destOrd="0" parTransId="{AAEB7CA8-F7C3-47A1-BB8E-1339A8D870D4}" sibTransId="{6016C61A-0E1C-4A8F-92DB-90BE1F2971C7}"/>
    <dgm:cxn modelId="{3A3ED0C0-AF1D-4CD4-9945-323CCDBFDDB7}" type="presOf" srcId="{DDA4CA71-BED2-41AA-A8A9-5F4FA93E7BFF}" destId="{F618D766-5910-48A4-A301-83E4AA55BE01}" srcOrd="0" destOrd="0" presId="urn:microsoft.com/office/officeart/2005/8/layout/vList2"/>
    <dgm:cxn modelId="{C168BC4B-76D3-497E-AE01-DBF0459E68FE}" srcId="{2BED086E-9986-4F0D-945B-326899089405}" destId="{E2B39649-C65E-4C14-8D43-80638D0D25AE}" srcOrd="1" destOrd="0" parTransId="{33EF145C-7F1D-460F-A294-20D5F193C164}" sibTransId="{054BAEDD-902E-4AC0-B8D7-5133D1C57CFA}"/>
    <dgm:cxn modelId="{C9E3B7F4-9672-4E07-8192-9032AEC5D453}" srcId="{6AA5B6B5-9F3E-4D4F-8B66-09AD289D428A}" destId="{0C566DD6-51C0-4031-9D47-4786BCEF730B}" srcOrd="2" destOrd="0" parTransId="{D6F1A539-27B1-40D8-B045-38FEE73E3236}" sibTransId="{ADC0348B-5381-452D-9405-4EE3630FCD3C}"/>
    <dgm:cxn modelId="{191DA793-C4EF-4920-866A-79C55A9EC4F8}" type="presParOf" srcId="{6662AD92-92BD-4A80-BB1E-7F9BC8271A12}" destId="{F127845E-3DF1-4052-AE19-FD73C3C060E2}" srcOrd="0" destOrd="0" presId="urn:microsoft.com/office/officeart/2005/8/layout/vList2"/>
    <dgm:cxn modelId="{9AF9D9A8-E2DF-4FC7-86B7-FDC2E2E01C1F}" type="presParOf" srcId="{6662AD92-92BD-4A80-BB1E-7F9BC8271A12}" destId="{5726BBDD-C65E-4AA8-A583-2C9AE1FB1633}" srcOrd="1" destOrd="0" presId="urn:microsoft.com/office/officeart/2005/8/layout/vList2"/>
    <dgm:cxn modelId="{F14EF059-DE55-460E-B1F0-30310692B99C}" type="presParOf" srcId="{6662AD92-92BD-4A80-BB1E-7F9BC8271A12}" destId="{F618D766-5910-48A4-A301-83E4AA55BE01}" srcOrd="2" destOrd="0" presId="urn:microsoft.com/office/officeart/2005/8/layout/vList2"/>
    <dgm:cxn modelId="{94C8A66F-8E58-4D38-ABAE-C44B474A8070}" type="presParOf" srcId="{6662AD92-92BD-4A80-BB1E-7F9BC8271A12}" destId="{2BAEBF91-997B-4FA7-B1F7-244D13604E4B}" srcOrd="3" destOrd="0" presId="urn:microsoft.com/office/officeart/2005/8/layout/vList2"/>
    <dgm:cxn modelId="{48D79237-3496-4ADE-9B4F-B79914633E7F}" type="presParOf" srcId="{6662AD92-92BD-4A80-BB1E-7F9BC8271A12}" destId="{F66C07E8-DA77-4946-8B82-A12A756E22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D301D-751B-4665-822D-C7BCA1B2BE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C6281B-DBA4-412E-BD96-F8C04AC9035E}">
      <dgm:prSet/>
      <dgm:spPr/>
      <dgm:t>
        <a:bodyPr/>
        <a:lstStyle/>
        <a:p>
          <a:r>
            <a:rPr lang="ru-RU" baseline="0"/>
            <a:t>основні елементи:</a:t>
          </a:r>
          <a:endParaRPr lang="en-US"/>
        </a:p>
      </dgm:t>
    </dgm:pt>
    <dgm:pt modelId="{5605003C-7DDD-4120-A055-7CCCA4EF8BBD}" type="parTrans" cxnId="{B079E821-B477-4D27-8EB3-D2EBC1BD1D3E}">
      <dgm:prSet/>
      <dgm:spPr/>
      <dgm:t>
        <a:bodyPr/>
        <a:lstStyle/>
        <a:p>
          <a:endParaRPr lang="en-US"/>
        </a:p>
      </dgm:t>
    </dgm:pt>
    <dgm:pt modelId="{BDCE7588-6BCE-4B35-AFF9-0F6FD8CC7BE7}" type="sibTrans" cxnId="{B079E821-B477-4D27-8EB3-D2EBC1BD1D3E}">
      <dgm:prSet/>
      <dgm:spPr/>
      <dgm:t>
        <a:bodyPr/>
        <a:lstStyle/>
        <a:p>
          <a:endParaRPr lang="en-US"/>
        </a:p>
      </dgm:t>
    </dgm:pt>
    <dgm:pt modelId="{D6ACF506-BF97-4583-806C-D2029C18F31B}">
      <dgm:prSet/>
      <dgm:spPr/>
      <dgm:t>
        <a:bodyPr/>
        <a:lstStyle/>
        <a:p>
          <a:r>
            <a:rPr lang="ru-RU" i="1" baseline="0" dirty="0" err="1"/>
            <a:t>Вступ</a:t>
          </a:r>
          <a:r>
            <a:rPr lang="ru-RU" i="1" baseline="0" dirty="0"/>
            <a:t>: </a:t>
          </a:r>
          <a:r>
            <a:rPr lang="ru-RU" i="1" baseline="0" dirty="0" err="1"/>
            <a:t>привернути</a:t>
          </a:r>
          <a:r>
            <a:rPr lang="ru-RU" i="1" baseline="0" dirty="0"/>
            <a:t> </a:t>
          </a:r>
          <a:r>
            <a:rPr lang="ru-RU" i="1" baseline="0" dirty="0" err="1"/>
            <a:t>увагу</a:t>
          </a:r>
          <a:r>
            <a:rPr lang="ru-RU" i="1" baseline="0" dirty="0"/>
            <a:t> </a:t>
          </a:r>
          <a:r>
            <a:rPr lang="ru-RU" i="1" baseline="0" dirty="0" err="1"/>
            <a:t>слухачів</a:t>
          </a:r>
          <a:r>
            <a:rPr lang="ru-RU" i="1" baseline="0" dirty="0"/>
            <a:t>, </a:t>
          </a:r>
          <a:r>
            <a:rPr lang="ru-RU" i="1" baseline="0" dirty="0" err="1"/>
            <a:t>викликати</a:t>
          </a:r>
          <a:r>
            <a:rPr lang="ru-RU" i="1" baseline="0" dirty="0"/>
            <a:t> </a:t>
          </a:r>
          <a:r>
            <a:rPr lang="ru-RU" i="1" baseline="0" dirty="0" err="1"/>
            <a:t>доброзичливе</a:t>
          </a:r>
          <a:r>
            <a:rPr lang="ru-RU" i="1" baseline="0" dirty="0"/>
            <a:t> </a:t>
          </a:r>
          <a:r>
            <a:rPr lang="ru-RU" i="1" baseline="0" dirty="0" err="1"/>
            <a:t>ставлення</a:t>
          </a:r>
          <a:r>
            <a:rPr lang="ru-RU" i="1" baseline="0" dirty="0"/>
            <a:t>;</a:t>
          </a:r>
          <a:endParaRPr lang="en-US" dirty="0"/>
        </a:p>
      </dgm:t>
    </dgm:pt>
    <dgm:pt modelId="{DE787C1B-FFA0-4FF6-8DA9-813BF8DD37D2}" type="parTrans" cxnId="{1E17C09A-F7FF-4EF8-9156-1DD588B89B62}">
      <dgm:prSet/>
      <dgm:spPr/>
      <dgm:t>
        <a:bodyPr/>
        <a:lstStyle/>
        <a:p>
          <a:endParaRPr lang="en-US"/>
        </a:p>
      </dgm:t>
    </dgm:pt>
    <dgm:pt modelId="{F284445D-9F11-4EB6-AB81-49084C1A1B87}" type="sibTrans" cxnId="{1E17C09A-F7FF-4EF8-9156-1DD588B89B62}">
      <dgm:prSet/>
      <dgm:spPr/>
      <dgm:t>
        <a:bodyPr/>
        <a:lstStyle/>
        <a:p>
          <a:endParaRPr lang="en-US"/>
        </a:p>
      </dgm:t>
    </dgm:pt>
    <dgm:pt modelId="{533198EB-79E9-49CC-8F12-99480A884F58}">
      <dgm:prSet/>
      <dgm:spPr/>
      <dgm:t>
        <a:bodyPr/>
        <a:lstStyle/>
        <a:p>
          <a:r>
            <a:rPr lang="ru-RU" i="1" baseline="0" dirty="0" err="1"/>
            <a:t>Виклад</a:t>
          </a:r>
          <a:r>
            <a:rPr lang="ru-RU" i="1" baseline="0" dirty="0"/>
            <a:t>: максимально </a:t>
          </a:r>
          <a:r>
            <a:rPr lang="ru-RU" i="1" baseline="0" dirty="0" err="1"/>
            <a:t>переконливий</a:t>
          </a:r>
          <a:r>
            <a:rPr lang="ru-RU" i="1" baseline="0" dirty="0"/>
            <a:t>, </a:t>
          </a:r>
          <a:r>
            <a:rPr lang="ru-RU" i="1" baseline="0" dirty="0" err="1"/>
            <a:t>аргументований</a:t>
          </a:r>
          <a:r>
            <a:rPr lang="ru-RU" i="1" baseline="0" dirty="0"/>
            <a:t>;</a:t>
          </a:r>
          <a:endParaRPr lang="en-US" dirty="0"/>
        </a:p>
      </dgm:t>
    </dgm:pt>
    <dgm:pt modelId="{25D4AA23-4D3E-4494-88C0-9F3A20D06939}" type="parTrans" cxnId="{03DC771E-A197-4E6D-9BC5-D2326D45D136}">
      <dgm:prSet/>
      <dgm:spPr/>
      <dgm:t>
        <a:bodyPr/>
        <a:lstStyle/>
        <a:p>
          <a:endParaRPr lang="en-US"/>
        </a:p>
      </dgm:t>
    </dgm:pt>
    <dgm:pt modelId="{0CF6284D-16CF-4421-8588-ADA60CE4BD79}" type="sibTrans" cxnId="{03DC771E-A197-4E6D-9BC5-D2326D45D136}">
      <dgm:prSet/>
      <dgm:spPr/>
      <dgm:t>
        <a:bodyPr/>
        <a:lstStyle/>
        <a:p>
          <a:endParaRPr lang="en-US"/>
        </a:p>
      </dgm:t>
    </dgm:pt>
    <dgm:pt modelId="{63E30809-2E39-41E3-AA0E-F8249D93E482}">
      <dgm:prSet/>
      <dgm:spPr/>
      <dgm:t>
        <a:bodyPr/>
        <a:lstStyle/>
        <a:p>
          <a:r>
            <a:rPr lang="ru-RU" i="1" baseline="0" dirty="0" err="1"/>
            <a:t>відкидання</a:t>
          </a:r>
          <a:r>
            <a:rPr lang="ru-RU" i="1" baseline="0" dirty="0"/>
            <a:t> </a:t>
          </a:r>
          <a:r>
            <a:rPr lang="ru-RU" i="1" baseline="0" dirty="0" err="1"/>
            <a:t>доказів</a:t>
          </a:r>
          <a:r>
            <a:rPr lang="ru-RU" i="1" baseline="0" dirty="0"/>
            <a:t> </a:t>
          </a:r>
          <a:r>
            <a:rPr lang="ru-RU" i="1" baseline="0" dirty="0" err="1"/>
            <a:t>опонентів</a:t>
          </a:r>
          <a:r>
            <a:rPr lang="ru-RU" i="1" baseline="0" dirty="0"/>
            <a:t> з </a:t>
          </a:r>
          <a:r>
            <a:rPr lang="ru-RU" i="1" baseline="0" dirty="0" err="1"/>
            <a:t>використанням</a:t>
          </a:r>
          <a:r>
            <a:rPr lang="ru-RU" i="1" baseline="0" dirty="0"/>
            <a:t> </a:t>
          </a:r>
          <a:r>
            <a:rPr lang="ru-RU" i="1" baseline="0" dirty="0" err="1"/>
            <a:t>власної</a:t>
          </a:r>
          <a:r>
            <a:rPr lang="ru-RU" i="1" baseline="0" dirty="0"/>
            <a:t> </a:t>
          </a:r>
          <a:r>
            <a:rPr lang="ru-RU" i="1" baseline="0" dirty="0" err="1"/>
            <a:t>аргументації</a:t>
          </a:r>
          <a:r>
            <a:rPr lang="ru-RU" i="1" baseline="0" dirty="0"/>
            <a:t>;</a:t>
          </a:r>
          <a:endParaRPr lang="en-US" dirty="0"/>
        </a:p>
      </dgm:t>
    </dgm:pt>
    <dgm:pt modelId="{2A4894F6-90F5-4740-A81A-8BAD9DC4C062}" type="parTrans" cxnId="{7E9DAFC1-2DEE-4169-BA74-01DD0744E4D7}">
      <dgm:prSet/>
      <dgm:spPr/>
      <dgm:t>
        <a:bodyPr/>
        <a:lstStyle/>
        <a:p>
          <a:endParaRPr lang="en-US"/>
        </a:p>
      </dgm:t>
    </dgm:pt>
    <dgm:pt modelId="{AA1679E8-E775-4D1F-875F-CF8F8A4E6207}" type="sibTrans" cxnId="{7E9DAFC1-2DEE-4169-BA74-01DD0744E4D7}">
      <dgm:prSet/>
      <dgm:spPr/>
      <dgm:t>
        <a:bodyPr/>
        <a:lstStyle/>
        <a:p>
          <a:endParaRPr lang="en-US"/>
        </a:p>
      </dgm:t>
    </dgm:pt>
    <dgm:pt modelId="{6144BCA9-6A66-49CF-B0E1-88DFB63351EF}">
      <dgm:prSet/>
      <dgm:spPr/>
      <dgm:t>
        <a:bodyPr/>
        <a:lstStyle/>
        <a:p>
          <a:r>
            <a:rPr lang="ru-RU" i="1" baseline="0"/>
            <a:t>заключна частина: підсумок сказаного</a:t>
          </a:r>
          <a:endParaRPr lang="en-US"/>
        </a:p>
      </dgm:t>
    </dgm:pt>
    <dgm:pt modelId="{8BB9266A-2FE4-471D-A9FE-DC6DED77ECDF}" type="parTrans" cxnId="{397A0179-BEA2-4D33-9A92-F8EBCB6EF27D}">
      <dgm:prSet/>
      <dgm:spPr/>
      <dgm:t>
        <a:bodyPr/>
        <a:lstStyle/>
        <a:p>
          <a:endParaRPr lang="en-US"/>
        </a:p>
      </dgm:t>
    </dgm:pt>
    <dgm:pt modelId="{D359B6B8-28FB-4594-959C-4D06B1639B8E}" type="sibTrans" cxnId="{397A0179-BEA2-4D33-9A92-F8EBCB6EF27D}">
      <dgm:prSet/>
      <dgm:spPr/>
      <dgm:t>
        <a:bodyPr/>
        <a:lstStyle/>
        <a:p>
          <a:endParaRPr lang="en-US"/>
        </a:p>
      </dgm:t>
    </dgm:pt>
    <dgm:pt modelId="{8D5CBF4B-176A-4393-B428-211B2EFFEE94}">
      <dgm:prSet/>
      <dgm:spPr/>
      <dgm:t>
        <a:bodyPr/>
        <a:lstStyle/>
        <a:p>
          <a:r>
            <a:rPr lang="ru-RU" baseline="0"/>
            <a:t>Мета:</a:t>
          </a:r>
          <a:endParaRPr lang="en-US"/>
        </a:p>
      </dgm:t>
    </dgm:pt>
    <dgm:pt modelId="{B6A5CE14-7A81-413D-B6EE-E66939FD666E}" type="parTrans" cxnId="{173FE8ED-51A6-4605-B79B-E12DCE99A86B}">
      <dgm:prSet/>
      <dgm:spPr/>
      <dgm:t>
        <a:bodyPr/>
        <a:lstStyle/>
        <a:p>
          <a:endParaRPr lang="en-US"/>
        </a:p>
      </dgm:t>
    </dgm:pt>
    <dgm:pt modelId="{5CE890C0-AF7A-49E7-9C55-05EAC5B09038}" type="sibTrans" cxnId="{173FE8ED-51A6-4605-B79B-E12DCE99A86B}">
      <dgm:prSet/>
      <dgm:spPr/>
      <dgm:t>
        <a:bodyPr/>
        <a:lstStyle/>
        <a:p>
          <a:endParaRPr lang="en-US"/>
        </a:p>
      </dgm:t>
    </dgm:pt>
    <dgm:pt modelId="{4BB7204E-2A1E-4723-B22C-0EA59FAF2625}">
      <dgm:prSet/>
      <dgm:spPr/>
      <dgm:t>
        <a:bodyPr/>
        <a:lstStyle/>
        <a:p>
          <a:r>
            <a:rPr lang="ru-RU" i="1" baseline="0"/>
            <a:t>розважити;</a:t>
          </a:r>
          <a:endParaRPr lang="en-US"/>
        </a:p>
      </dgm:t>
    </dgm:pt>
    <dgm:pt modelId="{951BCE4E-903B-4148-A638-358CC3D5D3E2}" type="parTrans" cxnId="{9720AE88-3BD8-455A-B6F3-EF31A4975D95}">
      <dgm:prSet/>
      <dgm:spPr/>
      <dgm:t>
        <a:bodyPr/>
        <a:lstStyle/>
        <a:p>
          <a:endParaRPr lang="en-US"/>
        </a:p>
      </dgm:t>
    </dgm:pt>
    <dgm:pt modelId="{5C4E8610-9771-469B-A03E-76B6BEE5BB05}" type="sibTrans" cxnId="{9720AE88-3BD8-455A-B6F3-EF31A4975D95}">
      <dgm:prSet/>
      <dgm:spPr/>
      <dgm:t>
        <a:bodyPr/>
        <a:lstStyle/>
        <a:p>
          <a:endParaRPr lang="en-US"/>
        </a:p>
      </dgm:t>
    </dgm:pt>
    <dgm:pt modelId="{599F1143-9DEA-4A8A-A83A-D355BB7C9B00}">
      <dgm:prSet/>
      <dgm:spPr/>
      <dgm:t>
        <a:bodyPr/>
        <a:lstStyle/>
        <a:p>
          <a:r>
            <a:rPr lang="ru-RU" i="1" baseline="0"/>
            <a:t>інформувати; </a:t>
          </a:r>
          <a:endParaRPr lang="en-US"/>
        </a:p>
      </dgm:t>
    </dgm:pt>
    <dgm:pt modelId="{A9F05489-2B3E-46DF-BB41-685F86EE6D2E}" type="parTrans" cxnId="{D8E35639-ADA5-4693-ACB4-B91F764FA407}">
      <dgm:prSet/>
      <dgm:spPr/>
      <dgm:t>
        <a:bodyPr/>
        <a:lstStyle/>
        <a:p>
          <a:endParaRPr lang="en-US"/>
        </a:p>
      </dgm:t>
    </dgm:pt>
    <dgm:pt modelId="{532A5150-C57B-4003-AB9C-F0A84455E203}" type="sibTrans" cxnId="{D8E35639-ADA5-4693-ACB4-B91F764FA407}">
      <dgm:prSet/>
      <dgm:spPr/>
      <dgm:t>
        <a:bodyPr/>
        <a:lstStyle/>
        <a:p>
          <a:endParaRPr lang="en-US"/>
        </a:p>
      </dgm:t>
    </dgm:pt>
    <dgm:pt modelId="{758228B0-FE54-46CB-8F5F-9C889565FE37}">
      <dgm:prSet/>
      <dgm:spPr/>
      <dgm:t>
        <a:bodyPr/>
        <a:lstStyle/>
        <a:p>
          <a:r>
            <a:rPr lang="ru-RU" i="1" baseline="0"/>
            <a:t>надихнути;</a:t>
          </a:r>
          <a:endParaRPr lang="en-US"/>
        </a:p>
      </dgm:t>
    </dgm:pt>
    <dgm:pt modelId="{0284B05A-F50F-4854-8963-4F5CD4513DEF}" type="parTrans" cxnId="{617DAC7A-0AE9-4175-92D2-52ECE5FD223D}">
      <dgm:prSet/>
      <dgm:spPr/>
      <dgm:t>
        <a:bodyPr/>
        <a:lstStyle/>
        <a:p>
          <a:endParaRPr lang="en-US"/>
        </a:p>
      </dgm:t>
    </dgm:pt>
    <dgm:pt modelId="{B79EFED2-ADDC-4BC3-A95F-26318E7F9BC8}" type="sibTrans" cxnId="{617DAC7A-0AE9-4175-92D2-52ECE5FD223D}">
      <dgm:prSet/>
      <dgm:spPr/>
      <dgm:t>
        <a:bodyPr/>
        <a:lstStyle/>
        <a:p>
          <a:endParaRPr lang="en-US"/>
        </a:p>
      </dgm:t>
    </dgm:pt>
    <dgm:pt modelId="{BD0334A1-3D8F-40FB-963C-D2A3379503E1}">
      <dgm:prSet/>
      <dgm:spPr/>
      <dgm:t>
        <a:bodyPr/>
        <a:lstStyle/>
        <a:p>
          <a:r>
            <a:rPr lang="ru-RU" i="1" baseline="0"/>
            <a:t>переконати чи закликати до дії.</a:t>
          </a:r>
          <a:endParaRPr lang="en-US"/>
        </a:p>
      </dgm:t>
    </dgm:pt>
    <dgm:pt modelId="{41CA206B-F0A0-4195-8906-2F88CEAE520F}" type="parTrans" cxnId="{6191952A-55E2-4600-96AD-EE01E8446E41}">
      <dgm:prSet/>
      <dgm:spPr/>
      <dgm:t>
        <a:bodyPr/>
        <a:lstStyle/>
        <a:p>
          <a:endParaRPr lang="en-US"/>
        </a:p>
      </dgm:t>
    </dgm:pt>
    <dgm:pt modelId="{31FF8B54-F4FC-4DF6-A730-2FA0B491650F}" type="sibTrans" cxnId="{6191952A-55E2-4600-96AD-EE01E8446E41}">
      <dgm:prSet/>
      <dgm:spPr/>
      <dgm:t>
        <a:bodyPr/>
        <a:lstStyle/>
        <a:p>
          <a:endParaRPr lang="en-US"/>
        </a:p>
      </dgm:t>
    </dgm:pt>
    <dgm:pt modelId="{D5387CAD-1F18-47CA-AA16-967AA02F5003}" type="pres">
      <dgm:prSet presAssocID="{7B9D301D-751B-4665-822D-C7BCA1B2BE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6ED833-14DA-4E22-8CBA-B7074A4E1A4A}" type="pres">
      <dgm:prSet presAssocID="{72C6281B-DBA4-412E-BD96-F8C04AC9035E}" presName="composite" presStyleCnt="0"/>
      <dgm:spPr/>
    </dgm:pt>
    <dgm:pt modelId="{B58B061F-4AC4-4F93-BEE5-C223A0C45EA2}" type="pres">
      <dgm:prSet presAssocID="{72C6281B-DBA4-412E-BD96-F8C04AC903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65FC0-8964-44F3-9A02-1B5EF76D4A42}" type="pres">
      <dgm:prSet presAssocID="{72C6281B-DBA4-412E-BD96-F8C04AC9035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56E6-1CF6-4CDF-89F9-0D01F2A5E0D6}" type="pres">
      <dgm:prSet presAssocID="{BDCE7588-6BCE-4B35-AFF9-0F6FD8CC7BE7}" presName="space" presStyleCnt="0"/>
      <dgm:spPr/>
    </dgm:pt>
    <dgm:pt modelId="{A8A822A5-A7C9-4BE5-BA7E-F04D4ED22D1E}" type="pres">
      <dgm:prSet presAssocID="{8D5CBF4B-176A-4393-B428-211B2EFFEE94}" presName="composite" presStyleCnt="0"/>
      <dgm:spPr/>
    </dgm:pt>
    <dgm:pt modelId="{E3FB22D3-A54B-4089-8E10-B89AC852BDE2}" type="pres">
      <dgm:prSet presAssocID="{8D5CBF4B-176A-4393-B428-211B2EFFEE9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BB911-271E-4DCF-88FD-B9A7FD9AD7C7}" type="pres">
      <dgm:prSet presAssocID="{8D5CBF4B-176A-4393-B428-211B2EFFEE9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77028-C1D5-460C-803F-1E7137B59307}" type="presOf" srcId="{D6ACF506-BF97-4583-806C-D2029C18F31B}" destId="{4F865FC0-8964-44F3-9A02-1B5EF76D4A42}" srcOrd="0" destOrd="0" presId="urn:microsoft.com/office/officeart/2005/8/layout/hList1"/>
    <dgm:cxn modelId="{5E242FE7-113E-48BA-8FED-4FE2E46FEA8B}" type="presOf" srcId="{6144BCA9-6A66-49CF-B0E1-88DFB63351EF}" destId="{4F865FC0-8964-44F3-9A02-1B5EF76D4A42}" srcOrd="0" destOrd="3" presId="urn:microsoft.com/office/officeart/2005/8/layout/hList1"/>
    <dgm:cxn modelId="{03DC771E-A197-4E6D-9BC5-D2326D45D136}" srcId="{72C6281B-DBA4-412E-BD96-F8C04AC9035E}" destId="{533198EB-79E9-49CC-8F12-99480A884F58}" srcOrd="1" destOrd="0" parTransId="{25D4AA23-4D3E-4494-88C0-9F3A20D06939}" sibTransId="{0CF6284D-16CF-4421-8588-ADA60CE4BD79}"/>
    <dgm:cxn modelId="{1E17C09A-F7FF-4EF8-9156-1DD588B89B62}" srcId="{72C6281B-DBA4-412E-BD96-F8C04AC9035E}" destId="{D6ACF506-BF97-4583-806C-D2029C18F31B}" srcOrd="0" destOrd="0" parTransId="{DE787C1B-FFA0-4FF6-8DA9-813BF8DD37D2}" sibTransId="{F284445D-9F11-4EB6-AB81-49084C1A1B87}"/>
    <dgm:cxn modelId="{D3A37827-B93C-410D-9097-545722B70123}" type="presOf" srcId="{72C6281B-DBA4-412E-BD96-F8C04AC9035E}" destId="{B58B061F-4AC4-4F93-BEE5-C223A0C45EA2}" srcOrd="0" destOrd="0" presId="urn:microsoft.com/office/officeart/2005/8/layout/hList1"/>
    <dgm:cxn modelId="{D8E35639-ADA5-4693-ACB4-B91F764FA407}" srcId="{8D5CBF4B-176A-4393-B428-211B2EFFEE94}" destId="{599F1143-9DEA-4A8A-A83A-D355BB7C9B00}" srcOrd="1" destOrd="0" parTransId="{A9F05489-2B3E-46DF-BB41-685F86EE6D2E}" sibTransId="{532A5150-C57B-4003-AB9C-F0A84455E203}"/>
    <dgm:cxn modelId="{173FE8ED-51A6-4605-B79B-E12DCE99A86B}" srcId="{7B9D301D-751B-4665-822D-C7BCA1B2BEE8}" destId="{8D5CBF4B-176A-4393-B428-211B2EFFEE94}" srcOrd="1" destOrd="0" parTransId="{B6A5CE14-7A81-413D-B6EE-E66939FD666E}" sibTransId="{5CE890C0-AF7A-49E7-9C55-05EAC5B09038}"/>
    <dgm:cxn modelId="{617DAC7A-0AE9-4175-92D2-52ECE5FD223D}" srcId="{8D5CBF4B-176A-4393-B428-211B2EFFEE94}" destId="{758228B0-FE54-46CB-8F5F-9C889565FE37}" srcOrd="2" destOrd="0" parTransId="{0284B05A-F50F-4854-8963-4F5CD4513DEF}" sibTransId="{B79EFED2-ADDC-4BC3-A95F-26318E7F9BC8}"/>
    <dgm:cxn modelId="{2925ECF2-6D9E-45ED-B8B6-9DF1622024F2}" type="presOf" srcId="{599F1143-9DEA-4A8A-A83A-D355BB7C9B00}" destId="{8C8BB911-271E-4DCF-88FD-B9A7FD9AD7C7}" srcOrd="0" destOrd="1" presId="urn:microsoft.com/office/officeart/2005/8/layout/hList1"/>
    <dgm:cxn modelId="{6191952A-55E2-4600-96AD-EE01E8446E41}" srcId="{8D5CBF4B-176A-4393-B428-211B2EFFEE94}" destId="{BD0334A1-3D8F-40FB-963C-D2A3379503E1}" srcOrd="3" destOrd="0" parTransId="{41CA206B-F0A0-4195-8906-2F88CEAE520F}" sibTransId="{31FF8B54-F4FC-4DF6-A730-2FA0B491650F}"/>
    <dgm:cxn modelId="{B079E821-B477-4D27-8EB3-D2EBC1BD1D3E}" srcId="{7B9D301D-751B-4665-822D-C7BCA1B2BEE8}" destId="{72C6281B-DBA4-412E-BD96-F8C04AC9035E}" srcOrd="0" destOrd="0" parTransId="{5605003C-7DDD-4120-A055-7CCCA4EF8BBD}" sibTransId="{BDCE7588-6BCE-4B35-AFF9-0F6FD8CC7BE7}"/>
    <dgm:cxn modelId="{397A0179-BEA2-4D33-9A92-F8EBCB6EF27D}" srcId="{72C6281B-DBA4-412E-BD96-F8C04AC9035E}" destId="{6144BCA9-6A66-49CF-B0E1-88DFB63351EF}" srcOrd="3" destOrd="0" parTransId="{8BB9266A-2FE4-471D-A9FE-DC6DED77ECDF}" sibTransId="{D359B6B8-28FB-4594-959C-4D06B1639B8E}"/>
    <dgm:cxn modelId="{9D655CF1-2089-42FC-9BCD-419AB191B144}" type="presOf" srcId="{4BB7204E-2A1E-4723-B22C-0EA59FAF2625}" destId="{8C8BB911-271E-4DCF-88FD-B9A7FD9AD7C7}" srcOrd="0" destOrd="0" presId="urn:microsoft.com/office/officeart/2005/8/layout/hList1"/>
    <dgm:cxn modelId="{7E9DAFC1-2DEE-4169-BA74-01DD0744E4D7}" srcId="{72C6281B-DBA4-412E-BD96-F8C04AC9035E}" destId="{63E30809-2E39-41E3-AA0E-F8249D93E482}" srcOrd="2" destOrd="0" parTransId="{2A4894F6-90F5-4740-A81A-8BAD9DC4C062}" sibTransId="{AA1679E8-E775-4D1F-875F-CF8F8A4E6207}"/>
    <dgm:cxn modelId="{4BE0482F-6CD1-4BEC-8994-82D507DCE0C6}" type="presOf" srcId="{758228B0-FE54-46CB-8F5F-9C889565FE37}" destId="{8C8BB911-271E-4DCF-88FD-B9A7FD9AD7C7}" srcOrd="0" destOrd="2" presId="urn:microsoft.com/office/officeart/2005/8/layout/hList1"/>
    <dgm:cxn modelId="{BFD074E4-B24A-428F-B1CB-71EF3F746758}" type="presOf" srcId="{8D5CBF4B-176A-4393-B428-211B2EFFEE94}" destId="{E3FB22D3-A54B-4089-8E10-B89AC852BDE2}" srcOrd="0" destOrd="0" presId="urn:microsoft.com/office/officeart/2005/8/layout/hList1"/>
    <dgm:cxn modelId="{8DB4731D-952B-4770-BCDE-9C6E381B88BA}" type="presOf" srcId="{BD0334A1-3D8F-40FB-963C-D2A3379503E1}" destId="{8C8BB911-271E-4DCF-88FD-B9A7FD9AD7C7}" srcOrd="0" destOrd="3" presId="urn:microsoft.com/office/officeart/2005/8/layout/hList1"/>
    <dgm:cxn modelId="{38541D26-81EB-4219-948F-9AE4DABC4AB2}" type="presOf" srcId="{63E30809-2E39-41E3-AA0E-F8249D93E482}" destId="{4F865FC0-8964-44F3-9A02-1B5EF76D4A42}" srcOrd="0" destOrd="2" presId="urn:microsoft.com/office/officeart/2005/8/layout/hList1"/>
    <dgm:cxn modelId="{C365EE7C-7098-4D69-8175-47CEFD871FA4}" type="presOf" srcId="{533198EB-79E9-49CC-8F12-99480A884F58}" destId="{4F865FC0-8964-44F3-9A02-1B5EF76D4A42}" srcOrd="0" destOrd="1" presId="urn:microsoft.com/office/officeart/2005/8/layout/hList1"/>
    <dgm:cxn modelId="{C9231F6D-AB70-44D8-8386-10110BC65ECA}" type="presOf" srcId="{7B9D301D-751B-4665-822D-C7BCA1B2BEE8}" destId="{D5387CAD-1F18-47CA-AA16-967AA02F5003}" srcOrd="0" destOrd="0" presId="urn:microsoft.com/office/officeart/2005/8/layout/hList1"/>
    <dgm:cxn modelId="{9720AE88-3BD8-455A-B6F3-EF31A4975D95}" srcId="{8D5CBF4B-176A-4393-B428-211B2EFFEE94}" destId="{4BB7204E-2A1E-4723-B22C-0EA59FAF2625}" srcOrd="0" destOrd="0" parTransId="{951BCE4E-903B-4148-A638-358CC3D5D3E2}" sibTransId="{5C4E8610-9771-469B-A03E-76B6BEE5BB05}"/>
    <dgm:cxn modelId="{D7D7FF8F-BE8F-4417-AB82-9AF6A799F3FA}" type="presParOf" srcId="{D5387CAD-1F18-47CA-AA16-967AA02F5003}" destId="{7B6ED833-14DA-4E22-8CBA-B7074A4E1A4A}" srcOrd="0" destOrd="0" presId="urn:microsoft.com/office/officeart/2005/8/layout/hList1"/>
    <dgm:cxn modelId="{E0EB87DB-60F5-45AE-A200-F138D4129386}" type="presParOf" srcId="{7B6ED833-14DA-4E22-8CBA-B7074A4E1A4A}" destId="{B58B061F-4AC4-4F93-BEE5-C223A0C45EA2}" srcOrd="0" destOrd="0" presId="urn:microsoft.com/office/officeart/2005/8/layout/hList1"/>
    <dgm:cxn modelId="{B9DDD6A4-FA28-4FFC-BBF9-3F47075A84A1}" type="presParOf" srcId="{7B6ED833-14DA-4E22-8CBA-B7074A4E1A4A}" destId="{4F865FC0-8964-44F3-9A02-1B5EF76D4A42}" srcOrd="1" destOrd="0" presId="urn:microsoft.com/office/officeart/2005/8/layout/hList1"/>
    <dgm:cxn modelId="{E0A09626-A89D-4B04-A48A-F38AB971989D}" type="presParOf" srcId="{D5387CAD-1F18-47CA-AA16-967AA02F5003}" destId="{5F8056E6-1CF6-4CDF-89F9-0D01F2A5E0D6}" srcOrd="1" destOrd="0" presId="urn:microsoft.com/office/officeart/2005/8/layout/hList1"/>
    <dgm:cxn modelId="{80A68EAE-C4C3-4091-B9E7-3B723CA71672}" type="presParOf" srcId="{D5387CAD-1F18-47CA-AA16-967AA02F5003}" destId="{A8A822A5-A7C9-4BE5-BA7E-F04D4ED22D1E}" srcOrd="2" destOrd="0" presId="urn:microsoft.com/office/officeart/2005/8/layout/hList1"/>
    <dgm:cxn modelId="{A20677D4-ACEF-44DE-9AD9-28569AF43C1F}" type="presParOf" srcId="{A8A822A5-A7C9-4BE5-BA7E-F04D4ED22D1E}" destId="{E3FB22D3-A54B-4089-8E10-B89AC852BDE2}" srcOrd="0" destOrd="0" presId="urn:microsoft.com/office/officeart/2005/8/layout/hList1"/>
    <dgm:cxn modelId="{8AD4883D-D9E6-4699-96BE-807F2E03AE90}" type="presParOf" srcId="{A8A822A5-A7C9-4BE5-BA7E-F04D4ED22D1E}" destId="{8C8BB911-271E-4DCF-88FD-B9A7FD9AD7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A206B2-E1F2-4CA4-B9AA-4338028BB2F4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5F5889-A049-4F0C-864C-F68D5F05ABD6}">
      <dgm:prSet/>
      <dgm:spPr/>
      <dgm:t>
        <a:bodyPr/>
        <a:lstStyle/>
        <a:p>
          <a:r>
            <a:rPr lang="ru-RU" baseline="0"/>
            <a:t>жанровий різновид академічного публічного мовлення:</a:t>
          </a:r>
          <a:endParaRPr lang="en-US"/>
        </a:p>
      </dgm:t>
    </dgm:pt>
    <dgm:pt modelId="{FC576721-5176-4CB2-8F74-B25735EE8BFF}" type="parTrans" cxnId="{D4B24D6A-CEFB-440D-9B95-1286FD9FC3BB}">
      <dgm:prSet/>
      <dgm:spPr/>
      <dgm:t>
        <a:bodyPr/>
        <a:lstStyle/>
        <a:p>
          <a:endParaRPr lang="en-US"/>
        </a:p>
      </dgm:t>
    </dgm:pt>
    <dgm:pt modelId="{A7B5EB4D-B32C-4624-BC70-DD84C2B0FE05}" type="sibTrans" cxnId="{D4B24D6A-CEFB-440D-9B95-1286FD9FC3BB}">
      <dgm:prSet/>
      <dgm:spPr/>
      <dgm:t>
        <a:bodyPr/>
        <a:lstStyle/>
        <a:p>
          <a:endParaRPr lang="en-US"/>
        </a:p>
      </dgm:t>
    </dgm:pt>
    <dgm:pt modelId="{D890F468-B52D-4B70-A89A-868B3A818360}">
      <dgm:prSet/>
      <dgm:spPr/>
      <dgm:t>
        <a:bodyPr/>
        <a:lstStyle/>
        <a:p>
          <a:r>
            <a:rPr lang="ru-RU" i="1" baseline="0"/>
            <a:t>навчально-програмові лекції: послідовне викладання певної наукової дисципліни;</a:t>
          </a:r>
          <a:endParaRPr lang="en-US"/>
        </a:p>
      </dgm:t>
    </dgm:pt>
    <dgm:pt modelId="{0BEAAC49-C759-4867-A6CA-3D35EDEB01FC}" type="parTrans" cxnId="{3DAC418C-9C28-4330-B266-8FBBBC08759C}">
      <dgm:prSet/>
      <dgm:spPr/>
      <dgm:t>
        <a:bodyPr/>
        <a:lstStyle/>
        <a:p>
          <a:endParaRPr lang="en-US"/>
        </a:p>
      </dgm:t>
    </dgm:pt>
    <dgm:pt modelId="{B5C1F5EF-50E4-4FD1-9248-3B3EDFC6C896}" type="sibTrans" cxnId="{3DAC418C-9C28-4330-B266-8FBBBC08759C}">
      <dgm:prSet/>
      <dgm:spPr/>
      <dgm:t>
        <a:bodyPr/>
        <a:lstStyle/>
        <a:p>
          <a:endParaRPr lang="en-US"/>
        </a:p>
      </dgm:t>
    </dgm:pt>
    <dgm:pt modelId="{BC2C5918-1E7B-46CB-A07B-BAB6D79A8D09}">
      <dgm:prSet/>
      <dgm:spPr/>
      <dgm:t>
        <a:bodyPr/>
        <a:lstStyle/>
        <a:p>
          <a:r>
            <a:rPr lang="ru-RU" i="1" baseline="0"/>
            <a:t>настановні (вступні) лекції: спонукання до подальшого вивчення дисципліни;</a:t>
          </a:r>
          <a:endParaRPr lang="en-US"/>
        </a:p>
      </dgm:t>
    </dgm:pt>
    <dgm:pt modelId="{BBC60166-2604-4461-BC71-D9BF23038EC6}" type="parTrans" cxnId="{CAD7F34A-AC83-4A63-AEB9-5DA9202542F9}">
      <dgm:prSet/>
      <dgm:spPr/>
      <dgm:t>
        <a:bodyPr/>
        <a:lstStyle/>
        <a:p>
          <a:endParaRPr lang="en-US"/>
        </a:p>
      </dgm:t>
    </dgm:pt>
    <dgm:pt modelId="{35C536F3-068C-4743-A2CE-5E278C77D8D5}" type="sibTrans" cxnId="{CAD7F34A-AC83-4A63-AEB9-5DA9202542F9}">
      <dgm:prSet/>
      <dgm:spPr/>
      <dgm:t>
        <a:bodyPr/>
        <a:lstStyle/>
        <a:p>
          <a:endParaRPr lang="en-US"/>
        </a:p>
      </dgm:t>
    </dgm:pt>
    <dgm:pt modelId="{418AA70B-8450-457F-9732-1F34687EC51C}">
      <dgm:prSet/>
      <dgm:spPr/>
      <dgm:t>
        <a:bodyPr/>
        <a:lstStyle/>
        <a:p>
          <a:r>
            <a:rPr lang="ru-RU" i="1" baseline="0"/>
            <a:t>оглядові лекції: систематизація знань;</a:t>
          </a:r>
          <a:endParaRPr lang="en-US"/>
        </a:p>
      </dgm:t>
    </dgm:pt>
    <dgm:pt modelId="{654778DC-BC56-4192-AEAA-C87F65B06255}" type="parTrans" cxnId="{FE95849C-B359-4870-87D5-5018B9FC0528}">
      <dgm:prSet/>
      <dgm:spPr/>
      <dgm:t>
        <a:bodyPr/>
        <a:lstStyle/>
        <a:p>
          <a:endParaRPr lang="en-US"/>
        </a:p>
      </dgm:t>
    </dgm:pt>
    <dgm:pt modelId="{24AE6A88-733A-4B2D-9548-3A24C54A9B85}" type="sibTrans" cxnId="{FE95849C-B359-4870-87D5-5018B9FC0528}">
      <dgm:prSet/>
      <dgm:spPr/>
      <dgm:t>
        <a:bodyPr/>
        <a:lstStyle/>
        <a:p>
          <a:endParaRPr lang="en-US"/>
        </a:p>
      </dgm:t>
    </dgm:pt>
    <dgm:pt modelId="{19693321-2957-4D77-95CC-20D39921B607}">
      <dgm:prSet/>
      <dgm:spPr/>
      <dgm:t>
        <a:bodyPr/>
        <a:lstStyle/>
        <a:p>
          <a:r>
            <a:rPr lang="ru-RU" i="1" baseline="0"/>
            <a:t>лекції зі спеціального курсу: присвячені певній вузькій галузі науки, дослідження.</a:t>
          </a:r>
          <a:endParaRPr lang="en-US"/>
        </a:p>
      </dgm:t>
    </dgm:pt>
    <dgm:pt modelId="{01B21010-EB89-4C90-A95D-5A9289362E06}" type="parTrans" cxnId="{F122263C-F190-467F-B25F-52B563029FA7}">
      <dgm:prSet/>
      <dgm:spPr/>
      <dgm:t>
        <a:bodyPr/>
        <a:lstStyle/>
        <a:p>
          <a:endParaRPr lang="en-US"/>
        </a:p>
      </dgm:t>
    </dgm:pt>
    <dgm:pt modelId="{54F79241-F470-4CDB-9688-E08024408198}" type="sibTrans" cxnId="{F122263C-F190-467F-B25F-52B563029FA7}">
      <dgm:prSet/>
      <dgm:spPr/>
      <dgm:t>
        <a:bodyPr/>
        <a:lstStyle/>
        <a:p>
          <a:endParaRPr lang="en-US"/>
        </a:p>
      </dgm:t>
    </dgm:pt>
    <dgm:pt modelId="{E56E542D-E83B-42CC-AFFB-F7B1441CE93E}">
      <dgm:prSet/>
      <dgm:spPr/>
      <dgm:t>
        <a:bodyPr/>
        <a:lstStyle/>
        <a:p>
          <a:r>
            <a:rPr lang="ru-RU" baseline="0"/>
            <a:t>Принципи: </a:t>
          </a:r>
          <a:endParaRPr lang="en-US"/>
        </a:p>
      </dgm:t>
    </dgm:pt>
    <dgm:pt modelId="{C6841280-330C-4FFC-8D7D-56E5D5BE50B8}" type="parTrans" cxnId="{CA6452A3-EA4E-430B-BFD8-F97CD0DD9F04}">
      <dgm:prSet/>
      <dgm:spPr/>
      <dgm:t>
        <a:bodyPr/>
        <a:lstStyle/>
        <a:p>
          <a:endParaRPr lang="en-US"/>
        </a:p>
      </dgm:t>
    </dgm:pt>
    <dgm:pt modelId="{259E1AF2-90B8-4350-9F70-5D5A4AD12A67}" type="sibTrans" cxnId="{CA6452A3-EA4E-430B-BFD8-F97CD0DD9F04}">
      <dgm:prSet/>
      <dgm:spPr/>
      <dgm:t>
        <a:bodyPr/>
        <a:lstStyle/>
        <a:p>
          <a:endParaRPr lang="en-US"/>
        </a:p>
      </dgm:t>
    </dgm:pt>
    <dgm:pt modelId="{A06514DE-986E-4231-BF59-41FA9B672B3D}">
      <dgm:prSet/>
      <dgm:spPr/>
      <dgm:t>
        <a:bodyPr/>
        <a:lstStyle/>
        <a:p>
          <a:r>
            <a:rPr lang="ru-RU" i="1" baseline="0"/>
            <a:t>наукова глибина висловлюваного матеріалу, точність та логічність </a:t>
          </a:r>
          <a:endParaRPr lang="en-US"/>
        </a:p>
      </dgm:t>
    </dgm:pt>
    <dgm:pt modelId="{AD8D8076-60AC-4E87-9DAB-A7519B9AD9A4}" type="parTrans" cxnId="{711B74DA-CABD-4366-A2F0-F2D2469CAEBC}">
      <dgm:prSet/>
      <dgm:spPr/>
      <dgm:t>
        <a:bodyPr/>
        <a:lstStyle/>
        <a:p>
          <a:endParaRPr lang="en-US"/>
        </a:p>
      </dgm:t>
    </dgm:pt>
    <dgm:pt modelId="{09F91AAD-FCC5-40F2-88D1-8ABFEFE66078}" type="sibTrans" cxnId="{711B74DA-CABD-4366-A2F0-F2D2469CAEBC}">
      <dgm:prSet/>
      <dgm:spPr/>
      <dgm:t>
        <a:bodyPr/>
        <a:lstStyle/>
        <a:p>
          <a:endParaRPr lang="en-US"/>
        </a:p>
      </dgm:t>
    </dgm:pt>
    <dgm:pt modelId="{7E4299AE-4643-4CB8-B9E7-D4E8D036EA22}">
      <dgm:prSet/>
      <dgm:spPr/>
      <dgm:t>
        <a:bodyPr/>
        <a:lstStyle/>
        <a:p>
          <a:r>
            <a:rPr lang="ru-RU" i="1" baseline="0"/>
            <a:t>урахування компетентності адресата.</a:t>
          </a:r>
          <a:endParaRPr lang="en-US"/>
        </a:p>
      </dgm:t>
    </dgm:pt>
    <dgm:pt modelId="{6AC8897D-6AE8-44AB-BF47-94547B0E8188}" type="parTrans" cxnId="{3602A0F2-EA2C-436F-A501-BC2986FC4BC5}">
      <dgm:prSet/>
      <dgm:spPr/>
      <dgm:t>
        <a:bodyPr/>
        <a:lstStyle/>
        <a:p>
          <a:endParaRPr lang="en-US"/>
        </a:p>
      </dgm:t>
    </dgm:pt>
    <dgm:pt modelId="{5749EE34-7086-4867-89CD-F1723458EA1A}" type="sibTrans" cxnId="{3602A0F2-EA2C-436F-A501-BC2986FC4BC5}">
      <dgm:prSet/>
      <dgm:spPr/>
      <dgm:t>
        <a:bodyPr/>
        <a:lstStyle/>
        <a:p>
          <a:endParaRPr lang="en-US"/>
        </a:p>
      </dgm:t>
    </dgm:pt>
    <dgm:pt modelId="{A3285F92-73D8-4B33-AE96-46F612116CC8}">
      <dgm:prSet/>
      <dgm:spPr/>
      <dgm:t>
        <a:bodyPr/>
        <a:lstStyle/>
        <a:p>
          <a:r>
            <a:rPr lang="ru-RU" baseline="0"/>
            <a:t>Класифікація за метою:</a:t>
          </a:r>
          <a:endParaRPr lang="en-US"/>
        </a:p>
      </dgm:t>
    </dgm:pt>
    <dgm:pt modelId="{551DECFD-6FD0-4831-A905-5EF2E6EB858A}" type="parTrans" cxnId="{1E1FB7DC-39E7-4D71-B2B2-172C1410B297}">
      <dgm:prSet/>
      <dgm:spPr/>
      <dgm:t>
        <a:bodyPr/>
        <a:lstStyle/>
        <a:p>
          <a:endParaRPr lang="en-US"/>
        </a:p>
      </dgm:t>
    </dgm:pt>
    <dgm:pt modelId="{95BF8B33-9A6A-44BB-98F2-3D343B3D3649}" type="sibTrans" cxnId="{1E1FB7DC-39E7-4D71-B2B2-172C1410B297}">
      <dgm:prSet/>
      <dgm:spPr/>
      <dgm:t>
        <a:bodyPr/>
        <a:lstStyle/>
        <a:p>
          <a:endParaRPr lang="en-US"/>
        </a:p>
      </dgm:t>
    </dgm:pt>
    <dgm:pt modelId="{D6859B91-A2BE-4582-838E-2E8FC166C5E8}">
      <dgm:prSet/>
      <dgm:spPr/>
      <dgm:t>
        <a:bodyPr/>
        <a:lstStyle/>
        <a:p>
          <a:r>
            <a:rPr lang="ru-RU" i="1" baseline="0"/>
            <a:t>Наукові та  теоретичні лекції;</a:t>
          </a:r>
          <a:endParaRPr lang="en-US"/>
        </a:p>
      </dgm:t>
    </dgm:pt>
    <dgm:pt modelId="{B998E0C9-4FC7-413F-AA51-86C8D70298C6}" type="parTrans" cxnId="{94067189-CD04-49B8-BA7D-E8C79BFA7B2C}">
      <dgm:prSet/>
      <dgm:spPr/>
      <dgm:t>
        <a:bodyPr/>
        <a:lstStyle/>
        <a:p>
          <a:endParaRPr lang="en-US"/>
        </a:p>
      </dgm:t>
    </dgm:pt>
    <dgm:pt modelId="{39589002-9E43-4B36-9D13-AB0A9DF74315}" type="sibTrans" cxnId="{94067189-CD04-49B8-BA7D-E8C79BFA7B2C}">
      <dgm:prSet/>
      <dgm:spPr/>
      <dgm:t>
        <a:bodyPr/>
        <a:lstStyle/>
        <a:p>
          <a:endParaRPr lang="en-US"/>
        </a:p>
      </dgm:t>
    </dgm:pt>
    <dgm:pt modelId="{2E6EE1AD-AAA8-4B73-86D6-8073679CBC07}">
      <dgm:prSet/>
      <dgm:spPr/>
      <dgm:t>
        <a:bodyPr/>
        <a:lstStyle/>
        <a:p>
          <a:r>
            <a:rPr lang="ru-RU" i="1" baseline="0"/>
            <a:t>науково-методичні (навчальні) лекції;</a:t>
          </a:r>
          <a:endParaRPr lang="en-US"/>
        </a:p>
      </dgm:t>
    </dgm:pt>
    <dgm:pt modelId="{8441CAE3-C86B-4C89-84F4-C24376C26650}" type="parTrans" cxnId="{A3FC877B-F513-4F88-BA5E-03AEA2F8AF71}">
      <dgm:prSet/>
      <dgm:spPr/>
      <dgm:t>
        <a:bodyPr/>
        <a:lstStyle/>
        <a:p>
          <a:endParaRPr lang="en-US"/>
        </a:p>
      </dgm:t>
    </dgm:pt>
    <dgm:pt modelId="{7074E034-9F2B-48A2-9F20-70414386A3CB}" type="sibTrans" cxnId="{A3FC877B-F513-4F88-BA5E-03AEA2F8AF71}">
      <dgm:prSet/>
      <dgm:spPr/>
      <dgm:t>
        <a:bodyPr/>
        <a:lstStyle/>
        <a:p>
          <a:endParaRPr lang="en-US"/>
        </a:p>
      </dgm:t>
    </dgm:pt>
    <dgm:pt modelId="{FD00FFEC-F36F-42A6-91F8-D909B6C19B8B}">
      <dgm:prSet/>
      <dgm:spPr/>
      <dgm:t>
        <a:bodyPr/>
        <a:lstStyle/>
        <a:p>
          <a:r>
            <a:rPr lang="ru-RU" i="1" baseline="0"/>
            <a:t>науково-популярні: лекція-огляд, лекція-екскурсія, кіно- чи теле-лекція.</a:t>
          </a:r>
          <a:endParaRPr lang="en-US"/>
        </a:p>
      </dgm:t>
    </dgm:pt>
    <dgm:pt modelId="{34C63874-9592-4187-BA88-9972B0247EE4}" type="parTrans" cxnId="{C595AC4F-3589-44D5-A6F5-C5F325ADE139}">
      <dgm:prSet/>
      <dgm:spPr/>
      <dgm:t>
        <a:bodyPr/>
        <a:lstStyle/>
        <a:p>
          <a:endParaRPr lang="en-US"/>
        </a:p>
      </dgm:t>
    </dgm:pt>
    <dgm:pt modelId="{3B729FE8-3DE4-47C1-9B1D-996968AA96B4}" type="sibTrans" cxnId="{C595AC4F-3589-44D5-A6F5-C5F325ADE139}">
      <dgm:prSet/>
      <dgm:spPr/>
      <dgm:t>
        <a:bodyPr/>
        <a:lstStyle/>
        <a:p>
          <a:endParaRPr lang="en-US"/>
        </a:p>
      </dgm:t>
    </dgm:pt>
    <dgm:pt modelId="{44DF7036-FC61-4679-A24A-EE4DD041D7A7}" type="pres">
      <dgm:prSet presAssocID="{4FA206B2-E1F2-4CA4-B9AA-4338028BB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342C9-543C-4E1F-AD01-91896EBBB6F8}" type="pres">
      <dgm:prSet presAssocID="{135F5889-A049-4F0C-864C-F68D5F05ABD6}" presName="composite" presStyleCnt="0"/>
      <dgm:spPr/>
    </dgm:pt>
    <dgm:pt modelId="{021E1552-32F8-4EC4-9D03-7BBA22A21A5D}" type="pres">
      <dgm:prSet presAssocID="{135F5889-A049-4F0C-864C-F68D5F05ABD6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B48E7FC-9F58-476C-BC8E-77EBAA211E27}" type="pres">
      <dgm:prSet presAssocID="{135F5889-A049-4F0C-864C-F68D5F05ABD6}" presName="desTx" presStyleLbl="alignAccFollowNode1" presStyleIdx="0" presStyleCnt="3">
        <dgm:presLayoutVars/>
      </dgm:prSet>
      <dgm:spPr/>
      <dgm:t>
        <a:bodyPr/>
        <a:lstStyle/>
        <a:p>
          <a:endParaRPr lang="ru-RU"/>
        </a:p>
      </dgm:t>
    </dgm:pt>
    <dgm:pt modelId="{B64831FA-50C3-4AD6-8C1F-82D0BC0CA218}" type="pres">
      <dgm:prSet presAssocID="{A7B5EB4D-B32C-4624-BC70-DD84C2B0FE05}" presName="space" presStyleCnt="0"/>
      <dgm:spPr/>
    </dgm:pt>
    <dgm:pt modelId="{C40BC08C-4497-4A65-9C27-937EDE13C5DB}" type="pres">
      <dgm:prSet presAssocID="{E56E542D-E83B-42CC-AFFB-F7B1441CE93E}" presName="composite" presStyleCnt="0"/>
      <dgm:spPr/>
    </dgm:pt>
    <dgm:pt modelId="{B1FE27C3-E884-42A1-909B-15FB5B7EC830}" type="pres">
      <dgm:prSet presAssocID="{E56E542D-E83B-42CC-AFFB-F7B1441CE93E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E4565F3-7569-436D-8D14-6320BB387E16}" type="pres">
      <dgm:prSet presAssocID="{E56E542D-E83B-42CC-AFFB-F7B1441CE93E}" presName="desTx" presStyleLbl="alignAccFollowNode1" presStyleIdx="1" presStyleCnt="3">
        <dgm:presLayoutVars/>
      </dgm:prSet>
      <dgm:spPr/>
      <dgm:t>
        <a:bodyPr/>
        <a:lstStyle/>
        <a:p>
          <a:endParaRPr lang="ru-RU"/>
        </a:p>
      </dgm:t>
    </dgm:pt>
    <dgm:pt modelId="{F2CD856C-CE80-41CC-B47B-321694E78C1D}" type="pres">
      <dgm:prSet presAssocID="{259E1AF2-90B8-4350-9F70-5D5A4AD12A67}" presName="space" presStyleCnt="0"/>
      <dgm:spPr/>
    </dgm:pt>
    <dgm:pt modelId="{26A1D1E4-10C5-4C38-9D8C-02DC24EFB4DF}" type="pres">
      <dgm:prSet presAssocID="{A3285F92-73D8-4B33-AE96-46F612116CC8}" presName="composite" presStyleCnt="0"/>
      <dgm:spPr/>
    </dgm:pt>
    <dgm:pt modelId="{14DD4B33-A482-42C7-AC5A-2DAC7D3938A1}" type="pres">
      <dgm:prSet presAssocID="{A3285F92-73D8-4B33-AE96-46F612116CC8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DA076FC-5B19-42B3-83EE-973977D900B0}" type="pres">
      <dgm:prSet presAssocID="{A3285F92-73D8-4B33-AE96-46F612116CC8}" presName="desTx" presStyleLbl="alignAccFollowNode1" presStyleIdx="2" presStyleCnt="3">
        <dgm:presLayoutVars/>
      </dgm:prSet>
      <dgm:spPr/>
      <dgm:t>
        <a:bodyPr/>
        <a:lstStyle/>
        <a:p>
          <a:endParaRPr lang="ru-RU"/>
        </a:p>
      </dgm:t>
    </dgm:pt>
  </dgm:ptLst>
  <dgm:cxnLst>
    <dgm:cxn modelId="{D4B24D6A-CEFB-440D-9B95-1286FD9FC3BB}" srcId="{4FA206B2-E1F2-4CA4-B9AA-4338028BB2F4}" destId="{135F5889-A049-4F0C-864C-F68D5F05ABD6}" srcOrd="0" destOrd="0" parTransId="{FC576721-5176-4CB2-8F74-B25735EE8BFF}" sibTransId="{A7B5EB4D-B32C-4624-BC70-DD84C2B0FE05}"/>
    <dgm:cxn modelId="{6F1B1709-BAE9-4B3B-856C-91FDA190A285}" type="presOf" srcId="{D890F468-B52D-4B70-A89A-868B3A818360}" destId="{5B48E7FC-9F58-476C-BC8E-77EBAA211E27}" srcOrd="0" destOrd="0" presId="urn:microsoft.com/office/officeart/2016/7/layout/ChevronBlockProcess"/>
    <dgm:cxn modelId="{C595AC4F-3589-44D5-A6F5-C5F325ADE139}" srcId="{A3285F92-73D8-4B33-AE96-46F612116CC8}" destId="{FD00FFEC-F36F-42A6-91F8-D909B6C19B8B}" srcOrd="2" destOrd="0" parTransId="{34C63874-9592-4187-BA88-9972B0247EE4}" sibTransId="{3B729FE8-3DE4-47C1-9B1D-996968AA96B4}"/>
    <dgm:cxn modelId="{C57427F6-DD27-4283-98E5-A910AADB1FFF}" type="presOf" srcId="{BC2C5918-1E7B-46CB-A07B-BAB6D79A8D09}" destId="{5B48E7FC-9F58-476C-BC8E-77EBAA211E27}" srcOrd="0" destOrd="1" presId="urn:microsoft.com/office/officeart/2016/7/layout/ChevronBlockProcess"/>
    <dgm:cxn modelId="{30C8C46C-C809-48FD-BE2E-261023FAA203}" type="presOf" srcId="{19693321-2957-4D77-95CC-20D39921B607}" destId="{5B48E7FC-9F58-476C-BC8E-77EBAA211E27}" srcOrd="0" destOrd="3" presId="urn:microsoft.com/office/officeart/2016/7/layout/ChevronBlockProcess"/>
    <dgm:cxn modelId="{FE95849C-B359-4870-87D5-5018B9FC0528}" srcId="{135F5889-A049-4F0C-864C-F68D5F05ABD6}" destId="{418AA70B-8450-457F-9732-1F34687EC51C}" srcOrd="2" destOrd="0" parTransId="{654778DC-BC56-4192-AEAA-C87F65B06255}" sibTransId="{24AE6A88-733A-4B2D-9548-3A24C54A9B85}"/>
    <dgm:cxn modelId="{711B74DA-CABD-4366-A2F0-F2D2469CAEBC}" srcId="{E56E542D-E83B-42CC-AFFB-F7B1441CE93E}" destId="{A06514DE-986E-4231-BF59-41FA9B672B3D}" srcOrd="0" destOrd="0" parTransId="{AD8D8076-60AC-4E87-9DAB-A7519B9AD9A4}" sibTransId="{09F91AAD-FCC5-40F2-88D1-8ABFEFE66078}"/>
    <dgm:cxn modelId="{3602A0F2-EA2C-436F-A501-BC2986FC4BC5}" srcId="{E56E542D-E83B-42CC-AFFB-F7B1441CE93E}" destId="{7E4299AE-4643-4CB8-B9E7-D4E8D036EA22}" srcOrd="1" destOrd="0" parTransId="{6AC8897D-6AE8-44AB-BF47-94547B0E8188}" sibTransId="{5749EE34-7086-4867-89CD-F1723458EA1A}"/>
    <dgm:cxn modelId="{55A8AE4D-C5C7-43B9-9609-13F299DFD474}" type="presOf" srcId="{A06514DE-986E-4231-BF59-41FA9B672B3D}" destId="{4E4565F3-7569-436D-8D14-6320BB387E16}" srcOrd="0" destOrd="0" presId="urn:microsoft.com/office/officeart/2016/7/layout/ChevronBlockProcess"/>
    <dgm:cxn modelId="{C2FD54AC-8120-4A7B-9841-CD5ED7B7C921}" type="presOf" srcId="{FD00FFEC-F36F-42A6-91F8-D909B6C19B8B}" destId="{9DA076FC-5B19-42B3-83EE-973977D900B0}" srcOrd="0" destOrd="2" presId="urn:microsoft.com/office/officeart/2016/7/layout/ChevronBlockProcess"/>
    <dgm:cxn modelId="{F0D9700C-08BF-4269-9EC6-F983AA37A9E4}" type="presOf" srcId="{4FA206B2-E1F2-4CA4-B9AA-4338028BB2F4}" destId="{44DF7036-FC61-4679-A24A-EE4DD041D7A7}" srcOrd="0" destOrd="0" presId="urn:microsoft.com/office/officeart/2016/7/layout/ChevronBlockProcess"/>
    <dgm:cxn modelId="{0786290F-2B2D-4B55-A248-C6FCD2662998}" type="presOf" srcId="{418AA70B-8450-457F-9732-1F34687EC51C}" destId="{5B48E7FC-9F58-476C-BC8E-77EBAA211E27}" srcOrd="0" destOrd="2" presId="urn:microsoft.com/office/officeart/2016/7/layout/ChevronBlockProcess"/>
    <dgm:cxn modelId="{BE58D9FE-2FC0-4128-AD04-E928D6771D67}" type="presOf" srcId="{A3285F92-73D8-4B33-AE96-46F612116CC8}" destId="{14DD4B33-A482-42C7-AC5A-2DAC7D3938A1}" srcOrd="0" destOrd="0" presId="urn:microsoft.com/office/officeart/2016/7/layout/ChevronBlockProcess"/>
    <dgm:cxn modelId="{CA6452A3-EA4E-430B-BFD8-F97CD0DD9F04}" srcId="{4FA206B2-E1F2-4CA4-B9AA-4338028BB2F4}" destId="{E56E542D-E83B-42CC-AFFB-F7B1441CE93E}" srcOrd="1" destOrd="0" parTransId="{C6841280-330C-4FFC-8D7D-56E5D5BE50B8}" sibTransId="{259E1AF2-90B8-4350-9F70-5D5A4AD12A67}"/>
    <dgm:cxn modelId="{A3FC877B-F513-4F88-BA5E-03AEA2F8AF71}" srcId="{A3285F92-73D8-4B33-AE96-46F612116CC8}" destId="{2E6EE1AD-AAA8-4B73-86D6-8073679CBC07}" srcOrd="1" destOrd="0" parTransId="{8441CAE3-C86B-4C89-84F4-C24376C26650}" sibTransId="{7074E034-9F2B-48A2-9F20-70414386A3CB}"/>
    <dgm:cxn modelId="{2C5A57C7-3A33-46C2-8C65-ACD89CD18BB0}" type="presOf" srcId="{E56E542D-E83B-42CC-AFFB-F7B1441CE93E}" destId="{B1FE27C3-E884-42A1-909B-15FB5B7EC830}" srcOrd="0" destOrd="0" presId="urn:microsoft.com/office/officeart/2016/7/layout/ChevronBlockProcess"/>
    <dgm:cxn modelId="{BEAF8CE7-5E52-45C0-9567-25C97E9B21B7}" type="presOf" srcId="{135F5889-A049-4F0C-864C-F68D5F05ABD6}" destId="{021E1552-32F8-4EC4-9D03-7BBA22A21A5D}" srcOrd="0" destOrd="0" presId="urn:microsoft.com/office/officeart/2016/7/layout/ChevronBlockProcess"/>
    <dgm:cxn modelId="{CAD7F34A-AC83-4A63-AEB9-5DA9202542F9}" srcId="{135F5889-A049-4F0C-864C-F68D5F05ABD6}" destId="{BC2C5918-1E7B-46CB-A07B-BAB6D79A8D09}" srcOrd="1" destOrd="0" parTransId="{BBC60166-2604-4461-BC71-D9BF23038EC6}" sibTransId="{35C536F3-068C-4743-A2CE-5E278C77D8D5}"/>
    <dgm:cxn modelId="{3DAC418C-9C28-4330-B266-8FBBBC08759C}" srcId="{135F5889-A049-4F0C-864C-F68D5F05ABD6}" destId="{D890F468-B52D-4B70-A89A-868B3A818360}" srcOrd="0" destOrd="0" parTransId="{0BEAAC49-C759-4867-A6CA-3D35EDEB01FC}" sibTransId="{B5C1F5EF-50E4-4FD1-9248-3B3EDFC6C896}"/>
    <dgm:cxn modelId="{DBB0627A-6AE3-44D5-9D45-53EAF995EC44}" type="presOf" srcId="{7E4299AE-4643-4CB8-B9E7-D4E8D036EA22}" destId="{4E4565F3-7569-436D-8D14-6320BB387E16}" srcOrd="0" destOrd="1" presId="urn:microsoft.com/office/officeart/2016/7/layout/ChevronBlockProcess"/>
    <dgm:cxn modelId="{4857FCFF-7AC5-440C-A347-3F2A2AF02428}" type="presOf" srcId="{D6859B91-A2BE-4582-838E-2E8FC166C5E8}" destId="{9DA076FC-5B19-42B3-83EE-973977D900B0}" srcOrd="0" destOrd="0" presId="urn:microsoft.com/office/officeart/2016/7/layout/ChevronBlockProcess"/>
    <dgm:cxn modelId="{1E1FB7DC-39E7-4D71-B2B2-172C1410B297}" srcId="{4FA206B2-E1F2-4CA4-B9AA-4338028BB2F4}" destId="{A3285F92-73D8-4B33-AE96-46F612116CC8}" srcOrd="2" destOrd="0" parTransId="{551DECFD-6FD0-4831-A905-5EF2E6EB858A}" sibTransId="{95BF8B33-9A6A-44BB-98F2-3D343B3D3649}"/>
    <dgm:cxn modelId="{F122263C-F190-467F-B25F-52B563029FA7}" srcId="{135F5889-A049-4F0C-864C-F68D5F05ABD6}" destId="{19693321-2957-4D77-95CC-20D39921B607}" srcOrd="3" destOrd="0" parTransId="{01B21010-EB89-4C90-A95D-5A9289362E06}" sibTransId="{54F79241-F470-4CDB-9688-E08024408198}"/>
    <dgm:cxn modelId="{94067189-CD04-49B8-BA7D-E8C79BFA7B2C}" srcId="{A3285F92-73D8-4B33-AE96-46F612116CC8}" destId="{D6859B91-A2BE-4582-838E-2E8FC166C5E8}" srcOrd="0" destOrd="0" parTransId="{B998E0C9-4FC7-413F-AA51-86C8D70298C6}" sibTransId="{39589002-9E43-4B36-9D13-AB0A9DF74315}"/>
    <dgm:cxn modelId="{0923DDF4-6322-4698-A816-A5A9A86E8A09}" type="presOf" srcId="{2E6EE1AD-AAA8-4B73-86D6-8073679CBC07}" destId="{9DA076FC-5B19-42B3-83EE-973977D900B0}" srcOrd="0" destOrd="1" presId="urn:microsoft.com/office/officeart/2016/7/layout/ChevronBlockProcess"/>
    <dgm:cxn modelId="{8C9CF87B-1BD4-4DB6-82AF-C2D71FEA2AEA}" type="presParOf" srcId="{44DF7036-FC61-4679-A24A-EE4DD041D7A7}" destId="{FAE342C9-543C-4E1F-AD01-91896EBBB6F8}" srcOrd="0" destOrd="0" presId="urn:microsoft.com/office/officeart/2016/7/layout/ChevronBlockProcess"/>
    <dgm:cxn modelId="{88366755-DF38-4685-BA56-FF6D7B7E5FB7}" type="presParOf" srcId="{FAE342C9-543C-4E1F-AD01-91896EBBB6F8}" destId="{021E1552-32F8-4EC4-9D03-7BBA22A21A5D}" srcOrd="0" destOrd="0" presId="urn:microsoft.com/office/officeart/2016/7/layout/ChevronBlockProcess"/>
    <dgm:cxn modelId="{6B0A5856-9554-4234-9FC5-0B2891063205}" type="presParOf" srcId="{FAE342C9-543C-4E1F-AD01-91896EBBB6F8}" destId="{5B48E7FC-9F58-476C-BC8E-77EBAA211E27}" srcOrd="1" destOrd="0" presId="urn:microsoft.com/office/officeart/2016/7/layout/ChevronBlockProcess"/>
    <dgm:cxn modelId="{CCA98B3B-1452-453E-BA69-CB7B7DBAC6D1}" type="presParOf" srcId="{44DF7036-FC61-4679-A24A-EE4DD041D7A7}" destId="{B64831FA-50C3-4AD6-8C1F-82D0BC0CA218}" srcOrd="1" destOrd="0" presId="urn:microsoft.com/office/officeart/2016/7/layout/ChevronBlockProcess"/>
    <dgm:cxn modelId="{19700891-2227-439F-9C17-DFF7E7647D1E}" type="presParOf" srcId="{44DF7036-FC61-4679-A24A-EE4DD041D7A7}" destId="{C40BC08C-4497-4A65-9C27-937EDE13C5DB}" srcOrd="2" destOrd="0" presId="urn:microsoft.com/office/officeart/2016/7/layout/ChevronBlockProcess"/>
    <dgm:cxn modelId="{88CE8E90-E995-4E81-9E86-C210682283B4}" type="presParOf" srcId="{C40BC08C-4497-4A65-9C27-937EDE13C5DB}" destId="{B1FE27C3-E884-42A1-909B-15FB5B7EC830}" srcOrd="0" destOrd="0" presId="urn:microsoft.com/office/officeart/2016/7/layout/ChevronBlockProcess"/>
    <dgm:cxn modelId="{6D07BD54-EAC6-477F-BD7A-FCC4B954D6CD}" type="presParOf" srcId="{C40BC08C-4497-4A65-9C27-937EDE13C5DB}" destId="{4E4565F3-7569-436D-8D14-6320BB387E16}" srcOrd="1" destOrd="0" presId="urn:microsoft.com/office/officeart/2016/7/layout/ChevronBlockProcess"/>
    <dgm:cxn modelId="{7C2666E1-F86B-4DEF-867B-ABD4D8845E30}" type="presParOf" srcId="{44DF7036-FC61-4679-A24A-EE4DD041D7A7}" destId="{F2CD856C-CE80-41CC-B47B-321694E78C1D}" srcOrd="3" destOrd="0" presId="urn:microsoft.com/office/officeart/2016/7/layout/ChevronBlockProcess"/>
    <dgm:cxn modelId="{322210AA-5F9F-481A-BF42-40D9350DF27E}" type="presParOf" srcId="{44DF7036-FC61-4679-A24A-EE4DD041D7A7}" destId="{26A1D1E4-10C5-4C38-9D8C-02DC24EFB4DF}" srcOrd="4" destOrd="0" presId="urn:microsoft.com/office/officeart/2016/7/layout/ChevronBlockProcess"/>
    <dgm:cxn modelId="{26A2B000-173D-4BF5-99F5-F85C40807443}" type="presParOf" srcId="{26A1D1E4-10C5-4C38-9D8C-02DC24EFB4DF}" destId="{14DD4B33-A482-42C7-AC5A-2DAC7D3938A1}" srcOrd="0" destOrd="0" presId="urn:microsoft.com/office/officeart/2016/7/layout/ChevronBlockProcess"/>
    <dgm:cxn modelId="{1003443D-86D3-4228-8185-02B2A7461754}" type="presParOf" srcId="{26A1D1E4-10C5-4C38-9D8C-02DC24EFB4DF}" destId="{9DA076FC-5B19-42B3-83EE-973977D900B0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537160-44A1-4409-B0CA-9F649F9EA5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58E7619-4477-4D44-A082-0A7E6044136B}">
      <dgm:prSet phldrT="[Text]"/>
      <dgm:spPr/>
      <dgm:t>
        <a:bodyPr/>
        <a:lstStyle/>
        <a:p>
          <a:r>
            <a:rPr lang="ru-RU" dirty="0" err="1"/>
            <a:t>перехід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монологу до </a:t>
          </a:r>
          <a:r>
            <a:rPr lang="ru-RU" dirty="0" err="1"/>
            <a:t>діалогу</a:t>
          </a:r>
          <a:r>
            <a:rPr lang="ru-RU" dirty="0"/>
            <a:t> (</a:t>
          </a:r>
          <a:r>
            <a:rPr lang="ru-RU" dirty="0" err="1"/>
            <a:t>полеміки</a:t>
          </a:r>
          <a:r>
            <a:rPr lang="ru-RU" dirty="0"/>
            <a:t>)</a:t>
          </a:r>
          <a:endParaRPr lang="de-DE" dirty="0"/>
        </a:p>
      </dgm:t>
    </dgm:pt>
    <dgm:pt modelId="{49C358FB-7649-4839-A987-BED06E4E3985}" type="parTrans" cxnId="{74842057-674D-44E4-BFC0-0D57D99E8F05}">
      <dgm:prSet/>
      <dgm:spPr/>
      <dgm:t>
        <a:bodyPr/>
        <a:lstStyle/>
        <a:p>
          <a:endParaRPr lang="de-DE"/>
        </a:p>
      </dgm:t>
    </dgm:pt>
    <dgm:pt modelId="{3B2A137D-FEBE-4EB4-B2B6-05D4C42B3426}" type="sibTrans" cxnId="{74842057-674D-44E4-BFC0-0D57D99E8F05}">
      <dgm:prSet/>
      <dgm:spPr/>
      <dgm:t>
        <a:bodyPr/>
        <a:lstStyle/>
        <a:p>
          <a:endParaRPr lang="de-DE"/>
        </a:p>
      </dgm:t>
    </dgm:pt>
    <dgm:pt modelId="{9AF91994-F813-4021-AC8F-73231DF9F03D}">
      <dgm:prSet phldrT="[Text]"/>
      <dgm:spPr/>
      <dgm:t>
        <a:bodyPr/>
        <a:lstStyle/>
        <a:p>
          <a:r>
            <a:rPr lang="ru-RU" dirty="0" err="1"/>
            <a:t>прийом</a:t>
          </a:r>
          <a:r>
            <a:rPr lang="ru-RU" dirty="0"/>
            <a:t> </a:t>
          </a:r>
          <a:r>
            <a:rPr lang="ru-RU" dirty="0" err="1"/>
            <a:t>створення</a:t>
          </a:r>
          <a:r>
            <a:rPr lang="ru-RU" dirty="0"/>
            <a:t> </a:t>
          </a:r>
          <a:r>
            <a:rPr lang="ru-RU" dirty="0" err="1"/>
            <a:t>проблемної</a:t>
          </a:r>
          <a:r>
            <a:rPr lang="ru-RU" dirty="0"/>
            <a:t> </a:t>
          </a:r>
          <a:r>
            <a:rPr lang="ru-RU" dirty="0" err="1"/>
            <a:t>ситуації</a:t>
          </a:r>
          <a:endParaRPr lang="de-DE" dirty="0"/>
        </a:p>
      </dgm:t>
    </dgm:pt>
    <dgm:pt modelId="{9870FE3B-E32A-4A88-90BA-E3F56026E542}" type="parTrans" cxnId="{6FED4FC1-C651-457A-A4AD-C59B876DC9FA}">
      <dgm:prSet/>
      <dgm:spPr/>
      <dgm:t>
        <a:bodyPr/>
        <a:lstStyle/>
        <a:p>
          <a:endParaRPr lang="de-DE"/>
        </a:p>
      </dgm:t>
    </dgm:pt>
    <dgm:pt modelId="{5F9DCA3E-10A3-4FDF-90B5-D51EDA9C540A}" type="sibTrans" cxnId="{6FED4FC1-C651-457A-A4AD-C59B876DC9FA}">
      <dgm:prSet/>
      <dgm:spPr/>
      <dgm:t>
        <a:bodyPr/>
        <a:lstStyle/>
        <a:p>
          <a:endParaRPr lang="de-DE"/>
        </a:p>
      </dgm:t>
    </dgm:pt>
    <dgm:pt modelId="{C06E8AC8-8E70-48F3-9FCD-F51E32A10AC5}">
      <dgm:prSet phldrT="[Text]"/>
      <dgm:spPr/>
      <dgm:t>
        <a:bodyPr/>
        <a:lstStyle/>
        <a:p>
          <a:r>
            <a:rPr lang="ru-RU" dirty="0" err="1"/>
            <a:t>прийом</a:t>
          </a:r>
          <a:r>
            <a:rPr lang="ru-RU" dirty="0"/>
            <a:t> </a:t>
          </a:r>
          <a:r>
            <a:rPr lang="ru-RU" dirty="0" err="1"/>
            <a:t>новизни</a:t>
          </a:r>
          <a:r>
            <a:rPr lang="ru-RU" dirty="0"/>
            <a:t> </a:t>
          </a:r>
          <a:r>
            <a:rPr lang="ru-RU" dirty="0" err="1"/>
            <a:t>інформації</a:t>
          </a:r>
          <a:r>
            <a:rPr lang="ru-RU" dirty="0"/>
            <a:t>, </a:t>
          </a:r>
          <a:r>
            <a:rPr lang="ru-RU" dirty="0" err="1"/>
            <a:t>гіпотез</a:t>
          </a:r>
          <a:endParaRPr lang="de-DE" dirty="0"/>
        </a:p>
      </dgm:t>
    </dgm:pt>
    <dgm:pt modelId="{8BDE4E17-41B0-41EB-8361-E0315E07E493}" type="parTrans" cxnId="{46C4915E-B557-4C03-BAE3-8A698AF9DA68}">
      <dgm:prSet/>
      <dgm:spPr/>
      <dgm:t>
        <a:bodyPr/>
        <a:lstStyle/>
        <a:p>
          <a:endParaRPr lang="de-DE"/>
        </a:p>
      </dgm:t>
    </dgm:pt>
    <dgm:pt modelId="{0266B1ED-D98A-4502-AD12-794E547DA2E2}" type="sibTrans" cxnId="{46C4915E-B557-4C03-BAE3-8A698AF9DA68}">
      <dgm:prSet/>
      <dgm:spPr/>
      <dgm:t>
        <a:bodyPr/>
        <a:lstStyle/>
        <a:p>
          <a:endParaRPr lang="de-DE"/>
        </a:p>
      </dgm:t>
    </dgm:pt>
    <dgm:pt modelId="{0D02B531-0FF5-46C0-AEFB-96E64B661C8A}">
      <dgm:prSet/>
      <dgm:spPr/>
      <dgm:t>
        <a:bodyPr/>
        <a:lstStyle/>
        <a:p>
          <a:r>
            <a:rPr lang="ru-RU" dirty="0" err="1"/>
            <a:t>прийом</a:t>
          </a:r>
          <a:r>
            <a:rPr lang="ru-RU" dirty="0"/>
            <a:t> </a:t>
          </a:r>
          <a:r>
            <a:rPr lang="ru-RU" dirty="0" err="1"/>
            <a:t>запитання</a:t>
          </a:r>
          <a:r>
            <a:rPr lang="ru-RU" dirty="0"/>
            <a:t> – </a:t>
          </a:r>
          <a:r>
            <a:rPr lang="ru-RU" dirty="0" err="1"/>
            <a:t>відповіді</a:t>
          </a:r>
          <a:endParaRPr lang="de-DE" dirty="0"/>
        </a:p>
      </dgm:t>
    </dgm:pt>
    <dgm:pt modelId="{A88BFCAE-A39F-41D7-BE8E-31D622A7DEF1}" type="parTrans" cxnId="{8119B697-9124-4DE8-BC9F-FA180D35D02E}">
      <dgm:prSet/>
      <dgm:spPr/>
      <dgm:t>
        <a:bodyPr/>
        <a:lstStyle/>
        <a:p>
          <a:endParaRPr lang="de-DE"/>
        </a:p>
      </dgm:t>
    </dgm:pt>
    <dgm:pt modelId="{47C1CFC7-22A7-4B8F-B4B4-570EF7346254}" type="sibTrans" cxnId="{8119B697-9124-4DE8-BC9F-FA180D35D02E}">
      <dgm:prSet/>
      <dgm:spPr/>
      <dgm:t>
        <a:bodyPr/>
        <a:lstStyle/>
        <a:p>
          <a:endParaRPr lang="de-DE"/>
        </a:p>
      </dgm:t>
    </dgm:pt>
    <dgm:pt modelId="{9DF26D4C-8992-43CB-AE0B-0F23A7875186}">
      <dgm:prSet/>
      <dgm:spPr/>
      <dgm:t>
        <a:bodyPr/>
        <a:lstStyle/>
        <a:p>
          <a:r>
            <a:rPr lang="ru-RU" dirty="0" err="1"/>
            <a:t>посиланняна</a:t>
          </a:r>
          <a:r>
            <a:rPr lang="ru-RU" dirty="0"/>
            <a:t> </a:t>
          </a:r>
          <a:r>
            <a:rPr lang="ru-RU" dirty="0" err="1"/>
            <a:t>власний</a:t>
          </a:r>
          <a:r>
            <a:rPr lang="ru-RU" dirty="0"/>
            <a:t> </a:t>
          </a:r>
          <a:r>
            <a:rPr lang="ru-RU" dirty="0" err="1"/>
            <a:t>досвід</a:t>
          </a:r>
          <a:endParaRPr lang="de-DE" dirty="0"/>
        </a:p>
      </dgm:t>
    </dgm:pt>
    <dgm:pt modelId="{5213940B-D545-472E-AD1E-68D18E84A830}" type="parTrans" cxnId="{D45BE60B-01C9-4AE7-A824-5C2782E113A5}">
      <dgm:prSet/>
      <dgm:spPr/>
      <dgm:t>
        <a:bodyPr/>
        <a:lstStyle/>
        <a:p>
          <a:endParaRPr lang="de-DE"/>
        </a:p>
      </dgm:t>
    </dgm:pt>
    <dgm:pt modelId="{1999C60A-C6D2-4441-8EE2-B4E73FC22549}" type="sibTrans" cxnId="{D45BE60B-01C9-4AE7-A824-5C2782E113A5}">
      <dgm:prSet/>
      <dgm:spPr/>
      <dgm:t>
        <a:bodyPr/>
        <a:lstStyle/>
        <a:p>
          <a:endParaRPr lang="de-DE"/>
        </a:p>
      </dgm:t>
    </dgm:pt>
    <dgm:pt modelId="{2D70FBA7-DF73-4D68-A5D5-EB8A2AD83385}">
      <dgm:prSet/>
      <dgm:spPr/>
      <dgm:t>
        <a:bodyPr/>
        <a:lstStyle/>
        <a:p>
          <a:r>
            <a:rPr lang="ru-RU" dirty="0" err="1"/>
            <a:t>використання</a:t>
          </a:r>
          <a:r>
            <a:rPr lang="ru-RU" dirty="0"/>
            <a:t> </a:t>
          </a:r>
          <a:r>
            <a:rPr lang="ru-RU" dirty="0" err="1"/>
            <a:t>гумору</a:t>
          </a:r>
          <a:endParaRPr lang="de-DE" dirty="0"/>
        </a:p>
      </dgm:t>
    </dgm:pt>
    <dgm:pt modelId="{07E08100-7B05-497A-9737-4C9AF14F097C}" type="parTrans" cxnId="{1C0A7365-8D6C-49B7-8E01-A17C5AD2D089}">
      <dgm:prSet/>
      <dgm:spPr/>
      <dgm:t>
        <a:bodyPr/>
        <a:lstStyle/>
        <a:p>
          <a:endParaRPr lang="de-DE"/>
        </a:p>
      </dgm:t>
    </dgm:pt>
    <dgm:pt modelId="{C64ABF6F-E8E2-4515-9159-28FFFB4AA558}" type="sibTrans" cxnId="{1C0A7365-8D6C-49B7-8E01-A17C5AD2D089}">
      <dgm:prSet/>
      <dgm:spPr/>
      <dgm:t>
        <a:bodyPr/>
        <a:lstStyle/>
        <a:p>
          <a:endParaRPr lang="de-DE"/>
        </a:p>
      </dgm:t>
    </dgm:pt>
    <dgm:pt modelId="{FE42E225-5FAE-404E-B46F-B669CB67D360}">
      <dgm:prSet/>
      <dgm:spPr/>
      <dgm:t>
        <a:bodyPr/>
        <a:lstStyle/>
        <a:p>
          <a:r>
            <a:rPr lang="ru-RU"/>
            <a:t>прийом “тихий голос”</a:t>
          </a:r>
          <a:endParaRPr lang="de-DE" dirty="0"/>
        </a:p>
      </dgm:t>
    </dgm:pt>
    <dgm:pt modelId="{A8F1B87C-0300-445A-B2A4-CD3AE79A4328}" type="parTrans" cxnId="{EE6AED22-A989-48CC-823D-468F12247581}">
      <dgm:prSet/>
      <dgm:spPr/>
      <dgm:t>
        <a:bodyPr/>
        <a:lstStyle/>
        <a:p>
          <a:endParaRPr lang="de-DE"/>
        </a:p>
      </dgm:t>
    </dgm:pt>
    <dgm:pt modelId="{7834FF8E-A93A-4C6C-9A5C-01D2EA9958D9}" type="sibTrans" cxnId="{EE6AED22-A989-48CC-823D-468F12247581}">
      <dgm:prSet/>
      <dgm:spPr/>
      <dgm:t>
        <a:bodyPr/>
        <a:lstStyle/>
        <a:p>
          <a:endParaRPr lang="de-DE"/>
        </a:p>
      </dgm:t>
    </dgm:pt>
    <dgm:pt modelId="{689ACFD5-B08B-4B4B-85F3-C8A0A22818F0}" type="pres">
      <dgm:prSet presAssocID="{FD537160-44A1-4409-B0CA-9F649F9EA56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2E1668-975B-48C1-B146-A29E489A298F}" type="pres">
      <dgm:prSet presAssocID="{FD537160-44A1-4409-B0CA-9F649F9EA565}" presName="arrow" presStyleLbl="bgShp" presStyleIdx="0" presStyleCnt="1"/>
      <dgm:spPr/>
    </dgm:pt>
    <dgm:pt modelId="{3D58C4DB-D445-4F22-97E1-A9F01B9D57C3}" type="pres">
      <dgm:prSet presAssocID="{FD537160-44A1-4409-B0CA-9F649F9EA565}" presName="linearProcess" presStyleCnt="0"/>
      <dgm:spPr/>
    </dgm:pt>
    <dgm:pt modelId="{027563F4-F908-4033-952F-6B2E3EFA42CD}" type="pres">
      <dgm:prSet presAssocID="{958E7619-4477-4D44-A082-0A7E6044136B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D8D79-24C0-4D75-93F6-936FE73076FE}" type="pres">
      <dgm:prSet presAssocID="{3B2A137D-FEBE-4EB4-B2B6-05D4C42B3426}" presName="sibTrans" presStyleCnt="0"/>
      <dgm:spPr/>
    </dgm:pt>
    <dgm:pt modelId="{03292F17-505F-4B49-8553-713902C35250}" type="pres">
      <dgm:prSet presAssocID="{9AF91994-F813-4021-AC8F-73231DF9F03D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BB5D9-8C36-401A-992F-837B6C1E1D80}" type="pres">
      <dgm:prSet presAssocID="{5F9DCA3E-10A3-4FDF-90B5-D51EDA9C540A}" presName="sibTrans" presStyleCnt="0"/>
      <dgm:spPr/>
    </dgm:pt>
    <dgm:pt modelId="{4A7BD5F0-8014-41B3-9251-AFB452382E9D}" type="pres">
      <dgm:prSet presAssocID="{C06E8AC8-8E70-48F3-9FCD-F51E32A10AC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53967-3B86-4045-AB55-CB1647F657E2}" type="pres">
      <dgm:prSet presAssocID="{0266B1ED-D98A-4502-AD12-794E547DA2E2}" presName="sibTrans" presStyleCnt="0"/>
      <dgm:spPr/>
    </dgm:pt>
    <dgm:pt modelId="{ACB1C250-0D6B-4CAE-9B5A-1228D635C411}" type="pres">
      <dgm:prSet presAssocID="{0D02B531-0FF5-46C0-AEFB-96E64B661C8A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1CA82-1C49-432D-AA90-F3A082642D62}" type="pres">
      <dgm:prSet presAssocID="{47C1CFC7-22A7-4B8F-B4B4-570EF7346254}" presName="sibTrans" presStyleCnt="0"/>
      <dgm:spPr/>
    </dgm:pt>
    <dgm:pt modelId="{06B55A76-7BC8-4236-A643-4DD1287C90E2}" type="pres">
      <dgm:prSet presAssocID="{9DF26D4C-8992-43CB-AE0B-0F23A7875186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1302A-FC8E-4B88-92D0-C516A1D2FEA3}" type="pres">
      <dgm:prSet presAssocID="{1999C60A-C6D2-4441-8EE2-B4E73FC22549}" presName="sibTrans" presStyleCnt="0"/>
      <dgm:spPr/>
    </dgm:pt>
    <dgm:pt modelId="{2001BD60-4B52-4B42-8245-3D3B02C926DF}" type="pres">
      <dgm:prSet presAssocID="{2D70FBA7-DF73-4D68-A5D5-EB8A2AD83385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4D92E-6E96-47FC-988E-2AD3633FF30E}" type="pres">
      <dgm:prSet presAssocID="{C64ABF6F-E8E2-4515-9159-28FFFB4AA558}" presName="sibTrans" presStyleCnt="0"/>
      <dgm:spPr/>
    </dgm:pt>
    <dgm:pt modelId="{168761F9-7204-498C-97F6-823C4EA4CD0D}" type="pres">
      <dgm:prSet presAssocID="{FE42E225-5FAE-404E-B46F-B669CB67D360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981C8-EE97-4DD9-B4A6-5C2B0B5442E4}" type="presOf" srcId="{958E7619-4477-4D44-A082-0A7E6044136B}" destId="{027563F4-F908-4033-952F-6B2E3EFA42CD}" srcOrd="0" destOrd="0" presId="urn:microsoft.com/office/officeart/2005/8/layout/hProcess9"/>
    <dgm:cxn modelId="{9CCEC1A6-5575-4518-9BFE-94C08B21C94E}" type="presOf" srcId="{2D70FBA7-DF73-4D68-A5D5-EB8A2AD83385}" destId="{2001BD60-4B52-4B42-8245-3D3B02C926DF}" srcOrd="0" destOrd="0" presId="urn:microsoft.com/office/officeart/2005/8/layout/hProcess9"/>
    <dgm:cxn modelId="{77F28F6A-3011-4EA0-ABF5-7F65D1A3AEAD}" type="presOf" srcId="{C06E8AC8-8E70-48F3-9FCD-F51E32A10AC5}" destId="{4A7BD5F0-8014-41B3-9251-AFB452382E9D}" srcOrd="0" destOrd="0" presId="urn:microsoft.com/office/officeart/2005/8/layout/hProcess9"/>
    <dgm:cxn modelId="{6FED4FC1-C651-457A-A4AD-C59B876DC9FA}" srcId="{FD537160-44A1-4409-B0CA-9F649F9EA565}" destId="{9AF91994-F813-4021-AC8F-73231DF9F03D}" srcOrd="1" destOrd="0" parTransId="{9870FE3B-E32A-4A88-90BA-E3F56026E542}" sibTransId="{5F9DCA3E-10A3-4FDF-90B5-D51EDA9C540A}"/>
    <dgm:cxn modelId="{74842057-674D-44E4-BFC0-0D57D99E8F05}" srcId="{FD537160-44A1-4409-B0CA-9F649F9EA565}" destId="{958E7619-4477-4D44-A082-0A7E6044136B}" srcOrd="0" destOrd="0" parTransId="{49C358FB-7649-4839-A987-BED06E4E3985}" sibTransId="{3B2A137D-FEBE-4EB4-B2B6-05D4C42B3426}"/>
    <dgm:cxn modelId="{EE6AED22-A989-48CC-823D-468F12247581}" srcId="{FD537160-44A1-4409-B0CA-9F649F9EA565}" destId="{FE42E225-5FAE-404E-B46F-B669CB67D360}" srcOrd="6" destOrd="0" parTransId="{A8F1B87C-0300-445A-B2A4-CD3AE79A4328}" sibTransId="{7834FF8E-A93A-4C6C-9A5C-01D2EA9958D9}"/>
    <dgm:cxn modelId="{8119B697-9124-4DE8-BC9F-FA180D35D02E}" srcId="{FD537160-44A1-4409-B0CA-9F649F9EA565}" destId="{0D02B531-0FF5-46C0-AEFB-96E64B661C8A}" srcOrd="3" destOrd="0" parTransId="{A88BFCAE-A39F-41D7-BE8E-31D622A7DEF1}" sibTransId="{47C1CFC7-22A7-4B8F-B4B4-570EF7346254}"/>
    <dgm:cxn modelId="{4D7EF235-12A0-45C2-A92B-41A652C4F2F3}" type="presOf" srcId="{9DF26D4C-8992-43CB-AE0B-0F23A7875186}" destId="{06B55A76-7BC8-4236-A643-4DD1287C90E2}" srcOrd="0" destOrd="0" presId="urn:microsoft.com/office/officeart/2005/8/layout/hProcess9"/>
    <dgm:cxn modelId="{2C958630-329D-42AE-A532-1396ABCDB471}" type="presOf" srcId="{FE42E225-5FAE-404E-B46F-B669CB67D360}" destId="{168761F9-7204-498C-97F6-823C4EA4CD0D}" srcOrd="0" destOrd="0" presId="urn:microsoft.com/office/officeart/2005/8/layout/hProcess9"/>
    <dgm:cxn modelId="{D45BE60B-01C9-4AE7-A824-5C2782E113A5}" srcId="{FD537160-44A1-4409-B0CA-9F649F9EA565}" destId="{9DF26D4C-8992-43CB-AE0B-0F23A7875186}" srcOrd="4" destOrd="0" parTransId="{5213940B-D545-472E-AD1E-68D18E84A830}" sibTransId="{1999C60A-C6D2-4441-8EE2-B4E73FC22549}"/>
    <dgm:cxn modelId="{46C4915E-B557-4C03-BAE3-8A698AF9DA68}" srcId="{FD537160-44A1-4409-B0CA-9F649F9EA565}" destId="{C06E8AC8-8E70-48F3-9FCD-F51E32A10AC5}" srcOrd="2" destOrd="0" parTransId="{8BDE4E17-41B0-41EB-8361-E0315E07E493}" sibTransId="{0266B1ED-D98A-4502-AD12-794E547DA2E2}"/>
    <dgm:cxn modelId="{41EA3494-C6FD-4358-A01E-B4D21F89C2AD}" type="presOf" srcId="{0D02B531-0FF5-46C0-AEFB-96E64B661C8A}" destId="{ACB1C250-0D6B-4CAE-9B5A-1228D635C411}" srcOrd="0" destOrd="0" presId="urn:microsoft.com/office/officeart/2005/8/layout/hProcess9"/>
    <dgm:cxn modelId="{1C0A7365-8D6C-49B7-8E01-A17C5AD2D089}" srcId="{FD537160-44A1-4409-B0CA-9F649F9EA565}" destId="{2D70FBA7-DF73-4D68-A5D5-EB8A2AD83385}" srcOrd="5" destOrd="0" parTransId="{07E08100-7B05-497A-9737-4C9AF14F097C}" sibTransId="{C64ABF6F-E8E2-4515-9159-28FFFB4AA558}"/>
    <dgm:cxn modelId="{4924C632-21C9-49FA-814C-39639EBDE97C}" type="presOf" srcId="{9AF91994-F813-4021-AC8F-73231DF9F03D}" destId="{03292F17-505F-4B49-8553-713902C35250}" srcOrd="0" destOrd="0" presId="urn:microsoft.com/office/officeart/2005/8/layout/hProcess9"/>
    <dgm:cxn modelId="{9EB4F6A7-5F9E-49DE-A2DB-29897630E9C8}" type="presOf" srcId="{FD537160-44A1-4409-B0CA-9F649F9EA565}" destId="{689ACFD5-B08B-4B4B-85F3-C8A0A22818F0}" srcOrd="0" destOrd="0" presId="urn:microsoft.com/office/officeart/2005/8/layout/hProcess9"/>
    <dgm:cxn modelId="{B28AC64B-62F1-4683-9E5B-396119D5275D}" type="presParOf" srcId="{689ACFD5-B08B-4B4B-85F3-C8A0A22818F0}" destId="{C82E1668-975B-48C1-B146-A29E489A298F}" srcOrd="0" destOrd="0" presId="urn:microsoft.com/office/officeart/2005/8/layout/hProcess9"/>
    <dgm:cxn modelId="{9FD1B234-1754-4553-A38E-BF90A442EB01}" type="presParOf" srcId="{689ACFD5-B08B-4B4B-85F3-C8A0A22818F0}" destId="{3D58C4DB-D445-4F22-97E1-A9F01B9D57C3}" srcOrd="1" destOrd="0" presId="urn:microsoft.com/office/officeart/2005/8/layout/hProcess9"/>
    <dgm:cxn modelId="{381BE55A-6773-409C-830B-346BD705F43B}" type="presParOf" srcId="{3D58C4DB-D445-4F22-97E1-A9F01B9D57C3}" destId="{027563F4-F908-4033-952F-6B2E3EFA42CD}" srcOrd="0" destOrd="0" presId="urn:microsoft.com/office/officeart/2005/8/layout/hProcess9"/>
    <dgm:cxn modelId="{D9C1C3B7-E079-48EE-B544-D8B266980A11}" type="presParOf" srcId="{3D58C4DB-D445-4F22-97E1-A9F01B9D57C3}" destId="{931D8D79-24C0-4D75-93F6-936FE73076FE}" srcOrd="1" destOrd="0" presId="urn:microsoft.com/office/officeart/2005/8/layout/hProcess9"/>
    <dgm:cxn modelId="{ED140399-1E39-47C1-BA7A-05769E78879C}" type="presParOf" srcId="{3D58C4DB-D445-4F22-97E1-A9F01B9D57C3}" destId="{03292F17-505F-4B49-8553-713902C35250}" srcOrd="2" destOrd="0" presId="urn:microsoft.com/office/officeart/2005/8/layout/hProcess9"/>
    <dgm:cxn modelId="{E8F57B10-FF86-42AE-AFCE-1F8C53FE54D0}" type="presParOf" srcId="{3D58C4DB-D445-4F22-97E1-A9F01B9D57C3}" destId="{5ACBB5D9-8C36-401A-992F-837B6C1E1D80}" srcOrd="3" destOrd="0" presId="urn:microsoft.com/office/officeart/2005/8/layout/hProcess9"/>
    <dgm:cxn modelId="{59EBEE58-4A4E-4549-A538-FB1DDEFB913E}" type="presParOf" srcId="{3D58C4DB-D445-4F22-97E1-A9F01B9D57C3}" destId="{4A7BD5F0-8014-41B3-9251-AFB452382E9D}" srcOrd="4" destOrd="0" presId="urn:microsoft.com/office/officeart/2005/8/layout/hProcess9"/>
    <dgm:cxn modelId="{2A61F9EA-B052-4CCD-ACFA-6F32DBBAF24C}" type="presParOf" srcId="{3D58C4DB-D445-4F22-97E1-A9F01B9D57C3}" destId="{65553967-3B86-4045-AB55-CB1647F657E2}" srcOrd="5" destOrd="0" presId="urn:microsoft.com/office/officeart/2005/8/layout/hProcess9"/>
    <dgm:cxn modelId="{BDEEC371-E331-49F2-A428-D6047406164A}" type="presParOf" srcId="{3D58C4DB-D445-4F22-97E1-A9F01B9D57C3}" destId="{ACB1C250-0D6B-4CAE-9B5A-1228D635C411}" srcOrd="6" destOrd="0" presId="urn:microsoft.com/office/officeart/2005/8/layout/hProcess9"/>
    <dgm:cxn modelId="{EFC4618E-E778-425E-A11B-3C08ADF23E70}" type="presParOf" srcId="{3D58C4DB-D445-4F22-97E1-A9F01B9D57C3}" destId="{D1F1CA82-1C49-432D-AA90-F3A082642D62}" srcOrd="7" destOrd="0" presId="urn:microsoft.com/office/officeart/2005/8/layout/hProcess9"/>
    <dgm:cxn modelId="{3559B1B2-612A-48BF-BECF-21A5D8A778D6}" type="presParOf" srcId="{3D58C4DB-D445-4F22-97E1-A9F01B9D57C3}" destId="{06B55A76-7BC8-4236-A643-4DD1287C90E2}" srcOrd="8" destOrd="0" presId="urn:microsoft.com/office/officeart/2005/8/layout/hProcess9"/>
    <dgm:cxn modelId="{D7CCD00B-33C5-4053-9FEC-42FE62BAF454}" type="presParOf" srcId="{3D58C4DB-D445-4F22-97E1-A9F01B9D57C3}" destId="{D6C1302A-FC8E-4B88-92D0-C516A1D2FEA3}" srcOrd="9" destOrd="0" presId="urn:microsoft.com/office/officeart/2005/8/layout/hProcess9"/>
    <dgm:cxn modelId="{8836D31D-0651-4472-8394-2C165DF51143}" type="presParOf" srcId="{3D58C4DB-D445-4F22-97E1-A9F01B9D57C3}" destId="{2001BD60-4B52-4B42-8245-3D3B02C926DF}" srcOrd="10" destOrd="0" presId="urn:microsoft.com/office/officeart/2005/8/layout/hProcess9"/>
    <dgm:cxn modelId="{E0C8970D-E04A-43B3-A1F5-F21CFF9FE70D}" type="presParOf" srcId="{3D58C4DB-D445-4F22-97E1-A9F01B9D57C3}" destId="{2E24D92E-6E96-47FC-988E-2AD3633FF30E}" srcOrd="11" destOrd="0" presId="urn:microsoft.com/office/officeart/2005/8/layout/hProcess9"/>
    <dgm:cxn modelId="{F291647B-13A8-4887-BCD0-1656EA65D3DB}" type="presParOf" srcId="{3D58C4DB-D445-4F22-97E1-A9F01B9D57C3}" destId="{168761F9-7204-498C-97F6-823C4EA4CD0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5E53F-D9EF-4E90-B73B-9364D1F5484C}">
      <dsp:nvSpPr>
        <dsp:cNvPr id="0" name=""/>
        <dsp:cNvSpPr/>
      </dsp:nvSpPr>
      <dsp:spPr>
        <a:xfrm>
          <a:off x="0" y="1748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C8A9-C1C7-4FCA-85D8-7F48D2610A48}">
      <dsp:nvSpPr>
        <dsp:cNvPr id="0" name=""/>
        <dsp:cNvSpPr/>
      </dsp:nvSpPr>
      <dsp:spPr>
        <a:xfrm>
          <a:off x="0" y="1748"/>
          <a:ext cx="9601200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baseline="0" dirty="0">
              <a:hlinkClick xmlns:r="http://schemas.openxmlformats.org/officeDocument/2006/relationships" r:id="" action="ppaction://hlinksldjump"/>
            </a:rPr>
            <a:t>Історія ораторського мистецтва. </a:t>
          </a:r>
          <a:endParaRPr lang="en-US" sz="2300" kern="1200" dirty="0"/>
        </a:p>
      </dsp:txBody>
      <dsp:txXfrm>
        <a:off x="0" y="1748"/>
        <a:ext cx="9601200" cy="596317"/>
      </dsp:txXfrm>
    </dsp:sp>
    <dsp:sp modelId="{82189383-9A65-4AEE-9D3D-AA127C5B0668}">
      <dsp:nvSpPr>
        <dsp:cNvPr id="0" name=""/>
        <dsp:cNvSpPr/>
      </dsp:nvSpPr>
      <dsp:spPr>
        <a:xfrm>
          <a:off x="0" y="598065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27A5F-9256-408F-B1E6-9C9F1D66C7C7}">
      <dsp:nvSpPr>
        <dsp:cNvPr id="0" name=""/>
        <dsp:cNvSpPr/>
      </dsp:nvSpPr>
      <dsp:spPr>
        <a:xfrm>
          <a:off x="0" y="598065"/>
          <a:ext cx="9601200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baseline="0" dirty="0">
              <a:hlinkClick xmlns:r="http://schemas.openxmlformats.org/officeDocument/2006/relationships" r:id="" action="ppaction://hlinksldjump"/>
            </a:rPr>
            <a:t>Ефективні стилі публічного виступу</a:t>
          </a:r>
          <a:endParaRPr lang="en-US" sz="2300" kern="1200" dirty="0"/>
        </a:p>
      </dsp:txBody>
      <dsp:txXfrm>
        <a:off x="0" y="598065"/>
        <a:ext cx="9601200" cy="596317"/>
      </dsp:txXfrm>
    </dsp:sp>
    <dsp:sp modelId="{6DF27C17-B537-48C3-8461-6F9BBACA4828}">
      <dsp:nvSpPr>
        <dsp:cNvPr id="0" name=""/>
        <dsp:cNvSpPr/>
      </dsp:nvSpPr>
      <dsp:spPr>
        <a:xfrm>
          <a:off x="0" y="1194382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70832-F2D2-4671-A583-AC15F77E2FC7}">
      <dsp:nvSpPr>
        <dsp:cNvPr id="0" name=""/>
        <dsp:cNvSpPr/>
      </dsp:nvSpPr>
      <dsp:spPr>
        <a:xfrm>
          <a:off x="0" y="1194382"/>
          <a:ext cx="9601200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baseline="0" dirty="0">
              <a:hlinkClick xmlns:r="http://schemas.openxmlformats.org/officeDocument/2006/relationships" r:id="" action="ppaction://hlinksldjump"/>
            </a:rPr>
            <a:t>Психологічна підготовка до виступу. </a:t>
          </a:r>
          <a:endParaRPr lang="en-US" sz="2300" kern="1200" dirty="0"/>
        </a:p>
      </dsp:txBody>
      <dsp:txXfrm>
        <a:off x="0" y="1194382"/>
        <a:ext cx="9601200" cy="596317"/>
      </dsp:txXfrm>
    </dsp:sp>
    <dsp:sp modelId="{B626C674-AB67-4ED8-811A-85529203D43B}">
      <dsp:nvSpPr>
        <dsp:cNvPr id="0" name=""/>
        <dsp:cNvSpPr/>
      </dsp:nvSpPr>
      <dsp:spPr>
        <a:xfrm>
          <a:off x="0" y="179070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19FD0-EDAF-40D6-9D52-CEECB63A6775}">
      <dsp:nvSpPr>
        <dsp:cNvPr id="0" name=""/>
        <dsp:cNvSpPr/>
      </dsp:nvSpPr>
      <dsp:spPr>
        <a:xfrm>
          <a:off x="0" y="1790700"/>
          <a:ext cx="9601200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baseline="0" dirty="0">
              <a:hlinkClick xmlns:r="http://schemas.openxmlformats.org/officeDocument/2006/relationships" r:id="" action="ppaction://hlinksldjump"/>
            </a:rPr>
            <a:t>Страх публічного виступу, його природа та методи опанування ним.</a:t>
          </a:r>
          <a:endParaRPr lang="en-US" sz="2300" kern="1200" dirty="0"/>
        </a:p>
      </dsp:txBody>
      <dsp:txXfrm>
        <a:off x="0" y="1790700"/>
        <a:ext cx="9601200" cy="596317"/>
      </dsp:txXfrm>
    </dsp:sp>
    <dsp:sp modelId="{97F36984-A823-435A-B32D-1AEBB4EC574C}">
      <dsp:nvSpPr>
        <dsp:cNvPr id="0" name=""/>
        <dsp:cNvSpPr/>
      </dsp:nvSpPr>
      <dsp:spPr>
        <a:xfrm>
          <a:off x="0" y="2387017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112FA-A9F2-43F9-B86F-D0C513804E6F}">
      <dsp:nvSpPr>
        <dsp:cNvPr id="0" name=""/>
        <dsp:cNvSpPr/>
      </dsp:nvSpPr>
      <dsp:spPr>
        <a:xfrm>
          <a:off x="0" y="2387017"/>
          <a:ext cx="9601200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baseline="0" dirty="0">
              <a:hlinkClick xmlns:r="http://schemas.openxmlformats.org/officeDocument/2006/relationships" r:id="" action="ppaction://hlinksldjump"/>
            </a:rPr>
            <a:t>Прийоми управління увагою аудиторії. </a:t>
          </a:r>
          <a:endParaRPr lang="en-US" sz="2300" kern="1200" dirty="0"/>
        </a:p>
      </dsp:txBody>
      <dsp:txXfrm>
        <a:off x="0" y="2387017"/>
        <a:ext cx="9601200" cy="596317"/>
      </dsp:txXfrm>
    </dsp:sp>
    <dsp:sp modelId="{48589D58-0A88-4393-A530-24FF3351007D}">
      <dsp:nvSpPr>
        <dsp:cNvPr id="0" name=""/>
        <dsp:cNvSpPr/>
      </dsp:nvSpPr>
      <dsp:spPr>
        <a:xfrm>
          <a:off x="0" y="2983334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3EFFE-2C60-4275-A329-47FF346ED39F}">
      <dsp:nvSpPr>
        <dsp:cNvPr id="0" name=""/>
        <dsp:cNvSpPr/>
      </dsp:nvSpPr>
      <dsp:spPr>
        <a:xfrm>
          <a:off x="0" y="2983334"/>
          <a:ext cx="9601200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noProof="0" dirty="0"/>
        </a:p>
      </dsp:txBody>
      <dsp:txXfrm>
        <a:off x="0" y="2983334"/>
        <a:ext cx="9601200" cy="596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47273-7F79-4292-AB14-1C6D9823E0C6}">
      <dsp:nvSpPr>
        <dsp:cNvPr id="0" name=""/>
        <dsp:cNvSpPr/>
      </dsp:nvSpPr>
      <dsp:spPr>
        <a:xfrm>
          <a:off x="4979" y="1565951"/>
          <a:ext cx="1908851" cy="525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суспільно-політичне</a:t>
          </a:r>
          <a:endParaRPr lang="de-DE" sz="1500" kern="1200" dirty="0"/>
        </a:p>
      </dsp:txBody>
      <dsp:txXfrm>
        <a:off x="4979" y="1565951"/>
        <a:ext cx="1908851" cy="525245"/>
      </dsp:txXfrm>
    </dsp:sp>
    <dsp:sp modelId="{0B71B642-4ED7-4AA1-ABCB-694FBC5E1830}">
      <dsp:nvSpPr>
        <dsp:cNvPr id="0" name=""/>
        <dsp:cNvSpPr/>
      </dsp:nvSpPr>
      <dsp:spPr>
        <a:xfrm>
          <a:off x="4979" y="2091197"/>
          <a:ext cx="1908851" cy="1761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/>
            <a:t>політична доповідь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/>
            <a:t>політичний огляд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/>
            <a:t>соціально-ділова доповідь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/>
            <a:t>промова</a:t>
          </a:r>
          <a:endParaRPr lang="de-DE" sz="1500" kern="1200" dirty="0"/>
        </a:p>
      </dsp:txBody>
      <dsp:txXfrm>
        <a:off x="4979" y="2091197"/>
        <a:ext cx="1908851" cy="1761517"/>
      </dsp:txXfrm>
    </dsp:sp>
    <dsp:sp modelId="{B4430882-EA32-4EB0-9E55-DCEE34456F53}">
      <dsp:nvSpPr>
        <dsp:cNvPr id="0" name=""/>
        <dsp:cNvSpPr/>
      </dsp:nvSpPr>
      <dsp:spPr>
        <a:xfrm>
          <a:off x="2181070" y="1565951"/>
          <a:ext cx="1908851" cy="525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академічне</a:t>
          </a:r>
          <a:endParaRPr lang="de-DE" sz="1500" kern="1200" dirty="0"/>
        </a:p>
      </dsp:txBody>
      <dsp:txXfrm>
        <a:off x="2181070" y="1565951"/>
        <a:ext cx="1908851" cy="525245"/>
      </dsp:txXfrm>
    </dsp:sp>
    <dsp:sp modelId="{4D36CB64-6C99-47E4-AF40-30662523A85E}">
      <dsp:nvSpPr>
        <dsp:cNvPr id="0" name=""/>
        <dsp:cNvSpPr/>
      </dsp:nvSpPr>
      <dsp:spPr>
        <a:xfrm>
          <a:off x="2181070" y="2091197"/>
          <a:ext cx="1908851" cy="1761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/>
            <a:t>наукова доповідь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/>
            <a:t>лекція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/>
            <a:t>наукове повідомлення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/>
            <a:t>огляд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/>
            <a:t>виступ</a:t>
          </a:r>
          <a:r>
            <a:rPr lang="ru-RU" sz="1500" kern="1200" dirty="0"/>
            <a:t> у </a:t>
          </a:r>
          <a:r>
            <a:rPr lang="ru-RU" sz="1500" kern="1200" err="1"/>
            <a:t>науковій</a:t>
          </a:r>
          <a:r>
            <a:rPr lang="ru-RU" sz="1500" kern="1200"/>
            <a:t> дискусії</a:t>
          </a:r>
          <a:endParaRPr lang="de-DE" sz="1500" kern="1200" dirty="0"/>
        </a:p>
      </dsp:txBody>
      <dsp:txXfrm>
        <a:off x="2181070" y="2091197"/>
        <a:ext cx="1908851" cy="1761517"/>
      </dsp:txXfrm>
    </dsp:sp>
    <dsp:sp modelId="{4589153F-693E-48E2-BA00-C0177BA7984F}">
      <dsp:nvSpPr>
        <dsp:cNvPr id="0" name=""/>
        <dsp:cNvSpPr/>
      </dsp:nvSpPr>
      <dsp:spPr>
        <a:xfrm>
          <a:off x="4357161" y="1565951"/>
          <a:ext cx="1908851" cy="525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судове</a:t>
          </a:r>
          <a:endParaRPr lang="de-DE" sz="1500" kern="1200" dirty="0"/>
        </a:p>
      </dsp:txBody>
      <dsp:txXfrm>
        <a:off x="4357161" y="1565951"/>
        <a:ext cx="1908851" cy="525245"/>
      </dsp:txXfrm>
    </dsp:sp>
    <dsp:sp modelId="{8F8D18E5-9029-4720-AD52-248B2D5246AB}">
      <dsp:nvSpPr>
        <dsp:cNvPr id="0" name=""/>
        <dsp:cNvSpPr/>
      </dsp:nvSpPr>
      <dsp:spPr>
        <a:xfrm>
          <a:off x="4357161" y="2091197"/>
          <a:ext cx="1908851" cy="1761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звинувачувальна </a:t>
          </a:r>
          <a:r>
            <a:rPr lang="ru-RU" sz="1500" kern="1200" dirty="0" err="1"/>
            <a:t>промова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 </a:t>
          </a:r>
          <a:r>
            <a:rPr lang="ru-RU" sz="1500" kern="1200" dirty="0" err="1"/>
            <a:t>захисна</a:t>
          </a:r>
          <a:r>
            <a:rPr lang="ru-RU" sz="1500" kern="1200" dirty="0"/>
            <a:t> </a:t>
          </a:r>
          <a:r>
            <a:rPr lang="ru-RU" sz="1500" kern="1200" dirty="0" err="1"/>
            <a:t>промова</a:t>
          </a:r>
          <a:endParaRPr lang="de-DE" sz="1500" kern="1200" dirty="0"/>
        </a:p>
      </dsp:txBody>
      <dsp:txXfrm>
        <a:off x="4357161" y="2091197"/>
        <a:ext cx="1908851" cy="1761517"/>
      </dsp:txXfrm>
    </dsp:sp>
    <dsp:sp modelId="{8B53FAF5-58A1-418B-9805-410533375AC9}">
      <dsp:nvSpPr>
        <dsp:cNvPr id="0" name=""/>
        <dsp:cNvSpPr/>
      </dsp:nvSpPr>
      <dsp:spPr>
        <a:xfrm>
          <a:off x="6533252" y="1565951"/>
          <a:ext cx="1908851" cy="525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урочисте</a:t>
          </a:r>
          <a:endParaRPr lang="de-DE" sz="1500" kern="1200" dirty="0"/>
        </a:p>
      </dsp:txBody>
      <dsp:txXfrm>
        <a:off x="6533252" y="1565951"/>
        <a:ext cx="1908851" cy="525245"/>
      </dsp:txXfrm>
    </dsp:sp>
    <dsp:sp modelId="{847B1016-71FE-4834-9EBB-7B39508E0F68}">
      <dsp:nvSpPr>
        <dsp:cNvPr id="0" name=""/>
        <dsp:cNvSpPr/>
      </dsp:nvSpPr>
      <dsp:spPr>
        <a:xfrm>
          <a:off x="6533252" y="2091197"/>
          <a:ext cx="1908851" cy="1761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500" kern="1200" dirty="0"/>
            <a:t>ювілейна</a:t>
          </a:r>
          <a:endParaRPr lang="de-DE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500" kern="1200" dirty="0"/>
            <a:t>вітальна промова</a:t>
          </a:r>
          <a:endParaRPr lang="de-DE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500" kern="1200" dirty="0"/>
            <a:t> виступ на прийомі</a:t>
          </a:r>
          <a:endParaRPr lang="de-DE" sz="1500" kern="1200" dirty="0"/>
        </a:p>
      </dsp:txBody>
      <dsp:txXfrm>
        <a:off x="6533252" y="2091197"/>
        <a:ext cx="1908851" cy="1761517"/>
      </dsp:txXfrm>
    </dsp:sp>
    <dsp:sp modelId="{D3A2CCE6-9F4F-4C5C-90A5-0ADC869D5F67}">
      <dsp:nvSpPr>
        <dsp:cNvPr id="0" name=""/>
        <dsp:cNvSpPr/>
      </dsp:nvSpPr>
      <dsp:spPr>
        <a:xfrm>
          <a:off x="8709342" y="1565951"/>
          <a:ext cx="1908851" cy="525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114300" lvl="0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500" kern="1200" dirty="0"/>
            <a:t>церковно-</a:t>
          </a:r>
          <a:r>
            <a:rPr lang="ru-RU" sz="1500" kern="1200" dirty="0" err="1"/>
            <a:t>богословське</a:t>
          </a:r>
          <a:endParaRPr lang="de-DE" sz="1500" kern="1200" dirty="0"/>
        </a:p>
      </dsp:txBody>
      <dsp:txXfrm>
        <a:off x="8709342" y="1565951"/>
        <a:ext cx="1908851" cy="525245"/>
      </dsp:txXfrm>
    </dsp:sp>
    <dsp:sp modelId="{3702A800-C1F6-4C54-83E6-B4C81FD2586C}">
      <dsp:nvSpPr>
        <dsp:cNvPr id="0" name=""/>
        <dsp:cNvSpPr/>
      </dsp:nvSpPr>
      <dsp:spPr>
        <a:xfrm>
          <a:off x="8709342" y="2091197"/>
          <a:ext cx="1908851" cy="17615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/>
            <a:t>проповідь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 </a:t>
          </a:r>
          <a:r>
            <a:rPr lang="ru-RU" sz="1500" kern="1200" dirty="0" err="1"/>
            <a:t>звернення</a:t>
          </a:r>
          <a:r>
            <a:rPr lang="ru-RU" sz="1500" kern="1200" dirty="0"/>
            <a:t> до </a:t>
          </a:r>
          <a:r>
            <a:rPr lang="ru-RU" sz="1500" kern="1200" dirty="0" err="1"/>
            <a:t>пастви</a:t>
          </a:r>
          <a:endParaRPr lang="de-DE" sz="1500" kern="1200" dirty="0"/>
        </a:p>
      </dsp:txBody>
      <dsp:txXfrm>
        <a:off x="8709342" y="2091197"/>
        <a:ext cx="1908851" cy="1761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3FD3-8A4D-44CC-B513-D48246A7AC56}">
      <dsp:nvSpPr>
        <dsp:cNvPr id="0" name=""/>
        <dsp:cNvSpPr/>
      </dsp:nvSpPr>
      <dsp:spPr>
        <a:xfrm>
          <a:off x="0" y="3244924"/>
          <a:ext cx="6019800" cy="1065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/>
            <a:t>мета: вирішити значущі проблеми у тій чи іншій сфері життя, а також знайти шляхи їх розв’язання</a:t>
          </a:r>
          <a:endParaRPr lang="en-US" sz="1400" kern="1200"/>
        </a:p>
      </dsp:txBody>
      <dsp:txXfrm>
        <a:off x="0" y="3244924"/>
        <a:ext cx="6019800" cy="1065056"/>
      </dsp:txXfrm>
    </dsp:sp>
    <dsp:sp modelId="{AEAF1115-29FA-436E-B1B5-7FEDE2231FC4}">
      <dsp:nvSpPr>
        <dsp:cNvPr id="0" name=""/>
        <dsp:cNvSpPr/>
      </dsp:nvSpPr>
      <dsp:spPr>
        <a:xfrm rot="10800000">
          <a:off x="0" y="1622843"/>
          <a:ext cx="6019800" cy="163805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/>
            <a:t>може охоплювати такі теми:</a:t>
          </a:r>
          <a:endParaRPr lang="en-US" sz="1400" kern="1200"/>
        </a:p>
      </dsp:txBody>
      <dsp:txXfrm rot="-10800000">
        <a:off x="0" y="1622843"/>
        <a:ext cx="6019800" cy="574958"/>
      </dsp:txXfrm>
    </dsp:sp>
    <dsp:sp modelId="{AE67DFEB-9BFE-43B0-9F3B-470C9A1B60D5}">
      <dsp:nvSpPr>
        <dsp:cNvPr id="0" name=""/>
        <dsp:cNvSpPr/>
      </dsp:nvSpPr>
      <dsp:spPr>
        <a:xfrm>
          <a:off x="2939" y="2197801"/>
          <a:ext cx="2004640" cy="489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економічні та соціально-політичні; </a:t>
          </a:r>
          <a:endParaRPr lang="en-US" sz="1100" kern="1200"/>
        </a:p>
      </dsp:txBody>
      <dsp:txXfrm>
        <a:off x="2939" y="2197801"/>
        <a:ext cx="2004640" cy="489779"/>
      </dsp:txXfrm>
    </dsp:sp>
    <dsp:sp modelId="{119ED1ED-AEAD-43DE-BE46-A638E8285531}">
      <dsp:nvSpPr>
        <dsp:cNvPr id="0" name=""/>
        <dsp:cNvSpPr/>
      </dsp:nvSpPr>
      <dsp:spPr>
        <a:xfrm>
          <a:off x="2007579" y="2197801"/>
          <a:ext cx="2004640" cy="489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культурно-просвітницькі та етично-моральні; </a:t>
          </a:r>
          <a:endParaRPr lang="en-US" sz="1100" kern="1200"/>
        </a:p>
      </dsp:txBody>
      <dsp:txXfrm>
        <a:off x="2007579" y="2197801"/>
        <a:ext cx="2004640" cy="489779"/>
      </dsp:txXfrm>
    </dsp:sp>
    <dsp:sp modelId="{E8CDC4C7-6C90-4A88-B84D-1363CBEA8C50}">
      <dsp:nvSpPr>
        <dsp:cNvPr id="0" name=""/>
        <dsp:cNvSpPr/>
      </dsp:nvSpPr>
      <dsp:spPr>
        <a:xfrm>
          <a:off x="4012220" y="2197801"/>
          <a:ext cx="2004640" cy="489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побутові та науково-технічні.</a:t>
          </a:r>
          <a:endParaRPr lang="en-US" sz="1100" kern="1200"/>
        </a:p>
      </dsp:txBody>
      <dsp:txXfrm>
        <a:off x="4012220" y="2197801"/>
        <a:ext cx="2004640" cy="489779"/>
      </dsp:txXfrm>
    </dsp:sp>
    <dsp:sp modelId="{E4C4865B-2667-48F1-A669-90D754FBD6DB}">
      <dsp:nvSpPr>
        <dsp:cNvPr id="0" name=""/>
        <dsp:cNvSpPr/>
      </dsp:nvSpPr>
      <dsp:spPr>
        <a:xfrm rot="10800000">
          <a:off x="0" y="761"/>
          <a:ext cx="6019800" cy="163805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/>
            <a:t>жанровий різновид суспільно-політичного та академічного мовлення:</a:t>
          </a:r>
          <a:endParaRPr lang="en-US" sz="1400" kern="1200"/>
        </a:p>
      </dsp:txBody>
      <dsp:txXfrm rot="-10800000">
        <a:off x="0" y="761"/>
        <a:ext cx="6019800" cy="574958"/>
      </dsp:txXfrm>
    </dsp:sp>
    <dsp:sp modelId="{0E93C543-37EF-4482-9393-826CEB69631A}">
      <dsp:nvSpPr>
        <dsp:cNvPr id="0" name=""/>
        <dsp:cNvSpPr/>
      </dsp:nvSpPr>
      <dsp:spPr>
        <a:xfrm>
          <a:off x="2939" y="575719"/>
          <a:ext cx="2004640" cy="489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політична доповідь;</a:t>
          </a:r>
          <a:endParaRPr lang="en-US" sz="1100" kern="1200"/>
        </a:p>
      </dsp:txBody>
      <dsp:txXfrm>
        <a:off x="2939" y="575719"/>
        <a:ext cx="2004640" cy="489779"/>
      </dsp:txXfrm>
    </dsp:sp>
    <dsp:sp modelId="{AEEC71EF-F435-47C0-AC69-2FC1C46DC7F1}">
      <dsp:nvSpPr>
        <dsp:cNvPr id="0" name=""/>
        <dsp:cNvSpPr/>
      </dsp:nvSpPr>
      <dsp:spPr>
        <a:xfrm>
          <a:off x="2007579" y="575719"/>
          <a:ext cx="2004640" cy="489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соціально-ділова доповідь;</a:t>
          </a:r>
          <a:endParaRPr lang="en-US" sz="1100" kern="1200"/>
        </a:p>
      </dsp:txBody>
      <dsp:txXfrm>
        <a:off x="2007579" y="575719"/>
        <a:ext cx="2004640" cy="489779"/>
      </dsp:txXfrm>
    </dsp:sp>
    <dsp:sp modelId="{47E8816D-9D76-4D35-BF62-4AD4B51BBFAB}">
      <dsp:nvSpPr>
        <dsp:cNvPr id="0" name=""/>
        <dsp:cNvSpPr/>
      </dsp:nvSpPr>
      <dsp:spPr>
        <a:xfrm>
          <a:off x="4012220" y="575719"/>
          <a:ext cx="2004640" cy="489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наукова доповідь.</a:t>
          </a:r>
          <a:endParaRPr lang="en-US" sz="1100" kern="1200"/>
        </a:p>
      </dsp:txBody>
      <dsp:txXfrm>
        <a:off x="4012220" y="575719"/>
        <a:ext cx="2004640" cy="489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7845E-3DF1-4052-AE19-FD73C3C060E2}">
      <dsp:nvSpPr>
        <dsp:cNvPr id="0" name=""/>
        <dsp:cNvSpPr/>
      </dsp:nvSpPr>
      <dsp:spPr>
        <a:xfrm>
          <a:off x="0" y="428316"/>
          <a:ext cx="6395581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baseline="0"/>
            <a:t>жанровий різновид суспільно-політичного, судового та урочистого публічного мовлення:</a:t>
          </a:r>
          <a:endParaRPr lang="en-US" sz="2200" kern="1200"/>
        </a:p>
      </dsp:txBody>
      <dsp:txXfrm>
        <a:off x="41465" y="469781"/>
        <a:ext cx="6312651" cy="766490"/>
      </dsp:txXfrm>
    </dsp:sp>
    <dsp:sp modelId="{5726BBDD-C65E-4AA8-A583-2C9AE1FB1633}">
      <dsp:nvSpPr>
        <dsp:cNvPr id="0" name=""/>
        <dsp:cNvSpPr/>
      </dsp:nvSpPr>
      <dsp:spPr>
        <a:xfrm>
          <a:off x="0" y="1277736"/>
          <a:ext cx="6395581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i="1" kern="1200" baseline="0"/>
            <a:t>звинувачувальні чи захисні промови;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i="1" kern="1200" baseline="0"/>
            <a:t>розважальні,ювілейні та вітальні промова.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i="1" kern="1200" baseline="0"/>
            <a:t>інформаційні та  агітаційні промови;</a:t>
          </a:r>
          <a:endParaRPr lang="en-US" sz="1700" kern="1200"/>
        </a:p>
      </dsp:txBody>
      <dsp:txXfrm>
        <a:off x="0" y="1277736"/>
        <a:ext cx="6395581" cy="842490"/>
      </dsp:txXfrm>
    </dsp:sp>
    <dsp:sp modelId="{F618D766-5910-48A4-A301-83E4AA55BE01}">
      <dsp:nvSpPr>
        <dsp:cNvPr id="0" name=""/>
        <dsp:cNvSpPr/>
      </dsp:nvSpPr>
      <dsp:spPr>
        <a:xfrm>
          <a:off x="0" y="2120226"/>
          <a:ext cx="6395581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baseline="0"/>
            <a:t>присвячена сьогоденній, суспільно значущій темі. </a:t>
          </a:r>
          <a:endParaRPr lang="en-US" sz="2200" kern="1200"/>
        </a:p>
      </dsp:txBody>
      <dsp:txXfrm>
        <a:off x="41465" y="2161691"/>
        <a:ext cx="6312651" cy="766490"/>
      </dsp:txXfrm>
    </dsp:sp>
    <dsp:sp modelId="{F66C07E8-DA77-4946-8B82-A12A756E22B7}">
      <dsp:nvSpPr>
        <dsp:cNvPr id="0" name=""/>
        <dsp:cNvSpPr/>
      </dsp:nvSpPr>
      <dsp:spPr>
        <a:xfrm>
          <a:off x="0" y="3033006"/>
          <a:ext cx="6395581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baseline="0"/>
            <a:t>виголошуються на мітингах, масових зборах. </a:t>
          </a:r>
          <a:endParaRPr lang="en-US" sz="2200" kern="1200"/>
        </a:p>
      </dsp:txBody>
      <dsp:txXfrm>
        <a:off x="41465" y="3074471"/>
        <a:ext cx="6312651" cy="766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B061F-4AC4-4F93-BEE5-C223A0C45EA2}">
      <dsp:nvSpPr>
        <dsp:cNvPr id="0" name=""/>
        <dsp:cNvSpPr/>
      </dsp:nvSpPr>
      <dsp:spPr>
        <a:xfrm>
          <a:off x="51" y="147651"/>
          <a:ext cx="4939999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/>
            <a:t>основні елементи:</a:t>
          </a:r>
          <a:endParaRPr lang="en-US" sz="2200" kern="1200"/>
        </a:p>
      </dsp:txBody>
      <dsp:txXfrm>
        <a:off x="51" y="147651"/>
        <a:ext cx="4939999" cy="633600"/>
      </dsp:txXfrm>
    </dsp:sp>
    <dsp:sp modelId="{4F865FC0-8964-44F3-9A02-1B5EF76D4A42}">
      <dsp:nvSpPr>
        <dsp:cNvPr id="0" name=""/>
        <dsp:cNvSpPr/>
      </dsp:nvSpPr>
      <dsp:spPr>
        <a:xfrm>
          <a:off x="51" y="781251"/>
          <a:ext cx="4939999" cy="338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baseline="0" dirty="0" err="1"/>
            <a:t>Вступ</a:t>
          </a:r>
          <a:r>
            <a:rPr lang="ru-RU" sz="2200" i="1" kern="1200" baseline="0" dirty="0"/>
            <a:t>: </a:t>
          </a:r>
          <a:r>
            <a:rPr lang="ru-RU" sz="2200" i="1" kern="1200" baseline="0" dirty="0" err="1"/>
            <a:t>привернути</a:t>
          </a:r>
          <a:r>
            <a:rPr lang="ru-RU" sz="2200" i="1" kern="1200" baseline="0" dirty="0"/>
            <a:t> </a:t>
          </a:r>
          <a:r>
            <a:rPr lang="ru-RU" sz="2200" i="1" kern="1200" baseline="0" dirty="0" err="1"/>
            <a:t>увагу</a:t>
          </a:r>
          <a:r>
            <a:rPr lang="ru-RU" sz="2200" i="1" kern="1200" baseline="0" dirty="0"/>
            <a:t> </a:t>
          </a:r>
          <a:r>
            <a:rPr lang="ru-RU" sz="2200" i="1" kern="1200" baseline="0" dirty="0" err="1"/>
            <a:t>слухачів</a:t>
          </a:r>
          <a:r>
            <a:rPr lang="ru-RU" sz="2200" i="1" kern="1200" baseline="0" dirty="0"/>
            <a:t>, </a:t>
          </a:r>
          <a:r>
            <a:rPr lang="ru-RU" sz="2200" i="1" kern="1200" baseline="0" dirty="0" err="1"/>
            <a:t>викликати</a:t>
          </a:r>
          <a:r>
            <a:rPr lang="ru-RU" sz="2200" i="1" kern="1200" baseline="0" dirty="0"/>
            <a:t> </a:t>
          </a:r>
          <a:r>
            <a:rPr lang="ru-RU" sz="2200" i="1" kern="1200" baseline="0" dirty="0" err="1"/>
            <a:t>доброзичливе</a:t>
          </a:r>
          <a:r>
            <a:rPr lang="ru-RU" sz="2200" i="1" kern="1200" baseline="0" dirty="0"/>
            <a:t> </a:t>
          </a:r>
          <a:r>
            <a:rPr lang="ru-RU" sz="2200" i="1" kern="1200" baseline="0" dirty="0" err="1"/>
            <a:t>ставлення</a:t>
          </a:r>
          <a:r>
            <a:rPr lang="ru-RU" sz="2200" i="1" kern="1200" baseline="0" dirty="0"/>
            <a:t>;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baseline="0" dirty="0" err="1"/>
            <a:t>Виклад</a:t>
          </a:r>
          <a:r>
            <a:rPr lang="ru-RU" sz="2200" i="1" kern="1200" baseline="0" dirty="0"/>
            <a:t>: максимально </a:t>
          </a:r>
          <a:r>
            <a:rPr lang="ru-RU" sz="2200" i="1" kern="1200" baseline="0" dirty="0" err="1"/>
            <a:t>переконливий</a:t>
          </a:r>
          <a:r>
            <a:rPr lang="ru-RU" sz="2200" i="1" kern="1200" baseline="0" dirty="0"/>
            <a:t>, </a:t>
          </a:r>
          <a:r>
            <a:rPr lang="ru-RU" sz="2200" i="1" kern="1200" baseline="0" dirty="0" err="1"/>
            <a:t>аргументований</a:t>
          </a:r>
          <a:r>
            <a:rPr lang="ru-RU" sz="2200" i="1" kern="1200" baseline="0" dirty="0"/>
            <a:t>;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baseline="0" dirty="0" err="1"/>
            <a:t>відкидання</a:t>
          </a:r>
          <a:r>
            <a:rPr lang="ru-RU" sz="2200" i="1" kern="1200" baseline="0" dirty="0"/>
            <a:t> </a:t>
          </a:r>
          <a:r>
            <a:rPr lang="ru-RU" sz="2200" i="1" kern="1200" baseline="0" dirty="0" err="1"/>
            <a:t>доказів</a:t>
          </a:r>
          <a:r>
            <a:rPr lang="ru-RU" sz="2200" i="1" kern="1200" baseline="0" dirty="0"/>
            <a:t> </a:t>
          </a:r>
          <a:r>
            <a:rPr lang="ru-RU" sz="2200" i="1" kern="1200" baseline="0" dirty="0" err="1"/>
            <a:t>опонентів</a:t>
          </a:r>
          <a:r>
            <a:rPr lang="ru-RU" sz="2200" i="1" kern="1200" baseline="0" dirty="0"/>
            <a:t> з </a:t>
          </a:r>
          <a:r>
            <a:rPr lang="ru-RU" sz="2200" i="1" kern="1200" baseline="0" dirty="0" err="1"/>
            <a:t>використанням</a:t>
          </a:r>
          <a:r>
            <a:rPr lang="ru-RU" sz="2200" i="1" kern="1200" baseline="0" dirty="0"/>
            <a:t> </a:t>
          </a:r>
          <a:r>
            <a:rPr lang="ru-RU" sz="2200" i="1" kern="1200" baseline="0" dirty="0" err="1"/>
            <a:t>власної</a:t>
          </a:r>
          <a:r>
            <a:rPr lang="ru-RU" sz="2200" i="1" kern="1200" baseline="0" dirty="0"/>
            <a:t> </a:t>
          </a:r>
          <a:r>
            <a:rPr lang="ru-RU" sz="2200" i="1" kern="1200" baseline="0" dirty="0" err="1"/>
            <a:t>аргументації</a:t>
          </a:r>
          <a:r>
            <a:rPr lang="ru-RU" sz="2200" i="1" kern="1200" baseline="0" dirty="0"/>
            <a:t>;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baseline="0"/>
            <a:t>заключна частина: підсумок сказаного</a:t>
          </a:r>
          <a:endParaRPr lang="en-US" sz="2200" kern="1200"/>
        </a:p>
      </dsp:txBody>
      <dsp:txXfrm>
        <a:off x="51" y="781251"/>
        <a:ext cx="4939999" cy="3381840"/>
      </dsp:txXfrm>
    </dsp:sp>
    <dsp:sp modelId="{E3FB22D3-A54B-4089-8E10-B89AC852BDE2}">
      <dsp:nvSpPr>
        <dsp:cNvPr id="0" name=""/>
        <dsp:cNvSpPr/>
      </dsp:nvSpPr>
      <dsp:spPr>
        <a:xfrm>
          <a:off x="5631651" y="147651"/>
          <a:ext cx="4939999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/>
            <a:t>Мета:</a:t>
          </a:r>
          <a:endParaRPr lang="en-US" sz="2200" kern="1200"/>
        </a:p>
      </dsp:txBody>
      <dsp:txXfrm>
        <a:off x="5631651" y="147651"/>
        <a:ext cx="4939999" cy="633600"/>
      </dsp:txXfrm>
    </dsp:sp>
    <dsp:sp modelId="{8C8BB911-271E-4DCF-88FD-B9A7FD9AD7C7}">
      <dsp:nvSpPr>
        <dsp:cNvPr id="0" name=""/>
        <dsp:cNvSpPr/>
      </dsp:nvSpPr>
      <dsp:spPr>
        <a:xfrm>
          <a:off x="5631651" y="781251"/>
          <a:ext cx="4939999" cy="338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baseline="0"/>
            <a:t>розважити;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baseline="0"/>
            <a:t>інформувати;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baseline="0"/>
            <a:t>надихнути;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baseline="0"/>
            <a:t>переконати чи закликати до дії.</a:t>
          </a:r>
          <a:endParaRPr lang="en-US" sz="2200" kern="1200"/>
        </a:p>
      </dsp:txBody>
      <dsp:txXfrm>
        <a:off x="5631651" y="781251"/>
        <a:ext cx="4939999" cy="3381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E1552-32F8-4EC4-9D03-7BBA22A21A5D}">
      <dsp:nvSpPr>
        <dsp:cNvPr id="0" name=""/>
        <dsp:cNvSpPr/>
      </dsp:nvSpPr>
      <dsp:spPr>
        <a:xfrm>
          <a:off x="8153" y="52103"/>
          <a:ext cx="3226936" cy="968081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1" tIns="119531" rIns="119531" bIns="11953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/>
            <a:t>жанровий різновид академічного публічного мовлення:</a:t>
          </a:r>
          <a:endParaRPr lang="en-US" sz="1800" kern="1200"/>
        </a:p>
      </dsp:txBody>
      <dsp:txXfrm>
        <a:off x="298577" y="52103"/>
        <a:ext cx="2646088" cy="968081"/>
      </dsp:txXfrm>
    </dsp:sp>
    <dsp:sp modelId="{5B48E7FC-9F58-476C-BC8E-77EBAA211E27}">
      <dsp:nvSpPr>
        <dsp:cNvPr id="0" name=""/>
        <dsp:cNvSpPr/>
      </dsp:nvSpPr>
      <dsp:spPr>
        <a:xfrm>
          <a:off x="8153" y="1020184"/>
          <a:ext cx="2936512" cy="2509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050" tIns="232050" rIns="232050" bIns="464099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навчально-програмові лекції: послідовне викладання певної наукової дисципліни;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настановні (вступні) лекції: спонукання до подальшого вивчення дисципліни;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оглядові лекції: систематизація знань;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лекції зі спеціального курсу: присвячені певній вузькій галузі науки, дослідження.</a:t>
          </a:r>
          <a:endParaRPr lang="en-US" sz="1100" kern="1200"/>
        </a:p>
      </dsp:txBody>
      <dsp:txXfrm>
        <a:off x="8153" y="1020184"/>
        <a:ext cx="2936512" cy="2509112"/>
      </dsp:txXfrm>
    </dsp:sp>
    <dsp:sp modelId="{B1FE27C3-E884-42A1-909B-15FB5B7EC830}">
      <dsp:nvSpPr>
        <dsp:cNvPr id="0" name=""/>
        <dsp:cNvSpPr/>
      </dsp:nvSpPr>
      <dsp:spPr>
        <a:xfrm>
          <a:off x="3187131" y="52103"/>
          <a:ext cx="3226936" cy="968081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1" tIns="119531" rIns="119531" bIns="11953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/>
            <a:t>Принципи: </a:t>
          </a:r>
          <a:endParaRPr lang="en-US" sz="1800" kern="1200"/>
        </a:p>
      </dsp:txBody>
      <dsp:txXfrm>
        <a:off x="3477555" y="52103"/>
        <a:ext cx="2646088" cy="968081"/>
      </dsp:txXfrm>
    </dsp:sp>
    <dsp:sp modelId="{4E4565F3-7569-436D-8D14-6320BB387E16}">
      <dsp:nvSpPr>
        <dsp:cNvPr id="0" name=""/>
        <dsp:cNvSpPr/>
      </dsp:nvSpPr>
      <dsp:spPr>
        <a:xfrm>
          <a:off x="3187131" y="1020184"/>
          <a:ext cx="2936512" cy="2509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050" tIns="232050" rIns="232050" bIns="464099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наукова глибина висловлюваного матеріалу, точність та логічність 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урахування компетентності адресата.</a:t>
          </a:r>
          <a:endParaRPr lang="en-US" sz="1100" kern="1200"/>
        </a:p>
      </dsp:txBody>
      <dsp:txXfrm>
        <a:off x="3187131" y="1020184"/>
        <a:ext cx="2936512" cy="2509112"/>
      </dsp:txXfrm>
    </dsp:sp>
    <dsp:sp modelId="{14DD4B33-A482-42C7-AC5A-2DAC7D3938A1}">
      <dsp:nvSpPr>
        <dsp:cNvPr id="0" name=""/>
        <dsp:cNvSpPr/>
      </dsp:nvSpPr>
      <dsp:spPr>
        <a:xfrm>
          <a:off x="6366109" y="52103"/>
          <a:ext cx="3226936" cy="968081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1" tIns="119531" rIns="119531" bIns="11953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/>
            <a:t>Класифікація за метою:</a:t>
          </a:r>
          <a:endParaRPr lang="en-US" sz="1800" kern="1200"/>
        </a:p>
      </dsp:txBody>
      <dsp:txXfrm>
        <a:off x="6656533" y="52103"/>
        <a:ext cx="2646088" cy="968081"/>
      </dsp:txXfrm>
    </dsp:sp>
    <dsp:sp modelId="{9DA076FC-5B19-42B3-83EE-973977D900B0}">
      <dsp:nvSpPr>
        <dsp:cNvPr id="0" name=""/>
        <dsp:cNvSpPr/>
      </dsp:nvSpPr>
      <dsp:spPr>
        <a:xfrm>
          <a:off x="6366109" y="1020184"/>
          <a:ext cx="2936512" cy="2509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050" tIns="232050" rIns="232050" bIns="464099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Наукові та  теоретичні лекції;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науково-методичні (навчальні) лекції;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baseline="0"/>
            <a:t>науково-популярні: лекція-огляд, лекція-екскурсія, кіно- чи теле-лекція.</a:t>
          </a:r>
          <a:endParaRPr lang="en-US" sz="1100" kern="1200"/>
        </a:p>
      </dsp:txBody>
      <dsp:txXfrm>
        <a:off x="6366109" y="1020184"/>
        <a:ext cx="2936512" cy="2509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E1668-975B-48C1-B146-A29E489A298F}">
      <dsp:nvSpPr>
        <dsp:cNvPr id="0" name=""/>
        <dsp:cNvSpPr/>
      </dsp:nvSpPr>
      <dsp:spPr>
        <a:xfrm>
          <a:off x="752313" y="0"/>
          <a:ext cx="8526225" cy="54280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563F4-F908-4033-952F-6B2E3EFA42CD}">
      <dsp:nvSpPr>
        <dsp:cNvPr id="0" name=""/>
        <dsp:cNvSpPr/>
      </dsp:nvSpPr>
      <dsp:spPr>
        <a:xfrm>
          <a:off x="857" y="1628406"/>
          <a:ext cx="1373854" cy="217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перехід</a:t>
          </a:r>
          <a:r>
            <a:rPr lang="ru-RU" sz="1300" kern="1200" dirty="0"/>
            <a:t> </a:t>
          </a:r>
          <a:r>
            <a:rPr lang="ru-RU" sz="1300" kern="1200" dirty="0" err="1"/>
            <a:t>від</a:t>
          </a:r>
          <a:r>
            <a:rPr lang="ru-RU" sz="1300" kern="1200" dirty="0"/>
            <a:t> монологу до </a:t>
          </a:r>
          <a:r>
            <a:rPr lang="ru-RU" sz="1300" kern="1200" dirty="0" err="1"/>
            <a:t>діалогу</a:t>
          </a:r>
          <a:r>
            <a:rPr lang="ru-RU" sz="1300" kern="1200" dirty="0"/>
            <a:t> (</a:t>
          </a:r>
          <a:r>
            <a:rPr lang="ru-RU" sz="1300" kern="1200" dirty="0" err="1"/>
            <a:t>полеміки</a:t>
          </a:r>
          <a:r>
            <a:rPr lang="ru-RU" sz="1300" kern="1200" dirty="0"/>
            <a:t>)</a:t>
          </a:r>
          <a:endParaRPr lang="de-DE" sz="1300" kern="1200" dirty="0"/>
        </a:p>
      </dsp:txBody>
      <dsp:txXfrm>
        <a:off x="67923" y="1695472"/>
        <a:ext cx="1239722" cy="2037076"/>
      </dsp:txXfrm>
    </dsp:sp>
    <dsp:sp modelId="{03292F17-505F-4B49-8553-713902C35250}">
      <dsp:nvSpPr>
        <dsp:cNvPr id="0" name=""/>
        <dsp:cNvSpPr/>
      </dsp:nvSpPr>
      <dsp:spPr>
        <a:xfrm>
          <a:off x="1443404" y="1628406"/>
          <a:ext cx="1373854" cy="217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прийом</a:t>
          </a:r>
          <a:r>
            <a:rPr lang="ru-RU" sz="1300" kern="1200" dirty="0"/>
            <a:t> </a:t>
          </a:r>
          <a:r>
            <a:rPr lang="ru-RU" sz="1300" kern="1200" dirty="0" err="1"/>
            <a:t>створення</a:t>
          </a:r>
          <a:r>
            <a:rPr lang="ru-RU" sz="1300" kern="1200" dirty="0"/>
            <a:t> </a:t>
          </a:r>
          <a:r>
            <a:rPr lang="ru-RU" sz="1300" kern="1200" dirty="0" err="1"/>
            <a:t>проблемної</a:t>
          </a:r>
          <a:r>
            <a:rPr lang="ru-RU" sz="1300" kern="1200" dirty="0"/>
            <a:t> </a:t>
          </a:r>
          <a:r>
            <a:rPr lang="ru-RU" sz="1300" kern="1200" dirty="0" err="1"/>
            <a:t>ситуації</a:t>
          </a:r>
          <a:endParaRPr lang="de-DE" sz="1300" kern="1200" dirty="0"/>
        </a:p>
      </dsp:txBody>
      <dsp:txXfrm>
        <a:off x="1510470" y="1695472"/>
        <a:ext cx="1239722" cy="2037076"/>
      </dsp:txXfrm>
    </dsp:sp>
    <dsp:sp modelId="{4A7BD5F0-8014-41B3-9251-AFB452382E9D}">
      <dsp:nvSpPr>
        <dsp:cNvPr id="0" name=""/>
        <dsp:cNvSpPr/>
      </dsp:nvSpPr>
      <dsp:spPr>
        <a:xfrm>
          <a:off x="2885951" y="1628406"/>
          <a:ext cx="1373854" cy="217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прийом</a:t>
          </a:r>
          <a:r>
            <a:rPr lang="ru-RU" sz="1300" kern="1200" dirty="0"/>
            <a:t> </a:t>
          </a:r>
          <a:r>
            <a:rPr lang="ru-RU" sz="1300" kern="1200" dirty="0" err="1"/>
            <a:t>новизни</a:t>
          </a:r>
          <a:r>
            <a:rPr lang="ru-RU" sz="1300" kern="1200" dirty="0"/>
            <a:t> </a:t>
          </a:r>
          <a:r>
            <a:rPr lang="ru-RU" sz="1300" kern="1200" dirty="0" err="1"/>
            <a:t>інформації</a:t>
          </a:r>
          <a:r>
            <a:rPr lang="ru-RU" sz="1300" kern="1200" dirty="0"/>
            <a:t>, </a:t>
          </a:r>
          <a:r>
            <a:rPr lang="ru-RU" sz="1300" kern="1200" dirty="0" err="1"/>
            <a:t>гіпотез</a:t>
          </a:r>
          <a:endParaRPr lang="de-DE" sz="1300" kern="1200" dirty="0"/>
        </a:p>
      </dsp:txBody>
      <dsp:txXfrm>
        <a:off x="2953017" y="1695472"/>
        <a:ext cx="1239722" cy="2037076"/>
      </dsp:txXfrm>
    </dsp:sp>
    <dsp:sp modelId="{ACB1C250-0D6B-4CAE-9B5A-1228D635C411}">
      <dsp:nvSpPr>
        <dsp:cNvPr id="0" name=""/>
        <dsp:cNvSpPr/>
      </dsp:nvSpPr>
      <dsp:spPr>
        <a:xfrm>
          <a:off x="4328499" y="1628406"/>
          <a:ext cx="1373854" cy="217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прийом</a:t>
          </a:r>
          <a:r>
            <a:rPr lang="ru-RU" sz="1300" kern="1200" dirty="0"/>
            <a:t> </a:t>
          </a:r>
          <a:r>
            <a:rPr lang="ru-RU" sz="1300" kern="1200" dirty="0" err="1"/>
            <a:t>запитання</a:t>
          </a:r>
          <a:r>
            <a:rPr lang="ru-RU" sz="1300" kern="1200" dirty="0"/>
            <a:t> – </a:t>
          </a:r>
          <a:r>
            <a:rPr lang="ru-RU" sz="1300" kern="1200" dirty="0" err="1"/>
            <a:t>відповіді</a:t>
          </a:r>
          <a:endParaRPr lang="de-DE" sz="1300" kern="1200" dirty="0"/>
        </a:p>
      </dsp:txBody>
      <dsp:txXfrm>
        <a:off x="4395565" y="1695472"/>
        <a:ext cx="1239722" cy="2037076"/>
      </dsp:txXfrm>
    </dsp:sp>
    <dsp:sp modelId="{06B55A76-7BC8-4236-A643-4DD1287C90E2}">
      <dsp:nvSpPr>
        <dsp:cNvPr id="0" name=""/>
        <dsp:cNvSpPr/>
      </dsp:nvSpPr>
      <dsp:spPr>
        <a:xfrm>
          <a:off x="5771046" y="1628406"/>
          <a:ext cx="1373854" cy="217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посиланняна</a:t>
          </a:r>
          <a:r>
            <a:rPr lang="ru-RU" sz="1300" kern="1200" dirty="0"/>
            <a:t> </a:t>
          </a:r>
          <a:r>
            <a:rPr lang="ru-RU" sz="1300" kern="1200" dirty="0" err="1"/>
            <a:t>власний</a:t>
          </a:r>
          <a:r>
            <a:rPr lang="ru-RU" sz="1300" kern="1200" dirty="0"/>
            <a:t> </a:t>
          </a:r>
          <a:r>
            <a:rPr lang="ru-RU" sz="1300" kern="1200" dirty="0" err="1"/>
            <a:t>досвід</a:t>
          </a:r>
          <a:endParaRPr lang="de-DE" sz="1300" kern="1200" dirty="0"/>
        </a:p>
      </dsp:txBody>
      <dsp:txXfrm>
        <a:off x="5838112" y="1695472"/>
        <a:ext cx="1239722" cy="2037076"/>
      </dsp:txXfrm>
    </dsp:sp>
    <dsp:sp modelId="{2001BD60-4B52-4B42-8245-3D3B02C926DF}">
      <dsp:nvSpPr>
        <dsp:cNvPr id="0" name=""/>
        <dsp:cNvSpPr/>
      </dsp:nvSpPr>
      <dsp:spPr>
        <a:xfrm>
          <a:off x="7213593" y="1628406"/>
          <a:ext cx="1373854" cy="217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використання</a:t>
          </a:r>
          <a:r>
            <a:rPr lang="ru-RU" sz="1300" kern="1200" dirty="0"/>
            <a:t> </a:t>
          </a:r>
          <a:r>
            <a:rPr lang="ru-RU" sz="1300" kern="1200" dirty="0" err="1"/>
            <a:t>гумору</a:t>
          </a:r>
          <a:endParaRPr lang="de-DE" sz="1300" kern="1200" dirty="0"/>
        </a:p>
      </dsp:txBody>
      <dsp:txXfrm>
        <a:off x="7280659" y="1695472"/>
        <a:ext cx="1239722" cy="2037076"/>
      </dsp:txXfrm>
    </dsp:sp>
    <dsp:sp modelId="{168761F9-7204-498C-97F6-823C4EA4CD0D}">
      <dsp:nvSpPr>
        <dsp:cNvPr id="0" name=""/>
        <dsp:cNvSpPr/>
      </dsp:nvSpPr>
      <dsp:spPr>
        <a:xfrm>
          <a:off x="8656141" y="1628406"/>
          <a:ext cx="1373854" cy="217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прийом “тихий голос”</a:t>
          </a:r>
          <a:endParaRPr lang="de-DE" sz="1300" kern="1200" dirty="0"/>
        </a:p>
      </dsp:txBody>
      <dsp:txXfrm>
        <a:off x="8723207" y="1695472"/>
        <a:ext cx="1239722" cy="203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k.wikipedia.org/wiki/%D0%94%D0%B5%D0%BC%D0%BE%D1%81%D1%84%D0%B5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pload.wikimedia.org/wikipedia/commons/thumb/9/9a/M-T-Cicero.jpg/268px-M-T-Cicer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pload.wikimedia.org/wikipedia/commons/thumb/f/fc/Congress_in_Dolobsk_1103_(cropped).jpg/250px-Congress_in_Dolobsk_1103_(cropped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9D471-3395-44BB-A43F-B7FEACB2B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732998"/>
            <a:ext cx="8361229" cy="2098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000" b="1" i="1" dirty="0">
                <a:solidFill>
                  <a:srgbClr val="000000"/>
                </a:solidFill>
                <a:effectLst/>
                <a:latin typeface="TimesNewRoman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 АСПЕКТИ ПУБЛІЧНОГО ВИСТУПУ </a:t>
            </a:r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8C24F8-B598-4188-B719-9794AD540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607" y="5543918"/>
            <a:ext cx="6831673" cy="1086237"/>
          </a:xfrm>
        </p:spPr>
        <p:txBody>
          <a:bodyPr/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795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7B03B-8489-40D2-B3A7-56066260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 стилі публічного виступу</a:t>
            </a:r>
            <a:br>
              <a:rPr lang="uk-UA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Промова</a:t>
            </a:r>
            <a:r>
              <a:rPr lang="de-DE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42664C75-7AE2-4A7C-BA94-4DAD0D90C9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399" y="2100104"/>
          <a:ext cx="6395581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6E474F17-A6A4-4F8B-AB93-0AD2F7B69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181" y="2171700"/>
            <a:ext cx="3886542" cy="2744871"/>
          </a:xfrm>
          <a:prstGeom prst="rect">
            <a:avLst/>
          </a:prstGeom>
        </p:spPr>
      </p:pic>
      <p:sp>
        <p:nvSpPr>
          <p:cNvPr id="10" name="Interaktive Schaltfläche: Zurück oder Vorherige(r)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BBE302C-6FD8-4C65-BF27-FCC19863712A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Nächste(r) oder Weiter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9FE6BC-E1EB-4279-B569-8E94A3D19F4E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r Startseite wechseln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C209FF7-D7AA-4997-93B6-1CED855CB5E4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m Anfang wechseln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59C3320-5C30-4652-87A1-10DCCA64A4F2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Zum Ende wechseln 1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D57AE35-3152-4C67-9666-071F9D5BC4ED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99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7B03B-8489-40D2-B3A7-56066260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 стилі публічного виступу</a:t>
            </a:r>
            <a:br>
              <a:rPr lang="uk-UA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Промова</a:t>
            </a:r>
            <a:r>
              <a:rPr lang="de-DE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6874445F-7A1B-4FA9-9B52-4086D125F6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399" y="2100104"/>
          <a:ext cx="10571703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teraktive Schaltfläche: Zurück oder Vorherige(r)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B5CF365-9F68-4FBA-BF15-DAA4C9FC3AD1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Nächste(r) oder Weiter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687DF72-3893-41F9-B319-82D38677F9F2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r Startseite wechseln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D17C5D6-051B-48F2-B660-0467CD220397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m Anfang wechseln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56284CF-4373-4D9B-8F30-414D0ED84807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m Ende wechseln 1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A237024-F193-42A7-8F0E-F6613D45C3A1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0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7B03B-8489-40D2-B3A7-56066260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uk-UA" sz="3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 стилі публічного виступу</a:t>
            </a:r>
            <a:br>
              <a:rPr lang="uk-UA" sz="3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</a:t>
            </a:r>
            <a:r>
              <a:rPr lang="de-DE" sz="3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3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40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C65F750-F528-4987-A021-194AF9906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30012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nteraktive Schaltfläche: Zurück oder Vorherige(r)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0985D21-F185-4386-AF84-D7F96C2B293E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6BBC8C3-F74B-4E20-8731-F76D3F5AF992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r Startseite wechseln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83F507D-4298-4A1A-9A98-15B4B8F37C84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m Anfang wechseln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1AF557E-C30C-4437-9E45-32E3E0423D77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m Ende wechseln 1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7DED92E-086F-4BFF-9261-339B3700BA1D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16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7B03B-8489-40D2-B3A7-56066260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 стилі публічного виступу</a:t>
            </a:r>
            <a:b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Проповідь</a:t>
            </a:r>
            <a: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BE4657-483C-48BF-8148-C03AE5CD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07816"/>
            <a:ext cx="10571703" cy="3276172"/>
          </a:xfrm>
        </p:spPr>
        <p:txBody>
          <a:bodyPr>
            <a:normAutofit/>
          </a:bodyPr>
          <a:lstStyle/>
          <a:p>
            <a:r>
              <a:rPr lang="ru-RU" dirty="0" err="1"/>
              <a:t>Характенрна</a:t>
            </a:r>
            <a:r>
              <a:rPr lang="ru-RU" dirty="0"/>
              <a:t> риса: </a:t>
            </a:r>
            <a:r>
              <a:rPr lang="ru-RU" dirty="0" err="1"/>
              <a:t>повчання</a:t>
            </a:r>
            <a:r>
              <a:rPr lang="ru-RU" dirty="0"/>
              <a:t> морально-</a:t>
            </a:r>
            <a:r>
              <a:rPr lang="ru-RU" dirty="0" err="1"/>
              <a:t>етичне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endParaRPr lang="ru-RU" dirty="0"/>
          </a:p>
          <a:p>
            <a:r>
              <a:rPr lang="ru-RU" dirty="0" err="1"/>
              <a:t>прості</a:t>
            </a:r>
            <a:r>
              <a:rPr lang="ru-RU" dirty="0"/>
              <a:t> й </a:t>
            </a:r>
            <a:r>
              <a:rPr lang="ru-RU" dirty="0" err="1"/>
              <a:t>зрозумілі</a:t>
            </a:r>
            <a:r>
              <a:rPr lang="ru-RU" dirty="0"/>
              <a:t> слова.</a:t>
            </a:r>
          </a:p>
          <a:p>
            <a:r>
              <a:rPr lang="ru-RU" dirty="0"/>
              <a:t> </a:t>
            </a:r>
            <a:r>
              <a:rPr lang="ru-RU" dirty="0" err="1"/>
              <a:t>сновні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: </a:t>
            </a:r>
            <a:r>
              <a:rPr lang="ru-RU" dirty="0" err="1"/>
              <a:t>Святе</a:t>
            </a:r>
            <a:r>
              <a:rPr lang="ru-RU" dirty="0"/>
              <a:t> Письмо,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церковнослужителів</a:t>
            </a:r>
            <a:r>
              <a:rPr lang="ru-RU" dirty="0"/>
              <a:t>;</a:t>
            </a:r>
          </a:p>
          <a:p>
            <a:r>
              <a:rPr lang="ru-RU" dirty="0" err="1"/>
              <a:t>спокійне</a:t>
            </a:r>
            <a:r>
              <a:rPr lang="ru-RU" dirty="0"/>
              <a:t>, </a:t>
            </a:r>
            <a:r>
              <a:rPr lang="ru-RU" dirty="0" err="1"/>
              <a:t>розмірене</a:t>
            </a:r>
            <a:r>
              <a:rPr lang="ru-RU" dirty="0"/>
              <a:t>, </a:t>
            </a:r>
            <a:r>
              <a:rPr lang="ru-RU" dirty="0" err="1"/>
              <a:t>ритмічне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endParaRPr lang="ru-RU" dirty="0"/>
          </a:p>
          <a:p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увагаприділяюється</a:t>
            </a:r>
            <a:r>
              <a:rPr lang="ru-RU" dirty="0"/>
              <a:t> голосу, </a:t>
            </a:r>
            <a:r>
              <a:rPr lang="ru-RU" dirty="0" err="1"/>
              <a:t>інтонації</a:t>
            </a:r>
            <a:r>
              <a:rPr lang="ru-RU" dirty="0"/>
              <a:t>, тембру, </a:t>
            </a:r>
            <a:r>
              <a:rPr lang="ru-RU" dirty="0" err="1"/>
              <a:t>дикції</a:t>
            </a:r>
            <a:r>
              <a:rPr lang="ru-RU" dirty="0"/>
              <a:t>. </a:t>
            </a:r>
          </a:p>
          <a:p>
            <a:r>
              <a:rPr lang="ru-RU" dirty="0"/>
              <a:t>Мета: </a:t>
            </a:r>
            <a:r>
              <a:rPr lang="ru-RU" dirty="0" err="1"/>
              <a:t>зміна</a:t>
            </a:r>
            <a:r>
              <a:rPr lang="ru-RU" dirty="0"/>
              <a:t> думок, </a:t>
            </a:r>
            <a:r>
              <a:rPr lang="ru-RU" dirty="0" err="1"/>
              <a:t>світогляду</a:t>
            </a:r>
            <a:endParaRPr lang="de-DE" dirty="0"/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8C98E57C-0990-43F0-A606-6524FC160F34}"/>
              </a:ext>
            </a:extLst>
          </p:cNvPr>
          <p:cNvSpPr/>
          <p:nvPr/>
        </p:nvSpPr>
        <p:spPr>
          <a:xfrm flipH="1">
            <a:off x="4992000" y="1526813"/>
            <a:ext cx="7200000" cy="756000"/>
          </a:xfrm>
          <a:prstGeom prst="homePlate">
            <a:avLst>
              <a:gd name="adj" fmla="val 92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r"/>
            <a:r>
              <a:rPr lang="ru-RU" sz="1400" dirty="0"/>
              <a:t>“</a:t>
            </a:r>
            <a:r>
              <a:rPr lang="ru-RU" sz="1400" dirty="0" err="1"/>
              <a:t>Проповідь</a:t>
            </a:r>
            <a:r>
              <a:rPr lang="ru-RU" sz="1400" dirty="0"/>
              <a:t> -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промова</a:t>
            </a:r>
            <a:r>
              <a:rPr lang="ru-RU" sz="1400" dirty="0"/>
              <a:t> </a:t>
            </a:r>
            <a:r>
              <a:rPr lang="ru-RU" sz="1400" dirty="0" err="1"/>
              <a:t>релігійно-повчального</a:t>
            </a:r>
            <a:r>
              <a:rPr lang="ru-RU" sz="1400" dirty="0"/>
              <a:t> </a:t>
            </a:r>
            <a:r>
              <a:rPr lang="ru-RU" sz="1400" dirty="0" err="1"/>
              <a:t>змісту</a:t>
            </a:r>
            <a:r>
              <a:rPr lang="ru-RU" sz="1400" dirty="0"/>
              <a:t>, яку </a:t>
            </a:r>
            <a:r>
              <a:rPr lang="ru-RU" sz="1400" dirty="0" err="1"/>
              <a:t>виголошують</a:t>
            </a:r>
            <a:r>
              <a:rPr lang="ru-RU" sz="1400" dirty="0"/>
              <a:t> у </a:t>
            </a:r>
            <a:r>
              <a:rPr lang="ru-RU" sz="1400" dirty="0" err="1"/>
              <a:t>церкві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служіння</a:t>
            </a:r>
            <a:r>
              <a:rPr lang="ru-RU" sz="1400" dirty="0"/>
              <a:t>”</a:t>
            </a:r>
          </a:p>
          <a:p>
            <a:pPr algn="r"/>
            <a:r>
              <a:rPr lang="ru-RU" sz="1400" b="1" dirty="0"/>
              <a:t> </a:t>
            </a:r>
            <a:r>
              <a:rPr lang="ru-RU" sz="1400" b="1" dirty="0" err="1"/>
              <a:t>Новий</a:t>
            </a:r>
            <a:r>
              <a:rPr lang="ru-RU" sz="1400" b="1" dirty="0"/>
              <a:t> </a:t>
            </a:r>
            <a:r>
              <a:rPr lang="ru-RU" sz="1400" b="1" dirty="0" err="1"/>
              <a:t>тлумачний</a:t>
            </a:r>
            <a:r>
              <a:rPr lang="ru-RU" sz="1400" b="1" dirty="0"/>
              <a:t> словник </a:t>
            </a:r>
            <a:r>
              <a:rPr lang="ru-RU" sz="1400" b="1" dirty="0" err="1"/>
              <a:t>української</a:t>
            </a:r>
            <a:r>
              <a:rPr lang="ru-RU" sz="1400" b="1" dirty="0"/>
              <a:t> </a:t>
            </a:r>
            <a:r>
              <a:rPr lang="ru-RU" sz="1400" b="1" dirty="0" err="1"/>
              <a:t>мови</a:t>
            </a:r>
            <a:endParaRPr lang="ru-RU" sz="1400" b="1" dirty="0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95B4A5E0-77EE-4CBC-A7D7-97FF49EB6BE4}"/>
              </a:ext>
            </a:extLst>
          </p:cNvPr>
          <p:cNvSpPr/>
          <p:nvPr/>
        </p:nvSpPr>
        <p:spPr>
          <a:xfrm>
            <a:off x="684741" y="5395776"/>
            <a:ext cx="7369013" cy="776424"/>
          </a:xfrm>
          <a:prstGeom prst="homePlate">
            <a:avLst>
              <a:gd name="adj" fmla="val 92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0" rtlCol="0" anchor="ctr"/>
          <a:lstStyle/>
          <a:p>
            <a:pPr algn="r"/>
            <a:r>
              <a:rPr lang="ru-RU" sz="1400" dirty="0"/>
              <a:t>“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особливий</a:t>
            </a:r>
            <a:r>
              <a:rPr lang="ru-RU" sz="1400" dirty="0"/>
              <a:t> вид </a:t>
            </a:r>
            <a:r>
              <a:rPr lang="ru-RU" sz="1400" dirty="0" err="1"/>
              <a:t>усного</a:t>
            </a:r>
            <a:r>
              <a:rPr lang="ru-RU" sz="1400" dirty="0"/>
              <a:t> </a:t>
            </a:r>
            <a:r>
              <a:rPr lang="ru-RU" sz="1400" dirty="0" err="1"/>
              <a:t>монологічного</a:t>
            </a:r>
            <a:r>
              <a:rPr lang="ru-RU" sz="1400" dirty="0"/>
              <a:t> </a:t>
            </a:r>
            <a:r>
              <a:rPr lang="ru-RU" sz="1400" dirty="0" err="1"/>
              <a:t>мовлення</a:t>
            </a:r>
            <a:r>
              <a:rPr lang="ru-RU" sz="1400" dirty="0"/>
              <a:t>, </a:t>
            </a:r>
            <a:r>
              <a:rPr lang="ru-RU" sz="1400" dirty="0" err="1"/>
              <a:t>спрямований</a:t>
            </a:r>
            <a:r>
              <a:rPr lang="ru-RU" sz="1400" dirty="0"/>
              <a:t> до мирян з метою </a:t>
            </a:r>
            <a:r>
              <a:rPr lang="ru-RU" sz="1400" dirty="0" err="1"/>
              <a:t>навернути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до </a:t>
            </a:r>
            <a:r>
              <a:rPr lang="ru-RU" sz="1400" dirty="0" err="1"/>
              <a:t>християнського</a:t>
            </a:r>
            <a:r>
              <a:rPr lang="ru-RU" sz="1400" dirty="0"/>
              <a:t> </a:t>
            </a:r>
            <a:r>
              <a:rPr lang="ru-RU" sz="1400" dirty="0" err="1"/>
              <a:t>віровчення</a:t>
            </a:r>
            <a:r>
              <a:rPr lang="ru-RU" sz="1400" dirty="0"/>
              <a:t>, </a:t>
            </a:r>
            <a:r>
              <a:rPr lang="ru-RU" sz="1400" dirty="0" err="1"/>
              <a:t>викликати</a:t>
            </a:r>
            <a:r>
              <a:rPr lang="ru-RU" sz="1400" dirty="0"/>
              <a:t> </a:t>
            </a:r>
            <a:r>
              <a:rPr lang="ru-RU" sz="1400" dirty="0" err="1"/>
              <a:t>почуття</a:t>
            </a:r>
            <a:r>
              <a:rPr lang="ru-RU" sz="1400" dirty="0"/>
              <a:t> </a:t>
            </a:r>
            <a:r>
              <a:rPr lang="ru-RU" sz="1400" dirty="0" err="1"/>
              <a:t>вдячності</a:t>
            </a:r>
            <a:r>
              <a:rPr lang="ru-RU" sz="1400" dirty="0"/>
              <a:t> Богу…”</a:t>
            </a:r>
          </a:p>
          <a:p>
            <a:pPr algn="r">
              <a:spcBef>
                <a:spcPts val="1200"/>
              </a:spcBef>
            </a:pPr>
            <a:r>
              <a:rPr lang="ru-RU" sz="1600" b="1" dirty="0"/>
              <a:t>Л. </a:t>
            </a:r>
            <a:r>
              <a:rPr lang="ru-RU" sz="1600" b="1" dirty="0" err="1"/>
              <a:t>Мацько</a:t>
            </a:r>
            <a:r>
              <a:rPr lang="ru-RU" sz="1600" b="1" dirty="0"/>
              <a:t> </a:t>
            </a:r>
          </a:p>
        </p:txBody>
      </p:sp>
      <p:sp>
        <p:nvSpPr>
          <p:cNvPr id="6" name="Interaktive Schaltfläche: Zurück oder Vorherige(r)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5A0C436-E8DC-4667-926B-B656C06526DE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8A83BC7-7029-417C-A4CB-89971E68AB75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r Startseite wechseln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659E6D7-730B-459F-8F96-01084A15C4A9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Zum Anfang wechseln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F532BB2-7EA8-4944-B7FD-23549C6967A8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Ende wechseln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B9D5A59-419B-4538-90F8-47F681F2A9E2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252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2.5E-6 0.0331 0.02695 0.05995 0.06002 0.05995 C 0.09896 0.05995 0.11302 0.03009 0.11901 0.01203 L 0.125 -0.01204 C 0.13099 -0.03009 0.14596 -0.05996 0.18997 -0.05996 C 0.21797 -0.05996 0.25 -0.0331 0.25 2.22222E-6 C 0.25 0.0331 0.21797 0.05995 0.18997 0.05995 C 0.14596 0.05995 0.13099 0.03009 0.125 0.01203 L 0.11901 -0.01204 C 0.11302 -0.03009 0.09896 -0.05996 0.06002 -0.05996 C 0.02695 -0.05996 2.5E-6 -0.0331 2.5E-6 2.22222E-6 Z " pathEditMode="relative" rAng="0" ptsTypes="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3.33333E-6 0.0331 0.02696 0.05995 0.06003 0.05995 C 0.09896 0.05995 0.11302 0.03009 0.11901 0.01203 L 0.125 -0.01204 C 0.13099 -0.0301 0.14597 -0.05996 0.18998 -0.05996 C 0.21797 -0.05996 0.25 -0.0331 0.25 2.96296E-6 C 0.25 0.0331 0.21797 0.05995 0.18998 0.05995 C 0.14597 0.05995 0.13099 0.03009 0.125 0.01203 L 0.11901 -0.01204 C 0.11302 -0.0301 0.09896 -0.05996 0.06003 -0.05996 C 0.02696 -0.05996 -3.33333E-6 -0.0331 -3.33333E-6 2.96296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763BC-ABFD-4A30-A9C3-CB6A15E1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Ретельна попередня робота: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B05285-2E0B-4DB6-9B63-A9699FF6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85999"/>
            <a:ext cx="5091830" cy="4245430"/>
          </a:xfrm>
        </p:spPr>
        <p:txBody>
          <a:bodyPr>
            <a:normAutofit/>
          </a:bodyPr>
          <a:lstStyle/>
          <a:p>
            <a:r>
              <a:rPr lang="uk-UA" dirty="0"/>
              <a:t>осмислення та формулювання теми;</a:t>
            </a:r>
          </a:p>
          <a:p>
            <a:r>
              <a:rPr lang="uk-UA" dirty="0"/>
              <a:t>добір фактичного та теоретичного матеріалу:</a:t>
            </a:r>
          </a:p>
          <a:p>
            <a:pPr lvl="1"/>
            <a:r>
              <a:rPr lang="uk-UA" dirty="0"/>
              <a:t>наукове опрацювання літератури;</a:t>
            </a:r>
          </a:p>
          <a:p>
            <a:pPr lvl="1"/>
            <a:r>
              <a:rPr lang="uk-UA" dirty="0"/>
              <a:t>опрацювання інформації, відібраної усним способом;</a:t>
            </a:r>
          </a:p>
          <a:p>
            <a:r>
              <a:rPr lang="uk-UA" dirty="0"/>
              <a:t>складання плану виступу;</a:t>
            </a:r>
          </a:p>
          <a:p>
            <a:r>
              <a:rPr lang="uk-UA" dirty="0"/>
              <a:t>складання тез виступу;</a:t>
            </a:r>
          </a:p>
          <a:p>
            <a:r>
              <a:rPr lang="uk-UA" dirty="0"/>
              <a:t>складання тексту виступу.</a:t>
            </a:r>
          </a:p>
          <a:p>
            <a:endParaRPr lang="uk-UA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3A7FF6-2B4C-4355-B340-20684A80A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31" y="2347142"/>
            <a:ext cx="5256755" cy="3389512"/>
          </a:xfrm>
          <a:prstGeom prst="rect">
            <a:avLst/>
          </a:prstGeom>
        </p:spPr>
      </p:pic>
      <p:sp>
        <p:nvSpPr>
          <p:cNvPr id="5" name="Interaktive Schaltfläche: Zurück oder Vorherige(r)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399B04A-FF74-415C-8FA6-B6837201F2E3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teraktive Schaltfläche: Nächste(r) oder Weiter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6A463A-8E00-4815-A2FB-D7A95FE13B65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Zur Startseite wechseln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DB75AC2-DDA6-4471-B40F-93C6716B2374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m Anfang wechseln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892C5AE-9D09-4BC2-9325-5653C6162FB6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Zum Ende wechseln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6C375ED-924E-4206-B05C-BC8681F7876D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24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763BC-ABFD-4A30-A9C3-CB6A15E1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підготовка до виступу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Ретельна попередня робота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B05285-2E0B-4DB6-9B63-A9699FF6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8385349" cy="3964075"/>
          </a:xfrm>
        </p:spPr>
        <p:txBody>
          <a:bodyPr>
            <a:normAutofit/>
          </a:bodyPr>
          <a:lstStyle/>
          <a:p>
            <a:r>
              <a:rPr lang="uk-UA" dirty="0"/>
              <a:t>Оцінка аудиторії: інтереси, бажання, вік, освіта, кваліфікація</a:t>
            </a:r>
          </a:p>
          <a:p>
            <a:r>
              <a:rPr lang="uk-UA" dirty="0"/>
              <a:t>Підготуватися до (приблизних питань) аудиторії</a:t>
            </a:r>
          </a:p>
          <a:p>
            <a:r>
              <a:rPr lang="uk-UA" dirty="0"/>
              <a:t>Тренінг красномовства в життєвих ситуаціях: в малих групах, з друзями</a:t>
            </a:r>
          </a:p>
          <a:p>
            <a:r>
              <a:rPr lang="ru-RU" dirty="0">
                <a:solidFill>
                  <a:srgbClr val="000000"/>
                </a:solidFill>
              </a:rPr>
              <a:t>Робота над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невербальними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засобами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спілкування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lvl="1"/>
            <a:r>
              <a:rPr lang="ru-RU" b="0" i="0" dirty="0" err="1">
                <a:solidFill>
                  <a:srgbClr val="000000"/>
                </a:solidFill>
                <a:effectLst/>
              </a:rPr>
              <a:t>міміка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та жести, </a:t>
            </a:r>
          </a:p>
          <a:p>
            <a:pPr lvl="1"/>
            <a:r>
              <a:rPr lang="ru-RU" b="0" i="0" dirty="0" err="1">
                <a:solidFill>
                  <a:srgbClr val="000000"/>
                </a:solidFill>
                <a:effectLst/>
              </a:rPr>
              <a:t>погляд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lvl="1"/>
            <a:r>
              <a:rPr lang="ru-RU" b="0" i="0" dirty="0">
                <a:solidFill>
                  <a:srgbClr val="000000"/>
                </a:solidFill>
                <a:effectLst/>
              </a:rPr>
              <a:t>поза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мовця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</a:t>
            </a:r>
            <a:endParaRPr lang="uk-UA" b="0" i="0" dirty="0">
              <a:solidFill>
                <a:srgbClr val="000000"/>
              </a:solidFill>
              <a:effectLst/>
            </a:endParaRPr>
          </a:p>
          <a:p>
            <a:r>
              <a:rPr lang="uk-UA" dirty="0"/>
              <a:t>працювати над дикцією, вимовою та інтонацією</a:t>
            </a:r>
          </a:p>
          <a:p>
            <a:endParaRPr lang="de-DE" dirty="0"/>
          </a:p>
        </p:txBody>
      </p:sp>
      <p:sp>
        <p:nvSpPr>
          <p:cNvPr id="9" name="Interaktive Schaltfläche: Zurück oder Vorherige(r)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DF3D877-D929-4C84-8A3B-8CDA2F891497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Nächste(r) oder Weiter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3830D1B-F1FF-4CE6-8B00-11508D033A0C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r Startseite wechseln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1DE763F-B0DF-47C2-B202-0F3CD945938E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Zum Anfang wechseln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B1614A1-ACC5-4758-976D-4D25F84CB406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129E653-C97F-4CCA-8085-9ACF6CC42C95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4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32B63-C20C-4170-BCE4-D12422F0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Страх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виступу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природа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опанування</a:t>
            </a:r>
            <a:r>
              <a:rPr lang="ru-RU" dirty="0"/>
              <a:t> ним.</a:t>
            </a:r>
            <a:br>
              <a:rPr lang="ru-RU" dirty="0"/>
            </a:br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111FB33B-B23E-4CB3-B1A3-5260C1FA0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976431"/>
              </p:ext>
            </p:extLst>
          </p:nvPr>
        </p:nvGraphicFramePr>
        <p:xfrm>
          <a:off x="1295400" y="2171700"/>
          <a:ext cx="9601200" cy="40688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46560">
                  <a:extLst>
                    <a:ext uri="{9D8B030D-6E8A-4147-A177-3AD203B41FA5}">
                      <a16:colId xmlns:a16="http://schemas.microsoft.com/office/drawing/2014/main" val="436344364"/>
                    </a:ext>
                  </a:extLst>
                </a:gridCol>
                <a:gridCol w="4254640">
                  <a:extLst>
                    <a:ext uri="{9D8B030D-6E8A-4147-A177-3AD203B41FA5}">
                      <a16:colId xmlns:a16="http://schemas.microsoft.com/office/drawing/2014/main" val="4094214416"/>
                    </a:ext>
                  </a:extLst>
                </a:gridCol>
              </a:tblGrid>
              <a:tr h="297390">
                <a:tc>
                  <a:txBody>
                    <a:bodyPr/>
                    <a:lstStyle/>
                    <a:p>
                      <a:r>
                        <a:rPr lang="uk-UA" dirty="0"/>
                        <a:t>Причини страху публічного виступу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Методи опанування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498216"/>
                  </a:ext>
                </a:extLst>
              </a:tr>
              <a:tr h="370311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dirty="0"/>
                        <a:t>Психологічний тип людини: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надконтрольований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швидке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стану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емоційного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збудження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мало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досвіду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публічних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виступах</a:t>
                      </a:r>
                      <a:endParaRPr lang="uk-UA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dirty="0"/>
                        <a:t>Негативний досвід, також у дитинстві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глософобія</a:t>
                      </a:r>
                      <a:r>
                        <a:rPr lang="ru-RU" dirty="0"/>
                        <a:t>: </a:t>
                      </a:r>
                      <a:r>
                        <a:rPr lang="ru-RU" dirty="0" err="1"/>
                        <a:t>Патологічний</a:t>
                      </a:r>
                      <a:r>
                        <a:rPr lang="ru-RU" dirty="0"/>
                        <a:t> страх </a:t>
                      </a:r>
                      <a:r>
                        <a:rPr lang="ru-RU" dirty="0" err="1"/>
                        <a:t>виступати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публіці</a:t>
                      </a:r>
                      <a:r>
                        <a:rPr lang="ru-RU" dirty="0"/>
                        <a:t>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dirty="0" err="1"/>
                        <a:t>пейрафобія</a:t>
                      </a:r>
                      <a:r>
                        <a:rPr lang="uk-UA" dirty="0"/>
                        <a:t>: Нав'язлива боязнь привселюдних виступів.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/>
                        <a:t>Усвідомлення</a:t>
                      </a:r>
                      <a:r>
                        <a:rPr lang="ru-RU" dirty="0"/>
                        <a:t> страху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/>
                        <a:t>Розслаблення</a:t>
                      </a:r>
                      <a:r>
                        <a:rPr lang="ru-RU" dirty="0"/>
                        <a:t>: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/>
                        <a:t>аутогенне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тренування</a:t>
                      </a:r>
                      <a:r>
                        <a:rPr lang="ru-RU" dirty="0"/>
                        <a:t>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/>
                        <a:t>Психотренінг</a:t>
                      </a:r>
                      <a:endParaRPr lang="ru-RU" dirty="0"/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/>
                        <a:t>Дихальна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гімнастика</a:t>
                      </a:r>
                      <a:endParaRPr lang="ru-RU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/>
                        <a:t>Позитивне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напрямок</a:t>
                      </a:r>
                      <a:r>
                        <a:rPr lang="ru-RU" dirty="0"/>
                        <a:t> думок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36460"/>
                  </a:ext>
                </a:extLst>
              </a:tr>
            </a:tbl>
          </a:graphicData>
        </a:graphic>
      </p:graphicFrame>
      <p:sp>
        <p:nvSpPr>
          <p:cNvPr id="4" name="Interaktive Schaltfläche: Zurück oder Vorherige(r)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20BD82C-1584-4301-9B53-0822E7132501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teraktive Schaltfläche: Nächste(r) oder Weiter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FB9EA89-865F-4F27-9536-D503AB1D3753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Zur Startseite wechsel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6FC2E40-C49A-433B-BCE2-5B3540658087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m Anfang wechseln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1E55F60-9A07-4D0C-A45D-C0539919E87A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Zum Ende wechseln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FF433CC-0852-44F5-B2E7-280973908441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55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2FEAA-EBBF-47D1-8C30-9E4AFD08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23387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Прийоми управління увагою аудиторії</a:t>
            </a:r>
            <a:br>
              <a:rPr lang="uk-UA" dirty="0"/>
            </a:br>
            <a:r>
              <a:rPr lang="uk-UA" sz="3200" dirty="0"/>
              <a:t>Основні вимоги до виступу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36BBD-E392-40DA-B2FF-D5679A87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0807"/>
            <a:ext cx="6415873" cy="3617406"/>
          </a:xfrm>
        </p:spPr>
        <p:txBody>
          <a:bodyPr>
            <a:normAutofit/>
          </a:bodyPr>
          <a:lstStyle/>
          <a:p>
            <a:r>
              <a:rPr lang="ru-RU" dirty="0" err="1"/>
              <a:t>встановити</a:t>
            </a:r>
            <a:r>
              <a:rPr lang="ru-RU" dirty="0"/>
              <a:t> і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зоровий</a:t>
            </a:r>
            <a:r>
              <a:rPr lang="ru-RU" dirty="0"/>
              <a:t> контакт;</a:t>
            </a:r>
          </a:p>
          <a:p>
            <a:r>
              <a:rPr lang="ru-RU" dirty="0" err="1"/>
              <a:t>витримати</a:t>
            </a:r>
            <a:r>
              <a:rPr lang="ru-RU" dirty="0"/>
              <a:t> пауза 5 -7 секунд перед </a:t>
            </a:r>
            <a:r>
              <a:rPr lang="ru-RU" dirty="0" err="1"/>
              <a:t>промовою</a:t>
            </a:r>
            <a:r>
              <a:rPr lang="ru-RU" dirty="0"/>
              <a:t>;</a:t>
            </a:r>
          </a:p>
          <a:p>
            <a:r>
              <a:rPr lang="ru-RU" dirty="0"/>
              <a:t>добре знати</a:t>
            </a:r>
            <a:r>
              <a:rPr lang="de-DE" dirty="0"/>
              <a:t> </a:t>
            </a:r>
            <a:r>
              <a:rPr lang="ru-RU" dirty="0"/>
              <a:t>проблему, яка </a:t>
            </a:r>
            <a:r>
              <a:rPr lang="ru-RU" dirty="0" err="1"/>
              <a:t>обговорюється</a:t>
            </a:r>
            <a:r>
              <a:rPr lang="uk-UA" dirty="0"/>
              <a:t>;</a:t>
            </a:r>
          </a:p>
          <a:p>
            <a:r>
              <a:rPr lang="ru-RU" dirty="0"/>
              <a:t>добре </a:t>
            </a:r>
            <a:r>
              <a:rPr lang="ru-RU" dirty="0" err="1"/>
              <a:t>постиавлений</a:t>
            </a:r>
            <a:r>
              <a:rPr lang="ru-RU" dirty="0"/>
              <a:t> голос </a:t>
            </a:r>
            <a:r>
              <a:rPr lang="ru-RU" dirty="0" err="1"/>
              <a:t>мовця</a:t>
            </a:r>
            <a:r>
              <a:rPr lang="ru-RU" dirty="0"/>
              <a:t>;</a:t>
            </a:r>
          </a:p>
          <a:p>
            <a:r>
              <a:rPr lang="ru-RU" dirty="0" err="1"/>
              <a:t>зрозумілість</a:t>
            </a:r>
            <a:r>
              <a:rPr lang="ru-RU" dirty="0"/>
              <a:t> та </a:t>
            </a:r>
            <a:r>
              <a:rPr lang="ru-RU" dirty="0" err="1"/>
              <a:t>словниковий</a:t>
            </a:r>
            <a:r>
              <a:rPr lang="ru-RU" dirty="0"/>
              <a:t> склад </a:t>
            </a:r>
            <a:r>
              <a:rPr lang="ru-RU" dirty="0" err="1"/>
              <a:t>мови</a:t>
            </a:r>
            <a:r>
              <a:rPr lang="ru-RU" dirty="0"/>
              <a:t>;</a:t>
            </a:r>
          </a:p>
          <a:p>
            <a:r>
              <a:rPr lang="ru-RU" dirty="0" err="1"/>
              <a:t>висловлюватися</a:t>
            </a:r>
            <a:r>
              <a:rPr lang="ru-RU" dirty="0"/>
              <a:t> коротко та точно;</a:t>
            </a:r>
          </a:p>
          <a:p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та </a:t>
            </a:r>
            <a:r>
              <a:rPr lang="ru-RU" dirty="0" err="1"/>
              <a:t>особистість</a:t>
            </a:r>
            <a:r>
              <a:rPr lang="ru-RU" dirty="0"/>
              <a:t> оратора.</a:t>
            </a:r>
          </a:p>
          <a:p>
            <a:endParaRPr lang="ru-RU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F5B4D56A-B4CF-41C0-AAE9-205806292F39}"/>
              </a:ext>
            </a:extLst>
          </p:cNvPr>
          <p:cNvSpPr/>
          <p:nvPr/>
        </p:nvSpPr>
        <p:spPr>
          <a:xfrm flipH="1">
            <a:off x="6904893" y="1480563"/>
            <a:ext cx="5287107" cy="857250"/>
          </a:xfrm>
          <a:prstGeom prst="homePlate">
            <a:avLst>
              <a:gd name="adj" fmla="val 92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r"/>
            <a:r>
              <a:rPr lang="ru-RU" sz="1400" dirty="0"/>
              <a:t>Слово наполовину </a:t>
            </a:r>
            <a:r>
              <a:rPr lang="ru-RU" sz="1400" dirty="0" err="1"/>
              <a:t>належить</a:t>
            </a:r>
            <a:r>
              <a:rPr lang="ru-RU" sz="1400" dirty="0"/>
              <a:t> тому, </a:t>
            </a:r>
            <a:r>
              <a:rPr lang="ru-RU" sz="1400" dirty="0" err="1"/>
              <a:t>хто</a:t>
            </a:r>
            <a:r>
              <a:rPr lang="ru-RU" sz="1400" dirty="0"/>
              <a:t> говорить, і наполовину тому,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слухає</a:t>
            </a:r>
            <a:r>
              <a:rPr lang="ru-RU" sz="1400" dirty="0"/>
              <a:t>”.</a:t>
            </a:r>
          </a:p>
          <a:p>
            <a:pPr algn="r"/>
            <a:r>
              <a:rPr lang="ru-RU" sz="1400" b="1" dirty="0"/>
              <a:t> Народна </a:t>
            </a:r>
            <a:r>
              <a:rPr lang="ru-RU" sz="1400" b="1" dirty="0" err="1"/>
              <a:t>мудрість</a:t>
            </a:r>
            <a:r>
              <a:rPr lang="ru-RU" sz="1400" b="1" dirty="0"/>
              <a:t> говорить</a:t>
            </a:r>
          </a:p>
        </p:txBody>
      </p:sp>
      <p:pic>
        <p:nvPicPr>
          <p:cNvPr id="11" name="Grafik 10" descr="Ein Bild, das Text, dunkel enthält.&#10;&#10;Automatisch generierte Beschreibung">
            <a:extLst>
              <a:ext uri="{FF2B5EF4-FFF2-40B4-BE49-F238E27FC236}">
                <a16:creationId xmlns:a16="http://schemas.microsoft.com/office/drawing/2014/main" id="{5CE7DD21-CD49-4AC0-97C9-E55B74AB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06" y="2570807"/>
            <a:ext cx="4212079" cy="3376245"/>
          </a:xfrm>
          <a:prstGeom prst="rect">
            <a:avLst/>
          </a:prstGeom>
        </p:spPr>
      </p:pic>
      <p:sp>
        <p:nvSpPr>
          <p:cNvPr id="12" name="Interaktive Schaltfläche: Zurück oder Vorherige(r)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B05734A-D73C-4D6C-8B3A-D1C44B927733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83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C 0.06901 -2.22222E-6 0.125 0.05602 0.125 0.125 C 0.125 0.19398 0.06901 0.25 -3.125E-6 0.25 C -0.06901 0.25 -0.125 0.19398 -0.125 0.125 C -0.125 0.05602 -0.06901 -2.22222E-6 -3.125E-6 -2.22222E-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2FEAA-EBBF-47D1-8C30-9E4AFD08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Прийоми управління увагою аудиторії.</a:t>
            </a:r>
            <a:br>
              <a:rPr lang="uk-UA" dirty="0"/>
            </a:br>
            <a:r>
              <a:rPr lang="uk-UA" sz="3200" dirty="0"/>
              <a:t>Ораторські прийоми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4786CE3-3EB0-403B-ABC4-3A33CAE83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828220"/>
              </p:ext>
            </p:extLst>
          </p:nvPr>
        </p:nvGraphicFramePr>
        <p:xfrm>
          <a:off x="1504655" y="1429980"/>
          <a:ext cx="10030853" cy="542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nteraktive Schaltfläche: Zurück oder Vorherige(r)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B9AD3C0-4C9D-49D1-A1B8-B6C14D309F91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98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2FEAA-EBBF-47D1-8C30-9E4AFD08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Прийоми управління увагою аудиторії</a:t>
            </a:r>
            <a:br>
              <a:rPr lang="uk-UA" dirty="0"/>
            </a:br>
            <a:endParaRPr lang="uk-UA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36BBD-E392-40DA-B2FF-D5679A87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4628"/>
            <a:ext cx="10093569" cy="4517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200" b="1" dirty="0"/>
              <a:t>Спеціальні слова і вислови </a:t>
            </a:r>
          </a:p>
          <a:p>
            <a:r>
              <a:rPr lang="uk-UA" dirty="0"/>
              <a:t>особові займенники 1-ї і 2-ї особи: </a:t>
            </a:r>
            <a:r>
              <a:rPr lang="uk-UA" i="1" dirty="0"/>
              <a:t>я, ви, ми, ми з вами;</a:t>
            </a:r>
          </a:p>
          <a:p>
            <a:r>
              <a:rPr lang="uk-UA" dirty="0"/>
              <a:t>дієслова у 1-ій і 2-ій особі: </a:t>
            </a:r>
            <a:r>
              <a:rPr lang="uk-UA" i="1" dirty="0"/>
              <a:t>зазначимо, спробуємо довести, прошу Вас, занотуйте, подумайте, уявіть собі, узагальнимо тощо</a:t>
            </a:r>
            <a:r>
              <a:rPr lang="uk-UA" dirty="0"/>
              <a:t>;</a:t>
            </a:r>
          </a:p>
          <a:p>
            <a:r>
              <a:rPr lang="uk-UA" dirty="0"/>
              <a:t>Звертання: </a:t>
            </a:r>
            <a:r>
              <a:rPr lang="uk-UA" i="1" dirty="0"/>
              <a:t>шановні колеги, слухачі</a:t>
            </a:r>
            <a:r>
              <a:rPr lang="uk-UA" dirty="0"/>
              <a:t>;</a:t>
            </a:r>
          </a:p>
          <a:p>
            <a:r>
              <a:rPr lang="uk-UA" dirty="0"/>
              <a:t>риторичні запитання: </a:t>
            </a:r>
            <a:r>
              <a:rPr lang="uk-UA" i="1" dirty="0"/>
              <a:t>Вас цікавить моя думка?</a:t>
            </a:r>
          </a:p>
          <a:p>
            <a:pPr marL="0" indent="0">
              <a:buNone/>
            </a:pPr>
            <a:r>
              <a:rPr lang="uk-UA" sz="3200" b="1" dirty="0"/>
              <a:t>Склад аудиторії</a:t>
            </a:r>
          </a:p>
          <a:p>
            <a:r>
              <a:rPr lang="ru-RU" dirty="0"/>
              <a:t>вік (</a:t>
            </a:r>
            <a:r>
              <a:rPr lang="ru-RU" dirty="0" err="1"/>
              <a:t>молоді</a:t>
            </a:r>
            <a:r>
              <a:rPr lang="ru-RU" dirty="0"/>
              <a:t> - </a:t>
            </a:r>
            <a:r>
              <a:rPr lang="ru-RU" dirty="0" err="1"/>
              <a:t>старі</a:t>
            </a:r>
            <a:r>
              <a:rPr lang="ru-RU" dirty="0"/>
              <a:t>);</a:t>
            </a:r>
          </a:p>
          <a:p>
            <a:r>
              <a:rPr lang="ru-RU" dirty="0" err="1"/>
              <a:t>статок</a:t>
            </a:r>
            <a:r>
              <a:rPr lang="ru-RU" dirty="0"/>
              <a:t> (</a:t>
            </a:r>
            <a:r>
              <a:rPr lang="ru-RU" dirty="0" err="1"/>
              <a:t>багаті</a:t>
            </a:r>
            <a:r>
              <a:rPr lang="ru-RU" dirty="0"/>
              <a:t> - </a:t>
            </a:r>
            <a:r>
              <a:rPr lang="ru-RU" dirty="0" err="1"/>
              <a:t>бідні</a:t>
            </a:r>
            <a:r>
              <a:rPr lang="ru-RU" dirty="0"/>
              <a:t>);</a:t>
            </a:r>
          </a:p>
          <a:p>
            <a:r>
              <a:rPr lang="ru-RU" dirty="0" err="1"/>
              <a:t>емоційний</a:t>
            </a:r>
            <a:r>
              <a:rPr lang="ru-RU" dirty="0"/>
              <a:t> стан (</a:t>
            </a:r>
            <a:r>
              <a:rPr lang="ru-RU" dirty="0" err="1"/>
              <a:t>щасливі</a:t>
            </a:r>
            <a:r>
              <a:rPr lang="ru-RU" dirty="0"/>
              <a:t> - </a:t>
            </a:r>
            <a:r>
              <a:rPr lang="ru-RU" dirty="0" err="1"/>
              <a:t>нещасливі</a:t>
            </a:r>
            <a:r>
              <a:rPr lang="ru-RU" dirty="0"/>
              <a:t>);</a:t>
            </a:r>
          </a:p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групі</a:t>
            </a:r>
            <a:endParaRPr lang="de-DE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F8060B-6CFA-46D9-A24F-F8B96AF08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939" y="3141138"/>
            <a:ext cx="3776805" cy="3253287"/>
          </a:xfrm>
          <a:prstGeom prst="rect">
            <a:avLst/>
          </a:prstGeom>
        </p:spPr>
      </p:pic>
      <p:sp>
        <p:nvSpPr>
          <p:cNvPr id="9" name="Interaktive Schaltfläche: Zurück oder Vorherige(r)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0E4F337-09EC-4E45-96B2-14F92C007BE1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Nächste(r) oder Weiter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CC2427E-4BAE-4ABD-8EE9-4CDE96B70E4F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r Startseite wechseln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29DE38B-A883-4E0D-83A0-3819BE4818FC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Zum Anfang wechseln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88C15D0-A798-4B33-AB12-0E765006A61D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Ende wechseln 14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19E7A2B-148D-4C5D-B2E0-7F8A9EDB3731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35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82306-9195-4077-86D0-C16F7EEE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</a:t>
            </a:r>
            <a:endParaRPr lang="de-DE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9E1764B4-2ED7-40D4-8E80-B6C7F2B35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22672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nteraktive Schaltfläche: Zurück oder Vorherige(r)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E5BC6C6-69BA-44D0-B4B7-ED26C95DD123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C93B70-6A0C-46CD-BECE-0DAF9985A18C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Anfang wechseln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F74900D-785C-42E3-908A-A86BA79220D5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Ende wechseln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A181FB7-DF42-400B-9D25-D57B6A760F0B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4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F7D1B-707E-436B-80D1-EF854BD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397" y="516863"/>
            <a:ext cx="7360417" cy="1163097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ораторського мистецтва:</a:t>
            </a:r>
            <a:b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Стародавня Греція </a:t>
            </a:r>
            <a: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A7660-8FDD-49CE-89F4-3B63CCE2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737" y="4290821"/>
            <a:ext cx="2865875" cy="1938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200" b="1" dirty="0"/>
              <a:t>Демосфен (384-322 до н.е.): </a:t>
            </a:r>
            <a:r>
              <a:rPr lang="uk-UA" sz="1200" dirty="0"/>
              <a:t>своїм прикладом довів, що оратором не народжуються, ним стають. Також красномовцем може стати кожний, якщо не пошкодує на це часу і праці. Найістотнішу чесноту оратора, на думку Демосфена, складає «по-перше, вимова, по-друге, вимова і, по-третє, знову вимова»</a:t>
            </a:r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CC18969C-1B16-49A7-B3F5-156D0FC3E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95" y="877023"/>
            <a:ext cx="2054564" cy="30818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2CD23CF-D882-4A10-9EE6-9F0DD45BF2C1}"/>
              </a:ext>
            </a:extLst>
          </p:cNvPr>
          <p:cNvSpPr txBox="1"/>
          <p:nvPr/>
        </p:nvSpPr>
        <p:spPr>
          <a:xfrm>
            <a:off x="9452695" y="3958869"/>
            <a:ext cx="2069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700" dirty="0"/>
              <a:t>https://uk.wikipedia.org/wiki/%D0%A4%D0%B0%D0%B9%D0%BB:Demosthenes_orator_Louvre.jpg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53E9E40-2907-482D-8455-CA98B937C222}"/>
              </a:ext>
            </a:extLst>
          </p:cNvPr>
          <p:cNvSpPr txBox="1">
            <a:spLocks/>
          </p:cNvSpPr>
          <p:nvPr/>
        </p:nvSpPr>
        <p:spPr>
          <a:xfrm>
            <a:off x="1508844" y="2161164"/>
            <a:ext cx="7088048" cy="390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b="1" dirty="0"/>
              <a:t>«Оратор» - </a:t>
            </a:r>
            <a:r>
              <a:rPr lang="uk-UA" dirty="0"/>
              <a:t>людина яка володіє даром красномовства або акторським мистецтвом (3) </a:t>
            </a:r>
          </a:p>
          <a:p>
            <a:pPr algn="just"/>
            <a:r>
              <a:rPr lang="uk-UA" b="1" dirty="0"/>
              <a:t>Ораторство</a:t>
            </a:r>
            <a:r>
              <a:rPr lang="uk-UA" dirty="0"/>
              <a:t> як професія в демократичних державах Стародавньої Греції: публічна політика та публічний суд</a:t>
            </a:r>
          </a:p>
          <a:p>
            <a:pPr algn="just"/>
            <a:r>
              <a:rPr lang="uk-UA" b="1" dirty="0"/>
              <a:t>Риторика</a:t>
            </a:r>
            <a:r>
              <a:rPr lang="uk-UA" dirty="0"/>
              <a:t> як спеціальна наука про ораторське </a:t>
            </a:r>
            <a:r>
              <a:rPr lang="uk-UA" dirty="0" err="1"/>
              <a:t>мистетцтво</a:t>
            </a:r>
            <a:r>
              <a:rPr lang="uk-UA" dirty="0"/>
              <a:t>. Ритор – вчитель ораторського майстерства.</a:t>
            </a:r>
          </a:p>
          <a:p>
            <a:pPr algn="just"/>
            <a:r>
              <a:rPr lang="uk-UA" dirty="0"/>
              <a:t>Найвідоміші оратори та ритори: </a:t>
            </a:r>
            <a:r>
              <a:rPr lang="ru-RU" b="1" dirty="0" err="1"/>
              <a:t>Коракс</a:t>
            </a:r>
            <a:r>
              <a:rPr lang="ru-RU" b="1" dirty="0"/>
              <a:t>, Демосфен, Платон, Сократ, </a:t>
            </a:r>
            <a:r>
              <a:rPr lang="ru-RU" b="1" dirty="0" err="1"/>
              <a:t>Лісій</a:t>
            </a:r>
            <a:r>
              <a:rPr lang="ru-RU" b="1" dirty="0"/>
              <a:t>, </a:t>
            </a:r>
            <a:r>
              <a:rPr lang="ru-RU" b="1" dirty="0" err="1"/>
              <a:t>Горгій</a:t>
            </a:r>
            <a:r>
              <a:rPr lang="ru-RU" b="1" dirty="0"/>
              <a:t>, </a:t>
            </a:r>
            <a:r>
              <a:rPr lang="ru-RU" b="1" dirty="0" err="1"/>
              <a:t>Ісократ</a:t>
            </a:r>
            <a:r>
              <a:rPr lang="ru-RU" b="1" dirty="0"/>
              <a:t>, </a:t>
            </a:r>
            <a:r>
              <a:rPr lang="ru-RU" b="1" dirty="0" err="1"/>
              <a:t>Арістотель</a:t>
            </a:r>
            <a:endParaRPr lang="uk-UA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AFE0B-C475-4D2F-8787-DADADBCBB539}"/>
              </a:ext>
            </a:extLst>
          </p:cNvPr>
          <p:cNvSpPr txBox="1"/>
          <p:nvPr/>
        </p:nvSpPr>
        <p:spPr>
          <a:xfrm>
            <a:off x="2893362" y="7079699"/>
            <a:ext cx="4648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/>
              <a:t>Аристотель (348-322 до </a:t>
            </a:r>
            <a:r>
              <a:rPr lang="uk-UA" sz="1200" b="1" dirty="0" err="1"/>
              <a:t>н.е</a:t>
            </a:r>
            <a:r>
              <a:rPr lang="uk-UA" sz="1200" b="1" dirty="0"/>
              <a:t>): </a:t>
            </a:r>
            <a:r>
              <a:rPr lang="uk-UA" sz="1200" dirty="0"/>
              <a:t>розглядав ораторське мистецтво у філософському плані, підкреслюючи його етичні і естетичні функції. Він заснував свою школу та вважається творцем теорії суперечки, дискусії: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200" i="1" dirty="0"/>
              <a:t>діалектика</a:t>
            </a:r>
            <a:r>
              <a:rPr lang="uk-UA" sz="1200" dirty="0"/>
              <a:t>: мистецтво сперечатися з метою встановлення істини;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200" i="1" dirty="0"/>
              <a:t>еристика: </a:t>
            </a:r>
            <a:r>
              <a:rPr lang="uk-UA" sz="1200" dirty="0"/>
              <a:t>мистецтво будь-що залишатися правим у суперечці;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200" dirty="0" err="1"/>
              <a:t>софістика:намагання</a:t>
            </a:r>
            <a:r>
              <a:rPr lang="uk-UA" sz="1200" dirty="0"/>
              <a:t> добитися перемоги в суперечці шляхом навмисного використання недостовірних доказів;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77F061-72B6-4318-9840-1F793CBD3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62"/>
          <a:stretch/>
        </p:blipFill>
        <p:spPr>
          <a:xfrm>
            <a:off x="10255439" y="7265316"/>
            <a:ext cx="1450280" cy="19489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F031B43-1735-41A4-8001-6F2A52637ECB}"/>
              </a:ext>
            </a:extLst>
          </p:cNvPr>
          <p:cNvSpPr txBox="1"/>
          <p:nvPr/>
        </p:nvSpPr>
        <p:spPr>
          <a:xfrm>
            <a:off x="7042220" y="7969364"/>
            <a:ext cx="3109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/>
              <a:t>https://upload.wikimedia.org/wikipedia/commons/thumb/a/ae/Aristotle_Altemps_Inv8575.jpg/220px-Aristotle_Altemps_Inv8575.jpg</a:t>
            </a:r>
          </a:p>
        </p:txBody>
      </p:sp>
      <p:sp>
        <p:nvSpPr>
          <p:cNvPr id="11" name="Interaktive Schaltfläche: Zurück oder Vorherige(r)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D74D58B-7859-4D2C-8119-D4326B39A0F1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Nächste(r) oder Weiter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4D8FB7-B876-4187-AD5D-9F6F5CC468E2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r Startseite wechseln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CC29C64-0879-448D-B303-8106E0E96B27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Zum Anfang wechseln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7C4D0E0-7558-4047-A904-4CCC29568A05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Zum Ende wechseln 1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D609A1AF-82D4-445A-8325-A2F8110CF128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41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F7D1B-707E-436B-80D1-EF854BD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74784"/>
            <a:ext cx="7571432" cy="1485900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ораторського мистецтва:</a:t>
            </a:r>
            <a:b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Давній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Рим</a:t>
            </a:r>
            <a: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A7660-8FDD-49CE-89F4-3B63CCE2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5659"/>
            <a:ext cx="6142892" cy="468755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Ораторське мистецтво для становлення громадянської кар'єри.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dirty="0"/>
              <a:t>Цілі риторики: </a:t>
            </a:r>
          </a:p>
          <a:p>
            <a:pPr marL="987552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uk-UA" dirty="0"/>
              <a:t>розробки техніки підготовки доповіді,</a:t>
            </a:r>
          </a:p>
          <a:p>
            <a:pPr marL="987552" lvl="1" indent="-457200">
              <a:spcBef>
                <a:spcPts val="0"/>
              </a:spcBef>
              <a:buAutoNum type="arabicParenR"/>
            </a:pPr>
            <a:r>
              <a:rPr lang="uk-UA" dirty="0"/>
              <a:t>вихованням оратора</a:t>
            </a:r>
          </a:p>
          <a:p>
            <a:r>
              <a:rPr lang="uk-UA" dirty="0"/>
              <a:t>Державні установи як арени для діяльності ораторів</a:t>
            </a:r>
          </a:p>
          <a:p>
            <a:pPr algn="just"/>
            <a:r>
              <a:rPr lang="uk-UA" dirty="0"/>
              <a:t>Правила навчання оратора: </a:t>
            </a:r>
            <a:r>
              <a:rPr lang="uk-UA" i="1" dirty="0"/>
              <a:t>гімнастика, акторська майстерність, граматика, філософія, право, риторика та вправи для здобуття ораторського досвіду через копіювання й наслідування зразковому оратору.</a:t>
            </a:r>
          </a:p>
          <a:p>
            <a:r>
              <a:rPr lang="uk-UA" dirty="0"/>
              <a:t> Найвідоміші оратори: </a:t>
            </a:r>
            <a:r>
              <a:rPr lang="uk-UA" b="1" dirty="0"/>
              <a:t>Цицерон, </a:t>
            </a:r>
            <a:r>
              <a:rPr lang="uk-UA" b="1" dirty="0" err="1"/>
              <a:t>Квінтіліан</a:t>
            </a:r>
            <a:r>
              <a:rPr lang="uk-UA" b="1" dirty="0"/>
              <a:t>, Гермоген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78D735A2-FF8B-4CF6-943A-DD786690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064" y="297065"/>
            <a:ext cx="2233662" cy="30004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50318C-253A-41C1-821B-014569A0ACA2}"/>
              </a:ext>
            </a:extLst>
          </p:cNvPr>
          <p:cNvSpPr txBox="1"/>
          <p:nvPr/>
        </p:nvSpPr>
        <p:spPr>
          <a:xfrm>
            <a:off x="8721970" y="3313417"/>
            <a:ext cx="3299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/>
              <a:t>Марк Тулій Цицерон</a:t>
            </a:r>
          </a:p>
          <a:p>
            <a:pPr algn="ctr"/>
            <a:r>
              <a:rPr lang="uk-UA" sz="1200" b="1" dirty="0"/>
              <a:t> (106-42 до н.е.):</a:t>
            </a:r>
          </a:p>
          <a:p>
            <a:pPr algn="just"/>
            <a:r>
              <a:rPr lang="uk-UA" sz="1200" b="1" dirty="0"/>
              <a:t> </a:t>
            </a:r>
            <a:r>
              <a:rPr lang="uk-UA" sz="1200" dirty="0"/>
              <a:t>ораторський </a:t>
            </a:r>
            <a:r>
              <a:rPr lang="uk-UA" sz="1200" dirty="0" err="1"/>
              <a:t>ідела</a:t>
            </a:r>
            <a:r>
              <a:rPr lang="uk-UA" sz="1200" dirty="0"/>
              <a:t> – людина, яка володіє усіма засобами  щоб зацікавити та переконати слухача. Цицерон володів широкою теоретичною базою. Він стилістично внормував латинську мову й вдосконалив ораторську промову. Оратор володів навичками маніпулювання емоціями слухачів.</a:t>
            </a:r>
          </a:p>
        </p:txBody>
      </p:sp>
      <p:sp>
        <p:nvSpPr>
          <p:cNvPr id="10" name="Pfeil: Fünfeck 9">
            <a:extLst>
              <a:ext uri="{FF2B5EF4-FFF2-40B4-BE49-F238E27FC236}">
                <a16:creationId xmlns:a16="http://schemas.microsoft.com/office/drawing/2014/main" id="{DC7F6F5D-8B77-4025-8323-92873F41EFEE}"/>
              </a:ext>
            </a:extLst>
          </p:cNvPr>
          <p:cNvSpPr/>
          <p:nvPr/>
        </p:nvSpPr>
        <p:spPr>
          <a:xfrm flipH="1">
            <a:off x="8170985" y="5255579"/>
            <a:ext cx="4021015" cy="538433"/>
          </a:xfrm>
          <a:prstGeom prst="homePlate">
            <a:avLst>
              <a:gd name="adj" fmla="val 92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/>
              <a:t>«</a:t>
            </a:r>
            <a:r>
              <a:rPr lang="uk-UA" sz="1400" dirty="0"/>
              <a:t>Поетами народжуються, ораторами стають». </a:t>
            </a:r>
          </a:p>
          <a:p>
            <a:pPr algn="r"/>
            <a:r>
              <a:rPr lang="uk-UA" sz="1400" b="1" dirty="0"/>
              <a:t>Цицерон</a:t>
            </a:r>
          </a:p>
        </p:txBody>
      </p:sp>
      <p:sp>
        <p:nvSpPr>
          <p:cNvPr id="12" name="Interaktive Schaltfläche: Zurück oder Vorherige(r)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359067-BAC6-484D-9E84-E6FC633C7DE3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Nächste(r) oder Weiter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66E86F-6498-46A2-B090-33026573B4AB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Zur Startseite wechseln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3D102C-11DA-42A1-9C60-B1A1112BA379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Anfang wechseln 1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A35B78B-CCA5-461A-BAA2-DECCAB2D4626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m Ende wechseln 15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E85FBAD2-9C68-443A-983E-230242274E0C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3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C 0.06901 4.44444E-6 0.125 0.05601 0.125 0.125 C 0.125 0.19398 0.06901 0.25 3.95833E-6 0.25 C -0.06901 0.25 -0.125 0.19398 -0.125 0.125 C -0.125 0.05601 -0.06901 4.44444E-6 3.95833E-6 4.44444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F7D1B-707E-436B-80D1-EF854BD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74784"/>
            <a:ext cx="7571432" cy="1485900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ораторського мистецтва:</a:t>
            </a:r>
            <a:b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Середньовічна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Киівська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Русь</a:t>
            </a:r>
            <a: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A7660-8FDD-49CE-89F4-3B63CCE2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39815"/>
            <a:ext cx="6787664" cy="449161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риторики Гермогена як база для </a:t>
            </a:r>
            <a:r>
              <a:rPr lang="ru-RU" dirty="0" err="1"/>
              <a:t>середньовічної</a:t>
            </a:r>
            <a:r>
              <a:rPr lang="ru-RU" dirty="0"/>
              <a:t> </a:t>
            </a:r>
            <a:r>
              <a:rPr lang="ru-RU" dirty="0" err="1"/>
              <a:t>реторіки</a:t>
            </a:r>
            <a:endParaRPr lang="ru-RU" dirty="0"/>
          </a:p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візантійського</a:t>
            </a:r>
            <a:r>
              <a:rPr lang="ru-RU" dirty="0"/>
              <a:t> </a:t>
            </a:r>
            <a:r>
              <a:rPr lang="ru-RU" dirty="0" err="1"/>
              <a:t>красномовства</a:t>
            </a:r>
            <a:r>
              <a:rPr lang="ru-RU" dirty="0"/>
              <a:t> на </a:t>
            </a:r>
            <a:r>
              <a:rPr lang="ru-RU" dirty="0" err="1"/>
              <a:t>Киівську</a:t>
            </a:r>
            <a:r>
              <a:rPr lang="ru-RU" dirty="0"/>
              <a:t> Русь</a:t>
            </a:r>
          </a:p>
          <a:p>
            <a:r>
              <a:rPr lang="ru-RU" dirty="0"/>
              <a:t>риторика як 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християнської</a:t>
            </a:r>
            <a:r>
              <a:rPr lang="ru-RU" dirty="0"/>
              <a:t> </a:t>
            </a:r>
            <a:r>
              <a:rPr lang="ru-RU" dirty="0" err="1"/>
              <a:t>проповіді</a:t>
            </a:r>
            <a:r>
              <a:rPr lang="ru-RU" dirty="0"/>
              <a:t>:</a:t>
            </a:r>
          </a:p>
          <a:p>
            <a:pPr marL="530352" lvl="1" indent="0">
              <a:buNone/>
            </a:pPr>
            <a:r>
              <a:rPr lang="ru-RU" dirty="0"/>
              <a:t>слово князя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хрещення</a:t>
            </a:r>
            <a:r>
              <a:rPr lang="ru-RU" dirty="0"/>
              <a:t> </a:t>
            </a:r>
            <a:r>
              <a:rPr lang="ru-RU" dirty="0" err="1"/>
              <a:t>киян</a:t>
            </a:r>
            <a:r>
              <a:rPr lang="ru-RU" dirty="0"/>
              <a:t> як перший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риторики в </a:t>
            </a:r>
            <a:r>
              <a:rPr lang="ru-RU" dirty="0" err="1"/>
              <a:t>християнській</a:t>
            </a:r>
            <a:r>
              <a:rPr lang="ru-RU" dirty="0"/>
              <a:t> </a:t>
            </a:r>
            <a:r>
              <a:rPr lang="ru-RU" dirty="0" err="1"/>
              <a:t>проповіді</a:t>
            </a:r>
            <a:endParaRPr lang="ru-RU" dirty="0"/>
          </a:p>
          <a:p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оратори</a:t>
            </a:r>
            <a:r>
              <a:rPr lang="ru-RU" dirty="0"/>
              <a:t>: </a:t>
            </a:r>
            <a:r>
              <a:rPr lang="ru-RU" b="1" dirty="0" err="1"/>
              <a:t>Еразм</a:t>
            </a:r>
            <a:r>
              <a:rPr lang="ru-RU" b="1" dirty="0"/>
              <a:t>, митрополит </a:t>
            </a:r>
            <a:r>
              <a:rPr lang="ru-RU" b="1" dirty="0" err="1"/>
              <a:t>Іларіон</a:t>
            </a:r>
            <a:r>
              <a:rPr lang="ru-RU" b="1" dirty="0"/>
              <a:t>, </a:t>
            </a:r>
            <a:r>
              <a:rPr lang="ru-RU" b="1" dirty="0" err="1"/>
              <a:t>Феодосій</a:t>
            </a:r>
            <a:r>
              <a:rPr lang="ru-RU" b="1" dirty="0"/>
              <a:t> </a:t>
            </a:r>
            <a:r>
              <a:rPr lang="ru-RU" b="1" dirty="0" err="1"/>
              <a:t>Печерський</a:t>
            </a:r>
            <a:r>
              <a:rPr lang="ru-RU" b="1" dirty="0"/>
              <a:t>, Климент </a:t>
            </a:r>
            <a:r>
              <a:rPr lang="ru-RU" b="1" dirty="0" err="1"/>
              <a:t>Смолянич</a:t>
            </a:r>
            <a:r>
              <a:rPr lang="ru-RU" b="1" dirty="0"/>
              <a:t>, </a:t>
            </a:r>
            <a:r>
              <a:rPr lang="ru-RU" b="1" dirty="0" err="1"/>
              <a:t>Кирило</a:t>
            </a:r>
            <a:r>
              <a:rPr lang="ru-RU" b="1" dirty="0"/>
              <a:t> </a:t>
            </a:r>
            <a:r>
              <a:rPr lang="ru-RU" b="1" dirty="0" err="1"/>
              <a:t>Туровський</a:t>
            </a:r>
            <a:r>
              <a:rPr lang="ru-RU" b="1" dirty="0"/>
              <a:t>, </a:t>
            </a:r>
            <a:r>
              <a:rPr lang="ru-RU" b="1" dirty="0" err="1"/>
              <a:t>Володимир</a:t>
            </a:r>
            <a:r>
              <a:rPr lang="ru-RU" b="1" dirty="0"/>
              <a:t> Мономах.</a:t>
            </a:r>
            <a:endParaRPr lang="de-DE" b="1" dirty="0"/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06C1AE1D-BF28-4FEA-A372-1549E174D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846" y="711969"/>
            <a:ext cx="2592892" cy="40863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AFE1970-BA64-4BDB-AD91-29B90AB820C3}"/>
              </a:ext>
            </a:extLst>
          </p:cNvPr>
          <p:cNvSpPr txBox="1"/>
          <p:nvPr/>
        </p:nvSpPr>
        <p:spPr>
          <a:xfrm>
            <a:off x="9056582" y="4831888"/>
            <a:ext cx="2730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Володи́мир</a:t>
            </a:r>
            <a:r>
              <a:rPr lang="ru-RU" sz="1200" b="1" dirty="0"/>
              <a:t> </a:t>
            </a:r>
            <a:r>
              <a:rPr lang="ru-RU" sz="1200" b="1" dirty="0" err="1"/>
              <a:t>Монома́х</a:t>
            </a:r>
            <a:r>
              <a:rPr lang="ru-RU" sz="1200" b="1" dirty="0"/>
              <a:t> (1053 —1125):</a:t>
            </a:r>
          </a:p>
          <a:p>
            <a:pPr algn="just"/>
            <a:r>
              <a:rPr lang="ru-RU" sz="1200" dirty="0" err="1"/>
              <a:t>його</a:t>
            </a:r>
            <a:r>
              <a:rPr lang="ru-RU" sz="1200" dirty="0"/>
              <a:t> дидактична </a:t>
            </a:r>
            <a:r>
              <a:rPr lang="ru-RU" sz="1200" dirty="0" err="1"/>
              <a:t>праця</a:t>
            </a:r>
            <a:r>
              <a:rPr lang="ru-RU" sz="1200" dirty="0"/>
              <a:t> «</a:t>
            </a:r>
            <a:r>
              <a:rPr lang="ru-RU" sz="1200" dirty="0" err="1"/>
              <a:t>Повчання</a:t>
            </a:r>
            <a:r>
              <a:rPr lang="ru-RU" sz="1200" dirty="0"/>
              <a:t>», яка </a:t>
            </a:r>
            <a:r>
              <a:rPr lang="ru-RU" sz="1200" dirty="0" err="1"/>
              <a:t>була</a:t>
            </a:r>
            <a:r>
              <a:rPr lang="ru-RU" sz="1200" dirty="0"/>
              <a:t> </a:t>
            </a:r>
            <a:r>
              <a:rPr lang="ru-RU" sz="1200" dirty="0" err="1"/>
              <a:t>присвячений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дітям</a:t>
            </a:r>
            <a:r>
              <a:rPr lang="ru-RU" sz="1200" dirty="0"/>
              <a:t>, </a:t>
            </a:r>
            <a:r>
              <a:rPr lang="ru-RU" sz="1200" dirty="0" err="1"/>
              <a:t>відноситься</a:t>
            </a:r>
            <a:r>
              <a:rPr lang="ru-RU" sz="1200" dirty="0"/>
              <a:t> до перших </a:t>
            </a:r>
            <a:r>
              <a:rPr lang="ru-RU" sz="1200" dirty="0" err="1"/>
              <a:t>творів</a:t>
            </a:r>
            <a:r>
              <a:rPr lang="ru-RU" sz="1200" dirty="0"/>
              <a:t> </a:t>
            </a:r>
            <a:r>
              <a:rPr lang="ru-RU" sz="1200" dirty="0" err="1"/>
              <a:t>ораторського</a:t>
            </a:r>
            <a:r>
              <a:rPr lang="ru-RU" sz="1200" dirty="0"/>
              <a:t> </a:t>
            </a:r>
            <a:r>
              <a:rPr lang="ru-RU" sz="1200" dirty="0" err="1"/>
              <a:t>мистецтва</a:t>
            </a:r>
            <a:r>
              <a:rPr lang="ru-RU" sz="1200" dirty="0"/>
              <a:t> у </a:t>
            </a:r>
            <a:r>
              <a:rPr lang="ru-RU" sz="1200" dirty="0" err="1"/>
              <a:t>Київській</a:t>
            </a:r>
            <a:r>
              <a:rPr lang="ru-RU" sz="1200" dirty="0"/>
              <a:t> </a:t>
            </a:r>
            <a:r>
              <a:rPr lang="ru-RU" sz="1200" dirty="0" err="1"/>
              <a:t>Русі</a:t>
            </a:r>
            <a:r>
              <a:rPr lang="ru-RU" sz="1200" dirty="0"/>
              <a:t>.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Розширив</a:t>
            </a:r>
            <a:r>
              <a:rPr lang="ru-RU" sz="1200" dirty="0"/>
              <a:t> </a:t>
            </a:r>
            <a:r>
              <a:rPr lang="ru-RU" sz="1200" dirty="0" err="1"/>
              <a:t>руське</a:t>
            </a:r>
            <a:r>
              <a:rPr lang="ru-RU" sz="1200" dirty="0"/>
              <a:t> </a:t>
            </a:r>
            <a:r>
              <a:rPr lang="ru-RU" sz="1200" dirty="0" err="1"/>
              <a:t>законодавство</a:t>
            </a:r>
            <a:r>
              <a:rPr lang="ru-RU" sz="1200" dirty="0"/>
              <a:t>, додавши до </a:t>
            </a:r>
            <a:r>
              <a:rPr lang="ru-RU" sz="1200" dirty="0" err="1"/>
              <a:t>нього</a:t>
            </a:r>
            <a:r>
              <a:rPr lang="ru-RU" sz="1200" dirty="0"/>
              <a:t> </a:t>
            </a:r>
            <a:r>
              <a:rPr lang="ru-RU" sz="1200" dirty="0" err="1"/>
              <a:t>свій</a:t>
            </a:r>
            <a:r>
              <a:rPr lang="ru-RU" sz="1200" dirty="0"/>
              <a:t> «Статут»</a:t>
            </a:r>
            <a:endParaRPr lang="de-DE" sz="1200" dirty="0"/>
          </a:p>
        </p:txBody>
      </p:sp>
      <p:sp>
        <p:nvSpPr>
          <p:cNvPr id="7" name="Interaktive Schaltfläche: Zurück oder Vorherige(r)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5771C95-C573-425A-9F5E-520E02877A0A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Nächste(r) oder Weiter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C59C74A-4D38-48EB-8C7D-83282105350B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r Startseite wechseln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77DC0C0-4DDF-4302-A1BE-B704E282350F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m Anfang wechseln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363043-6368-4C87-AC47-2DF0C714E3DE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m Ende wechseln 1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A6F0CFC-B5B9-47E9-BE6F-B423735DA0A7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2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F7D1B-707E-436B-80D1-EF854BD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74784"/>
            <a:ext cx="9832313" cy="1485900"/>
          </a:xfrm>
        </p:spPr>
        <p:txBody>
          <a:bodyPr>
            <a:normAutofit fontScale="90000"/>
          </a:bodyPr>
          <a:lstStyle/>
          <a:p>
            <a:r>
              <a:rPr lang="uk-UA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ораторського мистецтва:</a:t>
            </a:r>
            <a:br>
              <a:rPr lang="uk-UA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Риторика нового часу в </a:t>
            </a:r>
            <a:r>
              <a:rPr lang="ru-RU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 в </a:t>
            </a:r>
            <a:r>
              <a:rPr lang="de-DE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 </a:t>
            </a:r>
            <a:r>
              <a:rPr lang="uk-UA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uk-UA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століттях</a:t>
            </a:r>
            <a:r>
              <a:rPr lang="ru-RU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A7660-8FDD-49CE-89F4-3B63CCE2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823681"/>
            <a:ext cx="10073474" cy="449161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uk-UA" dirty="0"/>
              <a:t>розвиток риторики на </a:t>
            </a:r>
            <a:r>
              <a:rPr lang="uk-UA" dirty="0" err="1"/>
              <a:t>украинських</a:t>
            </a:r>
            <a:r>
              <a:rPr lang="uk-UA" dirty="0"/>
              <a:t> землях у XVI — XVIII століттях </a:t>
            </a:r>
          </a:p>
          <a:p>
            <a:r>
              <a:rPr lang="uk-UA" dirty="0"/>
              <a:t>риторична наука у вищих навчальних закладах:</a:t>
            </a:r>
          </a:p>
          <a:p>
            <a:pPr marL="530352" lvl="1" indent="0">
              <a:buNone/>
            </a:pPr>
            <a:r>
              <a:rPr lang="uk-UA" dirty="0"/>
              <a:t>Києво-Могилянська академія</a:t>
            </a:r>
          </a:p>
          <a:p>
            <a:r>
              <a:rPr lang="uk-UA" dirty="0"/>
              <a:t>проповідницький жанр</a:t>
            </a:r>
          </a:p>
          <a:p>
            <a:r>
              <a:rPr lang="uk-UA" dirty="0"/>
              <a:t>міжконфесійна полеміка</a:t>
            </a:r>
          </a:p>
          <a:p>
            <a:r>
              <a:rPr lang="uk-UA" dirty="0"/>
              <a:t>Видатні оратори: </a:t>
            </a:r>
            <a:r>
              <a:rPr lang="uk-UA" b="1" dirty="0"/>
              <a:t>Іван Вишенський, Мелетій Смотрицький, </a:t>
            </a:r>
            <a:r>
              <a:rPr lang="uk-UA" b="1" dirty="0" err="1"/>
              <a:t>Лазарь</a:t>
            </a:r>
            <a:r>
              <a:rPr lang="uk-UA" b="1" dirty="0"/>
              <a:t> Баранович, </a:t>
            </a:r>
            <a:r>
              <a:rPr lang="uk-UA" b="1" dirty="0" err="1"/>
              <a:t>Йоаникій</a:t>
            </a:r>
            <a:r>
              <a:rPr lang="uk-UA" b="1" dirty="0"/>
              <a:t> Галятовський</a:t>
            </a:r>
            <a:r>
              <a:rPr lang="uk-UA" dirty="0"/>
              <a:t> тощо</a:t>
            </a:r>
          </a:p>
          <a:p>
            <a:r>
              <a:rPr lang="uk-UA" dirty="0"/>
              <a:t>Занепад </a:t>
            </a:r>
            <a:r>
              <a:rPr lang="uk-UA" dirty="0" err="1"/>
              <a:t>риторіки</a:t>
            </a:r>
            <a:r>
              <a:rPr lang="uk-UA" dirty="0"/>
              <a:t> в Україні У XIX столітті через утиски </a:t>
            </a:r>
            <a:r>
              <a:rPr lang="uk-UA" dirty="0" err="1"/>
              <a:t>украинської</a:t>
            </a:r>
            <a:r>
              <a:rPr lang="uk-UA" dirty="0"/>
              <a:t> мови</a:t>
            </a:r>
          </a:p>
          <a:p>
            <a:r>
              <a:rPr lang="uk-UA" dirty="0"/>
              <a:t>Відновлення інтересу до риторики наприкінці XIX — на початку ХХ століття </a:t>
            </a:r>
            <a:r>
              <a:rPr lang="uk-UA" dirty="0" err="1"/>
              <a:t>ктивізацію</a:t>
            </a:r>
            <a:r>
              <a:rPr lang="uk-UA" dirty="0"/>
              <a:t> політичного життя; </a:t>
            </a:r>
          </a:p>
          <a:p>
            <a:r>
              <a:rPr lang="uk-UA" dirty="0"/>
              <a:t>Припинення розвитку красномовства після встановлення тоталітарного режиму</a:t>
            </a:r>
          </a:p>
        </p:txBody>
      </p:sp>
      <p:sp>
        <p:nvSpPr>
          <p:cNvPr id="6" name="Interaktive Schaltfläche: Zurück oder Vorherige(r)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61E1C6F-57D2-432C-A137-AC1980C1A449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324371-E748-47FA-9273-9B915B14B2CA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r Startseite wechseln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F6E308D-88AC-441D-94DE-82F7B81A0472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Anfang wechseln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9DCABB-B7E3-4893-A7D4-ECE2995571D5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Ende wechseln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7F53811C-1D6F-4E08-9836-F847904902DF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31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2FEAA-EBBF-47D1-8C30-9E4AFD08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 стилі публічного виступу</a:t>
            </a:r>
            <a:b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200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BC0BFB5-D3E4-4502-97D3-03B8EF7EC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589032"/>
              </p:ext>
            </p:extLst>
          </p:nvPr>
        </p:nvGraphicFramePr>
        <p:xfrm>
          <a:off x="1093204" y="2059818"/>
          <a:ext cx="106231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9F42EF-FEB0-4785-B9FE-95A27751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41" y="1346087"/>
            <a:ext cx="10623174" cy="267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Публічний виступ </a:t>
            </a:r>
            <a:r>
              <a:rPr lang="uk-UA" dirty="0"/>
              <a:t>– різновид усного спілкування, який відноситься до публічного мовлення</a:t>
            </a:r>
          </a:p>
          <a:p>
            <a:pPr lvl="1"/>
            <a:r>
              <a:rPr lang="uk-UA" dirty="0"/>
              <a:t>використовується у дебатах та дискусіях та вимагає високим рівень володіння культурою мовлення.</a:t>
            </a:r>
          </a:p>
          <a:p>
            <a:pPr lvl="1"/>
            <a:r>
              <a:rPr lang="uk-UA" dirty="0"/>
              <a:t>оратор займає певну позицію, яку він обстоює за допомогою усного мовлення</a:t>
            </a:r>
          </a:p>
          <a:p>
            <a:pPr marL="0" indent="0">
              <a:buNone/>
            </a:pPr>
            <a:r>
              <a:rPr lang="uk-U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Типи публічного мовлення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Interaktive Schaltfläche: Zurück oder Vorherige(r)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BDBFD1E-0A31-426B-92C0-EB63B1DE99E9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Nächste(r) oder Weiter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6C0573-2307-4217-8D03-8EED889E8F5E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Zur Startseite wechseln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7B72CE5-4FC5-43C5-B2A1-A2FDA1C61B51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m Anfang wechseln 1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AB40402-57F3-4273-8E78-83CF576637E8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m Ende wechseln 15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63C14C8-C353-4AC8-B45E-D659977CC7E7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56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7B03B-8489-40D2-B3A7-56066260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 стилі публічного виступу</a:t>
            </a:r>
            <a:b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Доповідь</a:t>
            </a:r>
            <a: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693446D6-150F-4328-B77D-02269A106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783482"/>
              </p:ext>
            </p:extLst>
          </p:nvPr>
        </p:nvGraphicFramePr>
        <p:xfrm>
          <a:off x="1295400" y="1947705"/>
          <a:ext cx="6019800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4D1965E-036B-4379-A06D-A9E6BCBDE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956" y="2650876"/>
            <a:ext cx="3741336" cy="2416849"/>
          </a:xfrm>
          <a:prstGeom prst="rect">
            <a:avLst/>
          </a:prstGeom>
        </p:spPr>
      </p:pic>
      <p:sp>
        <p:nvSpPr>
          <p:cNvPr id="7" name="Interaktive Schaltfläche: Zurück oder Vorherige(r)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CE53773-DDF2-47F1-885A-1DA38015B7C5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B7C8CF-309A-4AB7-A155-1E65DCC44A3F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r Startseite wechseln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1324C3C-75DE-4E58-B261-368B753461F7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Anfang wechseln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C6A0FFF-1D95-408B-8F5C-22B398E80717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m Ende wechseln 1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075F7CB-9161-4C4D-842F-CE0F6E588029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58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7B03B-8489-40D2-B3A7-56066260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 стилі публічного виступу</a:t>
            </a:r>
            <a:br>
              <a:rPr lang="uk-UA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</a:t>
            </a:r>
            <a:r>
              <a:rPr lang="de-DE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BE4657-483C-48BF-8148-C03AE5CD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570" y="1738241"/>
            <a:ext cx="10571703" cy="4843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err="1"/>
              <a:t>жанровий</a:t>
            </a:r>
            <a:r>
              <a:rPr lang="ru-RU" i="1" dirty="0"/>
              <a:t> </a:t>
            </a:r>
            <a:r>
              <a:rPr lang="ru-RU" i="1" dirty="0" err="1"/>
              <a:t>різновид</a:t>
            </a:r>
            <a:r>
              <a:rPr lang="ru-RU" i="1" dirty="0"/>
              <a:t> </a:t>
            </a:r>
            <a:r>
              <a:rPr lang="ru-RU" i="1" dirty="0" err="1"/>
              <a:t>суспільно-політичного</a:t>
            </a:r>
            <a:r>
              <a:rPr lang="ru-RU" i="1" dirty="0"/>
              <a:t>, </a:t>
            </a:r>
            <a:r>
              <a:rPr lang="ru-RU" i="1" dirty="0" err="1"/>
              <a:t>академічного</a:t>
            </a:r>
            <a:r>
              <a:rPr lang="ru-RU" i="1" dirty="0"/>
              <a:t> та </a:t>
            </a:r>
            <a:r>
              <a:rPr lang="ru-RU" i="1" dirty="0" err="1"/>
              <a:t>урочистого</a:t>
            </a:r>
            <a:r>
              <a:rPr lang="ru-RU" i="1" dirty="0"/>
              <a:t> </a:t>
            </a:r>
            <a:r>
              <a:rPr lang="ru-RU" i="1" dirty="0" err="1"/>
              <a:t>публічного</a:t>
            </a:r>
            <a:r>
              <a:rPr lang="ru-RU" i="1" dirty="0"/>
              <a:t> </a:t>
            </a:r>
            <a:r>
              <a:rPr lang="ru-RU" i="1" dirty="0" err="1"/>
              <a:t>мовлення</a:t>
            </a:r>
            <a:r>
              <a:rPr lang="ru-RU" i="1" dirty="0"/>
              <a:t>:</a:t>
            </a:r>
          </a:p>
          <a:p>
            <a:r>
              <a:rPr lang="uk-UA" dirty="0" err="1"/>
              <a:t>академічни</a:t>
            </a:r>
            <a:r>
              <a:rPr lang="uk-UA" dirty="0"/>
              <a:t> огляд;</a:t>
            </a:r>
          </a:p>
          <a:p>
            <a:r>
              <a:rPr lang="uk-UA" dirty="0"/>
              <a:t>виступ у науковій дискусії;</a:t>
            </a:r>
            <a:endParaRPr lang="ru-RU" dirty="0"/>
          </a:p>
          <a:p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/>
              <a:t>:</a:t>
            </a:r>
            <a:r>
              <a:rPr lang="de-DE" dirty="0"/>
              <a:t> </a:t>
            </a:r>
            <a:r>
              <a:rPr lang="ru-RU" dirty="0" err="1"/>
              <a:t>висвітлено</a:t>
            </a:r>
            <a:r>
              <a:rPr lang="ru-RU" dirty="0"/>
              <a:t> та </a:t>
            </a:r>
            <a:r>
              <a:rPr lang="ru-RU" dirty="0" err="1"/>
              <a:t>оцінено</a:t>
            </a:r>
            <a:r>
              <a:rPr lang="ru-RU" dirty="0"/>
              <a:t> </a:t>
            </a:r>
            <a:r>
              <a:rPr lang="ru-RU" dirty="0" err="1"/>
              <a:t>поточні</a:t>
            </a:r>
            <a:r>
              <a:rPr lang="ru-RU" dirty="0"/>
              <a:t> </a:t>
            </a:r>
            <a:r>
              <a:rPr lang="ru-RU" dirty="0" err="1"/>
              <a:t>соціально-політичні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;</a:t>
            </a:r>
          </a:p>
          <a:p>
            <a:r>
              <a:rPr lang="uk-UA" dirty="0"/>
              <a:t>виступ у науковій дискусії;</a:t>
            </a:r>
            <a:endParaRPr lang="ru-RU" dirty="0"/>
          </a:p>
          <a:p>
            <a:r>
              <a:rPr lang="ru-RU" dirty="0"/>
              <a:t>короткий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обговорення</a:t>
            </a:r>
            <a:r>
              <a:rPr lang="ru-RU" dirty="0"/>
              <a:t> на </a:t>
            </a:r>
            <a:r>
              <a:rPr lang="ru-RU" dirty="0" err="1"/>
              <a:t>нарадах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зборах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діловий</a:t>
            </a:r>
            <a:r>
              <a:rPr lang="ru-RU" dirty="0"/>
              <a:t> і </a:t>
            </a:r>
            <a:r>
              <a:rPr lang="ru-RU" dirty="0" err="1"/>
              <a:t>змістовний</a:t>
            </a:r>
            <a:r>
              <a:rPr lang="ru-RU" dirty="0"/>
              <a:t>,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;</a:t>
            </a:r>
          </a:p>
          <a:p>
            <a:r>
              <a:rPr lang="ru-RU" dirty="0" err="1"/>
              <a:t>мітингові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суспільно-політичні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спрямованість</a:t>
            </a:r>
            <a:r>
              <a:rPr lang="ru-RU" dirty="0"/>
              <a:t> </a:t>
            </a:r>
            <a:r>
              <a:rPr lang="ru-RU" dirty="0" err="1"/>
              <a:t>виступу</a:t>
            </a:r>
            <a:r>
              <a:rPr lang="ru-RU" dirty="0"/>
              <a:t> </a:t>
            </a:r>
            <a:r>
              <a:rPr lang="ru-RU" dirty="0" err="1"/>
              <a:t>уточнюють</a:t>
            </a:r>
            <a:r>
              <a:rPr lang="ru-RU" dirty="0"/>
              <a:t>, </a:t>
            </a:r>
            <a:r>
              <a:rPr lang="ru-RU" dirty="0" err="1"/>
              <a:t>коригують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виголошення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імпровізаціями</a:t>
            </a:r>
            <a:r>
              <a:rPr lang="ru-RU" dirty="0"/>
              <a:t> як </a:t>
            </a:r>
            <a:r>
              <a:rPr lang="ru-RU" dirty="0" err="1"/>
              <a:t>відгуком</a:t>
            </a:r>
            <a:r>
              <a:rPr lang="ru-RU" dirty="0"/>
              <a:t> на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  <a:endParaRPr lang="de-DE" dirty="0"/>
          </a:p>
        </p:txBody>
      </p:sp>
      <p:sp>
        <p:nvSpPr>
          <p:cNvPr id="6" name="Interaktive Schaltfläche: Zurück oder Vorherige(r)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8F299D2-5B94-4884-955E-FF85BBFF9332}"/>
              </a:ext>
            </a:extLst>
          </p:cNvPr>
          <p:cNvSpPr/>
          <p:nvPr/>
        </p:nvSpPr>
        <p:spPr>
          <a:xfrm>
            <a:off x="684741" y="63944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6A972C-DFAC-4474-AFEB-043B3B2BCC7B}"/>
              </a:ext>
            </a:extLst>
          </p:cNvPr>
          <p:cNvSpPr/>
          <p:nvPr/>
        </p:nvSpPr>
        <p:spPr>
          <a:xfrm>
            <a:off x="11718273" y="6399615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r Startseite wechseln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CD9368-8078-4CC7-BBCF-CF869A696C9E}"/>
              </a:ext>
            </a:extLst>
          </p:cNvPr>
          <p:cNvSpPr/>
          <p:nvPr/>
        </p:nvSpPr>
        <p:spPr>
          <a:xfrm>
            <a:off x="6096000" y="6399615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m Anfang wechseln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5163BED-49DF-421B-84FC-955E4D3CA21D}"/>
              </a:ext>
            </a:extLst>
          </p:cNvPr>
          <p:cNvSpPr/>
          <p:nvPr/>
        </p:nvSpPr>
        <p:spPr>
          <a:xfrm>
            <a:off x="5689108" y="6401548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m Ende wechseln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B9472BE-BB06-45C6-85C4-45D4E3EFDD2F}"/>
              </a:ext>
            </a:extLst>
          </p:cNvPr>
          <p:cNvSpPr/>
          <p:nvPr/>
        </p:nvSpPr>
        <p:spPr>
          <a:xfrm>
            <a:off x="6502892" y="6399615"/>
            <a:ext cx="360000" cy="36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66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usschnitt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Ausschnitt</Template>
  <TotalTime>5</TotalTime>
  <Words>1350</Words>
  <Application>Microsoft Office PowerPoint</Application>
  <PresentationFormat>Широкоэкранный</PresentationFormat>
  <Paragraphs>202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Times New Roman</vt:lpstr>
      <vt:lpstr>TimesNewRoman</vt:lpstr>
      <vt:lpstr>Ausschnitt</vt:lpstr>
      <vt:lpstr>ПСИХОЛОГІЧНІ АСПЕКТИ ПУБЛІЧНОГО ВИСТУПУ  </vt:lpstr>
      <vt:lpstr>Зміст</vt:lpstr>
      <vt:lpstr>Історія ораторського мистецтва: Стародавня Греція  </vt:lpstr>
      <vt:lpstr>Історія ораторського мистецтва: Давній Рим </vt:lpstr>
      <vt:lpstr>Історія ораторського мистецтва: Середньовічна Європа та Киівська Русь </vt:lpstr>
      <vt:lpstr>Історія ораторського мистецтва: Риторика нового часу в Україні в XVI - XХ століттях  </vt:lpstr>
      <vt:lpstr>Ефективні стилі публічного виступу </vt:lpstr>
      <vt:lpstr>Ефективні стилі публічного виступу Доповідь </vt:lpstr>
      <vt:lpstr>Ефективні стилі публічного виступу Виступ </vt:lpstr>
      <vt:lpstr>Ефективні стилі публічного виступу Промова </vt:lpstr>
      <vt:lpstr>Ефективні стилі публічного виступу Промова </vt:lpstr>
      <vt:lpstr>Ефективні стилі публічного виступу Лекція </vt:lpstr>
      <vt:lpstr>Ефективні стилі публічного виступу Проповідь </vt:lpstr>
      <vt:lpstr>Психологічна підготовка до виступу Ретельна попередня робота:</vt:lpstr>
      <vt:lpstr>Психологічна підготовка до виступу Ретельна попередня робота</vt:lpstr>
      <vt:lpstr>Страх публічного виступу, його природа та методи опанування ним. </vt:lpstr>
      <vt:lpstr>Прийоми управління увагою аудиторії Основні вимоги до виступу </vt:lpstr>
      <vt:lpstr>Прийоми управління увагою аудиторії. Ораторські прийоми</vt:lpstr>
      <vt:lpstr>Прийоми управління увагою аудиторії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ПСИХОЛОГІЧНІ АСПЕКТИ ПУБЛІЧНОГО ВИСТУПУ  </dc:title>
  <dc:creator>Natalia Bückert</dc:creator>
  <cp:lastModifiedBy>User</cp:lastModifiedBy>
  <cp:revision>80</cp:revision>
  <dcterms:created xsi:type="dcterms:W3CDTF">2020-11-22T12:43:00Z</dcterms:created>
  <dcterms:modified xsi:type="dcterms:W3CDTF">2024-05-01T10:01:31Z</dcterms:modified>
</cp:coreProperties>
</file>