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63" r:id="rId6"/>
    <p:sldId id="261" r:id="rId7"/>
    <p:sldId id="259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FB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225715"/>
          </a:xfrm>
        </p:spPr>
        <p:txBody>
          <a:bodyPr/>
          <a:lstStyle/>
          <a:p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043026" y="4400634"/>
            <a:ext cx="8637072" cy="977621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          THEME</a:t>
            </a:r>
            <a:r>
              <a:rPr lang="en-US" sz="4800" b="1" dirty="0"/>
              <a:t>: FOOD</a:t>
            </a:r>
            <a:endParaRPr lang="uk-UA" sz="4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7779" y="314793"/>
            <a:ext cx="7041026" cy="414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14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337790"/>
          </a:xfrm>
        </p:spPr>
        <p:txBody>
          <a:bodyPr/>
          <a:lstStyle/>
          <a:p>
            <a:r>
              <a:rPr lang="en-US" dirty="0"/>
              <a:t>eating habits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do you like eating?</a:t>
            </a:r>
            <a:endParaRPr lang="uk-UA" dirty="0"/>
          </a:p>
          <a:p>
            <a:r>
              <a:rPr lang="en-US" dirty="0"/>
              <a:t> Do you think you eat healthy food?</a:t>
            </a:r>
            <a:endParaRPr lang="uk-UA" dirty="0"/>
          </a:p>
          <a:p>
            <a:r>
              <a:rPr lang="en-US" dirty="0"/>
              <a:t> Do you eat junk food? How often?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74932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71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1219" y="196469"/>
            <a:ext cx="9607661" cy="105631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name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the vegetables and fruit which you can see in the pictures</a:t>
            </a: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7" name="Місце для вмісту 6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870" y="1252789"/>
            <a:ext cx="4695473" cy="4734908"/>
          </a:xfrm>
        </p:spPr>
      </p:pic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8" name="Місце для вмісту 7"/>
          <p:cNvPicPr>
            <a:picLocks noGrp="1" noChangeAspect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362" y="1252788"/>
            <a:ext cx="4779545" cy="4734909"/>
          </a:xfrm>
        </p:spPr>
      </p:pic>
    </p:spTree>
    <p:extLst>
      <p:ext uri="{BB962C8B-B14F-4D97-AF65-F5344CB8AC3E}">
        <p14:creationId xmlns:p14="http://schemas.microsoft.com/office/powerpoint/2010/main" val="191896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314793"/>
            <a:ext cx="9603275" cy="125917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Look </a:t>
            </a:r>
            <a:r>
              <a:rPr lang="en-US" dirty="0"/>
              <a:t>at the layout of the text. </a:t>
            </a:r>
            <a:r>
              <a:rPr lang="uk-UA" dirty="0" smtClean="0"/>
              <a:t> </a:t>
            </a:r>
            <a:r>
              <a:rPr lang="en-US" dirty="0" smtClean="0"/>
              <a:t>What </a:t>
            </a:r>
            <a:r>
              <a:rPr lang="uk-UA" dirty="0" smtClean="0"/>
              <a:t> </a:t>
            </a:r>
            <a:r>
              <a:rPr lang="en-US" dirty="0" smtClean="0"/>
              <a:t>type </a:t>
            </a:r>
            <a:r>
              <a:rPr lang="en-US" dirty="0"/>
              <a:t>of text is it</a:t>
            </a:r>
            <a:r>
              <a:rPr lang="en-US" dirty="0" smtClean="0"/>
              <a:t>? </a:t>
            </a:r>
            <a:endParaRPr lang="uk-UA" dirty="0"/>
          </a:p>
        </p:txBody>
      </p:sp>
      <p:pic>
        <p:nvPicPr>
          <p:cNvPr id="21" name="Місце для вмісту 20"/>
          <p:cNvPicPr>
            <a:picLocks noGrp="1" noChangeAspect="1"/>
          </p:cNvPicPr>
          <p:nvPr>
            <p:ph idx="1"/>
          </p:nvPr>
        </p:nvPicPr>
        <p:blipFill>
          <a:blip r:embed="rId3">
            <a:duotone>
              <a:prstClr val="black"/>
              <a:srgbClr val="9DFBA8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2113613" y="2413418"/>
            <a:ext cx="7450112" cy="1696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125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Read again and tick</a:t>
            </a: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1304325"/>
              </p:ext>
            </p:extLst>
          </p:nvPr>
        </p:nvGraphicFramePr>
        <p:xfrm>
          <a:off x="1335209" y="2113615"/>
          <a:ext cx="9836013" cy="3447735"/>
        </p:xfrm>
        <a:graphic>
          <a:graphicData uri="http://schemas.openxmlformats.org/drawingml/2006/table">
            <a:tbl>
              <a:tblPr/>
              <a:tblGrid>
                <a:gridCol w="1968433">
                  <a:extLst>
                    <a:ext uri="{9D8B030D-6E8A-4147-A177-3AD203B41FA5}">
                      <a16:colId xmlns:a16="http://schemas.microsoft.com/office/drawing/2014/main" xmlns="" val="2540232827"/>
                    </a:ext>
                  </a:extLst>
                </a:gridCol>
                <a:gridCol w="1967408">
                  <a:extLst>
                    <a:ext uri="{9D8B030D-6E8A-4147-A177-3AD203B41FA5}">
                      <a16:colId xmlns:a16="http://schemas.microsoft.com/office/drawing/2014/main" xmlns="" val="352400771"/>
                    </a:ext>
                  </a:extLst>
                </a:gridCol>
                <a:gridCol w="1967408">
                  <a:extLst>
                    <a:ext uri="{9D8B030D-6E8A-4147-A177-3AD203B41FA5}">
                      <a16:colId xmlns:a16="http://schemas.microsoft.com/office/drawing/2014/main" xmlns="" val="1715216389"/>
                    </a:ext>
                  </a:extLst>
                </a:gridCol>
                <a:gridCol w="1966382">
                  <a:extLst>
                    <a:ext uri="{9D8B030D-6E8A-4147-A177-3AD203B41FA5}">
                      <a16:colId xmlns:a16="http://schemas.microsoft.com/office/drawing/2014/main" xmlns="" val="4070493716"/>
                    </a:ext>
                  </a:extLst>
                </a:gridCol>
                <a:gridCol w="1966382">
                  <a:extLst>
                    <a:ext uri="{9D8B030D-6E8A-4147-A177-3AD203B41FA5}">
                      <a16:colId xmlns:a16="http://schemas.microsoft.com/office/drawing/2014/main" xmlns="" val="1721578178"/>
                    </a:ext>
                  </a:extLst>
                </a:gridCol>
              </a:tblGrid>
              <a:tr h="84746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uk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protect against cancer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protect against heart disease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help you to have healthy eyes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help you have a good memory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26758527"/>
                  </a:ext>
                </a:extLst>
              </a:tr>
              <a:tr h="4237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Dark blue grapes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22236973"/>
                  </a:ext>
                </a:extLst>
              </a:tr>
              <a:tr h="4237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Blueberries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19141689"/>
                  </a:ext>
                </a:extLst>
              </a:tr>
              <a:tr h="4237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Peppers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5982179"/>
                  </a:ext>
                </a:extLst>
              </a:tr>
              <a:tr h="4237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Oranges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85956070"/>
                  </a:ext>
                </a:extLst>
              </a:tr>
              <a:tr h="4237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Tomatoes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20061207"/>
                  </a:ext>
                </a:extLst>
              </a:tr>
              <a:tr h="48160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Carrots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92623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83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Read the dialogues (1-3) and draw your attention to the words in bold.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	Write fruit and vegetables help keep our ____healthy.</a:t>
            </a:r>
          </a:p>
          <a:p>
            <a:pPr marL="0" indent="0">
              <a:buNone/>
            </a:pPr>
            <a:r>
              <a:rPr lang="en-US" dirty="0" smtClean="0"/>
              <a:t> 	 a. eyes</a:t>
            </a:r>
            <a:r>
              <a:rPr lang="en-US" dirty="0"/>
              <a:t>				b. heart</a:t>
            </a:r>
          </a:p>
          <a:p>
            <a:r>
              <a:rPr lang="en-US" dirty="0"/>
              <a:t>2.	The man and woman don’t need to buy any______.	</a:t>
            </a:r>
          </a:p>
          <a:p>
            <a:pPr marL="0" indent="0">
              <a:buNone/>
            </a:pPr>
            <a:r>
              <a:rPr lang="en-US" dirty="0" smtClean="0"/>
              <a:t>	a. strawberries</a:t>
            </a:r>
            <a:r>
              <a:rPr lang="en-US" dirty="0"/>
              <a:t>			b. cherries</a:t>
            </a:r>
          </a:p>
          <a:p>
            <a:r>
              <a:rPr lang="en-US" dirty="0"/>
              <a:t>3.	The man orders ______ for dessert.</a:t>
            </a:r>
          </a:p>
          <a:p>
            <a:pPr marL="0" indent="0">
              <a:buNone/>
            </a:pPr>
            <a:r>
              <a:rPr lang="en-US" dirty="0" smtClean="0"/>
              <a:t>	a. a </a:t>
            </a:r>
            <a:r>
              <a:rPr lang="en-US" dirty="0"/>
              <a:t>fruit salad			b. ice cream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881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4532" y="418011"/>
            <a:ext cx="9605635" cy="1031965"/>
          </a:xfrm>
        </p:spPr>
        <p:txBody>
          <a:bodyPr>
            <a:normAutofit fontScale="90000"/>
          </a:bodyPr>
          <a:lstStyle/>
          <a:p>
            <a:r>
              <a:rPr lang="en-US" dirty="0"/>
              <a:t>Look at the pictures and read through the speech </a:t>
            </a:r>
            <a:r>
              <a:rPr lang="en-US" dirty="0" err="1"/>
              <a:t>bubles</a:t>
            </a:r>
            <a:r>
              <a:rPr lang="en-US" dirty="0"/>
              <a:t>. In pairs discuss as in the example.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66069" y="1057475"/>
            <a:ext cx="4252204" cy="5774871"/>
          </a:xfrm>
        </p:spPr>
      </p:pic>
      <p:pic>
        <p:nvPicPr>
          <p:cNvPr id="6" name="Місце для вмісту 5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890896" y="1107522"/>
            <a:ext cx="4252205" cy="5674782"/>
          </a:xfrm>
        </p:spPr>
      </p:pic>
    </p:spTree>
    <p:extLst>
      <p:ext uri="{BB962C8B-B14F-4D97-AF65-F5344CB8AC3E}">
        <p14:creationId xmlns:p14="http://schemas.microsoft.com/office/powerpoint/2010/main" val="704581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 for </a:t>
            </a:r>
            <a:r>
              <a:rPr lang="en-US" dirty="0" smtClean="0"/>
              <a:t>your</a:t>
            </a:r>
            <a:r>
              <a:rPr lang="uk-UA" smtClean="0"/>
              <a:t> </a:t>
            </a:r>
            <a:r>
              <a:rPr lang="en-US" smtClean="0"/>
              <a:t> </a:t>
            </a:r>
            <a:r>
              <a:rPr lang="en-US" dirty="0" smtClean="0"/>
              <a:t>attention.</a:t>
            </a:r>
            <a:br>
              <a:rPr lang="en-US" dirty="0" smtClean="0"/>
            </a:b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600" cap="all" dirty="0">
                <a:solidFill>
                  <a:prstClr val="black"/>
                </a:solidFill>
                <a:ea typeface="+mj-ea"/>
                <a:cs typeface="+mj-cs"/>
              </a:rPr>
              <a:t>Good Bye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8488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1467</TotalTime>
  <Words>134</Words>
  <Application>Microsoft Office PowerPoint</Application>
  <PresentationFormat>Произвольный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Gallery</vt:lpstr>
      <vt:lpstr> </vt:lpstr>
      <vt:lpstr>eating habits</vt:lpstr>
      <vt:lpstr>name the vegetables and fruit which you can see in the pictures</vt:lpstr>
      <vt:lpstr>Look at the layout of the text.  What  type of text is it? </vt:lpstr>
      <vt:lpstr>Read again and tick </vt:lpstr>
      <vt:lpstr>Read the dialogues (1-3) and draw your attention to the words in bold. </vt:lpstr>
      <vt:lpstr>Look at the pictures and read through the speech bubles. In pairs discuss as in the example. </vt:lpstr>
      <vt:lpstr>Thank you for your  attention.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THEME: FOOD</dc:title>
  <dc:creator>Користувач Windows</dc:creator>
  <cp:lastModifiedBy>Бух</cp:lastModifiedBy>
  <cp:revision>10</cp:revision>
  <dcterms:created xsi:type="dcterms:W3CDTF">2017-11-01T10:10:45Z</dcterms:created>
  <dcterms:modified xsi:type="dcterms:W3CDTF">2019-02-26T11:12:46Z</dcterms:modified>
</cp:coreProperties>
</file>