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CD6318-4A00-41BC-A6A9-A7B1D7882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ACC9EA40-3058-431A-B75D-B4952CCFA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A133185-6676-43B7-9A55-F3C36C2C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234A373-59A2-444A-8AF6-F07C1716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7569E5D-A7C1-4F6B-A478-D43F16D4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1648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E74C2E-C06D-405C-9469-FDF490CC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FF73D8A0-09E1-4291-BCB4-01A9EDF83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653990D-6907-4150-9622-559DAE08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8D8B30F-DB8F-490C-AC6A-7945450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1006AB5-B4F1-4019-88A6-060A539C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4380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86BD2535-D069-47E9-BD44-C98FE73B5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E6D9A7C0-381B-457C-958E-1F4849CDF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E4B43B9-1868-45B8-9C3F-3DAF010B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D00F8CD3-F80E-4D00-8998-C0C8D9C8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084922A-F102-4394-8666-BC3525A7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5889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0992F1-0E2A-4153-81AA-FF0E6113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E0C2BE3-1DBC-4130-83E9-0F239A896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FAC13B9-47AB-4082-84D0-49EC19D3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2FC5921-5365-423A-8B29-40E72619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6C340CE-BB26-4976-91D9-DDD228E1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4489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1E13F0-AEB1-46EA-A1F4-919DC753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FA3B8D98-B907-4B27-84FD-E7E7846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F441A89-72D5-4BCD-B4FE-BC13C981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525C1BC-9C33-43AE-8917-2D17B8D6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B61C2BD0-F6B7-41D2-AF39-738C4326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1983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E8D09-6810-4BE3-8B93-2AF6CCE4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6D295F5-79B7-47F7-9443-FEC961482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B9075AF4-834F-4703-BD8C-8A7D2863D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304721F0-B9ED-45DC-82DE-FCC33B26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83B0DEBB-7D6B-4529-8AAE-239EA5BD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573AFF5A-99B3-47D1-A640-E1F7372B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4320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8D3DB6-F31D-400A-A8F7-FA78B257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C73B233D-DBF7-4B31-B43F-B9279A03D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A75056AD-877D-411A-94A5-18657BB8A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FDA1C1B5-7B03-4478-AF73-CA56AD286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A22A67BF-8E37-412A-ACF8-7A3BDC50C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8293C883-1DFB-48AB-AD85-EFCA8E74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C2235AB0-1F77-4C0C-8E8D-D144A2B7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F2F65CBF-6D2E-432B-A6B1-DCC3D5C8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3477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0A769F-841E-452A-8397-40BF9499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A3FE1754-149C-492B-B7A6-54765BE8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6D1B9F9A-D464-41B8-AFFA-C415FCF6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EA0A065A-0250-453B-9532-6CECB42D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4655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84CAA358-F0F7-47B3-AAA9-200994DE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95441724-7897-4DFE-8187-3487F8F0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66BE0985-7C0C-4505-98BE-298D252B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393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B76E66-9FCA-4469-BE07-36B85BE1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168AA51-583A-44A3-8751-B69F8C89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1468627B-5055-4ACE-B645-3063BCB9A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2C4A0CF9-DAFD-40B0-A84B-3A0EFBE1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9145B7C3-F006-42C1-AE8A-B1FC33B5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C8220931-FA42-463B-BF11-759E48FE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4579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9414D-74C5-45C9-8036-A2B57D13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2083D274-559E-41C8-AE81-3D1F42301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07C84223-D4CE-4701-B57C-D64841215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2BA10DC3-1DF6-416E-925B-3C6B5751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C7569E4-A246-4199-9699-2B565451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4BAA6BA6-49B7-4DE8-B4A3-018AF6AE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04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36795901-C6A9-4392-8116-EA40AEE1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79E089E9-2039-45A1-BAB9-399BE7A4C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1CA79F86-8CBA-4B89-8A89-45F49965E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101E-E94C-4975-B01A-809A7804C3C6}" type="datetimeFigureOut">
              <a:rPr lang="uk-UA" smtClean="0"/>
              <a:pPr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2B651ED-B72B-4B66-8926-D2A580FA4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556F083-2BE0-4E8F-9A68-133716F1E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89773-8F9F-4E6A-95C9-AC6AFB817DD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7224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C2850C-6149-41BE-8CB1-E450562D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482"/>
            <a:ext cx="12192000" cy="4543865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Тема: «Завершальний етап війни. </a:t>
            </a:r>
            <a:br>
              <a:rPr lang="uk-UA" sz="5400" b="1" dirty="0"/>
            </a:br>
            <a:r>
              <a:rPr lang="uk-UA" sz="5400" b="1" dirty="0"/>
              <a:t>Початок революцій»</a:t>
            </a:r>
          </a:p>
        </p:txBody>
      </p:sp>
    </p:spTree>
    <p:extLst>
      <p:ext uri="{BB962C8B-B14F-4D97-AF65-F5344CB8AC3E}">
        <p14:creationId xmlns:p14="http://schemas.microsoft.com/office/powerpoint/2010/main" xmlns="" val="2428563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2B0CD6-D704-42BE-AF0E-28FAD93E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68"/>
            <a:ext cx="12192000" cy="1365201"/>
          </a:xfrm>
        </p:spPr>
        <p:txBody>
          <a:bodyPr/>
          <a:lstStyle/>
          <a:p>
            <a:pPr algn="ctr"/>
            <a:r>
              <a:rPr lang="uk-UA" b="1" dirty="0"/>
              <a:t>Володимир Ленін (Ульянов) та РСДРП(б)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xmlns="" id="{6B95F00A-F1A7-4432-80DF-C4037E71CF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372" y="1406769"/>
            <a:ext cx="3533647" cy="4845515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08D982-BC19-4518-B26D-91B1FE3F7B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20713"/>
            <a:ext cx="4925372" cy="57957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C73BD5-E6B2-47C8-94D3-973199F9B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9019" y="2331388"/>
            <a:ext cx="3732981" cy="2487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0D6DF8-C24D-4314-B0EF-88C1A650BAAE}"/>
              </a:ext>
            </a:extLst>
          </p:cNvPr>
          <p:cNvSpPr txBox="1"/>
          <p:nvPr/>
        </p:nvSpPr>
        <p:spPr>
          <a:xfrm>
            <a:off x="8459019" y="4923692"/>
            <a:ext cx="3732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Прапор РСДРП(б) </a:t>
            </a:r>
            <a:r>
              <a:rPr lang="uk-UA" dirty="0"/>
              <a:t>– Російська соціал-демократична робітнича партія (більшовиків)</a:t>
            </a:r>
          </a:p>
        </p:txBody>
      </p:sp>
    </p:spTree>
    <p:extLst>
      <p:ext uri="{BB962C8B-B14F-4D97-AF65-F5344CB8AC3E}">
        <p14:creationId xmlns:p14="http://schemas.microsoft.com/office/powerpoint/2010/main" xmlns="" val="143264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DC6A66-AD25-4A96-8516-6BACEB73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501056"/>
          </a:xfrm>
        </p:spPr>
        <p:txBody>
          <a:bodyPr/>
          <a:lstStyle/>
          <a:p>
            <a:pPr algn="ctr"/>
            <a:r>
              <a:rPr lang="uk-UA" b="1" dirty="0"/>
              <a:t>Жовтнева переворот (революція) </a:t>
            </a:r>
            <a:br>
              <a:rPr lang="uk-UA" b="1" dirty="0"/>
            </a:br>
            <a:r>
              <a:rPr lang="uk-UA" b="1" dirty="0"/>
              <a:t>24 жовтня (7листопада) 1917р.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3B5CDEC4-0A30-4924-8D83-A8097005E9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5626"/>
            <a:ext cx="5439171" cy="4351337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0C2A68A5-8B68-4A4A-ADA6-627FA926C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1765" y="1825625"/>
            <a:ext cx="6527006" cy="4351337"/>
          </a:xfrm>
        </p:spPr>
      </p:pic>
    </p:spTree>
    <p:extLst>
      <p:ext uri="{BB962C8B-B14F-4D97-AF65-F5344CB8AC3E}">
        <p14:creationId xmlns:p14="http://schemas.microsoft.com/office/powerpoint/2010/main" xmlns="" val="182215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D067F8-079C-48AA-9EDC-B7E8815A8A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3049"/>
            <a:ext cx="12192000" cy="44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89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B5779185-3C47-4EFF-91D9-009AD9A02B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069" y="1546"/>
            <a:ext cx="9149862" cy="6856454"/>
          </a:xfrm>
        </p:spPr>
      </p:pic>
    </p:spTree>
    <p:extLst>
      <p:ext uri="{BB962C8B-B14F-4D97-AF65-F5344CB8AC3E}">
        <p14:creationId xmlns:p14="http://schemas.microsoft.com/office/powerpoint/2010/main" xmlns="" val="63747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071FC4-5625-44B2-A0BD-F07DA11C3D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4508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3B7801-DEE2-4694-8FEE-A3F368A9E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50862"/>
            <a:ext cx="7612329" cy="4407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3900E9-E90A-4876-B30C-C02A6741D863}"/>
              </a:ext>
            </a:extLst>
          </p:cNvPr>
          <p:cNvSpPr txBox="1"/>
          <p:nvPr/>
        </p:nvSpPr>
        <p:spPr>
          <a:xfrm>
            <a:off x="7612329" y="3993250"/>
            <a:ext cx="457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Крейсер «Аврора»</a:t>
            </a:r>
          </a:p>
        </p:txBody>
      </p:sp>
    </p:spTree>
    <p:extLst>
      <p:ext uri="{BB962C8B-B14F-4D97-AF65-F5344CB8AC3E}">
        <p14:creationId xmlns:p14="http://schemas.microsoft.com/office/powerpoint/2010/main" xmlns="" val="181985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6AA69D-BD02-4BA8-A3B7-3CA4D16B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99"/>
            <a:ext cx="12192000" cy="1407405"/>
          </a:xfrm>
        </p:spPr>
        <p:txBody>
          <a:bodyPr/>
          <a:lstStyle/>
          <a:p>
            <a:pPr algn="ctr"/>
            <a:r>
              <a:rPr lang="uk-UA" b="1" dirty="0"/>
              <a:t>3 березня 1918р. – Брест-Литовський мир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41AAD3E4-4E7A-4218-A4DA-1A3D2FCDF1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833" y="1434904"/>
            <a:ext cx="6827521" cy="5120641"/>
          </a:xfr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ACB42EF7-6FD2-4D4C-985D-13AF4E6B7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688" y="2410397"/>
            <a:ext cx="5410312" cy="2569565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Більшовики підписали мир з Четверним союзом, за яким </a:t>
            </a:r>
            <a:r>
              <a:rPr lang="uk-UA" b="1" dirty="0" err="1"/>
              <a:t>росія</a:t>
            </a:r>
            <a:r>
              <a:rPr lang="uk-UA" b="1" dirty="0"/>
              <a:t> втрачала території і припиняла військові дії</a:t>
            </a:r>
          </a:p>
        </p:txBody>
      </p:sp>
    </p:spTree>
    <p:extLst>
      <p:ext uri="{BB962C8B-B14F-4D97-AF65-F5344CB8AC3E}">
        <p14:creationId xmlns:p14="http://schemas.microsoft.com/office/powerpoint/2010/main" xmlns="" val="413331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3E943-211C-4967-B492-46EA42D1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543259"/>
          </a:xfrm>
        </p:spPr>
        <p:txBody>
          <a:bodyPr/>
          <a:lstStyle/>
          <a:p>
            <a:pPr algn="ctr"/>
            <a:r>
              <a:rPr lang="uk-UA" b="1" dirty="0"/>
              <a:t>Битва біля міста </a:t>
            </a:r>
            <a:r>
              <a:rPr lang="uk-UA" b="1" dirty="0" err="1"/>
              <a:t>Аррас</a:t>
            </a:r>
            <a:r>
              <a:rPr lang="uk-UA" b="1" dirty="0"/>
              <a:t> (9 квітня – 16 травня 1917р.) – наступальна операція британської армії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25C0C1B7-0435-4FD2-883E-06B27F0BEC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1514"/>
            <a:ext cx="6159585" cy="4742879"/>
          </a:xfr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B4FBC979-CA39-4739-9D2A-02F5B3C3C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3143"/>
            <a:ext cx="6019800" cy="1308295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Британська армія досягла значних успіхів, але не змогла прорвати німецький фронт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7707529-90FD-4273-96B2-8CF02B5F37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6064470"/>
            <a:ext cx="6077019" cy="7532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0DAB2A4-5476-4DC1-8A60-B1162D1A2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353" y="4413068"/>
            <a:ext cx="3001356" cy="15006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1F54B7-AD6B-46AA-9FD5-E534664ED9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0709" y="4327740"/>
            <a:ext cx="2493611" cy="166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656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04F43-F3B3-4475-A2DC-E5628AB90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515123"/>
          </a:xfrm>
        </p:spPr>
        <p:txBody>
          <a:bodyPr/>
          <a:lstStyle/>
          <a:p>
            <a:pPr algn="ctr"/>
            <a:r>
              <a:rPr lang="uk-UA" b="1" dirty="0"/>
              <a:t>Фердинанд </a:t>
            </a:r>
            <a:r>
              <a:rPr lang="uk-UA" b="1" dirty="0" err="1"/>
              <a:t>Фош</a:t>
            </a:r>
            <a:r>
              <a:rPr lang="uk-UA" b="1" dirty="0"/>
              <a:t> – Головнокомандувач союзних війська на Західному фронті (з квітня 1918р.)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EE0A33F7-4DBF-42E5-ABFD-94B39E97C1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48" y="1393714"/>
            <a:ext cx="4353143" cy="5464286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3852A425-3831-4229-B7CA-9ACF654040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4719" y="1448141"/>
            <a:ext cx="6760333" cy="5089564"/>
          </a:xfrm>
        </p:spPr>
      </p:pic>
    </p:spTree>
    <p:extLst>
      <p:ext uri="{BB962C8B-B14F-4D97-AF65-F5344CB8AC3E}">
        <p14:creationId xmlns:p14="http://schemas.microsoft.com/office/powerpoint/2010/main" xmlns="" val="410282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C0196A-F08A-499A-944C-575AC29F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661"/>
            <a:ext cx="12192000" cy="17229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Битва при </a:t>
            </a:r>
            <a:r>
              <a:rPr lang="uk-UA" b="1" dirty="0" err="1"/>
              <a:t>Ам’єні</a:t>
            </a:r>
            <a:r>
              <a:rPr lang="uk-UA" b="1" dirty="0"/>
              <a:t> (8-12 серпня 1918р.) – наступ союзних військ Антанти. 8 серпня – «чорний день німецької армії»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4AEC8685-017E-4A78-94B2-E008653102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4756"/>
            <a:ext cx="5669280" cy="323087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843EEB-4D3D-4DA9-96C9-A79DB4FC8A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05635"/>
            <a:ext cx="5669280" cy="1981496"/>
          </a:xfrm>
          <a:prstGeom prst="rect">
            <a:avLst/>
          </a:prstGeom>
        </p:spPr>
      </p:pic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xmlns="" id="{55258AF2-3AA5-4269-9B61-D020FE462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0" y="1485649"/>
            <a:ext cx="6522720" cy="115907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Прорив німецького фронту.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25CA3E5-D5DA-4E66-9F29-C07FE149C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280" y="2152364"/>
            <a:ext cx="6522720" cy="46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61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56DCDB-5EAF-4C71-A960-9A1338F7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4"/>
            <a:ext cx="12192000" cy="1515123"/>
          </a:xfrm>
        </p:spPr>
        <p:txBody>
          <a:bodyPr/>
          <a:lstStyle/>
          <a:p>
            <a:pPr algn="ctr"/>
            <a:r>
              <a:rPr lang="uk-UA" b="1" dirty="0"/>
              <a:t>Капітуляція країн Четверного союзу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FCD01E6-36FC-4105-ADE1-4B216D4BC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02065"/>
            <a:ext cx="6019801" cy="5014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28 вересня 1918р. – капітулювала Болгарія.</a:t>
            </a:r>
          </a:p>
          <a:p>
            <a:pPr marL="0" indent="0">
              <a:buNone/>
            </a:pPr>
            <a:r>
              <a:rPr lang="uk-UA" dirty="0"/>
              <a:t>29 жовтня (3 листопада) 1918р. – запросила перемир’я і підписала Австро-Угорщина.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30 жовтня 1918р. – капітулювала Османська імперія.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11 листопада 1918р. – перемир’я підписала Німеччина.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DF11A0D2-7ECC-4A38-A8BF-B71BA0CB89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1866" y="1825623"/>
            <a:ext cx="6940438" cy="4532973"/>
          </a:xfrm>
        </p:spPr>
      </p:pic>
    </p:spTree>
    <p:extLst>
      <p:ext uri="{BB962C8B-B14F-4D97-AF65-F5344CB8AC3E}">
        <p14:creationId xmlns:p14="http://schemas.microsoft.com/office/powerpoint/2010/main" xmlns="" val="304002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259D360-670B-4E4A-A1C5-E27C59F93B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9464"/>
            <a:ext cx="12229864" cy="54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549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090FC-4C66-4F28-9CD4-2DF6A70F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33378"/>
          </a:xfrm>
        </p:spPr>
        <p:txBody>
          <a:bodyPr/>
          <a:lstStyle/>
          <a:p>
            <a:pPr algn="ctr"/>
            <a:r>
              <a:rPr lang="uk-UA" b="1" dirty="0"/>
              <a:t>11 листопада 1918р.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DD0203-FA77-4BBA-BE16-9B8460CEC2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24" y="1171575"/>
            <a:ext cx="11907423" cy="47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50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340E48-1A5F-411F-9814-481E9FFF84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24510" cy="64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803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E3039-D4B5-4496-AC61-4A2E37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uk-UA" dirty="0"/>
              <a:t>Домашнє завдання: Читати параграф №2 і зробити конспект.</a:t>
            </a:r>
          </a:p>
        </p:txBody>
      </p:sp>
    </p:spTree>
    <p:extLst>
      <p:ext uri="{BB962C8B-B14F-4D97-AF65-F5344CB8AC3E}">
        <p14:creationId xmlns:p14="http://schemas.microsoft.com/office/powerpoint/2010/main" xmlns="" val="19664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726492-A6B7-458E-BC58-DCFB4BD006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508" y="50629"/>
            <a:ext cx="11590984" cy="67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5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1DF0231-CBCE-4FBD-87E3-36DC3A121F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629646" cy="17865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DDB4B7-BB20-4269-85E8-C368238746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9477" y="1038225"/>
            <a:ext cx="7216726" cy="58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75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ACA972-B048-4936-A75C-6B4577E2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06769"/>
          </a:xfrm>
        </p:spPr>
        <p:txBody>
          <a:bodyPr/>
          <a:lstStyle/>
          <a:p>
            <a:pPr algn="ctr"/>
            <a:r>
              <a:rPr lang="uk-UA" b="1" dirty="0"/>
              <a:t>Міжнаціональні конфлікти в Австро-Угорщині під час Першої світової війни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9ADE99AF-3580-48A1-8168-D1FB30039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883" y="3683033"/>
            <a:ext cx="5566117" cy="2999208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91653B80-98CB-4B83-965E-0CD783E24B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7015" y="1218951"/>
            <a:ext cx="3696123" cy="2464082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244E6D-2193-43FF-A02C-7A39733F3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2542" y="1259592"/>
            <a:ext cx="6738425" cy="52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37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612C26-3DE9-496B-AD81-753D7704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00"/>
            <a:ext cx="12192000" cy="1463675"/>
          </a:xfrm>
        </p:spPr>
        <p:txBody>
          <a:bodyPr/>
          <a:lstStyle/>
          <a:p>
            <a:pPr algn="ctr"/>
            <a:r>
              <a:rPr lang="uk-UA" b="1" dirty="0"/>
              <a:t>Російська імперія в 1917р. опинилася в скрутному становищі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B9FD9AFB-F9BB-4298-B8FF-EC1B5B5E46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9221" y="1341788"/>
            <a:ext cx="7361323" cy="551621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314EF6-C000-4E8A-9E5F-9F39CE70DE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96" r="24275"/>
          <a:stretch/>
        </p:blipFill>
        <p:spPr>
          <a:xfrm>
            <a:off x="54118" y="1491175"/>
            <a:ext cx="4360985" cy="478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30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D632F5-365E-485C-B734-EE11609A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2702"/>
          </a:xfrm>
        </p:spPr>
        <p:txBody>
          <a:bodyPr/>
          <a:lstStyle/>
          <a:p>
            <a:pPr algn="ctr"/>
            <a:r>
              <a:rPr lang="uk-UA" b="1" dirty="0"/>
              <a:t>Лютнева революція 23 лютого-3 березня 1917р.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40AA11-75D5-4C28-B11E-A32E324E42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926" y="1091757"/>
            <a:ext cx="10663310" cy="57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87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B7E280-2896-487F-A8C2-AFC633DD44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317" y="0"/>
            <a:ext cx="10283483" cy="35738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3F21E8-D88F-4429-9CBF-F27FBCF1E2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3565" y="3222747"/>
            <a:ext cx="8881769" cy="35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85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410E7-BE70-4BAB-961F-3FAC3D9D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60379"/>
          </a:xfrm>
        </p:spPr>
        <p:txBody>
          <a:bodyPr/>
          <a:lstStyle/>
          <a:p>
            <a:pPr algn="ctr"/>
            <a:r>
              <a:rPr lang="uk-UA" b="1" dirty="0"/>
              <a:t>Тимчасовий уряд (3 березня-7листопада 1917р.)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21365D62-7FA8-4F7A-9803-40EBC2DF83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100" y="966995"/>
            <a:ext cx="3125960" cy="4646314"/>
          </a:xfr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79452681-1B87-480F-8DF8-8428E14623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20" y="966995"/>
            <a:ext cx="3465048" cy="464631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89C2BD-0F78-456F-BBB7-C9C34D62DE07}"/>
              </a:ext>
            </a:extLst>
          </p:cNvPr>
          <p:cNvSpPr txBox="1"/>
          <p:nvPr/>
        </p:nvSpPr>
        <p:spPr>
          <a:xfrm>
            <a:off x="154160" y="5725551"/>
            <a:ext cx="355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Князь Г.Е. Львов – перший керівник Тимчасового уряду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FE6FB2-C1F2-4961-9B27-DDD1D7CFA554}"/>
              </a:ext>
            </a:extLst>
          </p:cNvPr>
          <p:cNvSpPr txBox="1"/>
          <p:nvPr/>
        </p:nvSpPr>
        <p:spPr>
          <a:xfrm>
            <a:off x="4610100" y="5725551"/>
            <a:ext cx="312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О.Ф. Керенський – останній керівник Тимчасового уряду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E278059-2A91-4CCF-9244-0378917E5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7679" y="952335"/>
            <a:ext cx="3125960" cy="46609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DC2C97-0393-4152-887C-C230C8414D28}"/>
              </a:ext>
            </a:extLst>
          </p:cNvPr>
          <p:cNvSpPr txBox="1"/>
          <p:nvPr/>
        </p:nvSpPr>
        <p:spPr>
          <a:xfrm>
            <a:off x="8587679" y="5725551"/>
            <a:ext cx="312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Лавр Корнілов – генерал Російської армії, очолив </a:t>
            </a:r>
            <a:r>
              <a:rPr lang="uk-UA" dirty="0" err="1"/>
              <a:t>Корніловський</a:t>
            </a:r>
            <a:r>
              <a:rPr lang="uk-UA" dirty="0"/>
              <a:t> заколот проти уряду – 27 серпня 1917р.</a:t>
            </a:r>
          </a:p>
        </p:txBody>
      </p:sp>
    </p:spTree>
    <p:extLst>
      <p:ext uri="{BB962C8B-B14F-4D97-AF65-F5344CB8AC3E}">
        <p14:creationId xmlns:p14="http://schemas.microsoft.com/office/powerpoint/2010/main" xmlns="" val="3919078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254</Words>
  <Application>Microsoft Office PowerPoint</Application>
  <PresentationFormat>Произвольный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Тема: «Завершальний етап війни.  Початок революцій»</vt:lpstr>
      <vt:lpstr>Слайд 2</vt:lpstr>
      <vt:lpstr>Слайд 3</vt:lpstr>
      <vt:lpstr>Слайд 4</vt:lpstr>
      <vt:lpstr>Міжнаціональні конфлікти в Австро-Угорщині під час Першої світової війни</vt:lpstr>
      <vt:lpstr>Російська імперія в 1917р. опинилася в скрутному становищі</vt:lpstr>
      <vt:lpstr>Лютнева революція 23 лютого-3 березня 1917р.</vt:lpstr>
      <vt:lpstr>Слайд 8</vt:lpstr>
      <vt:lpstr>Тимчасовий уряд (3 березня-7листопада 1917р.)</vt:lpstr>
      <vt:lpstr>Володимир Ленін (Ульянов) та РСДРП(б)</vt:lpstr>
      <vt:lpstr>Жовтнева переворот (революція)  24 жовтня (7листопада) 1917р.</vt:lpstr>
      <vt:lpstr>Слайд 12</vt:lpstr>
      <vt:lpstr>Слайд 13</vt:lpstr>
      <vt:lpstr>Слайд 14</vt:lpstr>
      <vt:lpstr>3 березня 1918р. – Брест-Литовський мир</vt:lpstr>
      <vt:lpstr>Битва біля міста Аррас (9 квітня – 16 травня 1917р.) – наступальна операція британської армії</vt:lpstr>
      <vt:lpstr>Фердинанд Фош – Головнокомандувач союзних війська на Західному фронті (з квітня 1918р.)</vt:lpstr>
      <vt:lpstr>Битва при Ам’єні (8-12 серпня 1918р.) – наступ союзних військ Антанти. 8 серпня – «чорний день німецької армії» </vt:lpstr>
      <vt:lpstr>Капітуляція країн Четверного союзу</vt:lpstr>
      <vt:lpstr>11 листопада 1918р.</vt:lpstr>
      <vt:lpstr>Слайд 21</vt:lpstr>
      <vt:lpstr>Домашнє завдання: Читати параграф №2 і зробити конспект.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«Завершальний етап війни.  Початок революцій»</dc:title>
  <dc:creator>user</dc:creator>
  <cp:lastModifiedBy>user</cp:lastModifiedBy>
  <cp:revision>13</cp:revision>
  <dcterms:created xsi:type="dcterms:W3CDTF">2022-09-06T09:49:57Z</dcterms:created>
  <dcterms:modified xsi:type="dcterms:W3CDTF">2023-09-27T16:58:52Z</dcterms:modified>
</cp:coreProperties>
</file>