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3D2A-92A3-4764-94D5-9AAF2F763777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60634-9EC8-4D6E-81C9-9EE1511A2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3D2A-92A3-4764-94D5-9AAF2F763777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60634-9EC8-4D6E-81C9-9EE1511A2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3D2A-92A3-4764-94D5-9AAF2F763777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60634-9EC8-4D6E-81C9-9EE1511A2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3D2A-92A3-4764-94D5-9AAF2F763777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60634-9EC8-4D6E-81C9-9EE1511A2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3D2A-92A3-4764-94D5-9AAF2F763777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60634-9EC8-4D6E-81C9-9EE1511A2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3D2A-92A3-4764-94D5-9AAF2F763777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60634-9EC8-4D6E-81C9-9EE1511A2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3D2A-92A3-4764-94D5-9AAF2F763777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60634-9EC8-4D6E-81C9-9EE1511A2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3D2A-92A3-4764-94D5-9AAF2F763777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60634-9EC8-4D6E-81C9-9EE1511A2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3D2A-92A3-4764-94D5-9AAF2F763777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60634-9EC8-4D6E-81C9-9EE1511A2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3D2A-92A3-4764-94D5-9AAF2F763777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60634-9EC8-4D6E-81C9-9EE1511A2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3D2A-92A3-4764-94D5-9AAF2F763777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60634-9EC8-4D6E-81C9-9EE1511A2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A3D2A-92A3-4764-94D5-9AAF2F763777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60634-9EC8-4D6E-81C9-9EE1511A21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Paraolympic Games\параолімпіада сл.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45" y="166338"/>
            <a:ext cx="8672573" cy="6477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Paraolympic Games\параолімпіада сл.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557" y="214290"/>
            <a:ext cx="8932705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Paraolympic Games\параолімпіада сл.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58" y="857232"/>
            <a:ext cx="9107084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Paraolympic Games\параолімпіада сл. 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1089"/>
            <a:ext cx="9144000" cy="51558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Paraolympic Games\параолімпіада сл. 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6094" y="857232"/>
            <a:ext cx="9160094" cy="51345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Paraolympic Games\параолімпіада сл. 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99160"/>
            <a:ext cx="9144000" cy="5059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Paraolympic Games\параолімпіада сл. 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1089"/>
            <a:ext cx="9144000" cy="51558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Paraolympic Games\параолімпіада сл. 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35" y="857232"/>
            <a:ext cx="9152469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2022-06-13T02:53:59Z</dcterms:created>
  <dcterms:modified xsi:type="dcterms:W3CDTF">2022-06-13T02:59:34Z</dcterms:modified>
</cp:coreProperties>
</file>