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1000" t="23840" r="10200" b="12320"/>
          <a:stretch>
            <a:fillRect/>
          </a:stretch>
        </p:blipFill>
        <p:spPr bwMode="auto">
          <a:xfrm>
            <a:off x="780288" y="975360"/>
            <a:ext cx="8860864" cy="448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66849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9500" t="37760" r="20556" b="19680"/>
          <a:stretch>
            <a:fillRect/>
          </a:stretch>
        </p:blipFill>
        <p:spPr bwMode="auto">
          <a:xfrm>
            <a:off x="259515" y="963168"/>
            <a:ext cx="9396549" cy="416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1900" t="32000" r="11000" b="5760"/>
          <a:stretch>
            <a:fillRect/>
          </a:stretch>
        </p:blipFill>
        <p:spPr bwMode="auto">
          <a:xfrm>
            <a:off x="243840" y="743712"/>
            <a:ext cx="9400032" cy="474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2800" t="17642" r="23200" b="7360"/>
          <a:stretch>
            <a:fillRect/>
          </a:stretch>
        </p:blipFill>
        <p:spPr bwMode="auto">
          <a:xfrm>
            <a:off x="902208" y="225642"/>
            <a:ext cx="7449312" cy="646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4300" t="17920" r="25700" b="5440"/>
          <a:stretch>
            <a:fillRect/>
          </a:stretch>
        </p:blipFill>
        <p:spPr bwMode="auto">
          <a:xfrm>
            <a:off x="926592" y="83637"/>
            <a:ext cx="7071360" cy="677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3400" t="29600" r="26300" b="7840"/>
          <a:stretch>
            <a:fillRect/>
          </a:stretch>
        </p:blipFill>
        <p:spPr bwMode="auto">
          <a:xfrm>
            <a:off x="946735" y="524256"/>
            <a:ext cx="7465745" cy="580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0100" t="36640" r="21000" b="24480"/>
          <a:stretch>
            <a:fillRect/>
          </a:stretch>
        </p:blipFill>
        <p:spPr bwMode="auto">
          <a:xfrm>
            <a:off x="336759" y="1304544"/>
            <a:ext cx="9190611" cy="379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9900" t="28000" r="20000" b="12160"/>
          <a:stretch>
            <a:fillRect/>
          </a:stretch>
        </p:blipFill>
        <p:spPr bwMode="auto">
          <a:xfrm>
            <a:off x="499872" y="559655"/>
            <a:ext cx="8583168" cy="534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0100" t="22560" r="20600" b="12000"/>
          <a:stretch>
            <a:fillRect/>
          </a:stretch>
        </p:blipFill>
        <p:spPr bwMode="auto">
          <a:xfrm>
            <a:off x="390144" y="322358"/>
            <a:ext cx="8936736" cy="616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2600" t="30720" r="11400" b="7040"/>
          <a:stretch>
            <a:fillRect/>
          </a:stretch>
        </p:blipFill>
        <p:spPr bwMode="auto">
          <a:xfrm>
            <a:off x="316992" y="902208"/>
            <a:ext cx="9265920" cy="474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2000" t="17120" r="22200" b="6880"/>
          <a:stretch>
            <a:fillRect/>
          </a:stretch>
        </p:blipFill>
        <p:spPr bwMode="auto">
          <a:xfrm>
            <a:off x="792480" y="174249"/>
            <a:ext cx="7851648" cy="668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9400" t="17120" r="19100" b="4800"/>
          <a:stretch>
            <a:fillRect/>
          </a:stretch>
        </p:blipFill>
        <p:spPr bwMode="auto">
          <a:xfrm>
            <a:off x="548639" y="158496"/>
            <a:ext cx="825864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4200" t="15360" r="25500" b="5120"/>
          <a:stretch>
            <a:fillRect/>
          </a:stretch>
        </p:blipFill>
        <p:spPr bwMode="auto">
          <a:xfrm>
            <a:off x="1060704" y="160108"/>
            <a:ext cx="6778752" cy="669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30600" t="16320" r="32300" b="5600"/>
          <a:stretch>
            <a:fillRect/>
          </a:stretch>
        </p:blipFill>
        <p:spPr bwMode="auto">
          <a:xfrm>
            <a:off x="2072640" y="0"/>
            <a:ext cx="5218176" cy="68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30800" t="15200" r="32100" b="4800"/>
          <a:stretch>
            <a:fillRect/>
          </a:stretch>
        </p:blipFill>
        <p:spPr bwMode="auto">
          <a:xfrm>
            <a:off x="1706880" y="0"/>
            <a:ext cx="5059680" cy="681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30600" t="21280" r="32600" b="5280"/>
          <a:stretch>
            <a:fillRect/>
          </a:stretch>
        </p:blipFill>
        <p:spPr bwMode="auto">
          <a:xfrm>
            <a:off x="1621536" y="45322"/>
            <a:ext cx="5462016" cy="681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26400" t="15680" r="27400" b="6240"/>
          <a:stretch>
            <a:fillRect/>
          </a:stretch>
        </p:blipFill>
        <p:spPr bwMode="auto">
          <a:xfrm>
            <a:off x="1475232" y="0"/>
            <a:ext cx="6412992" cy="677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9200" t="23200" r="31000" b="5440"/>
          <a:stretch>
            <a:fillRect/>
          </a:stretch>
        </p:blipFill>
        <p:spPr bwMode="auto">
          <a:xfrm>
            <a:off x="1548384" y="163428"/>
            <a:ext cx="5974080" cy="669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9500" t="16160" r="31100" b="4960"/>
          <a:stretch>
            <a:fillRect/>
          </a:stretch>
        </p:blipFill>
        <p:spPr bwMode="auto">
          <a:xfrm>
            <a:off x="2011680" y="0"/>
            <a:ext cx="5474208" cy="684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 l="25700" t="25800" r="28600" b="5000"/>
          <a:stretch>
            <a:fillRect/>
          </a:stretch>
        </p:blipFill>
        <p:spPr bwMode="auto">
          <a:xfrm>
            <a:off x="1182624" y="185321"/>
            <a:ext cx="6754368" cy="63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25000" t="17760" r="26200" b="6400"/>
          <a:stretch>
            <a:fillRect/>
          </a:stretch>
        </p:blipFill>
        <p:spPr bwMode="auto">
          <a:xfrm>
            <a:off x="1402080" y="228900"/>
            <a:ext cx="6790944" cy="659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8800" t="46560" r="19200" b="18720"/>
          <a:stretch>
            <a:fillRect/>
          </a:stretch>
        </p:blipFill>
        <p:spPr bwMode="auto">
          <a:xfrm>
            <a:off x="0" y="1633728"/>
            <a:ext cx="9823269" cy="343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7800" t="32160" r="18300" b="16160"/>
          <a:stretch>
            <a:fillRect/>
          </a:stretch>
        </p:blipFill>
        <p:spPr bwMode="auto">
          <a:xfrm>
            <a:off x="292608" y="1072896"/>
            <a:ext cx="9117276" cy="460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20900" t="16320" r="25200" b="5440"/>
          <a:stretch>
            <a:fillRect/>
          </a:stretch>
        </p:blipFill>
        <p:spPr bwMode="auto">
          <a:xfrm>
            <a:off x="573024" y="143963"/>
            <a:ext cx="7400544" cy="671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19200" t="29600" r="18900" b="28320"/>
          <a:stretch>
            <a:fillRect/>
          </a:stretch>
        </p:blipFill>
        <p:spPr bwMode="auto">
          <a:xfrm>
            <a:off x="280415" y="1389888"/>
            <a:ext cx="932595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19800" t="18720" r="19700" b="10000"/>
          <a:stretch>
            <a:fillRect/>
          </a:stretch>
        </p:blipFill>
        <p:spPr bwMode="auto">
          <a:xfrm>
            <a:off x="707136" y="1426464"/>
            <a:ext cx="7376160" cy="543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9200" t="29600" r="19379" b="57711"/>
          <a:stretch>
            <a:fillRect/>
          </a:stretch>
        </p:blipFill>
        <p:spPr bwMode="auto">
          <a:xfrm>
            <a:off x="609600" y="354436"/>
            <a:ext cx="8302752" cy="107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19100" t="38240" r="19700" b="7200"/>
          <a:stretch>
            <a:fillRect/>
          </a:stretch>
        </p:blipFill>
        <p:spPr bwMode="auto">
          <a:xfrm>
            <a:off x="438912" y="812103"/>
            <a:ext cx="8717280" cy="48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19900" t="26400" r="20800" b="6240"/>
          <a:stretch>
            <a:fillRect/>
          </a:stretch>
        </p:blipFill>
        <p:spPr bwMode="auto">
          <a:xfrm>
            <a:off x="524255" y="324702"/>
            <a:ext cx="8506975" cy="603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21300" t="15840" r="23200" b="7040"/>
          <a:stretch>
            <a:fillRect/>
          </a:stretch>
        </p:blipFill>
        <p:spPr bwMode="auto">
          <a:xfrm>
            <a:off x="768096" y="176751"/>
            <a:ext cx="7461504" cy="648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22000" t="32480" r="22600" b="23840"/>
          <a:stretch>
            <a:fillRect/>
          </a:stretch>
        </p:blipFill>
        <p:spPr bwMode="auto">
          <a:xfrm>
            <a:off x="402335" y="1377696"/>
            <a:ext cx="9119617" cy="4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1300" t="15840" r="23925" b="74075"/>
          <a:stretch>
            <a:fillRect/>
          </a:stretch>
        </p:blipFill>
        <p:spPr bwMode="auto">
          <a:xfrm>
            <a:off x="304800" y="442033"/>
            <a:ext cx="8449056" cy="97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22200" t="31040" r="23000" b="10000"/>
          <a:stretch>
            <a:fillRect/>
          </a:stretch>
        </p:blipFill>
        <p:spPr bwMode="auto">
          <a:xfrm>
            <a:off x="854763" y="585216"/>
            <a:ext cx="8240469" cy="554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19100" t="31840" r="22600" b="10000"/>
          <a:stretch>
            <a:fillRect/>
          </a:stretch>
        </p:blipFill>
        <p:spPr bwMode="auto">
          <a:xfrm>
            <a:off x="597408" y="670560"/>
            <a:ext cx="8378956" cy="522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9700" t="24480" r="19300" b="20480"/>
          <a:stretch>
            <a:fillRect/>
          </a:stretch>
        </p:blipFill>
        <p:spPr bwMode="auto">
          <a:xfrm>
            <a:off x="316991" y="694944"/>
            <a:ext cx="9080205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0100" t="17120" r="21200" b="13760"/>
          <a:stretch>
            <a:fillRect/>
          </a:stretch>
        </p:blipFill>
        <p:spPr bwMode="auto">
          <a:xfrm>
            <a:off x="560831" y="304800"/>
            <a:ext cx="8167257" cy="601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300" t="16800" r="20800" b="4960"/>
          <a:stretch>
            <a:fillRect/>
          </a:stretch>
        </p:blipFill>
        <p:spPr bwMode="auto">
          <a:xfrm>
            <a:off x="816864" y="163951"/>
            <a:ext cx="7863840" cy="641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9600" t="24000" r="19700" b="13280"/>
          <a:stretch>
            <a:fillRect/>
          </a:stretch>
        </p:blipFill>
        <p:spPr bwMode="auto">
          <a:xfrm>
            <a:off x="426719" y="283509"/>
            <a:ext cx="8717281" cy="562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9500" t="21920" r="19400" b="15680"/>
          <a:stretch>
            <a:fillRect/>
          </a:stretch>
        </p:blipFill>
        <p:spPr bwMode="auto">
          <a:xfrm>
            <a:off x="491744" y="597408"/>
            <a:ext cx="8786368" cy="560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9800" t="32000" r="20400" b="20800"/>
          <a:stretch>
            <a:fillRect/>
          </a:stretch>
        </p:blipFill>
        <p:spPr bwMode="auto">
          <a:xfrm>
            <a:off x="296493" y="1036320"/>
            <a:ext cx="9416274" cy="464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328</TotalTime>
  <Words>0</Words>
  <Application>Microsoft Office PowerPoint</Application>
  <PresentationFormat>Произвольный</PresentationFormat>
  <Paragraphs>0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Анна</cp:lastModifiedBy>
  <cp:revision>51</cp:revision>
  <dcterms:created xsi:type="dcterms:W3CDTF">2022-09-04T19:44:14Z</dcterms:created>
  <dcterms:modified xsi:type="dcterms:W3CDTF">2022-10-04T07:13:13Z</dcterms:modified>
</cp:coreProperties>
</file>