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91" r:id="rId3"/>
    <p:sldId id="257" r:id="rId4"/>
    <p:sldId id="272" r:id="rId5"/>
    <p:sldId id="273" r:id="rId6"/>
    <p:sldId id="274" r:id="rId7"/>
    <p:sldId id="276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68" autoAdjust="0"/>
  </p:normalViewPr>
  <p:slideViewPr>
    <p:cSldViewPr>
      <p:cViewPr>
        <p:scale>
          <a:sx n="71" d="100"/>
          <a:sy n="71" d="100"/>
        </p:scale>
        <p:origin x="-135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276872"/>
            <a:ext cx="8458200" cy="906663"/>
          </a:xfrm>
        </p:spPr>
        <p:txBody>
          <a:bodyPr>
            <a:noAutofit/>
          </a:bodyPr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</a:rPr>
              <a:t>Дизайнерське </a:t>
            </a:r>
            <a:r>
              <a:rPr lang="uk-UA" sz="4800" b="1" dirty="0" err="1" smtClean="0">
                <a:solidFill>
                  <a:srgbClr val="FF0000"/>
                </a:solidFill>
              </a:rPr>
              <a:t>проєктування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29359" y="1772816"/>
            <a:ext cx="5256584" cy="504056"/>
          </a:xfrm>
        </p:spPr>
        <p:txBody>
          <a:bodyPr>
            <a:noAutofit/>
          </a:bodyPr>
          <a:lstStyle/>
          <a:p>
            <a:pPr algn="ctr"/>
            <a:r>
              <a:rPr lang="uk-UA" sz="22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Броварський фаховий коледж </a:t>
            </a:r>
            <a:br>
              <a:rPr lang="uk-UA" sz="22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uk-UA" sz="22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Університету «Україна»</a:t>
            </a:r>
            <a:r>
              <a:rPr lang="uk-UA" sz="2200" dirty="0">
                <a:solidFill>
                  <a:srgbClr val="0070C0"/>
                </a:solidFill>
                <a:latin typeface="Arial" charset="0"/>
                <a:ea typeface="+mj-ea"/>
                <a:cs typeface="Arial" charset="0"/>
              </a:rPr>
              <a:t/>
            </a:r>
            <a:br>
              <a:rPr lang="uk-UA" sz="2200" dirty="0">
                <a:solidFill>
                  <a:srgbClr val="0070C0"/>
                </a:solidFill>
                <a:latin typeface="Arial" charset="0"/>
                <a:ea typeface="+mj-ea"/>
                <a:cs typeface="Arial" charset="0"/>
              </a:rPr>
            </a:br>
            <a:endParaRPr lang="ru-RU" sz="2200" dirty="0">
              <a:solidFill>
                <a:srgbClr val="0070C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11905"/>
            <a:ext cx="987425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2826" y="4568999"/>
            <a:ext cx="9055684" cy="19697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  <a:buClr>
                <a:srgbClr val="999933"/>
              </a:buClr>
              <a:defRPr/>
            </a:pPr>
            <a:r>
              <a:rPr lang="uk-UA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Лекція №6</a:t>
            </a:r>
            <a:endParaRPr lang="ru-RU" sz="32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lvl="0" fontAlgn="base">
              <a:spcBef>
                <a:spcPct val="50000"/>
              </a:spcBef>
              <a:spcAft>
                <a:spcPct val="0"/>
              </a:spcAft>
              <a:buClr>
                <a:srgbClr val="999933"/>
              </a:buClr>
              <a:defRPr/>
            </a:pPr>
            <a:r>
              <a:rPr lang="ru-RU" sz="2200" b="1" kern="0" dirty="0" smtClean="0">
                <a:solidFill>
                  <a:srgbClr val="00349E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Тема: «ОСНОВНІ </a:t>
            </a:r>
            <a:r>
              <a:rPr lang="ru-RU" sz="2200" b="1" kern="0" dirty="0">
                <a:solidFill>
                  <a:srgbClr val="00349E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ЗАКОНОМІРНОСТІ АРХІТЕКТУРІ ТА ДИЗАЙНУ </a:t>
            </a:r>
            <a:endParaRPr lang="ru-RU" sz="2200" b="1" kern="0" dirty="0" smtClean="0">
              <a:solidFill>
                <a:srgbClr val="00349E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lvl="0" fontAlgn="base">
              <a:spcBef>
                <a:spcPct val="50000"/>
              </a:spcBef>
              <a:spcAft>
                <a:spcPct val="0"/>
              </a:spcAft>
              <a:buClr>
                <a:srgbClr val="999933"/>
              </a:buClr>
              <a:defRPr/>
            </a:pPr>
            <a:r>
              <a:rPr lang="ru-RU" sz="2200" b="1" kern="0" dirty="0" smtClean="0">
                <a:solidFill>
                  <a:srgbClr val="00349E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ТРАДИЦІЙНОГО </a:t>
            </a:r>
            <a:r>
              <a:rPr lang="ru-RU" sz="2200" b="1" kern="0" dirty="0">
                <a:solidFill>
                  <a:srgbClr val="00349E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УКРАЇНСЬКОГО НАРОДНОГО </a:t>
            </a:r>
            <a:r>
              <a:rPr lang="ru-RU" sz="2200" b="1" kern="0" dirty="0" smtClean="0">
                <a:solidFill>
                  <a:srgbClr val="00349E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ЖИТЛА»</a:t>
            </a:r>
            <a:endParaRPr lang="uk-UA" sz="2200" b="1" kern="0" dirty="0" smtClean="0">
              <a:solidFill>
                <a:srgbClr val="00349E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endParaRPr lang="uk-UA" sz="2400" b="1" dirty="0">
              <a:solidFill>
                <a:srgbClr val="002060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926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52736"/>
            <a:ext cx="6552728" cy="4925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0986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2736"/>
            <a:ext cx="6514716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1889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24744"/>
            <a:ext cx="6418911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670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1052736"/>
            <a:ext cx="6418911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338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661052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7424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1124744"/>
            <a:ext cx="6514715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566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52736"/>
            <a:ext cx="6323106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57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24744"/>
            <a:ext cx="6323106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5925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2736"/>
            <a:ext cx="6227301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6897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6227301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4806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1124744"/>
            <a:ext cx="5844083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916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52736"/>
            <a:ext cx="6323106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0568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286000" y="261979"/>
            <a:ext cx="4572000" cy="39472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>
              <a:lnSpc>
                <a:spcPct val="120000"/>
              </a:lnSpc>
              <a:spcAft>
                <a:spcPts val="0"/>
              </a:spcAft>
            </a:pPr>
            <a:endParaRPr lang="ru-RU" dirty="0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52736"/>
            <a:ext cx="6768752" cy="5089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679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Рабочая\Новая папка\Презент. 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6840760" cy="514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277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52736"/>
            <a:ext cx="6802723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0606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6480720" cy="487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6857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457200" algn="just">
              <a:lnSpc>
                <a:spcPct val="115000"/>
              </a:lnSpc>
            </a:pPr>
            <a:endParaRPr lang="uk-UA" sz="6000" b="1" dirty="0" smtClean="0">
              <a:solidFill>
                <a:srgbClr val="C00000"/>
              </a:solidFill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31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6706324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123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Рабочая\Новая папка\Презент. 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52736"/>
            <a:ext cx="661052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812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6610519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69675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301</TotalTime>
  <Words>21</Words>
  <Application>Microsoft Office PowerPoint</Application>
  <PresentationFormat>Экран (4:3)</PresentationFormat>
  <Paragraphs>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Дизайнерське проєктування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AdmiNN</dc:creator>
  <cp:lastModifiedBy>AdmiNN</cp:lastModifiedBy>
  <cp:revision>42</cp:revision>
  <dcterms:created xsi:type="dcterms:W3CDTF">2023-03-29T19:37:44Z</dcterms:created>
  <dcterms:modified xsi:type="dcterms:W3CDTF">2023-11-28T21:52:59Z</dcterms:modified>
</cp:coreProperties>
</file>