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6" r:id="rId3"/>
    <p:sldId id="270" r:id="rId4"/>
    <p:sldId id="269" r:id="rId5"/>
    <p:sldId id="277" r:id="rId6"/>
    <p:sldId id="271" r:id="rId7"/>
    <p:sldId id="272" r:id="rId8"/>
    <p:sldId id="279" r:id="rId9"/>
    <p:sldId id="280" r:id="rId10"/>
    <p:sldId id="287" r:id="rId11"/>
    <p:sldId id="285" r:id="rId12"/>
    <p:sldId id="286" r:id="rId13"/>
    <p:sldId id="288" r:id="rId14"/>
    <p:sldId id="289" r:id="rId15"/>
    <p:sldId id="290" r:id="rId16"/>
    <p:sldId id="291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E2D4"/>
    <a:srgbClr val="00DCCF"/>
    <a:srgbClr val="00A89D"/>
    <a:srgbClr val="E3D500"/>
    <a:srgbClr val="D2B81C"/>
    <a:srgbClr val="D7EE00"/>
    <a:srgbClr val="005450"/>
    <a:srgbClr val="1AACA6"/>
    <a:srgbClr val="00DECE"/>
    <a:srgbClr val="00C4B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84" d="100"/>
          <a:sy n="84" d="100"/>
        </p:scale>
        <p:origin x="17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730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AE199-8DB2-4948-BC20-51D9FE5D3A9A}" type="doc">
      <dgm:prSet loTypeId="urn:microsoft.com/office/officeart/2005/8/layout/pyramid2" loCatId="pyramid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4286F0FC-FC0B-47D3-9CC9-5E5A233C3A6B}">
      <dgm:prSet custT="1"/>
      <dgm:spPr/>
      <dgm:t>
        <a:bodyPr/>
        <a:lstStyle/>
        <a:p>
          <a:pPr rtl="0"/>
          <a:r>
            <a:rPr lang="ru-RU" sz="1800" smtClean="0"/>
            <a:t>Попередження</a:t>
          </a:r>
          <a:endParaRPr lang="ru-RU" sz="1800" dirty="0"/>
        </a:p>
      </dgm:t>
    </dgm:pt>
    <dgm:pt modelId="{D1E991B5-D0C1-4D41-BD90-EABB11B3F6B8}" type="parTrans" cxnId="{4B403793-1747-413E-99BA-87469DA549BF}">
      <dgm:prSet/>
      <dgm:spPr/>
      <dgm:t>
        <a:bodyPr/>
        <a:lstStyle/>
        <a:p>
          <a:endParaRPr lang="ru-RU"/>
        </a:p>
      </dgm:t>
    </dgm:pt>
    <dgm:pt modelId="{015878F7-914C-474C-A0FA-A18EBB005F04}" type="sibTrans" cxnId="{4B403793-1747-413E-99BA-87469DA549BF}">
      <dgm:prSet/>
      <dgm:spPr/>
      <dgm:t>
        <a:bodyPr/>
        <a:lstStyle/>
        <a:p>
          <a:endParaRPr lang="ru-RU"/>
        </a:p>
      </dgm:t>
    </dgm:pt>
    <dgm:pt modelId="{8CF54977-820B-4DF0-AC9F-A3C7831B8B78}">
      <dgm:prSet custT="1"/>
      <dgm:spPr/>
      <dgm:t>
        <a:bodyPr/>
        <a:lstStyle/>
        <a:p>
          <a:pPr rtl="0"/>
          <a:r>
            <a:rPr lang="ru-RU" sz="1800" smtClean="0"/>
            <a:t>Штраф</a:t>
          </a:r>
          <a:endParaRPr lang="ru-RU" sz="1800" dirty="0"/>
        </a:p>
      </dgm:t>
    </dgm:pt>
    <dgm:pt modelId="{91CBD764-766C-4C5F-BAC0-37741EEACAFD}" type="parTrans" cxnId="{C2D1C2C4-0ED6-4150-9C46-76957132430D}">
      <dgm:prSet/>
      <dgm:spPr/>
      <dgm:t>
        <a:bodyPr/>
        <a:lstStyle/>
        <a:p>
          <a:endParaRPr lang="ru-RU"/>
        </a:p>
      </dgm:t>
    </dgm:pt>
    <dgm:pt modelId="{5DA9E2FA-05D3-4C31-8589-86A3ED6EC409}" type="sibTrans" cxnId="{C2D1C2C4-0ED6-4150-9C46-76957132430D}">
      <dgm:prSet/>
      <dgm:spPr/>
      <dgm:t>
        <a:bodyPr/>
        <a:lstStyle/>
        <a:p>
          <a:endParaRPr lang="ru-RU"/>
        </a:p>
      </dgm:t>
    </dgm:pt>
    <dgm:pt modelId="{CE7E65D2-A8A1-44CB-B40D-2F877E1BF9CB}">
      <dgm:prSet custT="1"/>
      <dgm:spPr/>
      <dgm:t>
        <a:bodyPr/>
        <a:lstStyle/>
        <a:p>
          <a:pPr rtl="0"/>
          <a:r>
            <a:rPr lang="ru-RU" sz="1800" dirty="0" err="1" smtClean="0"/>
            <a:t>Штрафні</a:t>
          </a:r>
          <a:r>
            <a:rPr lang="ru-RU" sz="1800" dirty="0" smtClean="0"/>
            <a:t> </a:t>
          </a:r>
          <a:r>
            <a:rPr lang="ru-RU" sz="1800" dirty="0" err="1" smtClean="0"/>
            <a:t>бали</a:t>
          </a:r>
          <a:endParaRPr lang="ru-RU" sz="1800" dirty="0"/>
        </a:p>
      </dgm:t>
    </dgm:pt>
    <dgm:pt modelId="{468979E1-C3EE-496E-AFD4-D2411FDBE92C}" type="parTrans" cxnId="{D3C4EE71-86AE-4A99-B97C-1762EDA121E1}">
      <dgm:prSet/>
      <dgm:spPr/>
      <dgm:t>
        <a:bodyPr/>
        <a:lstStyle/>
        <a:p>
          <a:endParaRPr lang="ru-RU"/>
        </a:p>
      </dgm:t>
    </dgm:pt>
    <dgm:pt modelId="{3D17682B-8559-4652-B115-DB4AE8F24CDB}" type="sibTrans" cxnId="{D3C4EE71-86AE-4A99-B97C-1762EDA121E1}">
      <dgm:prSet/>
      <dgm:spPr/>
      <dgm:t>
        <a:bodyPr/>
        <a:lstStyle/>
        <a:p>
          <a:endParaRPr lang="ru-RU"/>
        </a:p>
      </dgm:t>
    </dgm:pt>
    <dgm:pt modelId="{69A5C16F-884F-4EF3-A3C3-56B4BDA544BB}">
      <dgm:prSet custT="1"/>
      <dgm:spPr/>
      <dgm:t>
        <a:bodyPr/>
        <a:lstStyle/>
        <a:p>
          <a:pPr rtl="0"/>
          <a:r>
            <a:rPr lang="ru-RU" sz="1800" smtClean="0"/>
            <a:t>Оплатне вилучення предмета</a:t>
          </a:r>
          <a:endParaRPr lang="ru-RU" sz="1800" dirty="0"/>
        </a:p>
      </dgm:t>
    </dgm:pt>
    <dgm:pt modelId="{14491F4D-B1D0-4000-9AB6-7142615949CB}" type="parTrans" cxnId="{CB6136F4-EB60-4C6D-B76E-DB0E351CB343}">
      <dgm:prSet/>
      <dgm:spPr/>
      <dgm:t>
        <a:bodyPr/>
        <a:lstStyle/>
        <a:p>
          <a:endParaRPr lang="ru-RU"/>
        </a:p>
      </dgm:t>
    </dgm:pt>
    <dgm:pt modelId="{15111E0C-CB1E-4D0E-B722-D6F3D5024387}" type="sibTrans" cxnId="{CB6136F4-EB60-4C6D-B76E-DB0E351CB343}">
      <dgm:prSet/>
      <dgm:spPr/>
      <dgm:t>
        <a:bodyPr/>
        <a:lstStyle/>
        <a:p>
          <a:endParaRPr lang="ru-RU"/>
        </a:p>
      </dgm:t>
    </dgm:pt>
    <dgm:pt modelId="{A7ADCB24-CA75-4495-BECB-93024D02E5D0}">
      <dgm:prSet custT="1"/>
      <dgm:spPr/>
      <dgm:t>
        <a:bodyPr/>
        <a:lstStyle/>
        <a:p>
          <a:pPr rtl="0"/>
          <a:r>
            <a:rPr lang="ru-RU" sz="1800" smtClean="0"/>
            <a:t>Конфіскація</a:t>
          </a:r>
          <a:endParaRPr lang="ru-RU" sz="1800" dirty="0"/>
        </a:p>
      </dgm:t>
    </dgm:pt>
    <dgm:pt modelId="{01811F08-AA67-45B4-B2E0-E55EB25416F2}" type="parTrans" cxnId="{B8E2FBEA-F9D0-4A76-AB13-EE2AEEDED260}">
      <dgm:prSet/>
      <dgm:spPr/>
      <dgm:t>
        <a:bodyPr/>
        <a:lstStyle/>
        <a:p>
          <a:endParaRPr lang="ru-RU"/>
        </a:p>
      </dgm:t>
    </dgm:pt>
    <dgm:pt modelId="{3BFB293E-9D52-4540-9B69-E1447EF7B0AB}" type="sibTrans" cxnId="{B8E2FBEA-F9D0-4A76-AB13-EE2AEEDED260}">
      <dgm:prSet/>
      <dgm:spPr/>
      <dgm:t>
        <a:bodyPr/>
        <a:lstStyle/>
        <a:p>
          <a:endParaRPr lang="ru-RU"/>
        </a:p>
      </dgm:t>
    </dgm:pt>
    <dgm:pt modelId="{D4038523-D2C3-4602-A7D8-E0825081397F}">
      <dgm:prSet custT="1"/>
      <dgm:spPr/>
      <dgm:t>
        <a:bodyPr/>
        <a:lstStyle/>
        <a:p>
          <a:pPr rtl="0"/>
          <a:r>
            <a:rPr lang="ru-RU" sz="1800" smtClean="0"/>
            <a:t>Позбавлення спеціального права, наданого даному громадянинові (полювання та керування транспортними засобами)</a:t>
          </a:r>
          <a:endParaRPr lang="ru-RU" sz="1800" dirty="0"/>
        </a:p>
      </dgm:t>
    </dgm:pt>
    <dgm:pt modelId="{C64190CD-06F6-4108-9E25-C34AAEA3B41D}" type="parTrans" cxnId="{720A1DEA-EA9E-4EF7-9CFA-71E0D220E935}">
      <dgm:prSet/>
      <dgm:spPr/>
      <dgm:t>
        <a:bodyPr/>
        <a:lstStyle/>
        <a:p>
          <a:endParaRPr lang="ru-RU"/>
        </a:p>
      </dgm:t>
    </dgm:pt>
    <dgm:pt modelId="{6E3A71EB-D26D-415C-AA35-242E921DED00}" type="sibTrans" cxnId="{720A1DEA-EA9E-4EF7-9CFA-71E0D220E935}">
      <dgm:prSet/>
      <dgm:spPr/>
      <dgm:t>
        <a:bodyPr/>
        <a:lstStyle/>
        <a:p>
          <a:endParaRPr lang="ru-RU"/>
        </a:p>
      </dgm:t>
    </dgm:pt>
    <dgm:pt modelId="{BF401D14-7F4A-4456-AB09-E4D6A6C02070}">
      <dgm:prSet custT="1"/>
      <dgm:spPr/>
      <dgm:t>
        <a:bodyPr/>
        <a:lstStyle/>
        <a:p>
          <a:pPr rtl="0"/>
          <a:r>
            <a:rPr lang="ru-RU" sz="1800" smtClean="0"/>
            <a:t>Громадські роботи</a:t>
          </a:r>
          <a:endParaRPr lang="ru-RU" sz="1800" dirty="0"/>
        </a:p>
      </dgm:t>
    </dgm:pt>
    <dgm:pt modelId="{0BB59310-8644-4A58-8AF6-D2B24C885A6E}" type="parTrans" cxnId="{8DD5C9C7-E041-4F22-8E09-58FEF34FCFDA}">
      <dgm:prSet/>
      <dgm:spPr/>
      <dgm:t>
        <a:bodyPr/>
        <a:lstStyle/>
        <a:p>
          <a:endParaRPr lang="ru-RU"/>
        </a:p>
      </dgm:t>
    </dgm:pt>
    <dgm:pt modelId="{C948700C-3F61-4683-A31A-D8E065605F13}" type="sibTrans" cxnId="{8DD5C9C7-E041-4F22-8E09-58FEF34FCFDA}">
      <dgm:prSet/>
      <dgm:spPr/>
      <dgm:t>
        <a:bodyPr/>
        <a:lstStyle/>
        <a:p>
          <a:endParaRPr lang="ru-RU"/>
        </a:p>
      </dgm:t>
    </dgm:pt>
    <dgm:pt modelId="{F53B446C-0459-458E-AE15-F2C1E4B48C2E}">
      <dgm:prSet custT="1"/>
      <dgm:spPr/>
      <dgm:t>
        <a:bodyPr/>
        <a:lstStyle/>
        <a:p>
          <a:pPr rtl="0"/>
          <a:r>
            <a:rPr lang="ru-RU" sz="1800" smtClean="0"/>
            <a:t>Виправні роботи</a:t>
          </a:r>
          <a:endParaRPr lang="ru-RU" sz="1800" dirty="0"/>
        </a:p>
      </dgm:t>
    </dgm:pt>
    <dgm:pt modelId="{86D36D98-7858-42BA-9AC3-554357D613F1}" type="parTrans" cxnId="{09266AD0-7B84-4AC2-8E2B-03C1EC2A4489}">
      <dgm:prSet/>
      <dgm:spPr/>
      <dgm:t>
        <a:bodyPr/>
        <a:lstStyle/>
        <a:p>
          <a:endParaRPr lang="ru-RU"/>
        </a:p>
      </dgm:t>
    </dgm:pt>
    <dgm:pt modelId="{16EEE593-37E5-4FF6-9198-724457EACDAB}" type="sibTrans" cxnId="{09266AD0-7B84-4AC2-8E2B-03C1EC2A4489}">
      <dgm:prSet/>
      <dgm:spPr/>
      <dgm:t>
        <a:bodyPr/>
        <a:lstStyle/>
        <a:p>
          <a:endParaRPr lang="ru-RU"/>
        </a:p>
      </dgm:t>
    </dgm:pt>
    <dgm:pt modelId="{97BDA336-28CF-42D2-8333-D7A453523252}">
      <dgm:prSet custT="1"/>
      <dgm:spPr/>
      <dgm:t>
        <a:bodyPr/>
        <a:lstStyle/>
        <a:p>
          <a:pPr rtl="0"/>
          <a:r>
            <a:rPr lang="ru-RU" sz="1800" smtClean="0"/>
            <a:t>Адміністративний арешт</a:t>
          </a:r>
          <a:endParaRPr lang="ru-RU" sz="1800" dirty="0"/>
        </a:p>
      </dgm:t>
    </dgm:pt>
    <dgm:pt modelId="{37CE4ABC-2E5B-47CE-A852-4C4624A84DA4}" type="parTrans" cxnId="{4564E462-B64E-4AFF-A059-1361C05FF7A9}">
      <dgm:prSet/>
      <dgm:spPr/>
      <dgm:t>
        <a:bodyPr/>
        <a:lstStyle/>
        <a:p>
          <a:endParaRPr lang="ru-RU"/>
        </a:p>
      </dgm:t>
    </dgm:pt>
    <dgm:pt modelId="{9A590659-7F95-4207-AF70-7AFF77395309}" type="sibTrans" cxnId="{4564E462-B64E-4AFF-A059-1361C05FF7A9}">
      <dgm:prSet/>
      <dgm:spPr/>
      <dgm:t>
        <a:bodyPr/>
        <a:lstStyle/>
        <a:p>
          <a:endParaRPr lang="ru-RU"/>
        </a:p>
      </dgm:t>
    </dgm:pt>
    <dgm:pt modelId="{D63680C7-5D54-40D9-AFAC-C6EACB2B08F2}">
      <dgm:prSet custT="1"/>
      <dgm:spPr/>
      <dgm:t>
        <a:bodyPr/>
        <a:lstStyle/>
        <a:p>
          <a:pPr rtl="0"/>
          <a:r>
            <a:rPr lang="ru-RU" sz="1800" dirty="0" err="1" smtClean="0"/>
            <a:t>Арешт</a:t>
          </a:r>
          <a:r>
            <a:rPr lang="ru-RU" sz="1800" dirty="0" smtClean="0"/>
            <a:t> </a:t>
          </a:r>
          <a:r>
            <a:rPr lang="ru-RU" sz="1800" dirty="0" err="1" smtClean="0"/>
            <a:t>з</a:t>
          </a:r>
          <a:r>
            <a:rPr lang="ru-RU" sz="1800" dirty="0" smtClean="0"/>
            <a:t> </a:t>
          </a:r>
          <a:r>
            <a:rPr lang="ru-RU" sz="1800" dirty="0" err="1" smtClean="0"/>
            <a:t>утриманням</a:t>
          </a:r>
          <a:r>
            <a:rPr lang="ru-RU" sz="1800" dirty="0" smtClean="0"/>
            <a:t> на </a:t>
          </a:r>
          <a:r>
            <a:rPr lang="ru-RU" sz="1800" dirty="0" err="1" smtClean="0"/>
            <a:t>гауптвахті</a:t>
          </a:r>
          <a:endParaRPr lang="ru-RU" sz="1800" dirty="0"/>
        </a:p>
      </dgm:t>
    </dgm:pt>
    <dgm:pt modelId="{A51AC715-90A9-4A48-B25E-3DC0D414B471}" type="parTrans" cxnId="{448C5D1E-D6F5-4722-A210-EFF869EBF8C5}">
      <dgm:prSet/>
      <dgm:spPr/>
      <dgm:t>
        <a:bodyPr/>
        <a:lstStyle/>
        <a:p>
          <a:endParaRPr lang="ru-RU"/>
        </a:p>
      </dgm:t>
    </dgm:pt>
    <dgm:pt modelId="{E9A56DD0-4A22-4B6D-A9BC-35A6DF83DE7A}" type="sibTrans" cxnId="{448C5D1E-D6F5-4722-A210-EFF869EBF8C5}">
      <dgm:prSet/>
      <dgm:spPr/>
      <dgm:t>
        <a:bodyPr/>
        <a:lstStyle/>
        <a:p>
          <a:endParaRPr lang="ru-RU"/>
        </a:p>
      </dgm:t>
    </dgm:pt>
    <dgm:pt modelId="{BF7BCB16-05FD-4D5D-A540-2004B92260FB}" type="pres">
      <dgm:prSet presAssocID="{557AE199-8DB2-4948-BC20-51D9FE5D3A9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8631276-E908-4542-8132-208C9C15F0BA}" type="pres">
      <dgm:prSet presAssocID="{557AE199-8DB2-4948-BC20-51D9FE5D3A9A}" presName="pyramid" presStyleLbl="node1" presStyleIdx="0" presStyleCnt="1" custScaleX="83271" custScaleY="88312" custLinFactNeighborX="-8933" custLinFactNeighborY="329"/>
      <dgm:spPr/>
    </dgm:pt>
    <dgm:pt modelId="{A6498951-C370-40AA-BC2C-7C478AF71B75}" type="pres">
      <dgm:prSet presAssocID="{557AE199-8DB2-4948-BC20-51D9FE5D3A9A}" presName="theList" presStyleCnt="0"/>
      <dgm:spPr/>
    </dgm:pt>
    <dgm:pt modelId="{82D80AF7-702A-41AE-A92B-9B22CC0A6B26}" type="pres">
      <dgm:prSet presAssocID="{4286F0FC-FC0B-47D3-9CC9-5E5A233C3A6B}" presName="aNode" presStyleLbl="fgAcc1" presStyleIdx="0" presStyleCnt="10" custScaleX="118138" custScaleY="104912" custLinFactY="-126793" custLinFactNeighborX="-2279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F1AE3E-8EC5-473E-BCAD-9FA3434C9D94}" type="pres">
      <dgm:prSet presAssocID="{4286F0FC-FC0B-47D3-9CC9-5E5A233C3A6B}" presName="aSpace" presStyleCnt="0"/>
      <dgm:spPr/>
    </dgm:pt>
    <dgm:pt modelId="{9232216D-B41B-435F-8CCD-31A5233AA223}" type="pres">
      <dgm:prSet presAssocID="{8CF54977-820B-4DF0-AC9F-A3C7831B8B78}" presName="aNode" presStyleLbl="fgAcc1" presStyleIdx="1" presStyleCnt="10" custScaleX="118138" custScaleY="104912" custLinFactY="-119622" custLinFactNeighborX="-1773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00E3A-808A-4DAE-9FAC-5B5A783236CE}" type="pres">
      <dgm:prSet presAssocID="{8CF54977-820B-4DF0-AC9F-A3C7831B8B78}" presName="aSpace" presStyleCnt="0"/>
      <dgm:spPr/>
    </dgm:pt>
    <dgm:pt modelId="{339BFBD1-064E-4221-BFA6-7A0EBB13C8F4}" type="pres">
      <dgm:prSet presAssocID="{CE7E65D2-A8A1-44CB-B40D-2F877E1BF9CB}" presName="aNode" presStyleLbl="fgAcc1" presStyleIdx="2" presStyleCnt="10" custScaleX="118138" custScaleY="104912" custLinFactY="-117129" custLinFactNeighborX="-202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D9688A-B5BE-4CAD-B8DF-D50F54498CFD}" type="pres">
      <dgm:prSet presAssocID="{CE7E65D2-A8A1-44CB-B40D-2F877E1BF9CB}" presName="aSpace" presStyleCnt="0"/>
      <dgm:spPr/>
    </dgm:pt>
    <dgm:pt modelId="{CA82258B-21E8-49F2-A367-8F0934C9BACF}" type="pres">
      <dgm:prSet presAssocID="{69A5C16F-884F-4EF3-A3C3-56B4BDA544BB}" presName="aNode" presStyleLbl="fgAcc1" presStyleIdx="3" presStyleCnt="10" custScaleX="118138" custScaleY="104912" custLinFactY="-104661" custLinFactNeighborX="-1519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A6358-F50A-4D47-8979-DC51FEB1DF22}" type="pres">
      <dgm:prSet presAssocID="{69A5C16F-884F-4EF3-A3C3-56B4BDA544BB}" presName="aSpace" presStyleCnt="0"/>
      <dgm:spPr/>
    </dgm:pt>
    <dgm:pt modelId="{69CF9475-43FD-490A-ABF6-FF4C96E6059E}" type="pres">
      <dgm:prSet presAssocID="{A7ADCB24-CA75-4495-BECB-93024D02E5D0}" presName="aNode" presStyleLbl="fgAcc1" presStyleIdx="4" presStyleCnt="10" custScaleX="118138" custScaleY="104912" custLinFactY="-98038" custLinFactNeighborX="-253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64C8D-6842-4F80-B1DF-1614CB8A931A}" type="pres">
      <dgm:prSet presAssocID="{A7ADCB24-CA75-4495-BECB-93024D02E5D0}" presName="aSpace" presStyleCnt="0"/>
      <dgm:spPr/>
    </dgm:pt>
    <dgm:pt modelId="{04C3E0E9-2526-4C29-9E26-617B308D334C}" type="pres">
      <dgm:prSet presAssocID="{D4038523-D2C3-4602-A7D8-E0825081397F}" presName="aNode" presStyleLbl="fgAcc1" presStyleIdx="5" presStyleCnt="10" custScaleX="116216" custScaleY="221175" custLinFactY="-85849" custLinFactNeighborX="-177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E35CA-79C6-42AE-BFF2-EF8EE71EB33E}" type="pres">
      <dgm:prSet presAssocID="{D4038523-D2C3-4602-A7D8-E0825081397F}" presName="aSpace" presStyleCnt="0"/>
      <dgm:spPr/>
    </dgm:pt>
    <dgm:pt modelId="{FA50658A-427B-4B06-9EFD-E766958031E3}" type="pres">
      <dgm:prSet presAssocID="{BF401D14-7F4A-4456-AB09-E4D6A6C02070}" presName="aNode" presStyleLbl="fgAcc1" presStyleIdx="6" presStyleCnt="10" custScaleX="118138" custScaleY="104912" custLinFactY="-74921" custLinFactNeighborX="-50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F09CDA-B5D5-41B6-9123-70052F4DE919}" type="pres">
      <dgm:prSet presAssocID="{BF401D14-7F4A-4456-AB09-E4D6A6C02070}" presName="aSpace" presStyleCnt="0"/>
      <dgm:spPr/>
    </dgm:pt>
    <dgm:pt modelId="{9236338D-0194-45E2-9BDC-830F07909CC0}" type="pres">
      <dgm:prSet presAssocID="{F53B446C-0459-458E-AE15-F2C1E4B48C2E}" presName="aNode" presStyleLbl="fgAcc1" presStyleIdx="7" presStyleCnt="10" custScaleX="118138" custScaleY="104912" custLinFactY="-53066" custLinFactNeighborX="-50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770B17-A2A8-4225-AB28-859BAD3ED877}" type="pres">
      <dgm:prSet presAssocID="{F53B446C-0459-458E-AE15-F2C1E4B48C2E}" presName="aSpace" presStyleCnt="0"/>
      <dgm:spPr/>
    </dgm:pt>
    <dgm:pt modelId="{905DDA5F-B947-4735-AFBF-16CD2BDE15FF}" type="pres">
      <dgm:prSet presAssocID="{97BDA336-28CF-42D2-8333-D7A453523252}" presName="aNode" presStyleLbl="fgAcc1" presStyleIdx="8" presStyleCnt="10" custScaleX="118138" custScaleY="104912" custLinFactY="-36675" custLinFactNeighborX="-50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52112-D335-4C53-93C7-EC93E70B2B27}" type="pres">
      <dgm:prSet presAssocID="{97BDA336-28CF-42D2-8333-D7A453523252}" presName="aSpace" presStyleCnt="0"/>
      <dgm:spPr/>
    </dgm:pt>
    <dgm:pt modelId="{DD2C2C86-5973-4ED8-83AC-0F4ED7F3F717}" type="pres">
      <dgm:prSet presAssocID="{D63680C7-5D54-40D9-AFAC-C6EACB2B08F2}" presName="aNode" presStyleLbl="fgAcc1" presStyleIdx="9" presStyleCnt="10" custScaleX="118440" custScaleY="141998" custLinFactY="-6623" custLinFactNeighborX="-126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2492F-BBB2-4697-9C5C-333802C50A57}" type="pres">
      <dgm:prSet presAssocID="{D63680C7-5D54-40D9-AFAC-C6EACB2B08F2}" presName="aSpace" presStyleCnt="0"/>
      <dgm:spPr/>
    </dgm:pt>
  </dgm:ptLst>
  <dgm:cxnLst>
    <dgm:cxn modelId="{A5111AEE-946E-41C4-9DA6-A66154F235BC}" type="presOf" srcId="{8CF54977-820B-4DF0-AC9F-A3C7831B8B78}" destId="{9232216D-B41B-435F-8CCD-31A5233AA223}" srcOrd="0" destOrd="0" presId="urn:microsoft.com/office/officeart/2005/8/layout/pyramid2"/>
    <dgm:cxn modelId="{A2636C2B-A318-44E2-B065-98255360DE3D}" type="presOf" srcId="{69A5C16F-884F-4EF3-A3C3-56B4BDA544BB}" destId="{CA82258B-21E8-49F2-A367-8F0934C9BACF}" srcOrd="0" destOrd="0" presId="urn:microsoft.com/office/officeart/2005/8/layout/pyramid2"/>
    <dgm:cxn modelId="{09266AD0-7B84-4AC2-8E2B-03C1EC2A4489}" srcId="{557AE199-8DB2-4948-BC20-51D9FE5D3A9A}" destId="{F53B446C-0459-458E-AE15-F2C1E4B48C2E}" srcOrd="7" destOrd="0" parTransId="{86D36D98-7858-42BA-9AC3-554357D613F1}" sibTransId="{16EEE593-37E5-4FF6-9198-724457EACDAB}"/>
    <dgm:cxn modelId="{B6097AB4-2E90-424F-8DA0-985404191039}" type="presOf" srcId="{4286F0FC-FC0B-47D3-9CC9-5E5A233C3A6B}" destId="{82D80AF7-702A-41AE-A92B-9B22CC0A6B26}" srcOrd="0" destOrd="0" presId="urn:microsoft.com/office/officeart/2005/8/layout/pyramid2"/>
    <dgm:cxn modelId="{5F69A547-3F0D-434F-AE34-7E161E8C2437}" type="presOf" srcId="{D63680C7-5D54-40D9-AFAC-C6EACB2B08F2}" destId="{DD2C2C86-5973-4ED8-83AC-0F4ED7F3F717}" srcOrd="0" destOrd="0" presId="urn:microsoft.com/office/officeart/2005/8/layout/pyramid2"/>
    <dgm:cxn modelId="{62DDDBB8-9CA8-412D-B891-5F3A0C5F9E5E}" type="presOf" srcId="{A7ADCB24-CA75-4495-BECB-93024D02E5D0}" destId="{69CF9475-43FD-490A-ABF6-FF4C96E6059E}" srcOrd="0" destOrd="0" presId="urn:microsoft.com/office/officeart/2005/8/layout/pyramid2"/>
    <dgm:cxn modelId="{99FBCF9B-B9C7-4978-9A8B-B0CF89D26688}" type="presOf" srcId="{557AE199-8DB2-4948-BC20-51D9FE5D3A9A}" destId="{BF7BCB16-05FD-4D5D-A540-2004B92260FB}" srcOrd="0" destOrd="0" presId="urn:microsoft.com/office/officeart/2005/8/layout/pyramid2"/>
    <dgm:cxn modelId="{D3C4EE71-86AE-4A99-B97C-1762EDA121E1}" srcId="{557AE199-8DB2-4948-BC20-51D9FE5D3A9A}" destId="{CE7E65D2-A8A1-44CB-B40D-2F877E1BF9CB}" srcOrd="2" destOrd="0" parTransId="{468979E1-C3EE-496E-AFD4-D2411FDBE92C}" sibTransId="{3D17682B-8559-4652-B115-DB4AE8F24CDB}"/>
    <dgm:cxn modelId="{0BEC171D-CBFE-4D76-9341-8948D5C82200}" type="presOf" srcId="{D4038523-D2C3-4602-A7D8-E0825081397F}" destId="{04C3E0E9-2526-4C29-9E26-617B308D334C}" srcOrd="0" destOrd="0" presId="urn:microsoft.com/office/officeart/2005/8/layout/pyramid2"/>
    <dgm:cxn modelId="{1EE34E24-21DD-498E-9997-B84D3F2DC1F5}" type="presOf" srcId="{CE7E65D2-A8A1-44CB-B40D-2F877E1BF9CB}" destId="{339BFBD1-064E-4221-BFA6-7A0EBB13C8F4}" srcOrd="0" destOrd="0" presId="urn:microsoft.com/office/officeart/2005/8/layout/pyramid2"/>
    <dgm:cxn modelId="{ECABB21E-1D1B-4AA1-99F1-096A0C533648}" type="presOf" srcId="{97BDA336-28CF-42D2-8333-D7A453523252}" destId="{905DDA5F-B947-4735-AFBF-16CD2BDE15FF}" srcOrd="0" destOrd="0" presId="urn:microsoft.com/office/officeart/2005/8/layout/pyramid2"/>
    <dgm:cxn modelId="{4DF0B8A6-A7A5-4F9C-8279-4C0E906DFD1D}" type="presOf" srcId="{F53B446C-0459-458E-AE15-F2C1E4B48C2E}" destId="{9236338D-0194-45E2-9BDC-830F07909CC0}" srcOrd="0" destOrd="0" presId="urn:microsoft.com/office/officeart/2005/8/layout/pyramid2"/>
    <dgm:cxn modelId="{4B403793-1747-413E-99BA-87469DA549BF}" srcId="{557AE199-8DB2-4948-BC20-51D9FE5D3A9A}" destId="{4286F0FC-FC0B-47D3-9CC9-5E5A233C3A6B}" srcOrd="0" destOrd="0" parTransId="{D1E991B5-D0C1-4D41-BD90-EABB11B3F6B8}" sibTransId="{015878F7-914C-474C-A0FA-A18EBB005F04}"/>
    <dgm:cxn modelId="{448C5D1E-D6F5-4722-A210-EFF869EBF8C5}" srcId="{557AE199-8DB2-4948-BC20-51D9FE5D3A9A}" destId="{D63680C7-5D54-40D9-AFAC-C6EACB2B08F2}" srcOrd="9" destOrd="0" parTransId="{A51AC715-90A9-4A48-B25E-3DC0D414B471}" sibTransId="{E9A56DD0-4A22-4B6D-A9BC-35A6DF83DE7A}"/>
    <dgm:cxn modelId="{8DD5C9C7-E041-4F22-8E09-58FEF34FCFDA}" srcId="{557AE199-8DB2-4948-BC20-51D9FE5D3A9A}" destId="{BF401D14-7F4A-4456-AB09-E4D6A6C02070}" srcOrd="6" destOrd="0" parTransId="{0BB59310-8644-4A58-8AF6-D2B24C885A6E}" sibTransId="{C948700C-3F61-4683-A31A-D8E065605F13}"/>
    <dgm:cxn modelId="{CA916D8F-DE53-446B-9681-686371A12535}" type="presOf" srcId="{BF401D14-7F4A-4456-AB09-E4D6A6C02070}" destId="{FA50658A-427B-4B06-9EFD-E766958031E3}" srcOrd="0" destOrd="0" presId="urn:microsoft.com/office/officeart/2005/8/layout/pyramid2"/>
    <dgm:cxn modelId="{C2D1C2C4-0ED6-4150-9C46-76957132430D}" srcId="{557AE199-8DB2-4948-BC20-51D9FE5D3A9A}" destId="{8CF54977-820B-4DF0-AC9F-A3C7831B8B78}" srcOrd="1" destOrd="0" parTransId="{91CBD764-766C-4C5F-BAC0-37741EEACAFD}" sibTransId="{5DA9E2FA-05D3-4C31-8589-86A3ED6EC409}"/>
    <dgm:cxn modelId="{720A1DEA-EA9E-4EF7-9CFA-71E0D220E935}" srcId="{557AE199-8DB2-4948-BC20-51D9FE5D3A9A}" destId="{D4038523-D2C3-4602-A7D8-E0825081397F}" srcOrd="5" destOrd="0" parTransId="{C64190CD-06F6-4108-9E25-C34AAEA3B41D}" sibTransId="{6E3A71EB-D26D-415C-AA35-242E921DED00}"/>
    <dgm:cxn modelId="{4564E462-B64E-4AFF-A059-1361C05FF7A9}" srcId="{557AE199-8DB2-4948-BC20-51D9FE5D3A9A}" destId="{97BDA336-28CF-42D2-8333-D7A453523252}" srcOrd="8" destOrd="0" parTransId="{37CE4ABC-2E5B-47CE-A852-4C4624A84DA4}" sibTransId="{9A590659-7F95-4207-AF70-7AFF77395309}"/>
    <dgm:cxn modelId="{CB6136F4-EB60-4C6D-B76E-DB0E351CB343}" srcId="{557AE199-8DB2-4948-BC20-51D9FE5D3A9A}" destId="{69A5C16F-884F-4EF3-A3C3-56B4BDA544BB}" srcOrd="3" destOrd="0" parTransId="{14491F4D-B1D0-4000-9AB6-7142615949CB}" sibTransId="{15111E0C-CB1E-4D0E-B722-D6F3D5024387}"/>
    <dgm:cxn modelId="{B8E2FBEA-F9D0-4A76-AB13-EE2AEEDED260}" srcId="{557AE199-8DB2-4948-BC20-51D9FE5D3A9A}" destId="{A7ADCB24-CA75-4495-BECB-93024D02E5D0}" srcOrd="4" destOrd="0" parTransId="{01811F08-AA67-45B4-B2E0-E55EB25416F2}" sibTransId="{3BFB293E-9D52-4540-9B69-E1447EF7B0AB}"/>
    <dgm:cxn modelId="{C332B1BB-517C-4E60-9ADB-696A5D444135}" type="presParOf" srcId="{BF7BCB16-05FD-4D5D-A540-2004B92260FB}" destId="{28631276-E908-4542-8132-208C9C15F0BA}" srcOrd="0" destOrd="0" presId="urn:microsoft.com/office/officeart/2005/8/layout/pyramid2"/>
    <dgm:cxn modelId="{965E5AF4-1022-4E7D-AA01-AEFF269893FA}" type="presParOf" srcId="{BF7BCB16-05FD-4D5D-A540-2004B92260FB}" destId="{A6498951-C370-40AA-BC2C-7C478AF71B75}" srcOrd="1" destOrd="0" presId="urn:microsoft.com/office/officeart/2005/8/layout/pyramid2"/>
    <dgm:cxn modelId="{85935B20-DE43-4189-8A88-2AE12397288A}" type="presParOf" srcId="{A6498951-C370-40AA-BC2C-7C478AF71B75}" destId="{82D80AF7-702A-41AE-A92B-9B22CC0A6B26}" srcOrd="0" destOrd="0" presId="urn:microsoft.com/office/officeart/2005/8/layout/pyramid2"/>
    <dgm:cxn modelId="{7A900D84-5F4A-4F48-9B29-0B42840D2DD1}" type="presParOf" srcId="{A6498951-C370-40AA-BC2C-7C478AF71B75}" destId="{17F1AE3E-8EC5-473E-BCAD-9FA3434C9D94}" srcOrd="1" destOrd="0" presId="urn:microsoft.com/office/officeart/2005/8/layout/pyramid2"/>
    <dgm:cxn modelId="{BB3E017B-1E98-47C4-B51D-08E413DF39FA}" type="presParOf" srcId="{A6498951-C370-40AA-BC2C-7C478AF71B75}" destId="{9232216D-B41B-435F-8CCD-31A5233AA223}" srcOrd="2" destOrd="0" presId="urn:microsoft.com/office/officeart/2005/8/layout/pyramid2"/>
    <dgm:cxn modelId="{B0E8E25C-B307-4413-935C-D017F859B1B4}" type="presParOf" srcId="{A6498951-C370-40AA-BC2C-7C478AF71B75}" destId="{8AD00E3A-808A-4DAE-9FAC-5B5A783236CE}" srcOrd="3" destOrd="0" presId="urn:microsoft.com/office/officeart/2005/8/layout/pyramid2"/>
    <dgm:cxn modelId="{DB207FE4-80D3-4E9C-B4E5-3AD8E0023059}" type="presParOf" srcId="{A6498951-C370-40AA-BC2C-7C478AF71B75}" destId="{339BFBD1-064E-4221-BFA6-7A0EBB13C8F4}" srcOrd="4" destOrd="0" presId="urn:microsoft.com/office/officeart/2005/8/layout/pyramid2"/>
    <dgm:cxn modelId="{C1D0EDBD-0EBE-4DD8-AF84-E0B44C13133C}" type="presParOf" srcId="{A6498951-C370-40AA-BC2C-7C478AF71B75}" destId="{A9D9688A-B5BE-4CAD-B8DF-D50F54498CFD}" srcOrd="5" destOrd="0" presId="urn:microsoft.com/office/officeart/2005/8/layout/pyramid2"/>
    <dgm:cxn modelId="{B81C3C80-6E34-4070-9320-C42F8BFD00C6}" type="presParOf" srcId="{A6498951-C370-40AA-BC2C-7C478AF71B75}" destId="{CA82258B-21E8-49F2-A367-8F0934C9BACF}" srcOrd="6" destOrd="0" presId="urn:microsoft.com/office/officeart/2005/8/layout/pyramid2"/>
    <dgm:cxn modelId="{CDDFD5FD-68C6-4484-852F-9B9589A97DAD}" type="presParOf" srcId="{A6498951-C370-40AA-BC2C-7C478AF71B75}" destId="{5EAA6358-F50A-4D47-8979-DC51FEB1DF22}" srcOrd="7" destOrd="0" presId="urn:microsoft.com/office/officeart/2005/8/layout/pyramid2"/>
    <dgm:cxn modelId="{AA86093A-4859-46FC-8F4E-C5E3C669C124}" type="presParOf" srcId="{A6498951-C370-40AA-BC2C-7C478AF71B75}" destId="{69CF9475-43FD-490A-ABF6-FF4C96E6059E}" srcOrd="8" destOrd="0" presId="urn:microsoft.com/office/officeart/2005/8/layout/pyramid2"/>
    <dgm:cxn modelId="{54330C02-C64F-4DCF-9429-7C1B0BAF78B2}" type="presParOf" srcId="{A6498951-C370-40AA-BC2C-7C478AF71B75}" destId="{4C864C8D-6842-4F80-B1DF-1614CB8A931A}" srcOrd="9" destOrd="0" presId="urn:microsoft.com/office/officeart/2005/8/layout/pyramid2"/>
    <dgm:cxn modelId="{CDB24234-53A5-43DB-AB14-7676204142A7}" type="presParOf" srcId="{A6498951-C370-40AA-BC2C-7C478AF71B75}" destId="{04C3E0E9-2526-4C29-9E26-617B308D334C}" srcOrd="10" destOrd="0" presId="urn:microsoft.com/office/officeart/2005/8/layout/pyramid2"/>
    <dgm:cxn modelId="{27F02FC7-EBFF-44D9-9D90-ACB85AD67EB5}" type="presParOf" srcId="{A6498951-C370-40AA-BC2C-7C478AF71B75}" destId="{40AE35CA-79C6-42AE-BFF2-EF8EE71EB33E}" srcOrd="11" destOrd="0" presId="urn:microsoft.com/office/officeart/2005/8/layout/pyramid2"/>
    <dgm:cxn modelId="{CC80D1BD-99A1-422A-8DE1-566E11113E9D}" type="presParOf" srcId="{A6498951-C370-40AA-BC2C-7C478AF71B75}" destId="{FA50658A-427B-4B06-9EFD-E766958031E3}" srcOrd="12" destOrd="0" presId="urn:microsoft.com/office/officeart/2005/8/layout/pyramid2"/>
    <dgm:cxn modelId="{E29D7ADD-E652-4675-A585-18959B0CC799}" type="presParOf" srcId="{A6498951-C370-40AA-BC2C-7C478AF71B75}" destId="{0DF09CDA-B5D5-41B6-9123-70052F4DE919}" srcOrd="13" destOrd="0" presId="urn:microsoft.com/office/officeart/2005/8/layout/pyramid2"/>
    <dgm:cxn modelId="{5EC8F8B0-E85F-4DB9-8667-6AA29B39CF48}" type="presParOf" srcId="{A6498951-C370-40AA-BC2C-7C478AF71B75}" destId="{9236338D-0194-45E2-9BDC-830F07909CC0}" srcOrd="14" destOrd="0" presId="urn:microsoft.com/office/officeart/2005/8/layout/pyramid2"/>
    <dgm:cxn modelId="{D19BD8EC-EE22-4E63-BBF3-65442B3B75A5}" type="presParOf" srcId="{A6498951-C370-40AA-BC2C-7C478AF71B75}" destId="{B6770B17-A2A8-4225-AB28-859BAD3ED877}" srcOrd="15" destOrd="0" presId="urn:microsoft.com/office/officeart/2005/8/layout/pyramid2"/>
    <dgm:cxn modelId="{5E660037-F9AA-49BB-9895-BFF1696C56B6}" type="presParOf" srcId="{A6498951-C370-40AA-BC2C-7C478AF71B75}" destId="{905DDA5F-B947-4735-AFBF-16CD2BDE15FF}" srcOrd="16" destOrd="0" presId="urn:microsoft.com/office/officeart/2005/8/layout/pyramid2"/>
    <dgm:cxn modelId="{79E24C41-1891-488E-A46F-1A5A1CDC6415}" type="presParOf" srcId="{A6498951-C370-40AA-BC2C-7C478AF71B75}" destId="{5DD52112-D335-4C53-93C7-EC93E70B2B27}" srcOrd="17" destOrd="0" presId="urn:microsoft.com/office/officeart/2005/8/layout/pyramid2"/>
    <dgm:cxn modelId="{E9FE1965-2E64-4E8E-830A-B294BB671EFA}" type="presParOf" srcId="{A6498951-C370-40AA-BC2C-7C478AF71B75}" destId="{DD2C2C86-5973-4ED8-83AC-0F4ED7F3F717}" srcOrd="18" destOrd="0" presId="urn:microsoft.com/office/officeart/2005/8/layout/pyramid2"/>
    <dgm:cxn modelId="{EE32E953-18E7-46F6-A569-699F69F25E23}" type="presParOf" srcId="{A6498951-C370-40AA-BC2C-7C478AF71B75}" destId="{A472492F-BBB2-4697-9C5C-333802C50A57}" srcOrd="19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8B7AA3-474E-41B0-A9C6-F93C56F850E4}" type="doc">
      <dgm:prSet loTypeId="urn:microsoft.com/office/officeart/2005/8/layout/hProcess9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4CB9648-67A1-4F85-A090-BB5155CE5A51}">
      <dgm:prSet custT="1"/>
      <dgm:spPr/>
      <dgm:t>
        <a:bodyPr/>
        <a:lstStyle/>
        <a:p>
          <a:pPr rtl="0"/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Громадські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полягають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виконанні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особою, яка вчинила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адміністративне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у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вільний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навчання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час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безоплатних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суспільно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корисних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робіт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вид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визначають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місцевого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самоврядування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B5E06F-030A-4488-9834-3C2E04038632}" type="parTrans" cxnId="{5E4DBAB2-EC04-4334-B3EA-20669DD2875B}">
      <dgm:prSet/>
      <dgm:spPr/>
      <dgm:t>
        <a:bodyPr/>
        <a:lstStyle/>
        <a:p>
          <a:endParaRPr lang="ru-RU"/>
        </a:p>
      </dgm:t>
    </dgm:pt>
    <dgm:pt modelId="{E1995129-6A7A-4A3D-84A0-B98ECA60337B}" type="sibTrans" cxnId="{5E4DBAB2-EC04-4334-B3EA-20669DD2875B}">
      <dgm:prSet/>
      <dgm:spPr/>
      <dgm:t>
        <a:bodyPr/>
        <a:lstStyle/>
        <a:p>
          <a:endParaRPr lang="ru-RU"/>
        </a:p>
      </dgm:t>
    </dgm:pt>
    <dgm:pt modelId="{06F15592-C205-4C39-A5B6-BB45847FCEF1}">
      <dgm:prSet custT="1"/>
      <dgm:spPr/>
      <dgm:t>
        <a:bodyPr/>
        <a:lstStyle/>
        <a:p>
          <a:pPr rtl="0"/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Громадські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призначаються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районним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районним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місті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міським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міськрайонним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судом (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суддею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на строк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двадцяти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шістдесяти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годин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відбуваються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більш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чотири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години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день.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34ADE27-01F6-4D6A-AA70-D40944482BD0}" type="parTrans" cxnId="{1B191B11-DDB5-4452-B960-F9A05806B567}">
      <dgm:prSet/>
      <dgm:spPr/>
      <dgm:t>
        <a:bodyPr/>
        <a:lstStyle/>
        <a:p>
          <a:endParaRPr lang="ru-RU"/>
        </a:p>
      </dgm:t>
    </dgm:pt>
    <dgm:pt modelId="{692E972E-F976-42D2-A7CA-78EDA3D64480}" type="sibTrans" cxnId="{1B191B11-DDB5-4452-B960-F9A05806B567}">
      <dgm:prSet/>
      <dgm:spPr/>
      <dgm:t>
        <a:bodyPr/>
        <a:lstStyle/>
        <a:p>
          <a:endParaRPr lang="ru-RU"/>
        </a:p>
      </dgm:t>
    </dgm:pt>
    <dgm:pt modelId="{B3AECE6E-5168-4134-AFD4-C196AEA31EA1}">
      <dgm:prSet custT="1"/>
      <dgm:spPr/>
      <dgm:t>
        <a:bodyPr/>
        <a:lstStyle/>
        <a:p>
          <a:pPr rtl="0"/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Громадські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призначаються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особам,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визнаним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інвалідами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першої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другої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вагітним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жінкам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жінкам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старше 55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років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чоловікам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старше 60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років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E5D711-A1B7-4A95-A33A-91285F4244B6}" type="parTrans" cxnId="{308D3237-0299-4E50-89A3-167A9867EFEF}">
      <dgm:prSet/>
      <dgm:spPr/>
      <dgm:t>
        <a:bodyPr/>
        <a:lstStyle/>
        <a:p>
          <a:endParaRPr lang="ru-RU"/>
        </a:p>
      </dgm:t>
    </dgm:pt>
    <dgm:pt modelId="{C6639D3B-216D-480B-97BC-AF4D145766F5}" type="sibTrans" cxnId="{308D3237-0299-4E50-89A3-167A9867EFEF}">
      <dgm:prSet/>
      <dgm:spPr/>
      <dgm:t>
        <a:bodyPr/>
        <a:lstStyle/>
        <a:p>
          <a:endParaRPr lang="ru-RU"/>
        </a:p>
      </dgm:t>
    </dgm:pt>
    <dgm:pt modelId="{FEF29F19-E080-4D69-B04D-A9867E97FAC3}" type="pres">
      <dgm:prSet presAssocID="{3C8B7AA3-474E-41B0-A9C6-F93C56F850E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A0C80B-BC17-4CB4-8DA7-011D32BB3FAD}" type="pres">
      <dgm:prSet presAssocID="{3C8B7AA3-474E-41B0-A9C6-F93C56F850E4}" presName="arrow" presStyleLbl="bgShp" presStyleIdx="0" presStyleCnt="1" custScaleX="88345" custScaleY="87399" custLinFactNeighborX="-1108" custLinFactNeighborY="10086"/>
      <dgm:spPr/>
    </dgm:pt>
    <dgm:pt modelId="{5B1DAB9E-BFD9-48FA-BE1F-71A1D339F4B4}" type="pres">
      <dgm:prSet presAssocID="{3C8B7AA3-474E-41B0-A9C6-F93C56F850E4}" presName="linearProcess" presStyleCnt="0"/>
      <dgm:spPr/>
    </dgm:pt>
    <dgm:pt modelId="{8DD873BF-0BF3-4FB3-B43B-349841F58AEE}" type="pres">
      <dgm:prSet presAssocID="{74CB9648-67A1-4F85-A090-BB5155CE5A51}" presName="textNode" presStyleLbl="node1" presStyleIdx="0" presStyleCnt="3" custScaleX="104237" custScaleY="112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D94E9-9537-425F-8968-AF4F1540C5D8}" type="pres">
      <dgm:prSet presAssocID="{E1995129-6A7A-4A3D-84A0-B98ECA60337B}" presName="sibTrans" presStyleCnt="0"/>
      <dgm:spPr/>
    </dgm:pt>
    <dgm:pt modelId="{B884FBE5-2F43-4CB3-8B5E-F1D60BB090D1}" type="pres">
      <dgm:prSet presAssocID="{06F15592-C205-4C39-A5B6-BB45847FCEF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89A2A-D891-4FB2-B79A-80EE324F279E}" type="pres">
      <dgm:prSet presAssocID="{692E972E-F976-42D2-A7CA-78EDA3D64480}" presName="sibTrans" presStyleCnt="0"/>
      <dgm:spPr/>
    </dgm:pt>
    <dgm:pt modelId="{AC11BBFF-63F4-478A-AA90-DDBF11F47372}" type="pres">
      <dgm:prSet presAssocID="{B3AECE6E-5168-4134-AFD4-C196AEA31EA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91150C-FF54-45DC-BB7B-8645DA6268BD}" type="presOf" srcId="{3C8B7AA3-474E-41B0-A9C6-F93C56F850E4}" destId="{FEF29F19-E080-4D69-B04D-A9867E97FAC3}" srcOrd="0" destOrd="0" presId="urn:microsoft.com/office/officeart/2005/8/layout/hProcess9"/>
    <dgm:cxn modelId="{909B6A99-9618-4529-A7A0-FCE87BC21751}" type="presOf" srcId="{06F15592-C205-4C39-A5B6-BB45847FCEF1}" destId="{B884FBE5-2F43-4CB3-8B5E-F1D60BB090D1}" srcOrd="0" destOrd="0" presId="urn:microsoft.com/office/officeart/2005/8/layout/hProcess9"/>
    <dgm:cxn modelId="{0109A391-ECC4-4A44-A11C-8E00E3ED9920}" type="presOf" srcId="{74CB9648-67A1-4F85-A090-BB5155CE5A51}" destId="{8DD873BF-0BF3-4FB3-B43B-349841F58AEE}" srcOrd="0" destOrd="0" presId="urn:microsoft.com/office/officeart/2005/8/layout/hProcess9"/>
    <dgm:cxn modelId="{C5D63A29-CD22-4EBA-ACF8-2C5C9BB0899B}" type="presOf" srcId="{B3AECE6E-5168-4134-AFD4-C196AEA31EA1}" destId="{AC11BBFF-63F4-478A-AA90-DDBF11F47372}" srcOrd="0" destOrd="0" presId="urn:microsoft.com/office/officeart/2005/8/layout/hProcess9"/>
    <dgm:cxn modelId="{308D3237-0299-4E50-89A3-167A9867EFEF}" srcId="{3C8B7AA3-474E-41B0-A9C6-F93C56F850E4}" destId="{B3AECE6E-5168-4134-AFD4-C196AEA31EA1}" srcOrd="2" destOrd="0" parTransId="{E6E5D711-A1B7-4A95-A33A-91285F4244B6}" sibTransId="{C6639D3B-216D-480B-97BC-AF4D145766F5}"/>
    <dgm:cxn modelId="{5E4DBAB2-EC04-4334-B3EA-20669DD2875B}" srcId="{3C8B7AA3-474E-41B0-A9C6-F93C56F850E4}" destId="{74CB9648-67A1-4F85-A090-BB5155CE5A51}" srcOrd="0" destOrd="0" parTransId="{1DB5E06F-030A-4488-9834-3C2E04038632}" sibTransId="{E1995129-6A7A-4A3D-84A0-B98ECA60337B}"/>
    <dgm:cxn modelId="{1B191B11-DDB5-4452-B960-F9A05806B567}" srcId="{3C8B7AA3-474E-41B0-A9C6-F93C56F850E4}" destId="{06F15592-C205-4C39-A5B6-BB45847FCEF1}" srcOrd="1" destOrd="0" parTransId="{334ADE27-01F6-4D6A-AA70-D40944482BD0}" sibTransId="{692E972E-F976-42D2-A7CA-78EDA3D64480}"/>
    <dgm:cxn modelId="{957ADF3A-E5D9-447F-80D2-EE02DEF48CC6}" type="presParOf" srcId="{FEF29F19-E080-4D69-B04D-A9867E97FAC3}" destId="{D0A0C80B-BC17-4CB4-8DA7-011D32BB3FAD}" srcOrd="0" destOrd="0" presId="urn:microsoft.com/office/officeart/2005/8/layout/hProcess9"/>
    <dgm:cxn modelId="{6769AE8C-E864-4353-B7F8-ACE4AF4CAC1A}" type="presParOf" srcId="{FEF29F19-E080-4D69-B04D-A9867E97FAC3}" destId="{5B1DAB9E-BFD9-48FA-BE1F-71A1D339F4B4}" srcOrd="1" destOrd="0" presId="urn:microsoft.com/office/officeart/2005/8/layout/hProcess9"/>
    <dgm:cxn modelId="{EB9C8BD0-6161-40E3-8264-0C2B8420FA2E}" type="presParOf" srcId="{5B1DAB9E-BFD9-48FA-BE1F-71A1D339F4B4}" destId="{8DD873BF-0BF3-4FB3-B43B-349841F58AEE}" srcOrd="0" destOrd="0" presId="urn:microsoft.com/office/officeart/2005/8/layout/hProcess9"/>
    <dgm:cxn modelId="{E6349870-C1BB-445F-B69B-554F4C1A8D4B}" type="presParOf" srcId="{5B1DAB9E-BFD9-48FA-BE1F-71A1D339F4B4}" destId="{A4BD94E9-9537-425F-8968-AF4F1540C5D8}" srcOrd="1" destOrd="0" presId="urn:microsoft.com/office/officeart/2005/8/layout/hProcess9"/>
    <dgm:cxn modelId="{741238BF-2F38-4B08-8D4C-E3B140C02CCF}" type="presParOf" srcId="{5B1DAB9E-BFD9-48FA-BE1F-71A1D339F4B4}" destId="{B884FBE5-2F43-4CB3-8B5E-F1D60BB090D1}" srcOrd="2" destOrd="0" presId="urn:microsoft.com/office/officeart/2005/8/layout/hProcess9"/>
    <dgm:cxn modelId="{425914FE-1B9B-4753-A227-671E40C70DBA}" type="presParOf" srcId="{5B1DAB9E-BFD9-48FA-BE1F-71A1D339F4B4}" destId="{E8689A2A-D891-4FB2-B79A-80EE324F279E}" srcOrd="3" destOrd="0" presId="urn:microsoft.com/office/officeart/2005/8/layout/hProcess9"/>
    <dgm:cxn modelId="{8D5249D8-E87E-48D6-B8D1-FDEEFA52313E}" type="presParOf" srcId="{5B1DAB9E-BFD9-48FA-BE1F-71A1D339F4B4}" destId="{AC11BBFF-63F4-478A-AA90-DDBF11F47372}" srcOrd="4" destOrd="0" presId="urn:microsoft.com/office/officeart/2005/8/layout/hProcess9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1AE783-CA9B-4985-AFA7-F34998486AE3}" type="doc">
      <dgm:prSet loTypeId="urn:microsoft.com/office/officeart/2005/8/layout/chevron2" loCatId="process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D4230E0A-D64F-4F37-BEC7-C3A5A3E0D859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                    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Виправні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застосовуються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строк до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двох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місяців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відбуванням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місцем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постійної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особи, яка вчинила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адміністративне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відрахуванням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двадцяти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процентів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заробітку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доход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держави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Виправні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призначаються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районним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районним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місті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міським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міськрайонним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судом (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суддею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A876F3-CEA3-472C-84CB-C9F68B41A51E}" type="parTrans" cxnId="{671CA997-32E8-4C3C-B5E4-334D56B6519E}">
      <dgm:prSet/>
      <dgm:spPr/>
      <dgm:t>
        <a:bodyPr/>
        <a:lstStyle/>
        <a:p>
          <a:endParaRPr lang="ru-RU"/>
        </a:p>
      </dgm:t>
    </dgm:pt>
    <dgm:pt modelId="{077F6595-0CD2-4952-9D1D-3DCE4352AF10}" type="sibTrans" cxnId="{671CA997-32E8-4C3C-B5E4-334D56B6519E}">
      <dgm:prSet/>
      <dgm:spPr/>
      <dgm:t>
        <a:bodyPr/>
        <a:lstStyle/>
        <a:p>
          <a:endParaRPr lang="ru-RU"/>
        </a:p>
      </dgm:t>
    </dgm:pt>
    <dgm:pt modelId="{9AED58AF-003A-486C-AC56-790511684E3F}">
      <dgm:prSet custT="1"/>
      <dgm:spPr/>
      <dgm:t>
        <a:bodyPr/>
        <a:lstStyle/>
        <a:p>
          <a:r>
            <a:rPr lang="ru-RU" sz="3200" b="1" dirty="0" err="1" smtClean="0"/>
            <a:t>Виправні</a:t>
          </a:r>
          <a:r>
            <a:rPr lang="ru-RU" sz="3200" b="1" dirty="0" smtClean="0"/>
            <a:t> </a:t>
          </a:r>
          <a:r>
            <a:rPr lang="ru-RU" sz="3200" b="1" dirty="0" err="1" smtClean="0"/>
            <a:t>роботи</a:t>
          </a:r>
          <a:endParaRPr lang="ru-RU" sz="3200" dirty="0"/>
        </a:p>
      </dgm:t>
    </dgm:pt>
    <dgm:pt modelId="{65F4E465-29DA-43B8-A1E9-72BC441FFDF0}" type="parTrans" cxnId="{8704608C-D5D1-4DCA-A2A8-D83EF6242D41}">
      <dgm:prSet/>
      <dgm:spPr/>
      <dgm:t>
        <a:bodyPr/>
        <a:lstStyle/>
        <a:p>
          <a:endParaRPr lang="ru-RU"/>
        </a:p>
      </dgm:t>
    </dgm:pt>
    <dgm:pt modelId="{C42D9790-8295-4677-8BEB-2C9F630D1CC5}" type="sibTrans" cxnId="{8704608C-D5D1-4DCA-A2A8-D83EF6242D41}">
      <dgm:prSet/>
      <dgm:spPr/>
      <dgm:t>
        <a:bodyPr/>
        <a:lstStyle/>
        <a:p>
          <a:endParaRPr lang="ru-RU"/>
        </a:p>
      </dgm:t>
    </dgm:pt>
    <dgm:pt modelId="{643A1100-3BD3-4807-8AC5-75C49C43B553}" type="pres">
      <dgm:prSet presAssocID="{441AE783-CA9B-4985-AFA7-F34998486AE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317C4B-93BF-4BED-8359-393681BB2870}" type="pres">
      <dgm:prSet presAssocID="{D4230E0A-D64F-4F37-BEC7-C3A5A3E0D859}" presName="composite" presStyleCnt="0"/>
      <dgm:spPr/>
    </dgm:pt>
    <dgm:pt modelId="{73003AB0-AF10-4048-8706-930581FB6F88}" type="pres">
      <dgm:prSet presAssocID="{D4230E0A-D64F-4F37-BEC7-C3A5A3E0D859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A79E6-ACAF-4659-8F38-BAF24EBF28E6}" type="pres">
      <dgm:prSet presAssocID="{D4230E0A-D64F-4F37-BEC7-C3A5A3E0D859}" presName="descendantText" presStyleLbl="alignAcc1" presStyleIdx="0" presStyleCnt="1" custLinFactNeighborX="1064" custLinFactNeighborY="100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BF6948-0140-4D56-8AEA-F205E71D793D}" type="presOf" srcId="{D4230E0A-D64F-4F37-BEC7-C3A5A3E0D859}" destId="{73003AB0-AF10-4048-8706-930581FB6F88}" srcOrd="0" destOrd="0" presId="urn:microsoft.com/office/officeart/2005/8/layout/chevron2"/>
    <dgm:cxn modelId="{671CA997-32E8-4C3C-B5E4-334D56B6519E}" srcId="{441AE783-CA9B-4985-AFA7-F34998486AE3}" destId="{D4230E0A-D64F-4F37-BEC7-C3A5A3E0D859}" srcOrd="0" destOrd="0" parTransId="{E4A876F3-CEA3-472C-84CB-C9F68B41A51E}" sibTransId="{077F6595-0CD2-4952-9D1D-3DCE4352AF10}"/>
    <dgm:cxn modelId="{8704608C-D5D1-4DCA-A2A8-D83EF6242D41}" srcId="{D4230E0A-D64F-4F37-BEC7-C3A5A3E0D859}" destId="{9AED58AF-003A-486C-AC56-790511684E3F}" srcOrd="0" destOrd="0" parTransId="{65F4E465-29DA-43B8-A1E9-72BC441FFDF0}" sibTransId="{C42D9790-8295-4677-8BEB-2C9F630D1CC5}"/>
    <dgm:cxn modelId="{395199BD-AB32-468B-BF5B-93A10D21214D}" type="presOf" srcId="{9AED58AF-003A-486C-AC56-790511684E3F}" destId="{697A79E6-ACAF-4659-8F38-BAF24EBF28E6}" srcOrd="0" destOrd="0" presId="urn:microsoft.com/office/officeart/2005/8/layout/chevron2"/>
    <dgm:cxn modelId="{EC3796B3-95E8-4F60-B04D-447AE68EF315}" type="presOf" srcId="{441AE783-CA9B-4985-AFA7-F34998486AE3}" destId="{643A1100-3BD3-4807-8AC5-75C49C43B553}" srcOrd="0" destOrd="0" presId="urn:microsoft.com/office/officeart/2005/8/layout/chevron2"/>
    <dgm:cxn modelId="{A5D94DBA-9F98-435B-AB0A-F6F9424ABC70}" type="presParOf" srcId="{643A1100-3BD3-4807-8AC5-75C49C43B553}" destId="{54317C4B-93BF-4BED-8359-393681BB2870}" srcOrd="0" destOrd="0" presId="urn:microsoft.com/office/officeart/2005/8/layout/chevron2"/>
    <dgm:cxn modelId="{CDC17442-9D57-4E11-9CB3-C7AAAA44CB0A}" type="presParOf" srcId="{54317C4B-93BF-4BED-8359-393681BB2870}" destId="{73003AB0-AF10-4048-8706-930581FB6F88}" srcOrd="0" destOrd="0" presId="urn:microsoft.com/office/officeart/2005/8/layout/chevron2"/>
    <dgm:cxn modelId="{9D668D1E-DA4F-4CDE-BFBE-51643CDA96A2}" type="presParOf" srcId="{54317C4B-93BF-4BED-8359-393681BB2870}" destId="{697A79E6-ACAF-4659-8F38-BAF24EBF28E6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93861-A8B2-4530-B5AB-70F20F11B715}" type="datetimeFigureOut">
              <a:rPr lang="uk-UA" smtClean="0"/>
              <a:pPr/>
              <a:t>01.03.2019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0F1AF-F046-491A-83EE-AFCB36CA5E5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479602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FA42D-5D17-426A-BDB2-7BF3AA4480FA}" type="datetimeFigureOut">
              <a:rPr lang="uk-UA" smtClean="0"/>
              <a:pPr/>
              <a:t>01.03.2019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32DCA-BC52-4FB1-B458-3F6B5BF8894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9386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3"/>
            <a:ext cx="9144000" cy="5077083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gradFill>
            <a:gsLst>
              <a:gs pos="0">
                <a:srgbClr val="00A89D"/>
              </a:gs>
              <a:gs pos="80000">
                <a:srgbClr val="00DCCF"/>
              </a:gs>
              <a:gs pos="100000">
                <a:srgbClr val="00E2D4"/>
              </a:gs>
            </a:gsLst>
            <a:lin ang="16200000" scaled="0"/>
          </a:gradFill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7501" y="1449150"/>
            <a:ext cx="7929000" cy="2971051"/>
          </a:xfrm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uk-UA" dirty="0" smtClean="0"/>
              <a:t>Назва презентації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7501" y="5280847"/>
            <a:ext cx="7929000" cy="956318"/>
          </a:xfrm>
        </p:spPr>
        <p:txBody>
          <a:bodyPr anchor="t"/>
          <a:lstStyle>
            <a:lvl1pPr marL="0" indent="0" algn="r">
              <a:buNone/>
              <a:defRPr baseline="0"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dirty="0" smtClean="0"/>
              <a:t>ПІБ викладача, посада, кафедра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16803"/>
            <a:ext cx="9144000" cy="1616273"/>
          </a:xfrm>
          <a:prstGeom prst="rect">
            <a:avLst/>
          </a:prstGeom>
        </p:spPr>
      </p:pic>
      <p:pic>
        <p:nvPicPr>
          <p:cNvPr id="12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3197" y="-57090"/>
            <a:ext cx="1229282" cy="144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98160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400" y="286604"/>
            <a:ext cx="7200000" cy="1101600"/>
          </a:xfrm>
        </p:spPr>
        <p:txBody>
          <a:bodyPr/>
          <a:lstStyle>
            <a:lvl1pPr marL="0">
              <a:defRPr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384038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 sz="1800"/>
            </a:lvl2pPr>
            <a:lvl3pPr marL="566914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 sz="1600"/>
            </a:lvl3pPr>
            <a:lvl4pPr marL="749789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4pPr>
            <a:lvl5pPr marL="932665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F4BC320-AF96-43CE-A590-A329DB8C3666}" type="datetime1">
              <a:rPr lang="uk-UA" smtClean="0"/>
              <a:pPr/>
              <a:t>01.03.2019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викладача, посада, кафедра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519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1497485"/>
            <a:ext cx="7543800" cy="2274416"/>
          </a:xfrm>
        </p:spPr>
        <p:txBody>
          <a:bodyPr anchor="b" anchorCtr="0">
            <a:normAutofit/>
          </a:bodyPr>
          <a:lstStyle>
            <a:lvl1pPr algn="ctr">
              <a:lnSpc>
                <a:spcPct val="85000"/>
              </a:lnSpc>
              <a:defRPr sz="6000" b="0" baseline="0">
                <a:solidFill>
                  <a:schemeClr val="tx1"/>
                </a:solidFill>
              </a:defRPr>
            </a:lvl1pPr>
          </a:lstStyle>
          <a:p>
            <a:r>
              <a:rPr lang="uk-UA" dirty="0" smtClean="0"/>
              <a:t>Заголовок розділу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152900"/>
            <a:ext cx="7543800" cy="1443228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kern="0" cap="none" spc="0" baseline="0">
                <a:solidFill>
                  <a:schemeClr val="tx1"/>
                </a:solidFill>
                <a:latin typeface="+mj-lt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F801-AEA3-448F-B590-D948E1D3BF3A}" type="datetime1">
              <a:rPr lang="uk-UA" smtClean="0"/>
              <a:pPr/>
              <a:t>01.03.2019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викладача, посада, кафедра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Rectangle 8"/>
          <p:cNvSpPr/>
          <p:nvPr userDrawn="1"/>
        </p:nvSpPr>
        <p:spPr>
          <a:xfrm>
            <a:off x="1" y="6439091"/>
            <a:ext cx="9144001" cy="1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3197" y="-57090"/>
            <a:ext cx="1229282" cy="144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83206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66400" y="286604"/>
            <a:ext cx="7200000" cy="11016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>
            <a:lvl2pPr marL="384038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2pPr>
            <a:lvl3pPr marL="566914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3pPr>
            <a:lvl4pPr marL="749789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4pPr>
            <a:lvl5pPr marL="932665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>
            <a:lvl2pPr marL="384038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2pPr>
            <a:lvl3pPr marL="566914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3pPr>
            <a:lvl4pPr marL="749789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4pPr>
            <a:lvl5pPr marL="932665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3AFF-597C-4764-8ED8-6677B8F37375}" type="datetime1">
              <a:rPr lang="uk-UA" smtClean="0"/>
              <a:pPr/>
              <a:t>01.03.2019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викладача, посада, кафедра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985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166400" y="286607"/>
            <a:ext cx="7200000" cy="110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800" b="1" cap="none" baseline="0">
                <a:solidFill>
                  <a:srgbClr val="005450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>
            <a:lvl2pPr marL="384038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2pPr>
            <a:lvl3pPr marL="566914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3pPr>
            <a:lvl4pPr marL="749789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4pPr>
            <a:lvl5pPr marL="932665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800" b="1" cap="none" baseline="0">
                <a:solidFill>
                  <a:srgbClr val="005450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>
            <a:lvl2pPr marL="384038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2pPr>
            <a:lvl3pPr marL="566914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3pPr>
            <a:lvl4pPr marL="749789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4pPr>
            <a:lvl5pPr marL="932665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FF16-F26F-448E-A4BF-9099B9EA7904}" type="datetime1">
              <a:rPr lang="uk-UA" smtClean="0"/>
              <a:pPr/>
              <a:t>01.03.2019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викладача, посада, кафедра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2681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D285-C468-4A46-ADA7-9EE27CD13B03}" type="datetime1">
              <a:rPr lang="uk-UA" smtClean="0"/>
              <a:pPr/>
              <a:t>01.03.2019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викладача, посада, кафедра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6026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FD45-F2D7-4D41-97FB-95A56D90EF20}" type="datetime1">
              <a:rPr lang="uk-UA" smtClean="0"/>
              <a:pPr/>
              <a:t>01.03.2019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 smtClean="0"/>
              <a:t>ПІБ викладача, посада, кафедра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8"/>
          <p:cNvSpPr/>
          <p:nvPr userDrawn="1"/>
        </p:nvSpPr>
        <p:spPr>
          <a:xfrm>
            <a:off x="1" y="6439091"/>
            <a:ext cx="9144001" cy="1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3197" y="-57090"/>
            <a:ext cx="1229282" cy="144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9078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970784" y="0"/>
            <a:ext cx="18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387757"/>
            <a:ext cx="2400300" cy="1492601"/>
          </a:xfrm>
        </p:spPr>
        <p:txBody>
          <a:bodyPr anchor="b">
            <a:normAutofit/>
          </a:bodyPr>
          <a:lstStyle>
            <a:lvl1pPr>
              <a:defRPr sz="3600" b="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7467" y="731520"/>
            <a:ext cx="5032163" cy="5257800"/>
          </a:xfrm>
        </p:spPr>
        <p:txBody>
          <a:bodyPr/>
          <a:lstStyle>
            <a:lvl2pPr marL="384038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2pPr>
            <a:lvl3pPr marL="566914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3pPr>
            <a:lvl4pPr marL="749789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4pPr>
            <a:lvl5pPr marL="932665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06324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7242" y="6458388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150098B-C5C0-40F4-B7F7-0C6173461BE8}" type="datetime1">
              <a:rPr lang="uk-UA" smtClean="0"/>
              <a:pPr/>
              <a:t>01.03.2019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ПІБ викладача, посада, кафедра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3197" y="-57090"/>
            <a:ext cx="1229282" cy="144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63831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Дякую за увагу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58035" y="2082799"/>
            <a:ext cx="6030311" cy="85480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/>
            <a:r>
              <a:rPr lang="uk-UA" sz="4800" dirty="0" smtClean="0"/>
              <a:t>Дякую за увагу!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289853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6439091"/>
            <a:ext cx="9144001" cy="1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6084" y="286605"/>
            <a:ext cx="7200675" cy="110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dirty="0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524000"/>
            <a:ext cx="7543800" cy="43450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  <a:p>
            <a:pPr lvl="2"/>
            <a:r>
              <a:rPr lang="uk-UA" dirty="0" smtClean="0"/>
              <a:t>Третій рівень</a:t>
            </a:r>
          </a:p>
          <a:p>
            <a:pPr lvl="3"/>
            <a:r>
              <a:rPr lang="uk-UA" dirty="0" smtClean="0"/>
              <a:t>Четвертий рівень</a:t>
            </a:r>
          </a:p>
          <a:p>
            <a:pPr lvl="4"/>
            <a:r>
              <a:rPr lang="uk-UA" dirty="0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2" y="6459788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E34CA47E-24A7-400F-A025-25AAACDB9542}" type="datetime1">
              <a:rPr lang="uk-UA" smtClean="0"/>
              <a:pPr/>
              <a:t>01.03.2019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788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 dirty="0" smtClean="0"/>
              <a:t>ПІБ </a:t>
            </a:r>
            <a:r>
              <a:rPr lang="ru-RU" dirty="0" err="1" smtClean="0"/>
              <a:t>викладача</a:t>
            </a:r>
            <a:r>
              <a:rPr lang="ru-RU" dirty="0" smtClean="0"/>
              <a:t>, посада, кафедра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8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2" descr="D:\Google Диск\work\gerb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3197" y="-57090"/>
            <a:ext cx="1229282" cy="144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78768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6" r:id="rId9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377" rtl="0" eaLnBrk="1" latinLnBrk="0" hangingPunct="1">
        <a:lnSpc>
          <a:spcPct val="85000"/>
        </a:lnSpc>
        <a:spcBef>
          <a:spcPct val="0"/>
        </a:spcBef>
        <a:buNone/>
        <a:defRPr sz="4800" kern="1200" spc="-5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38" indent="-91438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38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5450"/>
        </a:buClr>
        <a:buSzPct val="150000"/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566914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5450"/>
        </a:buClr>
        <a:buSzPct val="15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49789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5450"/>
        </a:buClr>
        <a:buSzPct val="15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932665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5450"/>
        </a:buClr>
        <a:buSzPct val="15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997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96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96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95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32177" y="5362222"/>
            <a:ext cx="8195733" cy="1016000"/>
          </a:xfrm>
        </p:spPr>
        <p:txBody>
          <a:bodyPr>
            <a:normAutofit fontScale="40000" lnSpcReduction="20000"/>
          </a:bodyPr>
          <a:lstStyle/>
          <a:p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Професор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кафедри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публічного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та приватного права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Баклан Олег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Володимирович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61458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Конфіскація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предмета,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став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знаряддям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безпосереднім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об'єктом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29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Конфіскація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предмета,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став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знаряддям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безпосереднім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об'єктом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примусовій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безоплатній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предмета у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власність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рішенням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суду. </a:t>
            </a:r>
          </a:p>
          <a:p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Конфісковано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предмет,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приватній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порушника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інше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передбачено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законами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Конфіскація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вогнепальної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зброї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знарядь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полювання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бойових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припасів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застосовуватись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полювання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джерелом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конфіскації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конфіскації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встановлюються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Кодексом та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законами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 err="1" smtClean="0"/>
              <a:t>Позбавлення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спеціального</a:t>
            </a:r>
            <a:r>
              <a:rPr lang="ru-RU" sz="2400" b="1" dirty="0" smtClean="0"/>
              <a:t> права, </a:t>
            </a:r>
            <a:r>
              <a:rPr lang="ru-RU" sz="2400" b="1" dirty="0" err="1" smtClean="0"/>
              <a:t>наданого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даному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громадянинові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позбавлення</a:t>
            </a:r>
            <a:r>
              <a:rPr lang="ru-RU" sz="2400" b="1" dirty="0" smtClean="0"/>
              <a:t> права </a:t>
            </a:r>
            <a:r>
              <a:rPr lang="ru-RU" sz="2400" b="1" dirty="0" err="1" smtClean="0"/>
              <a:t>обіймати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певні</a:t>
            </a:r>
            <a:r>
              <a:rPr lang="ru-RU" sz="2400" b="1" dirty="0" smtClean="0"/>
              <a:t> посади </a:t>
            </a:r>
            <a:r>
              <a:rPr lang="ru-RU" sz="2400" b="1" dirty="0" err="1" smtClean="0"/>
              <a:t>або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займатися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певною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діяльністю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53155" y="1591732"/>
            <a:ext cx="8274755" cy="4277361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наданого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даному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громадянинові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полювання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 строк до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грубе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систематичне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правом.</a:t>
            </a:r>
          </a:p>
          <a:p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наданого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даному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громадянинові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транспортними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 строк до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грубе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повторне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правом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 строк до десяти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систематичне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правом.</a:t>
            </a:r>
          </a:p>
          <a:p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транспорту не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застосовуватись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користуються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цими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інвалідністю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винятком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стані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алкогольного,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наркотичного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сп'яніння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лікарських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препаратів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знижують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невиконання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поліцейського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зупинку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транспортного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засобу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залишення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дорожньо-транспортної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пригоди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учасниками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ухилення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огляду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алкогольного,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наркотичного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сп'яніння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перебування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лікарських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препаратів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знижують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полювання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застосовуватись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полювання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джерелом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61156" y="-1"/>
            <a:ext cx="8082844" cy="824089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Громадські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3822" y="1"/>
          <a:ext cx="8760178" cy="6230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304800" y="1038579"/>
          <a:ext cx="8839200" cy="5157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400" y="286603"/>
            <a:ext cx="7390578" cy="114708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err="1" smtClean="0"/>
              <a:t>Суспільно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корисні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роботи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Суспільно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корисні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полягають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виконанні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особою, яка вчинила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адміністративне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оплачуваних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вид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порушники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Суспільно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корисні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призначаються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районним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районним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місті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міським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міськрайонним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судом 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суддею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 на строк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ста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двадцяти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трьохсот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шістдесяти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годин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виконуються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восьми годин, 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неповнолітніми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- не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годин на день.</a:t>
            </a:r>
          </a:p>
          <a:p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Суспільно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корисні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призначаються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особам,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визнаним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інвалідами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вагітним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жінкам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жінкам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старше 55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чоловікам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старше 60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C320-AF96-43CE-A590-A329DB8C3666}" type="datetime1">
              <a:rPr lang="uk-UA" smtClean="0"/>
              <a:pPr/>
              <a:t>01.03.2019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викладача, посада, кафедра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Адміністративний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арешт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7600" y="1704622"/>
            <a:ext cx="7249159" cy="41644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арешт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установлюється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виняткових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правопорушень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строк до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п'ятнадцяти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діб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арешт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призначається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районним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районним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міським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міськрайонним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судом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суддею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арешт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застосовуватись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вагітних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жінок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жінок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віком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дванадцяти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досягли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вісімнадцяти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інвалідів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другої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C320-AF96-43CE-A590-A329DB8C3666}" type="datetime1">
              <a:rPr lang="uk-UA" smtClean="0"/>
              <a:pPr/>
              <a:t>01.03.2019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викладача, посада, кафедра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400" y="451556"/>
            <a:ext cx="7200000" cy="110631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Арешт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утриманням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гауптвахті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60" y="2122310"/>
            <a:ext cx="7543800" cy="374678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Арешт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утриманням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гауптвахті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встановлюється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виключних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військових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правопорушень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строк до десяти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діб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Арешт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утриманням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гауптвахті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призначається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районним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районним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міським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міськрайонним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судом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суддею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C320-AF96-43CE-A590-A329DB8C3666}" type="datetime1">
              <a:rPr lang="uk-UA" smtClean="0"/>
              <a:pPr/>
              <a:t>01.03.2019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викладача, посада, кафедра</a:t>
            </a:r>
            <a:endParaRPr lang="en-US" dirty="0"/>
          </a:p>
        </p:txBody>
      </p:sp>
      <p:pic>
        <p:nvPicPr>
          <p:cNvPr id="6" name="Рисунок 5" descr="10147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3928" y="3454401"/>
            <a:ext cx="4081184" cy="230152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Дякую за увагу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76104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-194734" y="-1"/>
          <a:ext cx="9338734" cy="685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93180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61157" y="-1"/>
            <a:ext cx="8082844" cy="130951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Заходи </a:t>
            </a:r>
            <a:r>
              <a:rPr lang="ru-RU" sz="2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застосовуються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неповнолітніх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109391" y="1505733"/>
            <a:ext cx="7618614" cy="468837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правопорушень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неповнолітніх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віці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шістнадцяти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вісімнадцяти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застосовані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заходи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зобов'язання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публічно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іншій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попросити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вибачення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потерпілого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догана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сувора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догана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4) передача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неповнолітнього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нагляд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батькам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особам,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замінюють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нагляд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педагогічному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трудовому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колективу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згодою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окремим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громадянам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прохання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240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додаткові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80532" y="1659466"/>
            <a:ext cx="7486227" cy="4209627"/>
          </a:xfrm>
        </p:spPr>
        <p:txBody>
          <a:bodyPr>
            <a:normAutofit/>
          </a:bodyPr>
          <a:lstStyle/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Оплатне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вилучення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конфіскація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транспортними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застосовуватися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додаткові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обіймати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посади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займатися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певною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додаткове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одне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накладено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додаткове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fountain-pen-6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2178" y="4153264"/>
            <a:ext cx="3002844" cy="225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0569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90222" y="2156178"/>
            <a:ext cx="7576538" cy="3712916"/>
          </a:xfrm>
        </p:spPr>
        <p:txBody>
          <a:bodyPr>
            <a:normAutofit/>
          </a:bodyPr>
          <a:lstStyle/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захід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виноситься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письмовій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законом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фіксується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установленим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способом.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3" descr="fontaine-how-to-v3-1-1170x8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3562" y="4289778"/>
            <a:ext cx="3010307" cy="210978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Штраф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99505" y="1463040"/>
            <a:ext cx="8744990" cy="4406054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Куп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 стаття 27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Штраф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грошовим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стягненням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накладається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посадових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юридичних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розмірі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Кодексом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законами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Штраф 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дорожнього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зафіксовані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автоматичному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режимі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накладено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громадянина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ним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статтею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27</a:t>
            </a:r>
            <a:r>
              <a:rPr lang="ru-RU" sz="1800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Кодексу.</a:t>
            </a:r>
          </a:p>
          <a:p>
            <a:pPr>
              <a:lnSpc>
                <a:spcPct val="150000"/>
              </a:lnSpc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838" y="3736622"/>
            <a:ext cx="3765251" cy="250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5118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28889" y="0"/>
            <a:ext cx="8015111" cy="134337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Штрафні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бали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1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5421" y="1636889"/>
            <a:ext cx="795866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27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Штрафні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дорожнього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зафіксовані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автоматичному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режимі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Кожному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транспортним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щороку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початку року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транспортним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нараховується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150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фіксації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дорожнього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автоматичному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режимі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вчинив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вираховується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штрафних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96966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Оплатне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вилучення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предмета,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став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знаряддям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безпосереднім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об'єктом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22960" y="2020710"/>
            <a:ext cx="7543800" cy="3848383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оплатного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вилучення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вилученню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встановлюються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кодексом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дміністративні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равопорушення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законодаством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Оплатне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вилучення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предмета,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став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знаряддям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безпосереднім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об'єктом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примусовому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вилученні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рішенням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суду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наступній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передачею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вирученої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колишньому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власникові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відрахуванням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вилученого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предмета.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Конфіскація (адміністративне стягнення)</a:t>
            </a:r>
            <a:br>
              <a:rPr lang="uk-UA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89093" y="1919111"/>
            <a:ext cx="7543800" cy="3351672"/>
          </a:xfrm>
        </p:spPr>
        <p:txBody>
          <a:bodyPr>
            <a:normAutofit/>
          </a:bodyPr>
          <a:lstStyle/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Конфіскація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одним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стягнень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Російській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Федерації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Азербайджані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Казахстані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примусовій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безоплатній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предмета,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став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знаряддям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об'єктом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-teacher_4х3">
  <a:themeElements>
    <a:clrScheme name="Тема">
      <a:dk1>
        <a:srgbClr val="000000"/>
      </a:dk1>
      <a:lt1>
        <a:srgbClr val="FFFFFF"/>
      </a:lt1>
      <a:dk2>
        <a:srgbClr val="000000"/>
      </a:dk2>
      <a:lt2>
        <a:srgbClr val="7F7F7F"/>
      </a:lt2>
      <a:accent1>
        <a:srgbClr val="17918B"/>
      </a:accent1>
      <a:accent2>
        <a:srgbClr val="1AACA6"/>
      </a:accent2>
      <a:accent3>
        <a:srgbClr val="E37E00"/>
      </a:accent3>
      <a:accent4>
        <a:srgbClr val="E3D500"/>
      </a:accent4>
      <a:accent5>
        <a:srgbClr val="FD6165"/>
      </a:accent5>
      <a:accent6>
        <a:srgbClr val="587CC7"/>
      </a:accent6>
      <a:hlink>
        <a:srgbClr val="8F8F8F"/>
      </a:hlink>
      <a:folHlink>
        <a:srgbClr val="A5A5A5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Презентация2" id="{6554553C-B533-41D6-859D-B1F84B3068A7}" vid="{06B32657-E4D0-4F21-8EAE-E7112397A30E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template-teacher_4х3</Template>
  <TotalTime>260</TotalTime>
  <Words>1133</Words>
  <Application>Microsoft Office PowerPoint</Application>
  <PresentationFormat>Экран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template-teacher_4х3</vt:lpstr>
      <vt:lpstr>Види адміністративних стягнень </vt:lpstr>
      <vt:lpstr>Слайд 2</vt:lpstr>
      <vt:lpstr>        Заходи впливу, що застосовуються до неповнолітніх</vt:lpstr>
      <vt:lpstr> Основні і додаткові адміністративні стягнення</vt:lpstr>
      <vt:lpstr>Попередження</vt:lpstr>
      <vt:lpstr>   Штраф </vt:lpstr>
      <vt:lpstr>Штрафні бали</vt:lpstr>
      <vt:lpstr>Оплатне вилучення предмета, який став знаряддям вчинення або безпосереднім об'єктом адміністративного правопорушення</vt:lpstr>
      <vt:lpstr>Конфіскація (адміністративне стягнення) </vt:lpstr>
      <vt:lpstr>Конфіскація предмета, який став знаряддям вчинення або безпосереднім об'єктом адміністративного правопорушення</vt:lpstr>
      <vt:lpstr>Позбавлення спеціального права, наданого даному громадянинові, позбавлення права обіймати певні посади або займатися певною діяльністю</vt:lpstr>
      <vt:lpstr>Громадські роботи</vt:lpstr>
      <vt:lpstr>Слайд 13</vt:lpstr>
      <vt:lpstr>Суспільно корисні роботи</vt:lpstr>
      <vt:lpstr>Адміністративний арешт</vt:lpstr>
      <vt:lpstr>Арешт з утриманням на гауптвахті</vt:lpstr>
      <vt:lpstr>Дякую за увагу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Катя</cp:lastModifiedBy>
  <cp:revision>183</cp:revision>
  <dcterms:created xsi:type="dcterms:W3CDTF">2019-02-23T11:26:01Z</dcterms:created>
  <dcterms:modified xsi:type="dcterms:W3CDTF">2019-03-01T21:08:03Z</dcterms:modified>
</cp:coreProperties>
</file>