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73" r:id="rId5"/>
    <p:sldId id="271" r:id="rId6"/>
    <p:sldId id="274" r:id="rId7"/>
    <p:sldId id="279" r:id="rId8"/>
    <p:sldId id="280" r:id="rId9"/>
    <p:sldId id="284" r:id="rId10"/>
    <p:sldId id="275" r:id="rId11"/>
    <p:sldId id="276" r:id="rId12"/>
    <p:sldId id="281" r:id="rId13"/>
    <p:sldId id="285" r:id="rId14"/>
    <p:sldId id="278" r:id="rId15"/>
    <p:sldId id="283" r:id="rId16"/>
    <p:sldId id="270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2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8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93861-A8B2-4530-B5AB-70F20F11B715}" type="datetimeFigureOut">
              <a:rPr lang="uk-UA" smtClean="0"/>
              <a:pPr/>
              <a:t>14.11.2018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0F1AF-F046-491A-83EE-AFCB36CA5E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7960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A42D-5D17-426A-BDB2-7BF3AA4480FA}" type="datetimeFigureOut">
              <a:rPr lang="uk-UA" smtClean="0"/>
              <a:pPr/>
              <a:t>14.11.2018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2DCA-BC52-4FB1-B458-3F6B5BF8894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9386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32DCA-BC52-4FB1-B458-3F6B5BF8894E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2602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32DCA-BC52-4FB1-B458-3F6B5BF8894E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1551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32DCA-BC52-4FB1-B458-3F6B5BF8894E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8701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507708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52"/>
            <a:ext cx="7929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914"/>
            <a:ext cx="9144000" cy="16240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54000"/>
            <a:ext cx="1070450" cy="130771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000969" y="6362644"/>
            <a:ext cx="1007780" cy="365125"/>
          </a:xfrm>
        </p:spPr>
        <p:txBody>
          <a:bodyPr/>
          <a:lstStyle/>
          <a:p>
            <a:fld id="{0E3BFA2C-7A33-4FBC-A257-EE5216AF8EB8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814" y="6367535"/>
            <a:ext cx="648324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8750" y="6237170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193800" y="446088"/>
            <a:ext cx="2743200" cy="181465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075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968" y="446093"/>
            <a:ext cx="4114234" cy="54149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43"/>
            <a:ext cx="3090861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DCBD-6496-40B5-A4C0-2AEFC33746F7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Pr>
        <a:gradFill>
          <a:gsLst>
            <a:gs pos="0">
              <a:schemeClr val="bg1">
                <a:tint val="84000"/>
                <a:shade val="90000"/>
                <a:satMod val="120000"/>
                <a:lumMod val="9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8" y="727527"/>
            <a:ext cx="3639741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8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60" y="6405507"/>
            <a:ext cx="732659" cy="365125"/>
          </a:xfrm>
        </p:spPr>
        <p:txBody>
          <a:bodyPr/>
          <a:lstStyle/>
          <a:p>
            <a:fld id="{1563A505-E0C2-4000-80D5-2F599E1980FF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405507"/>
            <a:ext cx="2471560" cy="365125"/>
          </a:xfrm>
        </p:spPr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6280033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1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1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3AB6-FFC7-4936-B75F-2FB2F91E8A75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490132"/>
            <a:ext cx="4919494" cy="283051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4" y="4443685"/>
            <a:ext cx="441872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4" y="1490132"/>
            <a:ext cx="2857501" cy="366679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6740-6729-462A-B8B2-774261B8E367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9" y="2435961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2" y="2286003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BF29-9AE1-4C84-ADD5-5D94F9B44928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29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BB76-C560-4C4D-B3F7-1DF6E7194789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8" y="586171"/>
            <a:ext cx="1871093" cy="51347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2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B86-BF06-4A38-93B2-E842FB6015B5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30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6" y="2222287"/>
            <a:ext cx="7915931" cy="3636511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FA2C-7A33-4FBC-A257-EE5216AF8EB8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6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1" y="2951396"/>
            <a:ext cx="7921064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1" y="5281206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778-4292-4D9D-8AA1-CD1FEFA8EA3D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7413"/>
            <a:ext cx="9144000" cy="162405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29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6" y="2222292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4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4BD2-5657-4A32-8837-24C5C3786862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30" cy="970450"/>
          </a:xfrm>
        </p:spPr>
        <p:txBody>
          <a:bodyPr/>
          <a:lstStyle>
            <a:lvl1pPr>
              <a:defRPr/>
            </a:lvl1pPr>
          </a:lstStyle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8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43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4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4" y="2751143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284B-94C4-49B6-8C6B-5DBDB0C7DBF8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30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5BE6-AD28-4F50-8D7C-87C2F81E3CAD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B0C9-44DD-4A29-A90A-4AE0BDAA780B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3699-1D9D-4713-8660-9698514F650A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98" y="-57090"/>
            <a:ext cx="921962" cy="1444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"/>
            <a:ext cx="9144000" cy="162405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783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Дякую за уваг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8EE0-313F-486A-8441-B88C00326018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880"/>
            <a:ext cx="9144000" cy="162405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334047" y="3527127"/>
            <a:ext cx="4475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0" dirty="0" err="1" smtClean="0"/>
              <a:t>Дякую</a:t>
            </a:r>
            <a:r>
              <a:rPr lang="ru-RU" sz="4400" b="0" dirty="0" smtClean="0"/>
              <a:t> за </a:t>
            </a:r>
            <a:r>
              <a:rPr lang="ru-RU" sz="4400" b="0" dirty="0" err="1" smtClean="0"/>
              <a:t>увагу</a:t>
            </a:r>
            <a:r>
              <a:rPr lang="ru-RU" sz="4400" b="0" dirty="0" smtClean="0"/>
              <a:t>!</a:t>
            </a:r>
            <a:endParaRPr lang="uk-UA" sz="4400" b="0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847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4600" y="447188"/>
            <a:ext cx="7291900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4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814" y="6367535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362644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1">
                <a:solidFill>
                  <a:schemeClr val="tx1"/>
                </a:solidFill>
              </a:defRPr>
            </a:lvl1pPr>
          </a:lstStyle>
          <a:p>
            <a:fld id="{4641FD88-5D8B-44E0-8D36-99F2A72AC970}" type="datetime1">
              <a:rPr lang="uk-UA" smtClean="0"/>
              <a:pPr/>
              <a:t>14.11.2018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50" y="6237170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Пряма сполучна лінія 8"/>
          <p:cNvCxnSpPr/>
          <p:nvPr userDrawn="1"/>
        </p:nvCxnSpPr>
        <p:spPr>
          <a:xfrm>
            <a:off x="135924" y="6502685"/>
            <a:ext cx="9008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54000"/>
            <a:ext cx="1097032" cy="13401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67" r:id="rId9"/>
    <p:sldLayoutId id="2147483656" r:id="rId10"/>
    <p:sldLayoutId id="2147483663" r:id="rId11"/>
    <p:sldLayoutId id="2147483657" r:id="rId12"/>
    <p:sldLayoutId id="2147483666" r:id="rId13"/>
    <p:sldLayoutId id="2147483661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rgbClr val="00222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94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91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081" y="1825759"/>
            <a:ext cx="8419070" cy="2971051"/>
          </a:xfrm>
        </p:spPr>
        <p:txBody>
          <a:bodyPr/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 2</a:t>
            </a:r>
            <a:b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винесення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попередження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9600" y="53250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22292" y="6488668"/>
            <a:ext cx="8194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E3BFA2C-7A33-4FBC-A257-EE5216AF8EB8}" type="datetime1">
              <a:rPr lang="uk-UA" sz="1000" smtClean="0"/>
              <a:pPr/>
              <a:t>14.11.2018</a:t>
            </a:fld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15110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535" y="164758"/>
            <a:ext cx="8229600" cy="959708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Примусове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штрафу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2996" y="2150076"/>
            <a:ext cx="8971004" cy="405301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у строк,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примусового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органу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місцезнаходженням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примусового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3319" y="-1"/>
            <a:ext cx="7920681" cy="142102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штрафу,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стягується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800" dirty="0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220"/>
                </a:solidFill>
                <a:latin typeface="Times New Roman" pitchFamily="18" charset="0"/>
                <a:cs typeface="Times New Roman" pitchFamily="18" charset="0"/>
              </a:rPr>
              <a:t>правопорушення</a:t>
            </a:r>
            <a:endParaRPr lang="ru-RU" sz="2800" dirty="0">
              <a:solidFill>
                <a:srgbClr val="002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135" y="1915297"/>
            <a:ext cx="889686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квитанція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зразка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порядку,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1285102"/>
            <a:ext cx="9144000" cy="52886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незначні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штрафу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таких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належать: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самовільне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сінокосіння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пасіння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самовільне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збирання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дикорослих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плодів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горіхів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грибів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ягід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засмічення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лісів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відходами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тваринного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рибальства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правил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карантину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ветеринарно-санітарних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22173"/>
            <a:ext cx="9144000" cy="57708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залізничному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дверей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поїздів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залізничних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залізничного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транспорту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транспорту;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маломірних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суднах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 3, 5 ст. 116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борт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маломірного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пасажирів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посадки,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висадки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маломірних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суден,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суднах;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баз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для стоянки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маломірних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суден;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авто-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електротранспорту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правил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пасажирського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автомобільного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транспорту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 4, 5 ст. 133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4530" y="210065"/>
            <a:ext cx="7661189" cy="1075039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виконанню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штрафу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8282" y="2222287"/>
            <a:ext cx="8995718" cy="36365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Постанова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проведено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відміткою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постанову.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Адміністративно-процесуальна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справ,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адміністративно-процесуальних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нестатків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Адміністративно-процесуальна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справ,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адміністративно-процесуальних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адміністративно-процесуальна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Таким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ставиться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відміткою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постанову.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справу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притягнуті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джерел: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27.09.2018,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- 2262-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[Електронний ресурс] . – Режим доступу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http://zakon.rada.gov.ua/laws/show/80731-10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76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958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800" dirty="0" smtClean="0">
                <a:solidFill>
                  <a:schemeClr val="accent1"/>
                </a:solidFill>
              </a:rPr>
              <a:t>.</a:t>
            </a:r>
            <a:endParaRPr lang="ru-RU" sz="800" dirty="0">
              <a:solidFill>
                <a:schemeClr val="accent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20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721708"/>
            <a:ext cx="8649729" cy="33798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м'який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незначних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вчинили проступок. 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виноситься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протиправної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юрисдикції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неприпустимість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подібних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Цей орган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2422" y="1458097"/>
            <a:ext cx="8921578" cy="47326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винесенні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маломірних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суднах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суден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шляхах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маломірними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суднами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534" y="951470"/>
            <a:ext cx="7982465" cy="46955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винесення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22287"/>
            <a:ext cx="9144000" cy="395609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Постанова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постанову, шляхом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оголошення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постанова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виноситься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 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винесенні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7925" y="1"/>
            <a:ext cx="7966075" cy="119860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штрафу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44596"/>
            <a:ext cx="9144000" cy="479442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п’ятнадцять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оскарження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-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п’ятнадцять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скарги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заробітку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шістнадцяти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вісімнадцяти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вчинили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штраф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вноситься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штрафу,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органу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постанову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270" y="447187"/>
            <a:ext cx="7966730" cy="1591677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поширюються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22287"/>
            <a:ext cx="9144000" cy="43515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 доходи,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2)доходи   за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в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сільськогосподарському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фермерському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винагороду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твори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присуджуються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винагороду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раціоналізаторську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пропозицію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заподіяної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каліцтвом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ушкодженням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годувальника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9178" y="1"/>
            <a:ext cx="7994822" cy="14704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звернено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81666"/>
            <a:ext cx="9144000" cy="49797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вихідну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виплачується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компенсацію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невикористану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відпустку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особа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звільненні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одержує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компенсацію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відпустку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компенсації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переведенням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на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відрядженням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польове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   надбавки   до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плати,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виплачуються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квартирних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безробіття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пологах;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одноразову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1604663"/>
            <a:ext cx="8847439" cy="370874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догляду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особам,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доглядом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до   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догляду   за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дитиною-інвалідом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тимчасової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непрацездатності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доглядом за хворою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щомісячну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та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підсобного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Цитований текст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ія1" id="{1ECB0510-F440-4C02-B33E-92ADD4CADAA1}" vid="{32560454-D4FC-43D5-9BE2-7A3501CFAE5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вчена рада</Template>
  <TotalTime>1012</TotalTime>
  <Words>741</Words>
  <Application>Microsoft Office PowerPoint</Application>
  <PresentationFormat>Экран (4:3)</PresentationFormat>
  <Paragraphs>76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Цитований текст</vt:lpstr>
      <vt:lpstr>  Частина 2 Порядок виконання постанови про винесення попередження</vt:lpstr>
      <vt:lpstr>.</vt:lpstr>
      <vt:lpstr>Слайд 3</vt:lpstr>
      <vt:lpstr>Слайд 4</vt:lpstr>
      <vt:lpstr>Порядок виконання постанови про винесення попередження</vt:lpstr>
      <vt:lpstr>Провадження по виконанню постанови про накладення штрафу </vt:lpstr>
      <vt:lpstr>Правила стягнення поширюються і на випадки звернення стягнення на: </vt:lpstr>
      <vt:lpstr>Стягнення не може бути звернено на такі виплати </vt:lpstr>
      <vt:lpstr>Слайд 9</vt:lpstr>
      <vt:lpstr>Примусове  виконання постанови про стягнення штрафу</vt:lpstr>
      <vt:lpstr>Виконання постанови про накладення штрафу, який стягується на місці вчинення адміністративного правопорушення</vt:lpstr>
      <vt:lpstr>Слайд 12</vt:lpstr>
      <vt:lpstr>Слайд 13</vt:lpstr>
      <vt:lpstr>Закінчення провадження по виконанню постанови про накладення штрафу</vt:lpstr>
      <vt:lpstr>Слайд 15</vt:lpstr>
      <vt:lpstr>Список джерел: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 Windows</dc:creator>
  <cp:lastModifiedBy>Катя</cp:lastModifiedBy>
  <cp:revision>249</cp:revision>
  <dcterms:created xsi:type="dcterms:W3CDTF">2018-02-19T07:59:52Z</dcterms:created>
  <dcterms:modified xsi:type="dcterms:W3CDTF">2018-11-14T22:33:41Z</dcterms:modified>
</cp:coreProperties>
</file>