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82" r:id="rId8"/>
    <p:sldId id="271" r:id="rId9"/>
    <p:sldId id="273" r:id="rId10"/>
    <p:sldId id="274" r:id="rId11"/>
    <p:sldId id="275" r:id="rId12"/>
    <p:sldId id="276" r:id="rId13"/>
    <p:sldId id="267" r:id="rId14"/>
    <p:sldId id="277" r:id="rId15"/>
    <p:sldId id="280" r:id="rId16"/>
    <p:sldId id="265" r:id="rId17"/>
    <p:sldId id="281" r:id="rId18"/>
    <p:sldId id="263" r:id="rId19"/>
    <p:sldId id="264" r:id="rId20"/>
    <p:sldId id="278" r:id="rId21"/>
    <p:sldId id="279" r:id="rId22"/>
    <p:sldId id="272" r:id="rId23"/>
    <p:sldId id="269" r:id="rId24"/>
    <p:sldId id="270" r:id="rId25"/>
    <p:sldId id="25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2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9A533-D7C2-4686-B239-B4DA51B5A864}" type="doc">
      <dgm:prSet loTypeId="urn:microsoft.com/office/officeart/2005/8/layout/pyramid2" loCatId="pyramid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FD03C8A-7DA9-4298-81C6-50067CC20905}">
      <dgm:prSet custT="1"/>
      <dgm:spPr/>
      <dgm:t>
        <a:bodyPr/>
        <a:lstStyle/>
        <a:p>
          <a:pPr rtl="0"/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1)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попередження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600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1E9534-81B7-440D-938F-0903B3540D38}" type="parTrans" cxnId="{AF1F6EFF-A9A0-4640-9F97-2C320ACFE9D3}">
      <dgm:prSet/>
      <dgm:spPr/>
      <dgm:t>
        <a:bodyPr/>
        <a:lstStyle/>
        <a:p>
          <a:endParaRPr lang="ru-RU"/>
        </a:p>
      </dgm:t>
    </dgm:pt>
    <dgm:pt modelId="{31B9E30E-4A97-4490-B676-ADE1C15198B3}" type="sibTrans" cxnId="{AF1F6EFF-A9A0-4640-9F97-2C320ACFE9D3}">
      <dgm:prSet/>
      <dgm:spPr/>
      <dgm:t>
        <a:bodyPr/>
        <a:lstStyle/>
        <a:p>
          <a:endParaRPr lang="ru-RU"/>
        </a:p>
      </dgm:t>
    </dgm:pt>
    <dgm:pt modelId="{79DACDF8-6AE1-47FA-B82B-7A223B8F920C}">
      <dgm:prSet custT="1"/>
      <dgm:spPr/>
      <dgm:t>
        <a:bodyPr/>
        <a:lstStyle/>
        <a:p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2) штраф;</a:t>
          </a:r>
        </a:p>
      </dgm:t>
    </dgm:pt>
    <dgm:pt modelId="{E2E753E7-A16B-4F63-877E-0BD3EBD9FB33}" type="parTrans" cxnId="{AF0D7FA7-4EA1-4FAA-9D06-701CB22E67B7}">
      <dgm:prSet/>
      <dgm:spPr/>
      <dgm:t>
        <a:bodyPr/>
        <a:lstStyle/>
        <a:p>
          <a:endParaRPr lang="ru-RU"/>
        </a:p>
      </dgm:t>
    </dgm:pt>
    <dgm:pt modelId="{1462C64A-07B0-448C-8D3E-1C9E2AC8C2E0}" type="sibTrans" cxnId="{AF0D7FA7-4EA1-4FAA-9D06-701CB22E67B7}">
      <dgm:prSet/>
      <dgm:spPr/>
      <dgm:t>
        <a:bodyPr/>
        <a:lstStyle/>
        <a:p>
          <a:endParaRPr lang="ru-RU"/>
        </a:p>
      </dgm:t>
    </dgm:pt>
    <dgm:pt modelId="{5477F2B1-7E64-4F6B-8E9A-12DCC1B56E82}">
      <dgm:prSet custT="1"/>
      <dgm:spPr/>
      <dgm:t>
        <a:bodyPr/>
        <a:lstStyle/>
        <a:p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2-1)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штрафні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бали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05BC37B2-0FDF-429D-ABE0-4D926E992249}" type="parTrans" cxnId="{C950DE26-F298-4A88-A6E3-75636269B178}">
      <dgm:prSet/>
      <dgm:spPr/>
      <dgm:t>
        <a:bodyPr/>
        <a:lstStyle/>
        <a:p>
          <a:endParaRPr lang="ru-RU"/>
        </a:p>
      </dgm:t>
    </dgm:pt>
    <dgm:pt modelId="{7B63899B-14A8-4ED9-8C83-07F6CE4D2B31}" type="sibTrans" cxnId="{C950DE26-F298-4A88-A6E3-75636269B178}">
      <dgm:prSet/>
      <dgm:spPr/>
      <dgm:t>
        <a:bodyPr/>
        <a:lstStyle/>
        <a:p>
          <a:endParaRPr lang="ru-RU"/>
        </a:p>
      </dgm:t>
    </dgm:pt>
    <dgm:pt modelId="{D9118F97-EF8A-45D3-97B5-B729E8CFCD0C}">
      <dgm:prSet custT="1"/>
      <dgm:spPr/>
      <dgm:t>
        <a:bodyPr/>
        <a:lstStyle/>
        <a:p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3)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оплатне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вилучення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предмета,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став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знаряддям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безпосереднім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об'єктом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49B8D0D0-1B07-41A8-A949-7227C942A58E}" type="parTrans" cxnId="{F7F37F93-B6A5-400F-9AC9-43DC53BDA8C7}">
      <dgm:prSet/>
      <dgm:spPr/>
      <dgm:t>
        <a:bodyPr/>
        <a:lstStyle/>
        <a:p>
          <a:endParaRPr lang="ru-RU"/>
        </a:p>
      </dgm:t>
    </dgm:pt>
    <dgm:pt modelId="{F2732974-B48C-40C2-A952-41194F9F53D1}" type="sibTrans" cxnId="{F7F37F93-B6A5-400F-9AC9-43DC53BDA8C7}">
      <dgm:prSet/>
      <dgm:spPr/>
      <dgm:t>
        <a:bodyPr/>
        <a:lstStyle/>
        <a:p>
          <a:endParaRPr lang="ru-RU"/>
        </a:p>
      </dgm:t>
    </dgm:pt>
    <dgm:pt modelId="{C09205C2-0D27-4A56-A211-1F8663707CE0}">
      <dgm:prSet custT="1"/>
      <dgm:spPr/>
      <dgm:t>
        <a:bodyPr/>
        <a:lstStyle/>
        <a:p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позбавлення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права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обіймати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певні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посади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займатися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певною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діяльністю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D3E33F6E-028E-4249-9A25-3CC540CCEC02}" type="parTrans" cxnId="{D3AEFB9B-6CFE-4387-BA2D-A85A6B235F9D}">
      <dgm:prSet/>
      <dgm:spPr/>
      <dgm:t>
        <a:bodyPr/>
        <a:lstStyle/>
        <a:p>
          <a:endParaRPr lang="ru-RU"/>
        </a:p>
      </dgm:t>
    </dgm:pt>
    <dgm:pt modelId="{95B9065E-21DF-401A-9297-BE41A8EACE32}" type="sibTrans" cxnId="{D3AEFB9B-6CFE-4387-BA2D-A85A6B235F9D}">
      <dgm:prSet/>
      <dgm:spPr/>
      <dgm:t>
        <a:bodyPr/>
        <a:lstStyle/>
        <a:p>
          <a:endParaRPr lang="ru-RU"/>
        </a:p>
      </dgm:t>
    </dgm:pt>
    <dgm:pt modelId="{4FE23FCD-3CFE-49CF-BA89-CD99D2A68AE3}">
      <dgm:prSet custT="1"/>
      <dgm:spPr/>
      <dgm:t>
        <a:bodyPr/>
        <a:lstStyle/>
        <a:p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5-1)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громадські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E3772D32-1B9C-485B-B7F5-7BC4F2C9A0ED}" type="parTrans" cxnId="{0DCF8CCE-4F4A-43C7-9B84-0B66F65A6C62}">
      <dgm:prSet/>
      <dgm:spPr/>
      <dgm:t>
        <a:bodyPr/>
        <a:lstStyle/>
        <a:p>
          <a:endParaRPr lang="ru-RU"/>
        </a:p>
      </dgm:t>
    </dgm:pt>
    <dgm:pt modelId="{44184017-402E-410C-8EC9-8E313532C4C9}" type="sibTrans" cxnId="{0DCF8CCE-4F4A-43C7-9B84-0B66F65A6C62}">
      <dgm:prSet/>
      <dgm:spPr/>
      <dgm:t>
        <a:bodyPr/>
        <a:lstStyle/>
        <a:p>
          <a:endParaRPr lang="ru-RU"/>
        </a:p>
      </dgm:t>
    </dgm:pt>
    <dgm:pt modelId="{29D9178D-AA7E-4642-81FC-7313022414DC}">
      <dgm:prSet custT="1"/>
      <dgm:spPr/>
      <dgm:t>
        <a:bodyPr/>
        <a:lstStyle/>
        <a:p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6)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виправні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4AABB3BC-B0B6-4491-8192-9DC707528DF9}" type="parTrans" cxnId="{60D8059A-E346-439F-8477-77438B672ADF}">
      <dgm:prSet/>
      <dgm:spPr/>
      <dgm:t>
        <a:bodyPr/>
        <a:lstStyle/>
        <a:p>
          <a:endParaRPr lang="ru-RU"/>
        </a:p>
      </dgm:t>
    </dgm:pt>
    <dgm:pt modelId="{7120211D-A7A5-4F93-A156-26D3A20923CE}" type="sibTrans" cxnId="{60D8059A-E346-439F-8477-77438B672ADF}">
      <dgm:prSet/>
      <dgm:spPr/>
      <dgm:t>
        <a:bodyPr/>
        <a:lstStyle/>
        <a:p>
          <a:endParaRPr lang="ru-RU"/>
        </a:p>
      </dgm:t>
    </dgm:pt>
    <dgm:pt modelId="{CB56FC3D-FE37-415E-873F-4F2401338028}">
      <dgm:prSet custT="1"/>
      <dgm:spPr/>
      <dgm:t>
        <a:bodyPr/>
        <a:lstStyle/>
        <a:p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6-1)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суспільно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корисні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A36BC2DB-9EEA-48DC-A531-994007203EA1}" type="parTrans" cxnId="{D5155133-929F-4ADC-A024-904AE5F4FB20}">
      <dgm:prSet/>
      <dgm:spPr/>
      <dgm:t>
        <a:bodyPr/>
        <a:lstStyle/>
        <a:p>
          <a:endParaRPr lang="ru-RU"/>
        </a:p>
      </dgm:t>
    </dgm:pt>
    <dgm:pt modelId="{1FD91DE1-A498-497B-9BCE-D2B6AC871C08}" type="sibTrans" cxnId="{D5155133-929F-4ADC-A024-904AE5F4FB20}">
      <dgm:prSet/>
      <dgm:spPr/>
      <dgm:t>
        <a:bodyPr/>
        <a:lstStyle/>
        <a:p>
          <a:endParaRPr lang="ru-RU"/>
        </a:p>
      </dgm:t>
    </dgm:pt>
    <dgm:pt modelId="{697BB129-B10A-4B6B-8E66-F51FD21DDC15}">
      <dgm:prSet custT="1"/>
      <dgm:spPr/>
      <dgm:t>
        <a:bodyPr/>
        <a:lstStyle/>
        <a:p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7)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адміністративний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арешт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313A6514-06E9-4B5B-9A12-45F149BB5F6F}" type="parTrans" cxnId="{555FD859-B1F8-45B8-9D2A-07D04D52DF57}">
      <dgm:prSet/>
      <dgm:spPr/>
      <dgm:t>
        <a:bodyPr/>
        <a:lstStyle/>
        <a:p>
          <a:endParaRPr lang="ru-RU"/>
        </a:p>
      </dgm:t>
    </dgm:pt>
    <dgm:pt modelId="{512EA3C8-3671-4FD2-882B-F6DD3398614F}" type="sibTrans" cxnId="{555FD859-B1F8-45B8-9D2A-07D04D52DF57}">
      <dgm:prSet/>
      <dgm:spPr/>
      <dgm:t>
        <a:bodyPr/>
        <a:lstStyle/>
        <a:p>
          <a:endParaRPr lang="ru-RU"/>
        </a:p>
      </dgm:t>
    </dgm:pt>
    <dgm:pt modelId="{977B156A-667D-49BD-8686-5CC23D3EBD73}">
      <dgm:prSet custT="1"/>
      <dgm:spPr/>
      <dgm:t>
        <a:bodyPr/>
        <a:lstStyle/>
        <a:p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8)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арешт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утриманням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гауптвахті</a:t>
          </a:r>
          <a:endParaRPr lang="ru-RU" sz="1600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D6DC68-CF5D-4611-939B-B28D31F75682}" type="parTrans" cxnId="{F8C5600C-5698-41FE-96A2-FCEF28D852FA}">
      <dgm:prSet/>
      <dgm:spPr/>
      <dgm:t>
        <a:bodyPr/>
        <a:lstStyle/>
        <a:p>
          <a:endParaRPr lang="ru-RU"/>
        </a:p>
      </dgm:t>
    </dgm:pt>
    <dgm:pt modelId="{3D3CA63B-3087-4BB5-90A4-1FAC454263C3}" type="sibTrans" cxnId="{F8C5600C-5698-41FE-96A2-FCEF28D852FA}">
      <dgm:prSet/>
      <dgm:spPr/>
      <dgm:t>
        <a:bodyPr/>
        <a:lstStyle/>
        <a:p>
          <a:endParaRPr lang="ru-RU"/>
        </a:p>
      </dgm:t>
    </dgm:pt>
    <dgm:pt modelId="{8E68C3BA-07CC-4B9E-AE2F-816A85B0457E}">
      <dgm:prSet custT="1"/>
      <dgm:spPr/>
      <dgm:t>
        <a:bodyPr/>
        <a:lstStyle/>
        <a:p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5)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позбавлення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спеціального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права,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наданого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громадянинові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(права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керування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транспортними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засобами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права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полювання</a:t>
          </a:r>
          <a:r>
            <a:rPr lang="ru-RU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);</a:t>
          </a:r>
        </a:p>
      </dgm:t>
    </dgm:pt>
    <dgm:pt modelId="{BD722A83-08EC-4263-8002-1A8DB5CBF22B}" type="sibTrans" cxnId="{8A7E9C2E-BD52-4275-B927-EDFED04144A1}">
      <dgm:prSet/>
      <dgm:spPr/>
      <dgm:t>
        <a:bodyPr/>
        <a:lstStyle/>
        <a:p>
          <a:endParaRPr lang="ru-RU"/>
        </a:p>
      </dgm:t>
    </dgm:pt>
    <dgm:pt modelId="{4BB02FAE-91C8-4757-8AF7-710400950C03}" type="parTrans" cxnId="{8A7E9C2E-BD52-4275-B927-EDFED04144A1}">
      <dgm:prSet/>
      <dgm:spPr/>
      <dgm:t>
        <a:bodyPr/>
        <a:lstStyle/>
        <a:p>
          <a:endParaRPr lang="ru-RU"/>
        </a:p>
      </dgm:t>
    </dgm:pt>
    <dgm:pt modelId="{7D6D8ACA-9539-46E3-AEED-FA937347DCD0}">
      <dgm:prSet custT="1"/>
      <dgm:spPr/>
      <dgm:t>
        <a:bodyPr/>
        <a:lstStyle/>
        <a:p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4)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конфіскація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предмета,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став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знаряддям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безпосереднім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об'єктом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 грошей,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одержаних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внаслідок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9763A2F3-7874-42D6-9A08-E1F2F3580E17}" type="sibTrans" cxnId="{0C8A2E88-B882-4BF5-B0BC-D13753F77193}">
      <dgm:prSet/>
      <dgm:spPr/>
      <dgm:t>
        <a:bodyPr/>
        <a:lstStyle/>
        <a:p>
          <a:endParaRPr lang="ru-RU"/>
        </a:p>
      </dgm:t>
    </dgm:pt>
    <dgm:pt modelId="{B58BFB67-EB05-44DE-A371-07C0F1C67555}" type="parTrans" cxnId="{0C8A2E88-B882-4BF5-B0BC-D13753F77193}">
      <dgm:prSet/>
      <dgm:spPr/>
      <dgm:t>
        <a:bodyPr/>
        <a:lstStyle/>
        <a:p>
          <a:endParaRPr lang="ru-RU"/>
        </a:p>
      </dgm:t>
    </dgm:pt>
    <dgm:pt modelId="{C0120CDA-7796-4292-BD1B-1D705D342FE1}" type="pres">
      <dgm:prSet presAssocID="{C8E9A533-D7C2-4686-B239-B4DA51B5A86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0F0713F-8F3B-4909-A045-FE76CDAC818B}" type="pres">
      <dgm:prSet presAssocID="{C8E9A533-D7C2-4686-B239-B4DA51B5A864}" presName="pyramid" presStyleLbl="node1" presStyleIdx="0" presStyleCnt="1" custScaleX="84528" custScaleY="82556" custLinFactNeighborX="3079" custLinFactNeighborY="3502"/>
      <dgm:spPr>
        <a:prstGeom prst="rtTriangle">
          <a:avLst/>
        </a:prstGeom>
      </dgm:spPr>
      <dgm:t>
        <a:bodyPr/>
        <a:lstStyle/>
        <a:p>
          <a:endParaRPr lang="ru-RU"/>
        </a:p>
      </dgm:t>
    </dgm:pt>
    <dgm:pt modelId="{DAF39827-E56B-49E8-B8BC-6D575C9C1A3C}" type="pres">
      <dgm:prSet presAssocID="{C8E9A533-D7C2-4686-B239-B4DA51B5A864}" presName="theList" presStyleCnt="0"/>
      <dgm:spPr/>
      <dgm:t>
        <a:bodyPr/>
        <a:lstStyle/>
        <a:p>
          <a:endParaRPr lang="ru-RU"/>
        </a:p>
      </dgm:t>
    </dgm:pt>
    <dgm:pt modelId="{2A5E2C92-D680-4B77-8C4E-C84D185C08EA}" type="pres">
      <dgm:prSet presAssocID="{EFD03C8A-7DA9-4298-81C6-50067CC20905}" presName="aNode" presStyleLbl="fgAcc1" presStyleIdx="0" presStyleCnt="12" custScaleX="142491" custScaleY="2000000" custLinFactY="401146" custLinFactNeighborX="11224" custLinFactNeighborY="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523CC-B545-41B5-80B7-2309C4131C93}" type="pres">
      <dgm:prSet presAssocID="{EFD03C8A-7DA9-4298-81C6-50067CC20905}" presName="aSpace" presStyleCnt="0"/>
      <dgm:spPr/>
      <dgm:t>
        <a:bodyPr/>
        <a:lstStyle/>
        <a:p>
          <a:endParaRPr lang="ru-RU"/>
        </a:p>
      </dgm:t>
    </dgm:pt>
    <dgm:pt modelId="{4EADA235-3192-46EE-8E82-5CC6243522D9}" type="pres">
      <dgm:prSet presAssocID="{79DACDF8-6AE1-47FA-B82B-7A223B8F920C}" presName="aNode" presStyleLbl="fgAcc1" presStyleIdx="1" presStyleCnt="12" custScaleX="78023" custScaleY="2000000" custLinFactY="1684704" custLinFactNeighborX="-15334" custLinFactNeighborY="1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2C895-B1E0-4D4F-A51F-20F490E1C09C}" type="pres">
      <dgm:prSet presAssocID="{79DACDF8-6AE1-47FA-B82B-7A223B8F920C}" presName="aSpace" presStyleCnt="0"/>
      <dgm:spPr/>
      <dgm:t>
        <a:bodyPr/>
        <a:lstStyle/>
        <a:p>
          <a:endParaRPr lang="ru-RU"/>
        </a:p>
      </dgm:t>
    </dgm:pt>
    <dgm:pt modelId="{46F8908D-9F37-4906-A8F7-B25739FDE322}" type="pres">
      <dgm:prSet presAssocID="{5477F2B1-7E64-4F6B-8E9A-12DCC1B56E82}" presName="aNode" presStyleLbl="fgAcc1" presStyleIdx="2" presStyleCnt="12" custScaleX="71767" custScaleY="2000000" custLinFactY="-100000" custLinFactNeighborX="71981" custLinFactNeighborY="-166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F4A65-7314-46F0-AD49-8270D6622C01}" type="pres">
      <dgm:prSet presAssocID="{5477F2B1-7E64-4F6B-8E9A-12DCC1B56E82}" presName="aSpace" presStyleCnt="0"/>
      <dgm:spPr/>
      <dgm:t>
        <a:bodyPr/>
        <a:lstStyle/>
        <a:p>
          <a:endParaRPr lang="ru-RU"/>
        </a:p>
      </dgm:t>
    </dgm:pt>
    <dgm:pt modelId="{C3848D87-9D65-4F7D-B53C-8AA19C52E6A6}" type="pres">
      <dgm:prSet presAssocID="{D9118F97-EF8A-45D3-97B5-B729E8CFCD0C}" presName="aNode" presStyleLbl="fgAcc1" presStyleIdx="3" presStyleCnt="12" custScaleX="198473" custScaleY="2000000" custLinFactY="816204" custLinFactNeighborX="17582" custLinFactNeighborY="9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8540D-84DB-45C7-9E23-CA0066F26EDA}" type="pres">
      <dgm:prSet presAssocID="{D9118F97-EF8A-45D3-97B5-B729E8CFCD0C}" presName="aSpace" presStyleCnt="0"/>
      <dgm:spPr/>
      <dgm:t>
        <a:bodyPr/>
        <a:lstStyle/>
        <a:p>
          <a:endParaRPr lang="ru-RU"/>
        </a:p>
      </dgm:t>
    </dgm:pt>
    <dgm:pt modelId="{B251293D-7FE7-4A8F-BCEC-6D9E192543ED}" type="pres">
      <dgm:prSet presAssocID="{7D6D8ACA-9539-46E3-AEED-FA937347DCD0}" presName="aNode" presStyleLbl="fgAcc1" presStyleIdx="4" presStyleCnt="12" custFlipVert="0" custScaleX="218365" custScaleY="2000000" custLinFactY="1313749" custLinFactNeighborX="12818" custLinFactNeighborY="1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24934-DB85-4F1D-89CC-3ABF99035F29}" type="pres">
      <dgm:prSet presAssocID="{7D6D8ACA-9539-46E3-AEED-FA937347DCD0}" presName="aSpace" presStyleCnt="0"/>
      <dgm:spPr/>
      <dgm:t>
        <a:bodyPr/>
        <a:lstStyle/>
        <a:p>
          <a:endParaRPr lang="ru-RU"/>
        </a:p>
      </dgm:t>
    </dgm:pt>
    <dgm:pt modelId="{886259D8-1510-48E7-B654-5393436E9D57}" type="pres">
      <dgm:prSet presAssocID="{8E68C3BA-07CC-4B9E-AE2F-816A85B0457E}" presName="aNode" presStyleLbl="fgAcc1" presStyleIdx="5" presStyleCnt="12" custScaleX="220753" custScaleY="2000000" custLinFactY="2316619" custLinFactNeighborX="6138" custLinFactNeighborY="2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3DB80-29BE-492C-A4F4-EAF10C2CB24B}" type="pres">
      <dgm:prSet presAssocID="{8E68C3BA-07CC-4B9E-AE2F-816A85B0457E}" presName="aSpace" presStyleCnt="0"/>
      <dgm:spPr/>
      <dgm:t>
        <a:bodyPr/>
        <a:lstStyle/>
        <a:p>
          <a:endParaRPr lang="ru-RU"/>
        </a:p>
      </dgm:t>
    </dgm:pt>
    <dgm:pt modelId="{ACC8BBBB-0346-4AE3-A074-62FE3C71672E}" type="pres">
      <dgm:prSet presAssocID="{C09205C2-0D27-4A56-A211-1F8663707CE0}" presName="aNode" presStyleLbl="fgAcc1" presStyleIdx="6" presStyleCnt="12" custScaleX="193482" custScaleY="2000000" custLinFactY="3217813" custLinFactNeighborX="1598" custLinFactNeighborY="3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DF4BB-A6E6-4E86-999A-B6CE71299B4A}" type="pres">
      <dgm:prSet presAssocID="{C09205C2-0D27-4A56-A211-1F8663707CE0}" presName="aSpace" presStyleCnt="0"/>
      <dgm:spPr/>
      <dgm:t>
        <a:bodyPr/>
        <a:lstStyle/>
        <a:p>
          <a:endParaRPr lang="ru-RU"/>
        </a:p>
      </dgm:t>
    </dgm:pt>
    <dgm:pt modelId="{F3A13253-A29D-4C4F-86BE-CC57F8F411F2}" type="pres">
      <dgm:prSet presAssocID="{4FE23FCD-3CFE-49CF-BA89-CD99D2A68AE3}" presName="aNode" presStyleLbl="fgAcc1" presStyleIdx="7" presStyleCnt="12" custScaleX="60647" custScaleY="2000000" custLinFactY="4784236" custLinFactNeighborX="-61916" custLinFactNeighborY="48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D762F-0D25-4A1A-AFC8-A11F59B8BE56}" type="pres">
      <dgm:prSet presAssocID="{4FE23FCD-3CFE-49CF-BA89-CD99D2A68AE3}" presName="aSpace" presStyleCnt="0"/>
      <dgm:spPr/>
      <dgm:t>
        <a:bodyPr/>
        <a:lstStyle/>
        <a:p>
          <a:endParaRPr lang="ru-RU"/>
        </a:p>
      </dgm:t>
    </dgm:pt>
    <dgm:pt modelId="{6DD70B06-63B9-40DA-BC84-ABCE328ADB6A}" type="pres">
      <dgm:prSet presAssocID="{29D9178D-AA7E-4642-81FC-7313022414DC}" presName="aNode" presStyleLbl="fgAcc1" presStyleIdx="8" presStyleCnt="12" custScaleX="49872" custScaleY="2000000" custLinFactY="3089836" custLinFactNeighborX="2727" custLinFactNeighborY="3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955D5-75E2-457F-875A-A264914D6855}" type="pres">
      <dgm:prSet presAssocID="{29D9178D-AA7E-4642-81FC-7313022414DC}" presName="aSpace" presStyleCnt="0"/>
      <dgm:spPr/>
      <dgm:t>
        <a:bodyPr/>
        <a:lstStyle/>
        <a:p>
          <a:endParaRPr lang="ru-RU"/>
        </a:p>
      </dgm:t>
    </dgm:pt>
    <dgm:pt modelId="{4AA77BDF-6B99-45A1-9C57-6F898193E8D0}" type="pres">
      <dgm:prSet presAssocID="{CB56FC3D-FE37-415E-873F-4F2401338028}" presName="aNode" presStyleLbl="fgAcc1" presStyleIdx="9" presStyleCnt="12" custScaleX="74358" custScaleY="2000000" custLinFactY="1166225" custLinFactNeighborX="69157" custLinFactNeighborY="1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BABA7-DFA9-405F-B7F5-2EBA8C23C92D}" type="pres">
      <dgm:prSet presAssocID="{CB56FC3D-FE37-415E-873F-4F2401338028}" presName="aSpace" presStyleCnt="0"/>
      <dgm:spPr/>
      <dgm:t>
        <a:bodyPr/>
        <a:lstStyle/>
        <a:p>
          <a:endParaRPr lang="ru-RU"/>
        </a:p>
      </dgm:t>
    </dgm:pt>
    <dgm:pt modelId="{F36D0691-AB3D-49BC-9656-5241795C069E}" type="pres">
      <dgm:prSet presAssocID="{697BB129-B10A-4B6B-8E66-F51FD21DDC15}" presName="aNode" presStyleLbl="fgAcc1" presStyleIdx="10" presStyleCnt="12" custScaleX="71824" custScaleY="2000000" custLinFactY="2662441" custLinFactNeighborX="-64869" custLinFactNeighborY="2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30C5C-7670-496B-9E90-CC19B92FEA1D}" type="pres">
      <dgm:prSet presAssocID="{697BB129-B10A-4B6B-8E66-F51FD21DDC15}" presName="aSpace" presStyleCnt="0"/>
      <dgm:spPr/>
      <dgm:t>
        <a:bodyPr/>
        <a:lstStyle/>
        <a:p>
          <a:endParaRPr lang="ru-RU"/>
        </a:p>
      </dgm:t>
    </dgm:pt>
    <dgm:pt modelId="{20FDABB6-0D74-40D0-B030-41B88AE84619}" type="pres">
      <dgm:prSet presAssocID="{977B156A-667D-49BD-8686-5CC23D3EBD73}" presName="aNode" presStyleLbl="fgAcc1" presStyleIdx="11" presStyleCnt="12" custScaleX="88765" custScaleY="2000000" custLinFactY="934691" custLinFactNeighborX="23919" custLinFactNeighborY="1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78043-9EEF-4E90-A992-2E1113E0F7FF}" type="pres">
      <dgm:prSet presAssocID="{977B156A-667D-49BD-8686-5CC23D3EBD73}" presName="aSpace" presStyleCnt="0"/>
      <dgm:spPr/>
      <dgm:t>
        <a:bodyPr/>
        <a:lstStyle/>
        <a:p>
          <a:endParaRPr lang="ru-RU"/>
        </a:p>
      </dgm:t>
    </dgm:pt>
  </dgm:ptLst>
  <dgm:cxnLst>
    <dgm:cxn modelId="{FE62DFC5-4243-457A-AD60-23DDA8ADD38F}" type="presOf" srcId="{697BB129-B10A-4B6B-8E66-F51FD21DDC15}" destId="{F36D0691-AB3D-49BC-9656-5241795C069E}" srcOrd="0" destOrd="0" presId="urn:microsoft.com/office/officeart/2005/8/layout/pyramid2"/>
    <dgm:cxn modelId="{3E5CA1E8-40DC-4BE7-A748-A8F91918C6A3}" type="presOf" srcId="{977B156A-667D-49BD-8686-5CC23D3EBD73}" destId="{20FDABB6-0D74-40D0-B030-41B88AE84619}" srcOrd="0" destOrd="0" presId="urn:microsoft.com/office/officeart/2005/8/layout/pyramid2"/>
    <dgm:cxn modelId="{0DCF8CCE-4F4A-43C7-9B84-0B66F65A6C62}" srcId="{C8E9A533-D7C2-4686-B239-B4DA51B5A864}" destId="{4FE23FCD-3CFE-49CF-BA89-CD99D2A68AE3}" srcOrd="7" destOrd="0" parTransId="{E3772D32-1B9C-485B-B7F5-7BC4F2C9A0ED}" sibTransId="{44184017-402E-410C-8EC9-8E313532C4C9}"/>
    <dgm:cxn modelId="{BC661184-726B-4F9C-8AE8-FE570C6EBBA3}" type="presOf" srcId="{5477F2B1-7E64-4F6B-8E9A-12DCC1B56E82}" destId="{46F8908D-9F37-4906-A8F7-B25739FDE322}" srcOrd="0" destOrd="0" presId="urn:microsoft.com/office/officeart/2005/8/layout/pyramid2"/>
    <dgm:cxn modelId="{D5155133-929F-4ADC-A024-904AE5F4FB20}" srcId="{C8E9A533-D7C2-4686-B239-B4DA51B5A864}" destId="{CB56FC3D-FE37-415E-873F-4F2401338028}" srcOrd="9" destOrd="0" parTransId="{A36BC2DB-9EEA-48DC-A531-994007203EA1}" sibTransId="{1FD91DE1-A498-497B-9BCE-D2B6AC871C08}"/>
    <dgm:cxn modelId="{000B5C4D-12C4-4AB0-9DC5-D4B23001A8FC}" type="presOf" srcId="{C8E9A533-D7C2-4686-B239-B4DA51B5A864}" destId="{C0120CDA-7796-4292-BD1B-1D705D342FE1}" srcOrd="0" destOrd="0" presId="urn:microsoft.com/office/officeart/2005/8/layout/pyramid2"/>
    <dgm:cxn modelId="{0237FB00-4B32-4CF9-BE2A-553777E10089}" type="presOf" srcId="{8E68C3BA-07CC-4B9E-AE2F-816A85B0457E}" destId="{886259D8-1510-48E7-B654-5393436E9D57}" srcOrd="0" destOrd="0" presId="urn:microsoft.com/office/officeart/2005/8/layout/pyramid2"/>
    <dgm:cxn modelId="{555FD859-B1F8-45B8-9D2A-07D04D52DF57}" srcId="{C8E9A533-D7C2-4686-B239-B4DA51B5A864}" destId="{697BB129-B10A-4B6B-8E66-F51FD21DDC15}" srcOrd="10" destOrd="0" parTransId="{313A6514-06E9-4B5B-9A12-45F149BB5F6F}" sibTransId="{512EA3C8-3671-4FD2-882B-F6DD3398614F}"/>
    <dgm:cxn modelId="{D1417AF9-E2E6-4E51-AD4E-81D787374A72}" type="presOf" srcId="{79DACDF8-6AE1-47FA-B82B-7A223B8F920C}" destId="{4EADA235-3192-46EE-8E82-5CC6243522D9}" srcOrd="0" destOrd="0" presId="urn:microsoft.com/office/officeart/2005/8/layout/pyramid2"/>
    <dgm:cxn modelId="{B54DB85A-728A-4F69-BE30-5252864752B8}" type="presOf" srcId="{D9118F97-EF8A-45D3-97B5-B729E8CFCD0C}" destId="{C3848D87-9D65-4F7D-B53C-8AA19C52E6A6}" srcOrd="0" destOrd="0" presId="urn:microsoft.com/office/officeart/2005/8/layout/pyramid2"/>
    <dgm:cxn modelId="{0C69B276-DF95-49D8-BB15-7C33C08CDA32}" type="presOf" srcId="{4FE23FCD-3CFE-49CF-BA89-CD99D2A68AE3}" destId="{F3A13253-A29D-4C4F-86BE-CC57F8F411F2}" srcOrd="0" destOrd="0" presId="urn:microsoft.com/office/officeart/2005/8/layout/pyramid2"/>
    <dgm:cxn modelId="{9DBA1B06-2A7D-4E99-90FF-E9E002B5E199}" type="presOf" srcId="{29D9178D-AA7E-4642-81FC-7313022414DC}" destId="{6DD70B06-63B9-40DA-BC84-ABCE328ADB6A}" srcOrd="0" destOrd="0" presId="urn:microsoft.com/office/officeart/2005/8/layout/pyramid2"/>
    <dgm:cxn modelId="{F8C5600C-5698-41FE-96A2-FCEF28D852FA}" srcId="{C8E9A533-D7C2-4686-B239-B4DA51B5A864}" destId="{977B156A-667D-49BD-8686-5CC23D3EBD73}" srcOrd="11" destOrd="0" parTransId="{32D6DC68-CF5D-4611-939B-B28D31F75682}" sibTransId="{3D3CA63B-3087-4BB5-90A4-1FAC454263C3}"/>
    <dgm:cxn modelId="{0D43DB13-63B6-4019-8A88-E8E71A24ECD3}" type="presOf" srcId="{C09205C2-0D27-4A56-A211-1F8663707CE0}" destId="{ACC8BBBB-0346-4AE3-A074-62FE3C71672E}" srcOrd="0" destOrd="0" presId="urn:microsoft.com/office/officeart/2005/8/layout/pyramid2"/>
    <dgm:cxn modelId="{C950DE26-F298-4A88-A6E3-75636269B178}" srcId="{C8E9A533-D7C2-4686-B239-B4DA51B5A864}" destId="{5477F2B1-7E64-4F6B-8E9A-12DCC1B56E82}" srcOrd="2" destOrd="0" parTransId="{05BC37B2-0FDF-429D-ABE0-4D926E992249}" sibTransId="{7B63899B-14A8-4ED9-8C83-07F6CE4D2B31}"/>
    <dgm:cxn modelId="{F7F37F93-B6A5-400F-9AC9-43DC53BDA8C7}" srcId="{C8E9A533-D7C2-4686-B239-B4DA51B5A864}" destId="{D9118F97-EF8A-45D3-97B5-B729E8CFCD0C}" srcOrd="3" destOrd="0" parTransId="{49B8D0D0-1B07-41A8-A949-7227C942A58E}" sibTransId="{F2732974-B48C-40C2-A952-41194F9F53D1}"/>
    <dgm:cxn modelId="{D3AEFB9B-6CFE-4387-BA2D-A85A6B235F9D}" srcId="{C8E9A533-D7C2-4686-B239-B4DA51B5A864}" destId="{C09205C2-0D27-4A56-A211-1F8663707CE0}" srcOrd="6" destOrd="0" parTransId="{D3E33F6E-028E-4249-9A25-3CC540CCEC02}" sibTransId="{95B9065E-21DF-401A-9297-BE41A8EACE32}"/>
    <dgm:cxn modelId="{AF1F6EFF-A9A0-4640-9F97-2C320ACFE9D3}" srcId="{C8E9A533-D7C2-4686-B239-B4DA51B5A864}" destId="{EFD03C8A-7DA9-4298-81C6-50067CC20905}" srcOrd="0" destOrd="0" parTransId="{531E9534-81B7-440D-938F-0903B3540D38}" sibTransId="{31B9E30E-4A97-4490-B676-ADE1C15198B3}"/>
    <dgm:cxn modelId="{0C8A2E88-B882-4BF5-B0BC-D13753F77193}" srcId="{C8E9A533-D7C2-4686-B239-B4DA51B5A864}" destId="{7D6D8ACA-9539-46E3-AEED-FA937347DCD0}" srcOrd="4" destOrd="0" parTransId="{B58BFB67-EB05-44DE-A371-07C0F1C67555}" sibTransId="{9763A2F3-7874-42D6-9A08-E1F2F3580E17}"/>
    <dgm:cxn modelId="{60D8059A-E346-439F-8477-77438B672ADF}" srcId="{C8E9A533-D7C2-4686-B239-B4DA51B5A864}" destId="{29D9178D-AA7E-4642-81FC-7313022414DC}" srcOrd="8" destOrd="0" parTransId="{4AABB3BC-B0B6-4491-8192-9DC707528DF9}" sibTransId="{7120211D-A7A5-4F93-A156-26D3A20923CE}"/>
    <dgm:cxn modelId="{8A7E9C2E-BD52-4275-B927-EDFED04144A1}" srcId="{C8E9A533-D7C2-4686-B239-B4DA51B5A864}" destId="{8E68C3BA-07CC-4B9E-AE2F-816A85B0457E}" srcOrd="5" destOrd="0" parTransId="{4BB02FAE-91C8-4757-8AF7-710400950C03}" sibTransId="{BD722A83-08EC-4263-8002-1A8DB5CBF22B}"/>
    <dgm:cxn modelId="{8C159658-9B4D-4FE6-A4D3-AF5F2D8DD10C}" type="presOf" srcId="{CB56FC3D-FE37-415E-873F-4F2401338028}" destId="{4AA77BDF-6B99-45A1-9C57-6F898193E8D0}" srcOrd="0" destOrd="0" presId="urn:microsoft.com/office/officeart/2005/8/layout/pyramid2"/>
    <dgm:cxn modelId="{AF0D7FA7-4EA1-4FAA-9D06-701CB22E67B7}" srcId="{C8E9A533-D7C2-4686-B239-B4DA51B5A864}" destId="{79DACDF8-6AE1-47FA-B82B-7A223B8F920C}" srcOrd="1" destOrd="0" parTransId="{E2E753E7-A16B-4F63-877E-0BD3EBD9FB33}" sibTransId="{1462C64A-07B0-448C-8D3E-1C9E2AC8C2E0}"/>
    <dgm:cxn modelId="{2CC1B023-D84A-4AB0-9FF5-D7D1204291D0}" type="presOf" srcId="{7D6D8ACA-9539-46E3-AEED-FA937347DCD0}" destId="{B251293D-7FE7-4A8F-BCEC-6D9E192543ED}" srcOrd="0" destOrd="0" presId="urn:microsoft.com/office/officeart/2005/8/layout/pyramid2"/>
    <dgm:cxn modelId="{D7E179E6-5037-4915-9CF7-AAB68D99B354}" type="presOf" srcId="{EFD03C8A-7DA9-4298-81C6-50067CC20905}" destId="{2A5E2C92-D680-4B77-8C4E-C84D185C08EA}" srcOrd="0" destOrd="0" presId="urn:microsoft.com/office/officeart/2005/8/layout/pyramid2"/>
    <dgm:cxn modelId="{0A565B88-8285-400E-AA8B-ADECE9130239}" type="presParOf" srcId="{C0120CDA-7796-4292-BD1B-1D705D342FE1}" destId="{30F0713F-8F3B-4909-A045-FE76CDAC818B}" srcOrd="0" destOrd="0" presId="urn:microsoft.com/office/officeart/2005/8/layout/pyramid2"/>
    <dgm:cxn modelId="{CE068773-8D26-4A4A-BD49-E2AB591743C6}" type="presParOf" srcId="{C0120CDA-7796-4292-BD1B-1D705D342FE1}" destId="{DAF39827-E56B-49E8-B8BC-6D575C9C1A3C}" srcOrd="1" destOrd="0" presId="urn:microsoft.com/office/officeart/2005/8/layout/pyramid2"/>
    <dgm:cxn modelId="{15246655-26B7-4683-9C9B-43A6EBCC2CA8}" type="presParOf" srcId="{DAF39827-E56B-49E8-B8BC-6D575C9C1A3C}" destId="{2A5E2C92-D680-4B77-8C4E-C84D185C08EA}" srcOrd="0" destOrd="0" presId="urn:microsoft.com/office/officeart/2005/8/layout/pyramid2"/>
    <dgm:cxn modelId="{D0260355-DE66-4881-8FD7-4AC63D94D05A}" type="presParOf" srcId="{DAF39827-E56B-49E8-B8BC-6D575C9C1A3C}" destId="{377523CC-B545-41B5-80B7-2309C4131C93}" srcOrd="1" destOrd="0" presId="urn:microsoft.com/office/officeart/2005/8/layout/pyramid2"/>
    <dgm:cxn modelId="{5A4F949A-86E5-4EBF-97F7-15F39F9F3A1F}" type="presParOf" srcId="{DAF39827-E56B-49E8-B8BC-6D575C9C1A3C}" destId="{4EADA235-3192-46EE-8E82-5CC6243522D9}" srcOrd="2" destOrd="0" presId="urn:microsoft.com/office/officeart/2005/8/layout/pyramid2"/>
    <dgm:cxn modelId="{47EC40CF-B09D-478B-95A5-54E6C2DDDEFA}" type="presParOf" srcId="{DAF39827-E56B-49E8-B8BC-6D575C9C1A3C}" destId="{6312C895-B1E0-4D4F-A51F-20F490E1C09C}" srcOrd="3" destOrd="0" presId="urn:microsoft.com/office/officeart/2005/8/layout/pyramid2"/>
    <dgm:cxn modelId="{390F45F1-097C-4575-A547-1334B7C9B2F9}" type="presParOf" srcId="{DAF39827-E56B-49E8-B8BC-6D575C9C1A3C}" destId="{46F8908D-9F37-4906-A8F7-B25739FDE322}" srcOrd="4" destOrd="0" presId="urn:microsoft.com/office/officeart/2005/8/layout/pyramid2"/>
    <dgm:cxn modelId="{87E3CD6C-E630-4FE2-B5B4-3081497CA555}" type="presParOf" srcId="{DAF39827-E56B-49E8-B8BC-6D575C9C1A3C}" destId="{CA0F4A65-7314-46F0-AD49-8270D6622C01}" srcOrd="5" destOrd="0" presId="urn:microsoft.com/office/officeart/2005/8/layout/pyramid2"/>
    <dgm:cxn modelId="{1E901B67-F847-4636-9F9C-023F661276D3}" type="presParOf" srcId="{DAF39827-E56B-49E8-B8BC-6D575C9C1A3C}" destId="{C3848D87-9D65-4F7D-B53C-8AA19C52E6A6}" srcOrd="6" destOrd="0" presId="urn:microsoft.com/office/officeart/2005/8/layout/pyramid2"/>
    <dgm:cxn modelId="{B7148643-F6C6-4E89-9389-B0994FCA4EF4}" type="presParOf" srcId="{DAF39827-E56B-49E8-B8BC-6D575C9C1A3C}" destId="{B8B8540D-84DB-45C7-9E23-CA0066F26EDA}" srcOrd="7" destOrd="0" presId="urn:microsoft.com/office/officeart/2005/8/layout/pyramid2"/>
    <dgm:cxn modelId="{306408C1-666B-4AD8-86C9-4A0EC178311E}" type="presParOf" srcId="{DAF39827-E56B-49E8-B8BC-6D575C9C1A3C}" destId="{B251293D-7FE7-4A8F-BCEC-6D9E192543ED}" srcOrd="8" destOrd="0" presId="urn:microsoft.com/office/officeart/2005/8/layout/pyramid2"/>
    <dgm:cxn modelId="{EEE4CD50-DAC9-4F8F-A9ED-129721E34758}" type="presParOf" srcId="{DAF39827-E56B-49E8-B8BC-6D575C9C1A3C}" destId="{DFE24934-DB85-4F1D-89CC-3ABF99035F29}" srcOrd="9" destOrd="0" presId="urn:microsoft.com/office/officeart/2005/8/layout/pyramid2"/>
    <dgm:cxn modelId="{DAF88831-397E-47D9-A713-C3489CC7EC17}" type="presParOf" srcId="{DAF39827-E56B-49E8-B8BC-6D575C9C1A3C}" destId="{886259D8-1510-48E7-B654-5393436E9D57}" srcOrd="10" destOrd="0" presId="urn:microsoft.com/office/officeart/2005/8/layout/pyramid2"/>
    <dgm:cxn modelId="{B6BBD788-67BF-4704-AF24-BF2F55C9E2DD}" type="presParOf" srcId="{DAF39827-E56B-49E8-B8BC-6D575C9C1A3C}" destId="{9C83DB80-29BE-492C-A4F4-EAF10C2CB24B}" srcOrd="11" destOrd="0" presId="urn:microsoft.com/office/officeart/2005/8/layout/pyramid2"/>
    <dgm:cxn modelId="{F614BAB9-243E-4952-880B-808C8EB00B07}" type="presParOf" srcId="{DAF39827-E56B-49E8-B8BC-6D575C9C1A3C}" destId="{ACC8BBBB-0346-4AE3-A074-62FE3C71672E}" srcOrd="12" destOrd="0" presId="urn:microsoft.com/office/officeart/2005/8/layout/pyramid2"/>
    <dgm:cxn modelId="{C7756E7E-0570-4E0A-9B6A-A332ED3A9122}" type="presParOf" srcId="{DAF39827-E56B-49E8-B8BC-6D575C9C1A3C}" destId="{1BCDF4BB-A6E6-4E86-999A-B6CE71299B4A}" srcOrd="13" destOrd="0" presId="urn:microsoft.com/office/officeart/2005/8/layout/pyramid2"/>
    <dgm:cxn modelId="{9977A698-BF96-49BC-99D4-1A314FE01AB2}" type="presParOf" srcId="{DAF39827-E56B-49E8-B8BC-6D575C9C1A3C}" destId="{F3A13253-A29D-4C4F-86BE-CC57F8F411F2}" srcOrd="14" destOrd="0" presId="urn:microsoft.com/office/officeart/2005/8/layout/pyramid2"/>
    <dgm:cxn modelId="{B464EA3C-D979-4B12-9AC0-C04676DA941D}" type="presParOf" srcId="{DAF39827-E56B-49E8-B8BC-6D575C9C1A3C}" destId="{98ED762F-0D25-4A1A-AFC8-A11F59B8BE56}" srcOrd="15" destOrd="0" presId="urn:microsoft.com/office/officeart/2005/8/layout/pyramid2"/>
    <dgm:cxn modelId="{BADAC474-C66F-4790-AE83-5D39092073C9}" type="presParOf" srcId="{DAF39827-E56B-49E8-B8BC-6D575C9C1A3C}" destId="{6DD70B06-63B9-40DA-BC84-ABCE328ADB6A}" srcOrd="16" destOrd="0" presId="urn:microsoft.com/office/officeart/2005/8/layout/pyramid2"/>
    <dgm:cxn modelId="{04B5C513-CF7D-43AB-BF72-56AD71A14BF1}" type="presParOf" srcId="{DAF39827-E56B-49E8-B8BC-6D575C9C1A3C}" destId="{A16955D5-75E2-457F-875A-A264914D6855}" srcOrd="17" destOrd="0" presId="urn:microsoft.com/office/officeart/2005/8/layout/pyramid2"/>
    <dgm:cxn modelId="{3AB2E602-86C5-4643-9030-96EDC445B44F}" type="presParOf" srcId="{DAF39827-E56B-49E8-B8BC-6D575C9C1A3C}" destId="{4AA77BDF-6B99-45A1-9C57-6F898193E8D0}" srcOrd="18" destOrd="0" presId="urn:microsoft.com/office/officeart/2005/8/layout/pyramid2"/>
    <dgm:cxn modelId="{BE583ECE-4E14-429A-A61F-AA72C0FCF042}" type="presParOf" srcId="{DAF39827-E56B-49E8-B8BC-6D575C9C1A3C}" destId="{3E1BABA7-DFA9-405F-B7F5-2EBA8C23C92D}" srcOrd="19" destOrd="0" presId="urn:microsoft.com/office/officeart/2005/8/layout/pyramid2"/>
    <dgm:cxn modelId="{AEE7704B-D145-4F0F-B7B3-4378BB3F5920}" type="presParOf" srcId="{DAF39827-E56B-49E8-B8BC-6D575C9C1A3C}" destId="{F36D0691-AB3D-49BC-9656-5241795C069E}" srcOrd="20" destOrd="0" presId="urn:microsoft.com/office/officeart/2005/8/layout/pyramid2"/>
    <dgm:cxn modelId="{FF74823F-D5CC-40B1-B01B-0C141CC5CC7E}" type="presParOf" srcId="{DAF39827-E56B-49E8-B8BC-6D575C9C1A3C}" destId="{BAD30C5C-7670-496B-9E90-CC19B92FEA1D}" srcOrd="21" destOrd="0" presId="urn:microsoft.com/office/officeart/2005/8/layout/pyramid2"/>
    <dgm:cxn modelId="{53824EE2-DFF0-4D69-875B-1311B96D949C}" type="presParOf" srcId="{DAF39827-E56B-49E8-B8BC-6D575C9C1A3C}" destId="{20FDABB6-0D74-40D0-B030-41B88AE84619}" srcOrd="22" destOrd="0" presId="urn:microsoft.com/office/officeart/2005/8/layout/pyramid2"/>
    <dgm:cxn modelId="{17632CFE-D10E-45E1-9674-5E32A20762AE}" type="presParOf" srcId="{DAF39827-E56B-49E8-B8BC-6D575C9C1A3C}" destId="{88178043-9EEF-4E90-A992-2E1113E0F7FF}" srcOrd="2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19639B-72C4-4C79-BFB0-D867134809C8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E9801D-01C7-4434-8194-6F50C6F36E52}">
      <dgm:prSet custT="1"/>
      <dgm:spPr/>
      <dgm:t>
        <a:bodyPr/>
        <a:lstStyle/>
        <a:p>
          <a:pPr rtl="0"/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КУпАП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ст.</a:t>
          </a:r>
          <a:r>
            <a:rPr lang="ru-RU" sz="1800" b="1" i="0" u="none" dirty="0" smtClean="0"/>
            <a:t>24</a:t>
          </a:r>
          <a:r>
            <a:rPr lang="ru-RU" sz="1800" b="1" i="0" u="none" baseline="30000" dirty="0" smtClean="0"/>
            <a:t>-1 </a:t>
          </a:r>
        </a:p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адміністративних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правопорушень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неповнолітніх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віці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шістнадцяти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вісімнадцяти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років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застосовані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заходи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0A1D087-8640-4063-B928-1F62E0751C52}" type="parTrans" cxnId="{9A2AD779-9476-4715-944D-8669994398B8}">
      <dgm:prSet/>
      <dgm:spPr/>
      <dgm:t>
        <a:bodyPr/>
        <a:lstStyle/>
        <a:p>
          <a:endParaRPr lang="ru-RU"/>
        </a:p>
      </dgm:t>
    </dgm:pt>
    <dgm:pt modelId="{98E6DFEE-382D-4445-BC43-92F84484EEF8}" type="sibTrans" cxnId="{9A2AD779-9476-4715-944D-8669994398B8}">
      <dgm:prSet/>
      <dgm:spPr/>
      <dgm:t>
        <a:bodyPr/>
        <a:lstStyle/>
        <a:p>
          <a:endParaRPr lang="ru-RU"/>
        </a:p>
      </dgm:t>
    </dgm:pt>
    <dgm:pt modelId="{89477AD6-7290-4353-B7D2-9669449C19DA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зобов'язання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публічно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іншій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формі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попросити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вибачення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потерпілого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34AB40B-F043-4480-B1B9-D008A240062E}" type="parTrans" cxnId="{9F3843EE-42B4-435D-A315-A49FEF868B83}">
      <dgm:prSet/>
      <dgm:spPr/>
      <dgm:t>
        <a:bodyPr/>
        <a:lstStyle/>
        <a:p>
          <a:endParaRPr lang="ru-RU"/>
        </a:p>
      </dgm:t>
    </dgm:pt>
    <dgm:pt modelId="{914D6A3F-555B-4E0F-B01C-1760ED3D7BB2}" type="sibTrans" cxnId="{9F3843EE-42B4-435D-A315-A49FEF868B83}">
      <dgm:prSet/>
      <dgm:spPr/>
      <dgm:t>
        <a:bodyPr/>
        <a:lstStyle/>
        <a:p>
          <a:endParaRPr lang="ru-RU"/>
        </a:p>
      </dgm:t>
    </dgm:pt>
    <dgm:pt modelId="{6190313E-03C8-41E3-984A-F1076D4602BD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попередження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EC8C0AF-03DF-4020-916E-D6E892D50292}" type="parTrans" cxnId="{5BC0643A-35F4-4114-AA98-EA1C8A8E12D7}">
      <dgm:prSet/>
      <dgm:spPr/>
      <dgm:t>
        <a:bodyPr/>
        <a:lstStyle/>
        <a:p>
          <a:endParaRPr lang="ru-RU"/>
        </a:p>
      </dgm:t>
    </dgm:pt>
    <dgm:pt modelId="{1887A7AC-54FD-4EC8-B154-2C60498F5E48}" type="sibTrans" cxnId="{5BC0643A-35F4-4114-AA98-EA1C8A8E12D7}">
      <dgm:prSet/>
      <dgm:spPr/>
      <dgm:t>
        <a:bodyPr/>
        <a:lstStyle/>
        <a:p>
          <a:endParaRPr lang="ru-RU"/>
        </a:p>
      </dgm:t>
    </dgm:pt>
    <dgm:pt modelId="{DA876CD0-2A72-42DD-95D3-FBE5180CC6BE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догана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сувора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догана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526F4BE-8B31-41E6-ADAD-1F49183161C6}" type="parTrans" cxnId="{9F52A3FD-E328-4C9B-A698-40EEC1621BA1}">
      <dgm:prSet/>
      <dgm:spPr/>
      <dgm:t>
        <a:bodyPr/>
        <a:lstStyle/>
        <a:p>
          <a:endParaRPr lang="ru-RU"/>
        </a:p>
      </dgm:t>
    </dgm:pt>
    <dgm:pt modelId="{ED056719-1423-44BA-945D-E5FC070CBCA5}" type="sibTrans" cxnId="{9F52A3FD-E328-4C9B-A698-40EEC1621BA1}">
      <dgm:prSet/>
      <dgm:spPr/>
      <dgm:t>
        <a:bodyPr/>
        <a:lstStyle/>
        <a:p>
          <a:endParaRPr lang="ru-RU"/>
        </a:p>
      </dgm:t>
    </dgm:pt>
    <dgm:pt modelId="{206C1951-C081-4DCA-A3CC-3404A5D57A62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4) передача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неповнолітнього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нагляд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батькам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особам,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замінюють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нагляд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педагогічному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трудовому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колективу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згодою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окремим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громадянам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прохання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92A043F-ED09-472E-ABF9-7CD2F24E1052}" type="parTrans" cxnId="{766A82AE-807A-4523-ACB3-5BF55C824DF1}">
      <dgm:prSet/>
      <dgm:spPr/>
      <dgm:t>
        <a:bodyPr/>
        <a:lstStyle/>
        <a:p>
          <a:endParaRPr lang="ru-RU"/>
        </a:p>
      </dgm:t>
    </dgm:pt>
    <dgm:pt modelId="{55E86E98-699C-4333-9E57-E4873C414F51}" type="sibTrans" cxnId="{766A82AE-807A-4523-ACB3-5BF55C824DF1}">
      <dgm:prSet/>
      <dgm:spPr/>
      <dgm:t>
        <a:bodyPr/>
        <a:lstStyle/>
        <a:p>
          <a:endParaRPr lang="ru-RU"/>
        </a:p>
      </dgm:t>
    </dgm:pt>
    <dgm:pt modelId="{6E76EC93-F66F-4FB8-A00E-5CFEA6A4D87F}" type="pres">
      <dgm:prSet presAssocID="{BB19639B-72C4-4C79-BFB0-D867134809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D13D89-AC2E-464E-BDB7-4901E4CB0067}" type="pres">
      <dgm:prSet presAssocID="{2EE9801D-01C7-4434-8194-6F50C6F36E52}" presName="hierRoot1" presStyleCnt="0"/>
      <dgm:spPr/>
    </dgm:pt>
    <dgm:pt modelId="{5291D8C1-9589-4491-BDA3-D4E5AEFB9EF2}" type="pres">
      <dgm:prSet presAssocID="{2EE9801D-01C7-4434-8194-6F50C6F36E52}" presName="composite" presStyleCnt="0"/>
      <dgm:spPr/>
    </dgm:pt>
    <dgm:pt modelId="{CFB82702-053C-46F4-B634-488B2C702941}" type="pres">
      <dgm:prSet presAssocID="{2EE9801D-01C7-4434-8194-6F50C6F36E52}" presName="background" presStyleLbl="node0" presStyleIdx="0" presStyleCnt="1"/>
      <dgm:spPr/>
    </dgm:pt>
    <dgm:pt modelId="{9C39E6F0-757F-43AF-9383-48CB0787B99B}" type="pres">
      <dgm:prSet presAssocID="{2EE9801D-01C7-4434-8194-6F50C6F36E52}" presName="text" presStyleLbl="fgAcc0" presStyleIdx="0" presStyleCnt="1" custScaleX="1218659" custScaleY="698773" custLinFactX="39364" custLinFactY="-200000" custLinFactNeighborX="100000" custLinFactNeighborY="-2300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8A9FE4-1A07-42A4-8AD0-A688F512A27E}" type="pres">
      <dgm:prSet presAssocID="{2EE9801D-01C7-4434-8194-6F50C6F36E52}" presName="hierChild2" presStyleCnt="0"/>
      <dgm:spPr/>
    </dgm:pt>
    <dgm:pt modelId="{0A8F8E8B-D405-447A-B11E-C4C9CD0A4320}" type="pres">
      <dgm:prSet presAssocID="{534AB40B-F043-4480-B1B9-D008A240062E}" presName="Name10" presStyleLbl="parChTrans1D2" presStyleIdx="0" presStyleCnt="4"/>
      <dgm:spPr/>
      <dgm:t>
        <a:bodyPr/>
        <a:lstStyle/>
        <a:p>
          <a:endParaRPr lang="ru-RU"/>
        </a:p>
      </dgm:t>
    </dgm:pt>
    <dgm:pt modelId="{0B602FB2-7E03-405A-9675-943126C91183}" type="pres">
      <dgm:prSet presAssocID="{89477AD6-7290-4353-B7D2-9669449C19DA}" presName="hierRoot2" presStyleCnt="0"/>
      <dgm:spPr/>
    </dgm:pt>
    <dgm:pt modelId="{EC482FAC-B47D-4EF4-A9F4-2C8600BA5727}" type="pres">
      <dgm:prSet presAssocID="{89477AD6-7290-4353-B7D2-9669449C19DA}" presName="composite2" presStyleCnt="0"/>
      <dgm:spPr/>
    </dgm:pt>
    <dgm:pt modelId="{F6599948-32FE-4421-8DDE-DD871D3AD050}" type="pres">
      <dgm:prSet presAssocID="{89477AD6-7290-4353-B7D2-9669449C19DA}" presName="background2" presStyleLbl="node2" presStyleIdx="0" presStyleCnt="4"/>
      <dgm:spPr/>
    </dgm:pt>
    <dgm:pt modelId="{CD87AD6C-2B0E-4B39-BFDA-F8125E02B111}" type="pres">
      <dgm:prSet presAssocID="{89477AD6-7290-4353-B7D2-9669449C19DA}" presName="text2" presStyleLbl="fgAcc2" presStyleIdx="0" presStyleCnt="4" custScaleX="711789" custScaleY="514335" custLinFactY="-141768" custLinFactNeighborX="33659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7EF3E9-833A-42B6-B97E-01240F0D0FBE}" type="pres">
      <dgm:prSet presAssocID="{89477AD6-7290-4353-B7D2-9669449C19DA}" presName="hierChild3" presStyleCnt="0"/>
      <dgm:spPr/>
    </dgm:pt>
    <dgm:pt modelId="{B7D203C6-3F7A-4943-A438-70C5EE80BD12}" type="pres">
      <dgm:prSet presAssocID="{9EC8C0AF-03DF-4020-916E-D6E892D50292}" presName="Name10" presStyleLbl="parChTrans1D2" presStyleIdx="1" presStyleCnt="4"/>
      <dgm:spPr/>
      <dgm:t>
        <a:bodyPr/>
        <a:lstStyle/>
        <a:p>
          <a:endParaRPr lang="ru-RU"/>
        </a:p>
      </dgm:t>
    </dgm:pt>
    <dgm:pt modelId="{86527EE9-369E-4B80-A1CB-D20ABD5EDA66}" type="pres">
      <dgm:prSet presAssocID="{6190313E-03C8-41E3-984A-F1076D4602BD}" presName="hierRoot2" presStyleCnt="0"/>
      <dgm:spPr/>
    </dgm:pt>
    <dgm:pt modelId="{28EC9BBB-A729-4708-9A82-87E2A928436F}" type="pres">
      <dgm:prSet presAssocID="{6190313E-03C8-41E3-984A-F1076D4602BD}" presName="composite2" presStyleCnt="0"/>
      <dgm:spPr/>
    </dgm:pt>
    <dgm:pt modelId="{E1AE94D3-6378-486F-8AC8-66200D0F4F63}" type="pres">
      <dgm:prSet presAssocID="{6190313E-03C8-41E3-984A-F1076D4602BD}" presName="background2" presStyleLbl="node2" presStyleIdx="1" presStyleCnt="4"/>
      <dgm:spPr/>
    </dgm:pt>
    <dgm:pt modelId="{472B7723-2580-4530-A7A8-E353F63D8EBB}" type="pres">
      <dgm:prSet presAssocID="{6190313E-03C8-41E3-984A-F1076D4602BD}" presName="text2" presStyleLbl="fgAcc2" presStyleIdx="1" presStyleCnt="4" custScaleX="479947" custScaleY="372969" custLinFactX="500000" custLinFactY="-121951" custLinFactNeighborX="54547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7C7B43-2D0F-49EA-B6F5-0AD44C669080}" type="pres">
      <dgm:prSet presAssocID="{6190313E-03C8-41E3-984A-F1076D4602BD}" presName="hierChild3" presStyleCnt="0"/>
      <dgm:spPr/>
    </dgm:pt>
    <dgm:pt modelId="{966978AD-C4C7-47A0-90A4-1108FB8DC3B6}" type="pres">
      <dgm:prSet presAssocID="{D526F4BE-8B31-41E6-ADAD-1F49183161C6}" presName="Name10" presStyleLbl="parChTrans1D2" presStyleIdx="2" presStyleCnt="4"/>
      <dgm:spPr/>
      <dgm:t>
        <a:bodyPr/>
        <a:lstStyle/>
        <a:p>
          <a:endParaRPr lang="ru-RU"/>
        </a:p>
      </dgm:t>
    </dgm:pt>
    <dgm:pt modelId="{4D67E723-956D-496F-AA6D-F55A58F8A99A}" type="pres">
      <dgm:prSet presAssocID="{DA876CD0-2A72-42DD-95D3-FBE5180CC6BE}" presName="hierRoot2" presStyleCnt="0"/>
      <dgm:spPr/>
    </dgm:pt>
    <dgm:pt modelId="{197C5617-9D6F-435D-8ACD-EA832D6E6F27}" type="pres">
      <dgm:prSet presAssocID="{DA876CD0-2A72-42DD-95D3-FBE5180CC6BE}" presName="composite2" presStyleCnt="0"/>
      <dgm:spPr/>
    </dgm:pt>
    <dgm:pt modelId="{D4ECCC72-690A-40BA-99A6-D46B75B5CAA0}" type="pres">
      <dgm:prSet presAssocID="{DA876CD0-2A72-42DD-95D3-FBE5180CC6BE}" presName="background2" presStyleLbl="node2" presStyleIdx="2" presStyleCnt="4"/>
      <dgm:spPr/>
    </dgm:pt>
    <dgm:pt modelId="{E2E2F245-08AE-41B9-89EE-7CC8D439B8A4}" type="pres">
      <dgm:prSet presAssocID="{DA876CD0-2A72-42DD-95D3-FBE5180CC6BE}" presName="text2" presStyleLbl="fgAcc2" presStyleIdx="2" presStyleCnt="4" custScaleX="404107" custScaleY="393343" custLinFactX="-307126" custLinFactY="200000" custLinFactNeighborX="-400000" custLinFactNeighborY="2561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E3E85C-285C-4EF9-9A2D-E162E8F87008}" type="pres">
      <dgm:prSet presAssocID="{DA876CD0-2A72-42DD-95D3-FBE5180CC6BE}" presName="hierChild3" presStyleCnt="0"/>
      <dgm:spPr/>
    </dgm:pt>
    <dgm:pt modelId="{046801D7-6469-402B-95D6-576F35B1BD7A}" type="pres">
      <dgm:prSet presAssocID="{B92A043F-ED09-472E-ABF9-7CD2F24E1052}" presName="Name10" presStyleLbl="parChTrans1D2" presStyleIdx="3" presStyleCnt="4"/>
      <dgm:spPr/>
      <dgm:t>
        <a:bodyPr/>
        <a:lstStyle/>
        <a:p>
          <a:endParaRPr lang="ru-RU"/>
        </a:p>
      </dgm:t>
    </dgm:pt>
    <dgm:pt modelId="{6D570FAF-C2CC-4CC5-94D8-9203440FA835}" type="pres">
      <dgm:prSet presAssocID="{206C1951-C081-4DCA-A3CC-3404A5D57A62}" presName="hierRoot2" presStyleCnt="0"/>
      <dgm:spPr/>
    </dgm:pt>
    <dgm:pt modelId="{8269A47A-08BA-4412-B4B3-1E7742F6C21C}" type="pres">
      <dgm:prSet presAssocID="{206C1951-C081-4DCA-A3CC-3404A5D57A62}" presName="composite2" presStyleCnt="0"/>
      <dgm:spPr/>
    </dgm:pt>
    <dgm:pt modelId="{2EC34E7A-8033-459A-9D1C-2FB7DD2C1BA4}" type="pres">
      <dgm:prSet presAssocID="{206C1951-C081-4DCA-A3CC-3404A5D57A62}" presName="background2" presStyleLbl="node2" presStyleIdx="3" presStyleCnt="4"/>
      <dgm:spPr/>
    </dgm:pt>
    <dgm:pt modelId="{77615707-AA59-4C40-BB2F-A009277CC4E5}" type="pres">
      <dgm:prSet presAssocID="{206C1951-C081-4DCA-A3CC-3404A5D57A62}" presName="text2" presStyleLbl="fgAcc2" presStyleIdx="3" presStyleCnt="4" custScaleX="783117" custScaleY="952135" custLinFactX="-85409" custLinFactY="106643" custLinFactNeighborX="-100000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58EB5F-36A2-4EAB-BF20-6C563C05C5CD}" type="pres">
      <dgm:prSet presAssocID="{206C1951-C081-4DCA-A3CC-3404A5D57A62}" presName="hierChild3" presStyleCnt="0"/>
      <dgm:spPr/>
    </dgm:pt>
  </dgm:ptLst>
  <dgm:cxnLst>
    <dgm:cxn modelId="{FA6238F3-40C9-4912-87CC-04FA090829C6}" type="presOf" srcId="{DA876CD0-2A72-42DD-95D3-FBE5180CC6BE}" destId="{E2E2F245-08AE-41B9-89EE-7CC8D439B8A4}" srcOrd="0" destOrd="0" presId="urn:microsoft.com/office/officeart/2005/8/layout/hierarchy1"/>
    <dgm:cxn modelId="{04A84B71-93FB-44BE-A80D-F1DF9DD5E532}" type="presOf" srcId="{89477AD6-7290-4353-B7D2-9669449C19DA}" destId="{CD87AD6C-2B0E-4B39-BFDA-F8125E02B111}" srcOrd="0" destOrd="0" presId="urn:microsoft.com/office/officeart/2005/8/layout/hierarchy1"/>
    <dgm:cxn modelId="{70E8A1E4-EECA-4619-A7C4-22FD71183435}" type="presOf" srcId="{534AB40B-F043-4480-B1B9-D008A240062E}" destId="{0A8F8E8B-D405-447A-B11E-C4C9CD0A4320}" srcOrd="0" destOrd="0" presId="urn:microsoft.com/office/officeart/2005/8/layout/hierarchy1"/>
    <dgm:cxn modelId="{3BF75909-F994-46D5-B4DA-EEAB8B66E2C2}" type="presOf" srcId="{2EE9801D-01C7-4434-8194-6F50C6F36E52}" destId="{9C39E6F0-757F-43AF-9383-48CB0787B99B}" srcOrd="0" destOrd="0" presId="urn:microsoft.com/office/officeart/2005/8/layout/hierarchy1"/>
    <dgm:cxn modelId="{0CA912AE-C249-4A99-9440-BC13AEBB4C45}" type="presOf" srcId="{206C1951-C081-4DCA-A3CC-3404A5D57A62}" destId="{77615707-AA59-4C40-BB2F-A009277CC4E5}" srcOrd="0" destOrd="0" presId="urn:microsoft.com/office/officeart/2005/8/layout/hierarchy1"/>
    <dgm:cxn modelId="{A2AF8955-D578-453C-89D2-BBE16B2BE3AB}" type="presOf" srcId="{6190313E-03C8-41E3-984A-F1076D4602BD}" destId="{472B7723-2580-4530-A7A8-E353F63D8EBB}" srcOrd="0" destOrd="0" presId="urn:microsoft.com/office/officeart/2005/8/layout/hierarchy1"/>
    <dgm:cxn modelId="{766A82AE-807A-4523-ACB3-5BF55C824DF1}" srcId="{2EE9801D-01C7-4434-8194-6F50C6F36E52}" destId="{206C1951-C081-4DCA-A3CC-3404A5D57A62}" srcOrd="3" destOrd="0" parTransId="{B92A043F-ED09-472E-ABF9-7CD2F24E1052}" sibTransId="{55E86E98-699C-4333-9E57-E4873C414F51}"/>
    <dgm:cxn modelId="{D2072ADB-031E-4469-883A-D0FFD67DD85C}" type="presOf" srcId="{BB19639B-72C4-4C79-BFB0-D867134809C8}" destId="{6E76EC93-F66F-4FB8-A00E-5CFEA6A4D87F}" srcOrd="0" destOrd="0" presId="urn:microsoft.com/office/officeart/2005/8/layout/hierarchy1"/>
    <dgm:cxn modelId="{5BC0643A-35F4-4114-AA98-EA1C8A8E12D7}" srcId="{2EE9801D-01C7-4434-8194-6F50C6F36E52}" destId="{6190313E-03C8-41E3-984A-F1076D4602BD}" srcOrd="1" destOrd="0" parTransId="{9EC8C0AF-03DF-4020-916E-D6E892D50292}" sibTransId="{1887A7AC-54FD-4EC8-B154-2C60498F5E48}"/>
    <dgm:cxn modelId="{C2BAD4E8-2688-4735-BFEA-BA9E05930B5B}" type="presOf" srcId="{D526F4BE-8B31-41E6-ADAD-1F49183161C6}" destId="{966978AD-C4C7-47A0-90A4-1108FB8DC3B6}" srcOrd="0" destOrd="0" presId="urn:microsoft.com/office/officeart/2005/8/layout/hierarchy1"/>
    <dgm:cxn modelId="{9F3843EE-42B4-435D-A315-A49FEF868B83}" srcId="{2EE9801D-01C7-4434-8194-6F50C6F36E52}" destId="{89477AD6-7290-4353-B7D2-9669449C19DA}" srcOrd="0" destOrd="0" parTransId="{534AB40B-F043-4480-B1B9-D008A240062E}" sibTransId="{914D6A3F-555B-4E0F-B01C-1760ED3D7BB2}"/>
    <dgm:cxn modelId="{1737D2B6-FCD3-45E3-84A2-F05EFAC9CDBA}" type="presOf" srcId="{B92A043F-ED09-472E-ABF9-7CD2F24E1052}" destId="{046801D7-6469-402B-95D6-576F35B1BD7A}" srcOrd="0" destOrd="0" presId="urn:microsoft.com/office/officeart/2005/8/layout/hierarchy1"/>
    <dgm:cxn modelId="{648CF191-AB68-4A87-8268-E2F98AC8C716}" type="presOf" srcId="{9EC8C0AF-03DF-4020-916E-D6E892D50292}" destId="{B7D203C6-3F7A-4943-A438-70C5EE80BD12}" srcOrd="0" destOrd="0" presId="urn:microsoft.com/office/officeart/2005/8/layout/hierarchy1"/>
    <dgm:cxn modelId="{9A2AD779-9476-4715-944D-8669994398B8}" srcId="{BB19639B-72C4-4C79-BFB0-D867134809C8}" destId="{2EE9801D-01C7-4434-8194-6F50C6F36E52}" srcOrd="0" destOrd="0" parTransId="{50A1D087-8640-4063-B928-1F62E0751C52}" sibTransId="{98E6DFEE-382D-4445-BC43-92F84484EEF8}"/>
    <dgm:cxn modelId="{9F52A3FD-E328-4C9B-A698-40EEC1621BA1}" srcId="{2EE9801D-01C7-4434-8194-6F50C6F36E52}" destId="{DA876CD0-2A72-42DD-95D3-FBE5180CC6BE}" srcOrd="2" destOrd="0" parTransId="{D526F4BE-8B31-41E6-ADAD-1F49183161C6}" sibTransId="{ED056719-1423-44BA-945D-E5FC070CBCA5}"/>
    <dgm:cxn modelId="{C1746A1F-84D7-49A0-AF7D-EBFBD821D569}" type="presParOf" srcId="{6E76EC93-F66F-4FB8-A00E-5CFEA6A4D87F}" destId="{67D13D89-AC2E-464E-BDB7-4901E4CB0067}" srcOrd="0" destOrd="0" presId="urn:microsoft.com/office/officeart/2005/8/layout/hierarchy1"/>
    <dgm:cxn modelId="{9877DD40-BD20-48E7-8B63-7518B72DB61D}" type="presParOf" srcId="{67D13D89-AC2E-464E-BDB7-4901E4CB0067}" destId="{5291D8C1-9589-4491-BDA3-D4E5AEFB9EF2}" srcOrd="0" destOrd="0" presId="urn:microsoft.com/office/officeart/2005/8/layout/hierarchy1"/>
    <dgm:cxn modelId="{474C7D12-B400-4E9F-98E8-988EBA60B833}" type="presParOf" srcId="{5291D8C1-9589-4491-BDA3-D4E5AEFB9EF2}" destId="{CFB82702-053C-46F4-B634-488B2C702941}" srcOrd="0" destOrd="0" presId="urn:microsoft.com/office/officeart/2005/8/layout/hierarchy1"/>
    <dgm:cxn modelId="{D2DD7FA6-717F-445B-97F3-98CE410D01CA}" type="presParOf" srcId="{5291D8C1-9589-4491-BDA3-D4E5AEFB9EF2}" destId="{9C39E6F0-757F-43AF-9383-48CB0787B99B}" srcOrd="1" destOrd="0" presId="urn:microsoft.com/office/officeart/2005/8/layout/hierarchy1"/>
    <dgm:cxn modelId="{DFA0E145-F2BC-4F1E-A960-641C7AFC17F3}" type="presParOf" srcId="{67D13D89-AC2E-464E-BDB7-4901E4CB0067}" destId="{208A9FE4-1A07-42A4-8AD0-A688F512A27E}" srcOrd="1" destOrd="0" presId="urn:microsoft.com/office/officeart/2005/8/layout/hierarchy1"/>
    <dgm:cxn modelId="{CAA2D83C-B129-4919-9DF4-60685D31F26A}" type="presParOf" srcId="{208A9FE4-1A07-42A4-8AD0-A688F512A27E}" destId="{0A8F8E8B-D405-447A-B11E-C4C9CD0A4320}" srcOrd="0" destOrd="0" presId="urn:microsoft.com/office/officeart/2005/8/layout/hierarchy1"/>
    <dgm:cxn modelId="{C472BE3D-33DF-49BF-9CE4-EBBC6FDF774B}" type="presParOf" srcId="{208A9FE4-1A07-42A4-8AD0-A688F512A27E}" destId="{0B602FB2-7E03-405A-9675-943126C91183}" srcOrd="1" destOrd="0" presId="urn:microsoft.com/office/officeart/2005/8/layout/hierarchy1"/>
    <dgm:cxn modelId="{BE3D2BC8-CC15-4BCA-9F0A-8A1E04505F64}" type="presParOf" srcId="{0B602FB2-7E03-405A-9675-943126C91183}" destId="{EC482FAC-B47D-4EF4-A9F4-2C8600BA5727}" srcOrd="0" destOrd="0" presId="urn:microsoft.com/office/officeart/2005/8/layout/hierarchy1"/>
    <dgm:cxn modelId="{4C819525-BD06-4E3E-854D-55CF5E1E8B4E}" type="presParOf" srcId="{EC482FAC-B47D-4EF4-A9F4-2C8600BA5727}" destId="{F6599948-32FE-4421-8DDE-DD871D3AD050}" srcOrd="0" destOrd="0" presId="urn:microsoft.com/office/officeart/2005/8/layout/hierarchy1"/>
    <dgm:cxn modelId="{3A6E4EC6-2729-48D8-9C93-7475E62D49D2}" type="presParOf" srcId="{EC482FAC-B47D-4EF4-A9F4-2C8600BA5727}" destId="{CD87AD6C-2B0E-4B39-BFDA-F8125E02B111}" srcOrd="1" destOrd="0" presId="urn:microsoft.com/office/officeart/2005/8/layout/hierarchy1"/>
    <dgm:cxn modelId="{E55C85CA-A804-4809-A808-EEDD2D24011B}" type="presParOf" srcId="{0B602FB2-7E03-405A-9675-943126C91183}" destId="{C77EF3E9-833A-42B6-B97E-01240F0D0FBE}" srcOrd="1" destOrd="0" presId="urn:microsoft.com/office/officeart/2005/8/layout/hierarchy1"/>
    <dgm:cxn modelId="{BF1DBAFB-23B2-47A0-874C-58ED32B98FDE}" type="presParOf" srcId="{208A9FE4-1A07-42A4-8AD0-A688F512A27E}" destId="{B7D203C6-3F7A-4943-A438-70C5EE80BD12}" srcOrd="2" destOrd="0" presId="urn:microsoft.com/office/officeart/2005/8/layout/hierarchy1"/>
    <dgm:cxn modelId="{C3742295-4C26-4843-95ED-D43A81A76810}" type="presParOf" srcId="{208A9FE4-1A07-42A4-8AD0-A688F512A27E}" destId="{86527EE9-369E-4B80-A1CB-D20ABD5EDA66}" srcOrd="3" destOrd="0" presId="urn:microsoft.com/office/officeart/2005/8/layout/hierarchy1"/>
    <dgm:cxn modelId="{B92AF4B2-EDCB-4D09-A1D4-9A7A54EB9B41}" type="presParOf" srcId="{86527EE9-369E-4B80-A1CB-D20ABD5EDA66}" destId="{28EC9BBB-A729-4708-9A82-87E2A928436F}" srcOrd="0" destOrd="0" presId="urn:microsoft.com/office/officeart/2005/8/layout/hierarchy1"/>
    <dgm:cxn modelId="{18BDD0F2-7FA4-4E4F-8E3E-AE2DE2FC46A1}" type="presParOf" srcId="{28EC9BBB-A729-4708-9A82-87E2A928436F}" destId="{E1AE94D3-6378-486F-8AC8-66200D0F4F63}" srcOrd="0" destOrd="0" presId="urn:microsoft.com/office/officeart/2005/8/layout/hierarchy1"/>
    <dgm:cxn modelId="{6CFF53DB-88BE-4BB3-A6A3-5F8070712DC2}" type="presParOf" srcId="{28EC9BBB-A729-4708-9A82-87E2A928436F}" destId="{472B7723-2580-4530-A7A8-E353F63D8EBB}" srcOrd="1" destOrd="0" presId="urn:microsoft.com/office/officeart/2005/8/layout/hierarchy1"/>
    <dgm:cxn modelId="{399DED0F-575A-47A7-A97B-E8576F56805D}" type="presParOf" srcId="{86527EE9-369E-4B80-A1CB-D20ABD5EDA66}" destId="{337C7B43-2D0F-49EA-B6F5-0AD44C669080}" srcOrd="1" destOrd="0" presId="urn:microsoft.com/office/officeart/2005/8/layout/hierarchy1"/>
    <dgm:cxn modelId="{49DD48F4-92E4-40BC-AA0E-2D3EE8A7AB1F}" type="presParOf" srcId="{208A9FE4-1A07-42A4-8AD0-A688F512A27E}" destId="{966978AD-C4C7-47A0-90A4-1108FB8DC3B6}" srcOrd="4" destOrd="0" presId="urn:microsoft.com/office/officeart/2005/8/layout/hierarchy1"/>
    <dgm:cxn modelId="{FA2E7364-16BF-4FDE-BFFD-FEABC1553D2B}" type="presParOf" srcId="{208A9FE4-1A07-42A4-8AD0-A688F512A27E}" destId="{4D67E723-956D-496F-AA6D-F55A58F8A99A}" srcOrd="5" destOrd="0" presId="urn:microsoft.com/office/officeart/2005/8/layout/hierarchy1"/>
    <dgm:cxn modelId="{68E992CF-AE5C-4D75-93DE-2157F8CE6D02}" type="presParOf" srcId="{4D67E723-956D-496F-AA6D-F55A58F8A99A}" destId="{197C5617-9D6F-435D-8ACD-EA832D6E6F27}" srcOrd="0" destOrd="0" presId="urn:microsoft.com/office/officeart/2005/8/layout/hierarchy1"/>
    <dgm:cxn modelId="{C90C4885-527E-4A67-8D46-60BC8982B8C4}" type="presParOf" srcId="{197C5617-9D6F-435D-8ACD-EA832D6E6F27}" destId="{D4ECCC72-690A-40BA-99A6-D46B75B5CAA0}" srcOrd="0" destOrd="0" presId="urn:microsoft.com/office/officeart/2005/8/layout/hierarchy1"/>
    <dgm:cxn modelId="{286E43AD-85AC-4C6D-88BF-E4BA58B6FA1B}" type="presParOf" srcId="{197C5617-9D6F-435D-8ACD-EA832D6E6F27}" destId="{E2E2F245-08AE-41B9-89EE-7CC8D439B8A4}" srcOrd="1" destOrd="0" presId="urn:microsoft.com/office/officeart/2005/8/layout/hierarchy1"/>
    <dgm:cxn modelId="{F3EC34E1-4DF4-4C95-93D6-58E503EC3A8A}" type="presParOf" srcId="{4D67E723-956D-496F-AA6D-F55A58F8A99A}" destId="{AEE3E85C-285C-4EF9-9A2D-E162E8F87008}" srcOrd="1" destOrd="0" presId="urn:microsoft.com/office/officeart/2005/8/layout/hierarchy1"/>
    <dgm:cxn modelId="{FD454A2F-40BE-4F39-84C9-47F54F6C51B1}" type="presParOf" srcId="{208A9FE4-1A07-42A4-8AD0-A688F512A27E}" destId="{046801D7-6469-402B-95D6-576F35B1BD7A}" srcOrd="6" destOrd="0" presId="urn:microsoft.com/office/officeart/2005/8/layout/hierarchy1"/>
    <dgm:cxn modelId="{E02BD7C6-E67B-4D4D-A3B1-47EB05751972}" type="presParOf" srcId="{208A9FE4-1A07-42A4-8AD0-A688F512A27E}" destId="{6D570FAF-C2CC-4CC5-94D8-9203440FA835}" srcOrd="7" destOrd="0" presId="urn:microsoft.com/office/officeart/2005/8/layout/hierarchy1"/>
    <dgm:cxn modelId="{96A988ED-3D94-4974-8E42-70FC396B7BC7}" type="presParOf" srcId="{6D570FAF-C2CC-4CC5-94D8-9203440FA835}" destId="{8269A47A-08BA-4412-B4B3-1E7742F6C21C}" srcOrd="0" destOrd="0" presId="urn:microsoft.com/office/officeart/2005/8/layout/hierarchy1"/>
    <dgm:cxn modelId="{518BC7D6-1BB0-4F42-9945-32AEC3046965}" type="presParOf" srcId="{8269A47A-08BA-4412-B4B3-1E7742F6C21C}" destId="{2EC34E7A-8033-459A-9D1C-2FB7DD2C1BA4}" srcOrd="0" destOrd="0" presId="urn:microsoft.com/office/officeart/2005/8/layout/hierarchy1"/>
    <dgm:cxn modelId="{01316CE1-AD33-40C2-9F02-E62FF28F44E3}" type="presParOf" srcId="{8269A47A-08BA-4412-B4B3-1E7742F6C21C}" destId="{77615707-AA59-4C40-BB2F-A009277CC4E5}" srcOrd="1" destOrd="0" presId="urn:microsoft.com/office/officeart/2005/8/layout/hierarchy1"/>
    <dgm:cxn modelId="{38B57ACC-9063-4B31-AD1B-919D8845FA24}" type="presParOf" srcId="{6D570FAF-C2CC-4CC5-94D8-9203440FA835}" destId="{CB58EB5F-36A2-4EAB-BF20-6C563C05C5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1B9F23-83EF-42B4-94D2-7479D8B02854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6E3D8EE-D352-4828-ADE7-0A6EE4770E21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відсутність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події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складу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2)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недосягнення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особою на момент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шістнадцятирічного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віку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3)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неосудність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особи, яка вчинила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протиправну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дію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бездіяльність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4)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дії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особою в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стані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крайньої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необхідності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необхідної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оборони;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5)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видання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акта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амністії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якщо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він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усуває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стягнення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CF7BCAE-E5F1-4C52-A40D-1D19715C114D}" type="parTrans" cxnId="{3EA1A549-D65D-4F5F-BE28-CBC1DC912F29}">
      <dgm:prSet/>
      <dgm:spPr/>
      <dgm:t>
        <a:bodyPr/>
        <a:lstStyle/>
        <a:p>
          <a:endParaRPr lang="ru-RU"/>
        </a:p>
      </dgm:t>
    </dgm:pt>
    <dgm:pt modelId="{7E5E857E-8AEF-4E58-B323-FEEC2F1BC315}" type="sibTrans" cxnId="{3EA1A549-D65D-4F5F-BE28-CBC1DC912F29}">
      <dgm:prSet/>
      <dgm:spPr/>
      <dgm:t>
        <a:bodyPr/>
        <a:lstStyle/>
        <a:p>
          <a:endParaRPr lang="ru-RU"/>
        </a:p>
      </dgm:t>
    </dgm:pt>
    <dgm:pt modelId="{D1AF5950-7717-4978-9FE8-D0264EA2D6BA}" type="pres">
      <dgm:prSet presAssocID="{281B9F23-83EF-42B4-94D2-7479D8B0285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B08DEE-D2E8-4612-8153-1322A6A379AC}" type="pres">
      <dgm:prSet presAssocID="{06E3D8EE-D352-4828-ADE7-0A6EE4770E21}" presName="composite" presStyleCnt="0"/>
      <dgm:spPr/>
    </dgm:pt>
    <dgm:pt modelId="{89AE6818-2E14-4130-8975-B7E53E790229}" type="pres">
      <dgm:prSet presAssocID="{06E3D8EE-D352-4828-ADE7-0A6EE4770E21}" presName="imgShp" presStyleLbl="fgImgPlace1" presStyleIdx="0" presStyleCnt="1" custScaleX="86104" custScaleY="72877" custLinFactNeighborX="-24176" custLinFactNeighborY="494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6EC8EC3-74A8-49DA-984B-58C7B2F23A98}" type="pres">
      <dgm:prSet presAssocID="{06E3D8EE-D352-4828-ADE7-0A6EE4770E21}" presName="txShp" presStyleLbl="node1" presStyleIdx="0" presStyleCnt="1" custScaleY="139578" custLinFactNeighborX="9334" custLinFactNeighborY="1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73046B-9B56-4369-8948-0FBA6637EFB5}" type="presOf" srcId="{06E3D8EE-D352-4828-ADE7-0A6EE4770E21}" destId="{76EC8EC3-74A8-49DA-984B-58C7B2F23A98}" srcOrd="0" destOrd="0" presId="urn:microsoft.com/office/officeart/2005/8/layout/vList3"/>
    <dgm:cxn modelId="{3EA1A549-D65D-4F5F-BE28-CBC1DC912F29}" srcId="{281B9F23-83EF-42B4-94D2-7479D8B02854}" destId="{06E3D8EE-D352-4828-ADE7-0A6EE4770E21}" srcOrd="0" destOrd="0" parTransId="{ACF7BCAE-E5F1-4C52-A40D-1D19715C114D}" sibTransId="{7E5E857E-8AEF-4E58-B323-FEEC2F1BC315}"/>
    <dgm:cxn modelId="{35B215B7-CC42-4998-8DD0-CE0260ACD9C0}" type="presOf" srcId="{281B9F23-83EF-42B4-94D2-7479D8B02854}" destId="{D1AF5950-7717-4978-9FE8-D0264EA2D6BA}" srcOrd="0" destOrd="0" presId="urn:microsoft.com/office/officeart/2005/8/layout/vList3"/>
    <dgm:cxn modelId="{3AC66CF0-F168-4909-A477-7FCD948483C7}" type="presParOf" srcId="{D1AF5950-7717-4978-9FE8-D0264EA2D6BA}" destId="{72B08DEE-D2E8-4612-8153-1322A6A379AC}" srcOrd="0" destOrd="0" presId="urn:microsoft.com/office/officeart/2005/8/layout/vList3"/>
    <dgm:cxn modelId="{16D9A671-F532-4B29-964C-D28D0F8A531E}" type="presParOf" srcId="{72B08DEE-D2E8-4612-8153-1322A6A379AC}" destId="{89AE6818-2E14-4130-8975-B7E53E790229}" srcOrd="0" destOrd="0" presId="urn:microsoft.com/office/officeart/2005/8/layout/vList3"/>
    <dgm:cxn modelId="{E62FE887-67D0-45DD-8FD2-57BBB33D184C}" type="presParOf" srcId="{72B08DEE-D2E8-4612-8153-1322A6A379AC}" destId="{76EC8EC3-74A8-49DA-984B-58C7B2F23A9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1B9F23-83EF-42B4-94D2-7479D8B02854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6E3D8EE-D352-4828-ADE7-0A6EE4770E21}">
      <dgm:prSet custT="1"/>
      <dgm:spPr/>
      <dgm:t>
        <a:bodyPr/>
        <a:lstStyle/>
        <a:p>
          <a:pPr rtl="0"/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6)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скасування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акта,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встановлює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адміністративну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;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7)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закінчення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на момент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розгляду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справи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адміністративне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строків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8)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наявність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по</a:t>
          </a:r>
          <a:r>
            <a:rPr lang="en-US" sz="1800" b="0" i="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тому самому факту</a:t>
          </a:r>
          <a:r>
            <a:rPr lang="en-US" sz="1800" b="0" i="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особи, яка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притягається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адміністративної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відповідальності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, постанови компетентного органу (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посадової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особи) про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накладення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стягнення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нескасованої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постанови про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закриття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справи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про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адміністративне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повідомлення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підозру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особі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кримінальному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провадженні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800" b="0" i="0" dirty="0" err="1" smtClean="0"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 факту;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CF7BCAE-E5F1-4C52-A40D-1D19715C114D}" type="parTrans" cxnId="{3EA1A549-D65D-4F5F-BE28-CBC1DC912F29}">
      <dgm:prSet/>
      <dgm:spPr/>
      <dgm:t>
        <a:bodyPr/>
        <a:lstStyle/>
        <a:p>
          <a:endParaRPr lang="ru-RU"/>
        </a:p>
      </dgm:t>
    </dgm:pt>
    <dgm:pt modelId="{7E5E857E-8AEF-4E58-B323-FEEC2F1BC315}" type="sibTrans" cxnId="{3EA1A549-D65D-4F5F-BE28-CBC1DC912F29}">
      <dgm:prSet/>
      <dgm:spPr/>
      <dgm:t>
        <a:bodyPr/>
        <a:lstStyle/>
        <a:p>
          <a:endParaRPr lang="ru-RU"/>
        </a:p>
      </dgm:t>
    </dgm:pt>
    <dgm:pt modelId="{D1AF5950-7717-4978-9FE8-D0264EA2D6BA}" type="pres">
      <dgm:prSet presAssocID="{281B9F23-83EF-42B4-94D2-7479D8B0285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B08DEE-D2E8-4612-8153-1322A6A379AC}" type="pres">
      <dgm:prSet presAssocID="{06E3D8EE-D352-4828-ADE7-0A6EE4770E21}" presName="composite" presStyleCnt="0"/>
      <dgm:spPr/>
    </dgm:pt>
    <dgm:pt modelId="{89AE6818-2E14-4130-8975-B7E53E790229}" type="pres">
      <dgm:prSet presAssocID="{06E3D8EE-D352-4828-ADE7-0A6EE4770E21}" presName="imgShp" presStyleLbl="fgImgPlace1" presStyleIdx="0" presStyleCnt="1" custScaleX="68841" custScaleY="67754" custLinFactNeighborX="-27268" custLinFactNeighborY="-3049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6EC8EC3-74A8-49DA-984B-58C7B2F23A98}" type="pres">
      <dgm:prSet presAssocID="{06E3D8EE-D352-4828-ADE7-0A6EE4770E21}" presName="txShp" presStyleLbl="node1" presStyleIdx="0" presStyleCnt="1" custScaleX="111214" custScaleY="150532" custLinFactNeighborX="11324" custLinFactNeighborY="-29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FD127D-235D-4595-9096-8CDF6BE86268}" type="presOf" srcId="{06E3D8EE-D352-4828-ADE7-0A6EE4770E21}" destId="{76EC8EC3-74A8-49DA-984B-58C7B2F23A98}" srcOrd="0" destOrd="0" presId="urn:microsoft.com/office/officeart/2005/8/layout/vList3"/>
    <dgm:cxn modelId="{3EA1A549-D65D-4F5F-BE28-CBC1DC912F29}" srcId="{281B9F23-83EF-42B4-94D2-7479D8B02854}" destId="{06E3D8EE-D352-4828-ADE7-0A6EE4770E21}" srcOrd="0" destOrd="0" parTransId="{ACF7BCAE-E5F1-4C52-A40D-1D19715C114D}" sibTransId="{7E5E857E-8AEF-4E58-B323-FEEC2F1BC315}"/>
    <dgm:cxn modelId="{F787A583-BD79-4E1C-9525-136D1F1BFC73}" type="presOf" srcId="{281B9F23-83EF-42B4-94D2-7479D8B02854}" destId="{D1AF5950-7717-4978-9FE8-D0264EA2D6BA}" srcOrd="0" destOrd="0" presId="urn:microsoft.com/office/officeart/2005/8/layout/vList3"/>
    <dgm:cxn modelId="{C20D60DF-369E-44D9-B949-60868949FFAD}" type="presParOf" srcId="{D1AF5950-7717-4978-9FE8-D0264EA2D6BA}" destId="{72B08DEE-D2E8-4612-8153-1322A6A379AC}" srcOrd="0" destOrd="0" presId="urn:microsoft.com/office/officeart/2005/8/layout/vList3"/>
    <dgm:cxn modelId="{8E80110D-3332-4691-AE54-6633E01672E1}" type="presParOf" srcId="{72B08DEE-D2E8-4612-8153-1322A6A379AC}" destId="{89AE6818-2E14-4130-8975-B7E53E790229}" srcOrd="0" destOrd="0" presId="urn:microsoft.com/office/officeart/2005/8/layout/vList3"/>
    <dgm:cxn modelId="{2D3608E6-9FF6-4894-A5EB-AC1907A60C79}" type="presParOf" srcId="{72B08DEE-D2E8-4612-8153-1322A6A379AC}" destId="{76EC8EC3-74A8-49DA-984B-58C7B2F23A9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F0713F-8F3B-4909-A045-FE76CDAC818B}">
      <dsp:nvSpPr>
        <dsp:cNvPr id="0" name=""/>
        <dsp:cNvSpPr/>
      </dsp:nvSpPr>
      <dsp:spPr>
        <a:xfrm>
          <a:off x="418401" y="723524"/>
          <a:ext cx="5003114" cy="4886393"/>
        </a:xfrm>
        <a:prstGeom prst="rtTriangl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5E2C92-D680-4B77-8C4E-C84D185C08EA}">
      <dsp:nvSpPr>
        <dsp:cNvPr id="0" name=""/>
        <dsp:cNvSpPr/>
      </dsp:nvSpPr>
      <dsp:spPr>
        <a:xfrm>
          <a:off x="2352161" y="685904"/>
          <a:ext cx="5482020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1)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попередження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600" b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52161" y="685904"/>
        <a:ext cx="5482020" cy="391605"/>
      </dsp:txXfrm>
    </dsp:sp>
    <dsp:sp modelId="{4EADA235-3192-46EE-8E82-5CC6243522D9}">
      <dsp:nvSpPr>
        <dsp:cNvPr id="0" name=""/>
        <dsp:cNvSpPr/>
      </dsp:nvSpPr>
      <dsp:spPr>
        <a:xfrm>
          <a:off x="2570533" y="1360653"/>
          <a:ext cx="3001759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2) штраф;</a:t>
          </a:r>
        </a:p>
      </dsp:txBody>
      <dsp:txXfrm>
        <a:off x="2570533" y="1360653"/>
        <a:ext cx="3001759" cy="391605"/>
      </dsp:txXfrm>
    </dsp:sp>
    <dsp:sp modelId="{46F8908D-9F37-4906-A8F7-B25739FDE322}">
      <dsp:nvSpPr>
        <dsp:cNvPr id="0" name=""/>
        <dsp:cNvSpPr/>
      </dsp:nvSpPr>
      <dsp:spPr>
        <a:xfrm>
          <a:off x="6050123" y="1359568"/>
          <a:ext cx="2761073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2-1)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штрафні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бали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6050123" y="1359568"/>
        <a:ext cx="2761073" cy="391605"/>
      </dsp:txXfrm>
    </dsp:sp>
    <dsp:sp modelId="{C3848D87-9D65-4F7D-B53C-8AA19C52E6A6}">
      <dsp:nvSpPr>
        <dsp:cNvPr id="0" name=""/>
        <dsp:cNvSpPr/>
      </dsp:nvSpPr>
      <dsp:spPr>
        <a:xfrm>
          <a:off x="1508198" y="1959124"/>
          <a:ext cx="7635801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3)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оплатне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вилучення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предмета,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став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знаряддям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безпосереднім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об'єктом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1508198" y="1959124"/>
        <a:ext cx="7635801" cy="391605"/>
      </dsp:txXfrm>
    </dsp:sp>
    <dsp:sp modelId="{B251293D-7FE7-4A8F-BCEC-6D9E192543ED}">
      <dsp:nvSpPr>
        <dsp:cNvPr id="0" name=""/>
        <dsp:cNvSpPr/>
      </dsp:nvSpPr>
      <dsp:spPr>
        <a:xfrm>
          <a:off x="742898" y="2462836"/>
          <a:ext cx="8401101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4)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конфіскація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предмета,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став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знаряддям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безпосереднім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об'єктом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 грошей,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одержаних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внаслідок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742898" y="2462836"/>
        <a:ext cx="8401101" cy="391605"/>
      </dsp:txXfrm>
    </dsp:sp>
    <dsp:sp modelId="{886259D8-1510-48E7-B654-5393436E9D57}">
      <dsp:nvSpPr>
        <dsp:cNvPr id="0" name=""/>
        <dsp:cNvSpPr/>
      </dsp:nvSpPr>
      <dsp:spPr>
        <a:xfrm>
          <a:off x="651012" y="3077730"/>
          <a:ext cx="8492974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5)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позбавлення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спеціального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права,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наданого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громадянинові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(права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керування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транспортними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засобами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права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полювання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);</a:t>
          </a:r>
        </a:p>
      </dsp:txBody>
      <dsp:txXfrm>
        <a:off x="651012" y="3077730"/>
        <a:ext cx="8492974" cy="391605"/>
      </dsp:txXfrm>
    </dsp:sp>
    <dsp:sp modelId="{ACC8BBBB-0346-4AE3-A074-62FE3C71672E}">
      <dsp:nvSpPr>
        <dsp:cNvPr id="0" name=""/>
        <dsp:cNvSpPr/>
      </dsp:nvSpPr>
      <dsp:spPr>
        <a:xfrm>
          <a:off x="1000941" y="3670267"/>
          <a:ext cx="7443783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позбавлення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права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обіймати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певні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посади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займатися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певною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діяльністю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1000941" y="3670267"/>
        <a:ext cx="7443783" cy="391605"/>
      </dsp:txXfrm>
    </dsp:sp>
    <dsp:sp modelId="{F3A13253-A29D-4C4F-86BE-CC57F8F411F2}">
      <dsp:nvSpPr>
        <dsp:cNvPr id="0" name=""/>
        <dsp:cNvSpPr/>
      </dsp:nvSpPr>
      <dsp:spPr>
        <a:xfrm>
          <a:off x="1112646" y="4407744"/>
          <a:ext cx="2333256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5-1)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громадські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1112646" y="4407744"/>
        <a:ext cx="2333256" cy="391605"/>
      </dsp:txXfrm>
    </dsp:sp>
    <dsp:sp modelId="{6DD70B06-63B9-40DA-BC84-ABCE328ADB6A}">
      <dsp:nvSpPr>
        <dsp:cNvPr id="0" name=""/>
        <dsp:cNvSpPr/>
      </dsp:nvSpPr>
      <dsp:spPr>
        <a:xfrm>
          <a:off x="3806912" y="4428421"/>
          <a:ext cx="1918712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6)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виправні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3806912" y="4428421"/>
        <a:ext cx="1918712" cy="391605"/>
      </dsp:txXfrm>
    </dsp:sp>
    <dsp:sp modelId="{4AA77BDF-6B99-45A1-9C57-6F898193E8D0}">
      <dsp:nvSpPr>
        <dsp:cNvPr id="0" name=""/>
        <dsp:cNvSpPr/>
      </dsp:nvSpPr>
      <dsp:spPr>
        <a:xfrm>
          <a:off x="5891635" y="4399322"/>
          <a:ext cx="2860756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6-1)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суспільно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корисні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5891635" y="4399322"/>
        <a:ext cx="2860756" cy="391605"/>
      </dsp:txXfrm>
    </dsp:sp>
    <dsp:sp modelId="{F36D0691-AB3D-49BC-9656-5241795C069E}">
      <dsp:nvSpPr>
        <dsp:cNvPr id="0" name=""/>
        <dsp:cNvSpPr/>
      </dsp:nvSpPr>
      <dsp:spPr>
        <a:xfrm>
          <a:off x="784031" y="5123052"/>
          <a:ext cx="2763266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7)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адміністративний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арешт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784031" y="5123052"/>
        <a:ext cx="2763266" cy="391605"/>
      </dsp:txXfrm>
    </dsp:sp>
    <dsp:sp modelId="{20FDABB6-0D74-40D0-B030-41B88AE84619}">
      <dsp:nvSpPr>
        <dsp:cNvPr id="0" name=""/>
        <dsp:cNvSpPr/>
      </dsp:nvSpPr>
      <dsp:spPr>
        <a:xfrm>
          <a:off x="3874066" y="5137199"/>
          <a:ext cx="3415033" cy="39160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8)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арешт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утриманням</a:t>
          </a:r>
          <a:r>
            <a:rPr lang="ru-RU" sz="1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b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гауптвахті</a:t>
          </a:r>
          <a:endParaRPr lang="ru-RU" sz="1600" b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74066" y="5137199"/>
        <a:ext cx="3415033" cy="3916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6801D7-6469-402B-95D6-576F35B1BD7A}">
      <dsp:nvSpPr>
        <dsp:cNvPr id="0" name=""/>
        <dsp:cNvSpPr/>
      </dsp:nvSpPr>
      <dsp:spPr>
        <a:xfrm>
          <a:off x="5070035" y="2039441"/>
          <a:ext cx="1885128" cy="1849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894"/>
              </a:lnTo>
              <a:lnTo>
                <a:pt x="1885128" y="1814894"/>
              </a:lnTo>
              <a:lnTo>
                <a:pt x="1885128" y="1849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978AD-C4C7-47A0-90A4-1108FB8DC3B6}">
      <dsp:nvSpPr>
        <dsp:cNvPr id="0" name=""/>
        <dsp:cNvSpPr/>
      </dsp:nvSpPr>
      <dsp:spPr>
        <a:xfrm>
          <a:off x="2721192" y="2039441"/>
          <a:ext cx="2348843" cy="2202772"/>
        </a:xfrm>
        <a:custGeom>
          <a:avLst/>
          <a:gdLst/>
          <a:ahLst/>
          <a:cxnLst/>
          <a:rect l="0" t="0" r="0" b="0"/>
          <a:pathLst>
            <a:path>
              <a:moveTo>
                <a:pt x="2348843" y="0"/>
              </a:moveTo>
              <a:lnTo>
                <a:pt x="2348843" y="2168292"/>
              </a:lnTo>
              <a:lnTo>
                <a:pt x="0" y="2168292"/>
              </a:lnTo>
              <a:lnTo>
                <a:pt x="0" y="22027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203C6-3F7A-4943-A438-70C5EE80BD12}">
      <dsp:nvSpPr>
        <dsp:cNvPr id="0" name=""/>
        <dsp:cNvSpPr/>
      </dsp:nvSpPr>
      <dsp:spPr>
        <a:xfrm>
          <a:off x="5070035" y="2039441"/>
          <a:ext cx="2446389" cy="363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228"/>
              </a:lnTo>
              <a:lnTo>
                <a:pt x="2446389" y="329228"/>
              </a:lnTo>
              <a:lnTo>
                <a:pt x="2446389" y="363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F8E8B-D405-447A-B11E-C4C9CD0A4320}">
      <dsp:nvSpPr>
        <dsp:cNvPr id="0" name=""/>
        <dsp:cNvSpPr/>
      </dsp:nvSpPr>
      <dsp:spPr>
        <a:xfrm>
          <a:off x="1449924" y="2039441"/>
          <a:ext cx="3620111" cy="316872"/>
        </a:xfrm>
        <a:custGeom>
          <a:avLst/>
          <a:gdLst/>
          <a:ahLst/>
          <a:cxnLst/>
          <a:rect l="0" t="0" r="0" b="0"/>
          <a:pathLst>
            <a:path>
              <a:moveTo>
                <a:pt x="3620111" y="0"/>
              </a:moveTo>
              <a:lnTo>
                <a:pt x="3620111" y="282391"/>
              </a:lnTo>
              <a:lnTo>
                <a:pt x="0" y="282391"/>
              </a:lnTo>
              <a:lnTo>
                <a:pt x="0" y="3168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82702-053C-46F4-B634-488B2C702941}">
      <dsp:nvSpPr>
        <dsp:cNvPr id="0" name=""/>
        <dsp:cNvSpPr/>
      </dsp:nvSpPr>
      <dsp:spPr>
        <a:xfrm>
          <a:off x="2802108" y="387909"/>
          <a:ext cx="4535855" cy="165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39E6F0-757F-43AF-9383-48CB0787B99B}">
      <dsp:nvSpPr>
        <dsp:cNvPr id="0" name=""/>
        <dsp:cNvSpPr/>
      </dsp:nvSpPr>
      <dsp:spPr>
        <a:xfrm>
          <a:off x="2843463" y="427197"/>
          <a:ext cx="4535855" cy="1651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КУпАП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ст.</a:t>
          </a:r>
          <a:r>
            <a:rPr lang="ru-RU" sz="1800" b="1" i="0" u="none" kern="1200" dirty="0" smtClean="0"/>
            <a:t>24</a:t>
          </a:r>
          <a:r>
            <a:rPr lang="ru-RU" sz="1800" b="1" i="0" u="none" kern="1200" baseline="30000" dirty="0" smtClean="0"/>
            <a:t>-1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адміністративних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правопорушень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неповнолітніх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віці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шістнадцяти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вісімнадцяти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років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застосовані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заходи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43463" y="427197"/>
        <a:ext cx="4535855" cy="1651531"/>
      </dsp:txXfrm>
    </dsp:sp>
    <dsp:sp modelId="{F6599948-32FE-4421-8DDE-DD871D3AD050}">
      <dsp:nvSpPr>
        <dsp:cNvPr id="0" name=""/>
        <dsp:cNvSpPr/>
      </dsp:nvSpPr>
      <dsp:spPr>
        <a:xfrm>
          <a:off x="125283" y="2356313"/>
          <a:ext cx="2649282" cy="1215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87AD6C-2B0E-4B39-BFDA-F8125E02B111}">
      <dsp:nvSpPr>
        <dsp:cNvPr id="0" name=""/>
        <dsp:cNvSpPr/>
      </dsp:nvSpPr>
      <dsp:spPr>
        <a:xfrm>
          <a:off x="166638" y="2395601"/>
          <a:ext cx="2649282" cy="1215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зобов'язання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публічно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іншій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формі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попросити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вибачення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потерпілого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638" y="2395601"/>
        <a:ext cx="2649282" cy="1215617"/>
      </dsp:txXfrm>
    </dsp:sp>
    <dsp:sp modelId="{E1AE94D3-6378-486F-8AC8-66200D0F4F63}">
      <dsp:nvSpPr>
        <dsp:cNvPr id="0" name=""/>
        <dsp:cNvSpPr/>
      </dsp:nvSpPr>
      <dsp:spPr>
        <a:xfrm>
          <a:off x="6623243" y="2403150"/>
          <a:ext cx="1786365" cy="881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2B7723-2580-4530-A7A8-E353F63D8EBB}">
      <dsp:nvSpPr>
        <dsp:cNvPr id="0" name=""/>
        <dsp:cNvSpPr/>
      </dsp:nvSpPr>
      <dsp:spPr>
        <a:xfrm>
          <a:off x="6664598" y="2442438"/>
          <a:ext cx="1786365" cy="881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попередження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64598" y="2442438"/>
        <a:ext cx="1786365" cy="881502"/>
      </dsp:txXfrm>
    </dsp:sp>
    <dsp:sp modelId="{D4ECCC72-690A-40BA-99A6-D46B75B5CAA0}">
      <dsp:nvSpPr>
        <dsp:cNvPr id="0" name=""/>
        <dsp:cNvSpPr/>
      </dsp:nvSpPr>
      <dsp:spPr>
        <a:xfrm>
          <a:off x="1969147" y="4242214"/>
          <a:ext cx="1504088" cy="929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E2F245-08AE-41B9-89EE-7CC8D439B8A4}">
      <dsp:nvSpPr>
        <dsp:cNvPr id="0" name=""/>
        <dsp:cNvSpPr/>
      </dsp:nvSpPr>
      <dsp:spPr>
        <a:xfrm>
          <a:off x="2010503" y="4281501"/>
          <a:ext cx="1504088" cy="929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догана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сувора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догана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10503" y="4281501"/>
        <a:ext cx="1504088" cy="929655"/>
      </dsp:txXfrm>
    </dsp:sp>
    <dsp:sp modelId="{2EC34E7A-8033-459A-9D1C-2FB7DD2C1BA4}">
      <dsp:nvSpPr>
        <dsp:cNvPr id="0" name=""/>
        <dsp:cNvSpPr/>
      </dsp:nvSpPr>
      <dsp:spPr>
        <a:xfrm>
          <a:off x="5497781" y="3888815"/>
          <a:ext cx="2914765" cy="2250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7615707-AA59-4C40-BB2F-A009277CC4E5}">
      <dsp:nvSpPr>
        <dsp:cNvPr id="0" name=""/>
        <dsp:cNvSpPr/>
      </dsp:nvSpPr>
      <dsp:spPr>
        <a:xfrm>
          <a:off x="5539136" y="3928103"/>
          <a:ext cx="2914765" cy="2250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4) передача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неповнолітнього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нагляд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батькам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особам,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замінюють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нагляд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педагогічному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трудовому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колективу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згодою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окремим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громадянам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прохання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39136" y="3928103"/>
        <a:ext cx="2914765" cy="225034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C8EC3-74A8-49DA-984B-58C7B2F23A98}">
      <dsp:nvSpPr>
        <dsp:cNvPr id="0" name=""/>
        <dsp:cNvSpPr/>
      </dsp:nvSpPr>
      <dsp:spPr>
        <a:xfrm rot="10800000">
          <a:off x="2702674" y="247136"/>
          <a:ext cx="5957502" cy="418894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342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відсутність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події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складу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sz="1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недосягнення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особою на момент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шістнадцятирічного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віку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sz="1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неосудність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особи, яка вчинила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протиправну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дію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бездіяльність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sz="1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4)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дії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особою в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стані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крайньої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необхідності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необхідної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оборони;</a:t>
          </a:r>
          <a:br>
            <a:rPr lang="ru-RU" sz="1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5)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видання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акта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амністії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усуває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стягнення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2702674" y="247136"/>
        <a:ext cx="5957502" cy="4188942"/>
      </dsp:txXfrm>
    </dsp:sp>
    <dsp:sp modelId="{89AE6818-2E14-4130-8975-B7E53E790229}">
      <dsp:nvSpPr>
        <dsp:cNvPr id="0" name=""/>
        <dsp:cNvSpPr/>
      </dsp:nvSpPr>
      <dsp:spPr>
        <a:xfrm>
          <a:off x="128989" y="1346891"/>
          <a:ext cx="2584108" cy="218714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C8EC3-74A8-49DA-984B-58C7B2F23A98}">
      <dsp:nvSpPr>
        <dsp:cNvPr id="0" name=""/>
        <dsp:cNvSpPr/>
      </dsp:nvSpPr>
      <dsp:spPr>
        <a:xfrm rot="10800000">
          <a:off x="2271710" y="36497"/>
          <a:ext cx="6872321" cy="468135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368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6)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скасування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акта,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встановлює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адміністративну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;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7)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закінчення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на момент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розгляду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справи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адміністративне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строків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8)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наявність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по</a:t>
          </a:r>
          <a:r>
            <a:rPr lang="en-US" sz="1800" b="0" i="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тому самому факту</a:t>
          </a:r>
          <a:r>
            <a:rPr lang="en-US" sz="1800" b="0" i="0" kern="12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особи, яка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притягається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адміністративної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відповідальності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, постанови компетентного органу (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посадової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особи) про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накладення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адміністративного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стягнення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нескасованої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постанови про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закриття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справи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про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адміністративне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повідомлення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підозру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особі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кримінальному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провадженні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800" b="0" i="0" kern="1200" dirty="0" err="1" smtClean="0"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 факту;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2271710" y="36497"/>
        <a:ext cx="6872321" cy="4681355"/>
      </dsp:txXfrm>
    </dsp:sp>
    <dsp:sp modelId="{89AE6818-2E14-4130-8975-B7E53E790229}">
      <dsp:nvSpPr>
        <dsp:cNvPr id="0" name=""/>
        <dsp:cNvSpPr/>
      </dsp:nvSpPr>
      <dsp:spPr>
        <a:xfrm>
          <a:off x="0" y="1278705"/>
          <a:ext cx="2140868" cy="210706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93861-A8B2-4530-B5AB-70F20F11B715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0F1AF-F046-491A-83EE-AFCB36CA5E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7960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FA42D-5D17-426A-BDB2-7BF3AA4480FA}" type="datetimeFigureOut">
              <a:rPr lang="uk-UA" smtClean="0"/>
              <a:pPr/>
              <a:t>13.11.2018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32DCA-BC52-4FB1-B458-3F6B5BF8894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9386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32DCA-BC52-4FB1-B458-3F6B5BF8894E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2602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32DCA-BC52-4FB1-B458-3F6B5BF8894E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1551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32DCA-BC52-4FB1-B458-3F6B5BF8894E}" type="slidenum">
              <a:rPr lang="uk-UA" smtClean="0"/>
              <a:pPr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8701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507708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449152"/>
            <a:ext cx="7929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12914"/>
            <a:ext cx="9144000" cy="16240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" y="54000"/>
            <a:ext cx="1070450" cy="130771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000969" y="6362644"/>
            <a:ext cx="1007780" cy="365125"/>
          </a:xfrm>
        </p:spPr>
        <p:txBody>
          <a:bodyPr/>
          <a:lstStyle/>
          <a:p>
            <a:fld id="{0E3BFA2C-7A33-4FBC-A257-EE5216AF8EB8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814" y="6367535"/>
            <a:ext cx="648324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8750" y="6237170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193800" y="446088"/>
            <a:ext cx="2743200" cy="1814655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075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968" y="446093"/>
            <a:ext cx="4114234" cy="541496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43"/>
            <a:ext cx="3090861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DCBD-6496-40B5-A4C0-2AEFC33746F7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Pr>
        <a:gradFill>
          <a:gsLst>
            <a:gs pos="0">
              <a:schemeClr val="bg1">
                <a:tint val="84000"/>
                <a:shade val="90000"/>
                <a:satMod val="120000"/>
                <a:lumMod val="9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8" y="727527"/>
            <a:ext cx="3639741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8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60" y="6405507"/>
            <a:ext cx="732659" cy="365125"/>
          </a:xfrm>
        </p:spPr>
        <p:txBody>
          <a:bodyPr/>
          <a:lstStyle/>
          <a:p>
            <a:fld id="{1563A505-E0C2-4000-80D5-2F599E1980FF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405507"/>
            <a:ext cx="2471560" cy="365125"/>
          </a:xfrm>
        </p:spPr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6280033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1" y="4800600"/>
            <a:ext cx="792106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1" y="5367338"/>
            <a:ext cx="7921064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3AB6-FFC7-4936-B75F-2FB2F91E8A75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490132"/>
            <a:ext cx="4919494" cy="283051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4" y="4443685"/>
            <a:ext cx="441872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4" y="1490132"/>
            <a:ext cx="2857501" cy="366679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6740-6729-462A-B8B2-774261B8E367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9" y="2435961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2" y="2286003"/>
            <a:ext cx="3660225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BF29-9AE1-4C84-ADD5-5D94F9B44928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359229" cy="970450"/>
          </a:xfrm>
        </p:spPr>
        <p:txBody>
          <a:bodyPr/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BB76-C560-4C4D-B3F7-1DF6E7194789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8" y="586171"/>
            <a:ext cx="1871093" cy="513479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2" y="446089"/>
            <a:ext cx="4958655" cy="5414962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B86-BF06-4A38-93B2-E842FB6015B5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359230" cy="970450"/>
          </a:xfrm>
        </p:spPr>
        <p:txBody>
          <a:bodyPr/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6" y="2222287"/>
            <a:ext cx="7915931" cy="3636511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FA2C-7A33-4FBC-A257-EE5216AF8EB8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6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1" y="2951396"/>
            <a:ext cx="7921064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1" y="5281206"/>
            <a:ext cx="7921064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778-4292-4D9D-8AA1-CD1FEFA8EA3D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67413"/>
            <a:ext cx="9144000" cy="162405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359229" cy="970450"/>
          </a:xfrm>
        </p:spPr>
        <p:txBody>
          <a:bodyPr/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6" y="2222292"/>
            <a:ext cx="3889405" cy="363876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4" y="2222287"/>
            <a:ext cx="3895937" cy="3638764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4BD2-5657-4A32-8837-24C5C3786862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359230" cy="970450"/>
          </a:xfrm>
        </p:spPr>
        <p:txBody>
          <a:bodyPr/>
          <a:lstStyle>
            <a:lvl1pPr>
              <a:defRPr/>
            </a:lvl1pPr>
          </a:lstStyle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8" y="2174875"/>
            <a:ext cx="38923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751143"/>
            <a:ext cx="3892392" cy="3109913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4" y="2174875"/>
            <a:ext cx="389593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4" y="2751143"/>
            <a:ext cx="3895937" cy="3109913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284B-94C4-49B6-8C6B-5DBDB0C7DBF8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359230" cy="970450"/>
          </a:xfrm>
        </p:spPr>
        <p:txBody>
          <a:bodyPr/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5BE6-AD28-4F50-8D7C-87C2F81E3CAD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B0C9-44DD-4A29-A90A-4AE0BDAA780B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3699-1D9D-4713-8660-9698514F650A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5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4698" y="-57090"/>
            <a:ext cx="92196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"/>
            <a:ext cx="9144000" cy="162405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783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Дякую за уваг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8EE0-313F-486A-8441-B88C00326018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75880"/>
            <a:ext cx="9144000" cy="162405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334047" y="3527127"/>
            <a:ext cx="44759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0" dirty="0" err="1" smtClean="0"/>
              <a:t>Дякую</a:t>
            </a:r>
            <a:r>
              <a:rPr lang="ru-RU" sz="4400" b="0" dirty="0" smtClean="0"/>
              <a:t> за </a:t>
            </a:r>
            <a:r>
              <a:rPr lang="ru-RU" sz="4400" b="0" dirty="0" err="1" smtClean="0"/>
              <a:t>увагу</a:t>
            </a:r>
            <a:r>
              <a:rPr lang="ru-RU" sz="4400" b="0" dirty="0" smtClean="0"/>
              <a:t>!</a:t>
            </a:r>
            <a:endParaRPr lang="uk-UA" sz="4400" b="0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0" y="54000"/>
            <a:ext cx="1070450" cy="130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847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4600" y="447188"/>
            <a:ext cx="7291900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2184404"/>
            <a:ext cx="792246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814" y="6367535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ПІБ доповідача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6362644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1">
                <a:solidFill>
                  <a:schemeClr val="tx1"/>
                </a:solidFill>
              </a:defRPr>
            </a:lvl1pPr>
          </a:lstStyle>
          <a:p>
            <a:fld id="{4641FD88-5D8B-44E0-8D36-99F2A72AC970}" type="datetime1">
              <a:rPr lang="uk-UA" smtClean="0"/>
              <a:pPr/>
              <a:t>13.11.2018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50" y="6237170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Пряма сполучна лінія 8"/>
          <p:cNvCxnSpPr/>
          <p:nvPr userDrawn="1"/>
        </p:nvCxnSpPr>
        <p:spPr>
          <a:xfrm>
            <a:off x="135924" y="6502685"/>
            <a:ext cx="9008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" y="54000"/>
            <a:ext cx="1097032" cy="13401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8" r:id="rId8"/>
    <p:sldLayoutId id="2147483667" r:id="rId9"/>
    <p:sldLayoutId id="2147483656" r:id="rId10"/>
    <p:sldLayoutId id="2147483663" r:id="rId11"/>
    <p:sldLayoutId id="2147483657" r:id="rId12"/>
    <p:sldLayoutId id="2147483666" r:id="rId13"/>
    <p:sldLayoutId id="2147483661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rgbClr val="00222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39994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9993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59991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0.gif"/><Relationship Id="rId4" Type="http://schemas.openxmlformats.org/officeDocument/2006/relationships/diagramLayout" Target="../diagrams/layout4.xm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5509" y="1825759"/>
            <a:ext cx="7929000" cy="2971051"/>
          </a:xfrm>
        </p:spPr>
        <p:txBody>
          <a:bodyPr/>
          <a:lstStyle/>
          <a:p>
            <a:pPr algn="ctr"/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Тема : «Провадження в справах про адміністративні правопорушення»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9600" y="53250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96464" y="6564429"/>
            <a:ext cx="1347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12.11.18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07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124" y="373047"/>
            <a:ext cx="7359230" cy="970450"/>
          </a:xfrm>
        </p:spPr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ст. 31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036" y="2222287"/>
            <a:ext cx="8319899" cy="3597745"/>
          </a:xfrm>
        </p:spPr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Виправні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вид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відрахуваннями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особи, яка вчинила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відрахуванням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заробітку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доход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міськрайонним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судом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суддею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кримінально-виконавча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інспекція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036" y="2222287"/>
            <a:ext cx="8529964" cy="3636511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найсуворіший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виняткових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 строк до 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триманні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ізоляції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незаконні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наркотиками,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дрібну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крадіжку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повторне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ДТП,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транспортом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сп'яніння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вулиць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доріг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дрібне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хуліганство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алкогольних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напоїв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заборонених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повторне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злісна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непокора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злісна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непокора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розпорядженню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військовослужбовця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Прикордонної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незаконне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перетинання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кордону.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73892" y="172996"/>
            <a:ext cx="7970108" cy="2310712"/>
          </a:xfrm>
        </p:spPr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за кодексом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ст. 32.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8282" y="2038865"/>
            <a:ext cx="8674442" cy="328689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установлюється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виняткових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п'ятнадцяти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міськрайонним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судом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суддею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застосовуватись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вагітних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дванадцяти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вісімнадцяти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інвалідів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6" name="Рисунок 5" descr="1425282966_1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097" y="4525578"/>
            <a:ext cx="3113903" cy="2332422"/>
          </a:xfrm>
          <a:prstGeom prst="rect">
            <a:avLst/>
          </a:prstGeom>
        </p:spPr>
      </p:pic>
      <p:pic>
        <p:nvPicPr>
          <p:cNvPr id="7" name="Рисунок 6" descr="010554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84" y="4557197"/>
            <a:ext cx="3468547" cy="2300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Арешт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утриманням</a:t>
            </a:r>
            <a:r>
              <a:rPr lang="ru-RU" dirty="0" smtClean="0"/>
              <a:t> на </a:t>
            </a:r>
            <a:r>
              <a:rPr lang="ru-RU" dirty="0" err="1" smtClean="0"/>
              <a:t>гауптвахті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ст. </a:t>
            </a:r>
            <a:r>
              <a:rPr lang="ru-RU" dirty="0" smtClean="0"/>
              <a:t>32</a:t>
            </a:r>
            <a:r>
              <a:rPr lang="ru-RU" baseline="30000" dirty="0" smtClean="0"/>
              <a:t>-1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Арешт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утриманням</a:t>
            </a:r>
            <a:r>
              <a:rPr lang="ru-RU" dirty="0" smtClean="0"/>
              <a:t> на </a:t>
            </a:r>
            <a:r>
              <a:rPr lang="ru-RU" dirty="0" err="1" smtClean="0"/>
              <a:t>гауптвахті</a:t>
            </a:r>
            <a:r>
              <a:rPr lang="ru-RU" dirty="0" smtClean="0"/>
              <a:t>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виключних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за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правопорушень</a:t>
            </a:r>
            <a:r>
              <a:rPr lang="ru-RU" dirty="0" smtClean="0"/>
              <a:t> на строк до десяти </a:t>
            </a:r>
            <a:r>
              <a:rPr lang="ru-RU" dirty="0" err="1" smtClean="0"/>
              <a:t>діб</a:t>
            </a:r>
            <a:endParaRPr lang="ru-RU" dirty="0" smtClean="0"/>
          </a:p>
          <a:p>
            <a:r>
              <a:rPr lang="ru-RU" dirty="0" err="1" smtClean="0"/>
              <a:t>Арешт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утриманням</a:t>
            </a:r>
            <a:r>
              <a:rPr lang="ru-RU" dirty="0" smtClean="0"/>
              <a:t> на </a:t>
            </a:r>
            <a:r>
              <a:rPr lang="ru-RU" dirty="0" err="1" smtClean="0"/>
              <a:t>гауптвахті</a:t>
            </a:r>
            <a:r>
              <a:rPr lang="ru-RU" dirty="0" smtClean="0"/>
              <a:t> </a:t>
            </a:r>
            <a:r>
              <a:rPr lang="ru-RU" dirty="0" err="1" smtClean="0"/>
              <a:t>призначається</a:t>
            </a:r>
            <a:r>
              <a:rPr lang="ru-RU" dirty="0" smtClean="0"/>
              <a:t> </a:t>
            </a:r>
            <a:r>
              <a:rPr lang="ru-RU" dirty="0" err="1" smtClean="0"/>
              <a:t>районним</a:t>
            </a:r>
            <a:r>
              <a:rPr lang="ru-RU" dirty="0" smtClean="0"/>
              <a:t>, </a:t>
            </a:r>
            <a:r>
              <a:rPr lang="ru-RU" dirty="0" err="1" smtClean="0"/>
              <a:t>районним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, </a:t>
            </a:r>
            <a:r>
              <a:rPr lang="ru-RU" dirty="0" err="1" smtClean="0"/>
              <a:t>міським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міськрайонним</a:t>
            </a:r>
            <a:r>
              <a:rPr lang="ru-RU" dirty="0" smtClean="0"/>
              <a:t> судом (</a:t>
            </a:r>
            <a:r>
              <a:rPr lang="ru-RU" dirty="0" err="1" smtClean="0"/>
              <a:t>суддею</a:t>
            </a:r>
            <a:r>
              <a:rPr lang="ru-RU" dirty="0" smtClean="0"/>
              <a:t>).</a:t>
            </a:r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dirty="0" err="1" smtClean="0"/>
              <a:t>Арешт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утриманням</a:t>
            </a:r>
            <a:r>
              <a:rPr lang="ru-RU" dirty="0" smtClean="0"/>
              <a:t> на </a:t>
            </a:r>
            <a:r>
              <a:rPr lang="ru-RU" dirty="0" err="1" smtClean="0"/>
              <a:t>гауптвахті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застосовуватися</a:t>
            </a:r>
            <a:r>
              <a:rPr lang="ru-RU" dirty="0" smtClean="0"/>
              <a:t> до </a:t>
            </a:r>
            <a:r>
              <a:rPr lang="ru-RU" dirty="0" err="1" smtClean="0"/>
              <a:t>військовослужбовців-жінок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942703" y="4324865"/>
            <a:ext cx="976183" cy="568411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58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346886" y="593123"/>
            <a:ext cx="7797114" cy="1841157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ст. 33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8475" y="3089190"/>
            <a:ext cx="805660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Провадження в справах  про адміністративні 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врегульована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адміністративно-процесуального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вчинили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зосереджені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 ("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справах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") та 5 ("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38" y="642550"/>
            <a:ext cx="8068961" cy="1309817"/>
          </a:xfrm>
        </p:spPr>
        <p:txBody>
          <a:bodyPr/>
          <a:lstStyle/>
          <a:p>
            <a:r>
              <a:rPr lang="ru-RU" dirty="0" smtClean="0"/>
              <a:t>Порядок </a:t>
            </a:r>
            <a:r>
              <a:rPr lang="ru-RU" dirty="0" err="1" smtClean="0"/>
              <a:t>провадження</a:t>
            </a:r>
            <a:r>
              <a:rPr lang="ru-RU" dirty="0" smtClean="0"/>
              <a:t> в справах про </a:t>
            </a:r>
            <a:r>
              <a:rPr lang="ru-RU" dirty="0" err="1" smtClean="0"/>
              <a:t>адміністративні</a:t>
            </a:r>
            <a:r>
              <a:rPr lang="ru-RU" dirty="0" smtClean="0"/>
              <a:t> </a:t>
            </a:r>
            <a:r>
              <a:rPr lang="ru-RU" dirty="0" err="1" smtClean="0"/>
              <a:t>правопорушення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ст.246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уособлена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часом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мети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конкретного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закріплюється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актах.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справах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міськрайонних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Кодексом та законами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87395" y="0"/>
            <a:ext cx="8056605" cy="21253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 справах про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розділи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IV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глави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18-33).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uk-UA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4294967295"/>
          </p:nvPr>
        </p:nvSpPr>
        <p:spPr>
          <a:xfrm>
            <a:off x="172995" y="2137719"/>
            <a:ext cx="8971006" cy="4275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збирається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фіксується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 справ,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перспектива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юридична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зібраної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всебічно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оскарження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опротестування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носить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факультативний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завершується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534" y="0"/>
            <a:ext cx="7982465" cy="1791730"/>
          </a:xfrm>
        </p:spPr>
        <p:txBody>
          <a:bodyPr/>
          <a:lstStyle/>
          <a:p>
            <a:r>
              <a:rPr lang="ru-RU" sz="3200" dirty="0" err="1" smtClean="0"/>
              <a:t>Розгляд</a:t>
            </a:r>
            <a:r>
              <a:rPr lang="ru-RU" sz="3200" dirty="0" smtClean="0"/>
              <a:t> </a:t>
            </a:r>
            <a:r>
              <a:rPr lang="ru-RU" sz="3200" dirty="0" err="1" smtClean="0"/>
              <a:t>справи</a:t>
            </a:r>
            <a:r>
              <a:rPr lang="ru-RU" sz="3200" dirty="0" smtClean="0"/>
              <a:t> про </a:t>
            </a:r>
            <a:r>
              <a:rPr lang="ru-RU" sz="3200" dirty="0" err="1" smtClean="0"/>
              <a:t>адміністративне</a:t>
            </a:r>
            <a:r>
              <a:rPr lang="ru-RU" sz="3200" dirty="0" smtClean="0"/>
              <a:t> </a:t>
            </a:r>
            <a:r>
              <a:rPr lang="ru-RU" sz="3200" dirty="0" err="1" smtClean="0"/>
              <a:t>правопорушення</a:t>
            </a:r>
            <a:r>
              <a:rPr lang="ru-RU" sz="3200" dirty="0" smtClean="0"/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ст.248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6627" y="2471351"/>
            <a:ext cx="8340811" cy="3669957"/>
          </a:xfrm>
        </p:spPr>
        <p:txBody>
          <a:bodyPr>
            <a:no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засадах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 законом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особою),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кольору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релігійних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переконань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етнічного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майнового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Справа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суперечить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таємниці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справах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колективах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ст. 249)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136822" y="0"/>
            <a:ext cx="8007179" cy="24219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Справу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роглянуто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ст. 247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185350" y="2273643"/>
          <a:ext cx="8958650" cy="4584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910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0" y="296562"/>
          <a:ext cx="9292281" cy="656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 descr="1505210237_1057649468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05998" y="5008605"/>
            <a:ext cx="2538002" cy="1849395"/>
          </a:xfrm>
          <a:prstGeom prst="rect">
            <a:avLst/>
          </a:prstGeom>
        </p:spPr>
      </p:pic>
      <p:pic>
        <p:nvPicPr>
          <p:cNvPr id="4" name="Рисунок 3" descr="9323 price.jpg"/>
          <p:cNvPicPr>
            <a:picLocks noChangeAspect="1"/>
          </p:cNvPicPr>
          <p:nvPr/>
        </p:nvPicPr>
        <p:blipFill>
          <a:blip r:embed="rId9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53671" y="5014138"/>
            <a:ext cx="1335484" cy="1843862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0836.0x345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09510" y="5020612"/>
            <a:ext cx="1246229" cy="183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78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800" dirty="0" smtClean="0">
                <a:solidFill>
                  <a:schemeClr val="accent1"/>
                </a:solidFill>
              </a:rPr>
              <a:t>.</a:t>
            </a:r>
            <a:endParaRPr lang="ru-RU" sz="800" dirty="0">
              <a:solidFill>
                <a:schemeClr val="accent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0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80767" y="1408671"/>
            <a:ext cx="8414952" cy="45620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враховуються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особа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вини,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майновий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обставини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пом’якшують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обтяжують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зупинки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стоянки,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фотозйомки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відеозапису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притягається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зупинки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стоянки,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фотозйомки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відеозапису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279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-279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77270" y="447188"/>
            <a:ext cx="7966730" cy="1282758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8281" y="2582562"/>
            <a:ext cx="8995719" cy="348460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арешту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обчислюється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- роками,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днями.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через два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триваючому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через два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підвідомчі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через три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триваючому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через три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пов’язаного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корупцією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9178" y="1"/>
            <a:ext cx="7994822" cy="300269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24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Закону про доступ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51471" y="3399821"/>
            <a:ext cx="79083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254 Кодексу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строку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протоколу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Відтепер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«протокол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чотирьох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моменту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особи, яка вчинила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розписку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вручається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притягається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4294967295"/>
          </p:nvPr>
        </p:nvSpPr>
        <p:spPr>
          <a:xfrm>
            <a:off x="630195" y="432486"/>
            <a:ext cx="8130745" cy="54269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секретаріату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порушили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«Про доступ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вручити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нівелюють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на доступ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оскарження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протокол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притягнути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0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джерел: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Кодекс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27.09.2018,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- 2262-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[Електронний ресурс] . – Режим доступу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http://zakon.rada.gov.ua/laws/show/80731-10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76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958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9627" y="373048"/>
            <a:ext cx="7359230" cy="97045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endParaRPr lang="uk-UA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20569" y="1931831"/>
            <a:ext cx="7915931" cy="4430813"/>
          </a:xfrm>
        </p:spPr>
        <p:txBody>
          <a:bodyPr>
            <a:noAutofit/>
          </a:bodyPr>
          <a:lstStyle/>
          <a:p>
            <a:pPr algn="just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особи, яка вчинила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додержання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поваги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самим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особами.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4"/>
          <p:cNvGraphicFramePr>
            <a:graphicFrameLocks/>
          </p:cNvGraphicFramePr>
          <p:nvPr/>
        </p:nvGraphicFramePr>
        <p:xfrm>
          <a:off x="0" y="939116"/>
          <a:ext cx="9144000" cy="5918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310713" y="0"/>
            <a:ext cx="6833287" cy="126039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ст. 24.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стягнень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1599019" y="1316370"/>
            <a:ext cx="686981" cy="7472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0" y="3062792"/>
            <a:ext cx="714380" cy="7143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878208" y="2177223"/>
            <a:ext cx="714380" cy="7143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0" y="4238368"/>
            <a:ext cx="605481" cy="7044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172994" y="5278771"/>
            <a:ext cx="714380" cy="7143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2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376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штраф </a:t>
            </a:r>
            <a:endParaRPr lang="uk-UA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0703" y="2631988"/>
            <a:ext cx="8526162" cy="32745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виноситься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фіксується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установленим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способом.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27 Штраф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Кодексом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007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15049"/>
            <a:ext cx="9144000" cy="2843749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V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298-330)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детально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регламентується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порядок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добровільне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примусове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постанов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закріплений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ст. 298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особою),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постанову.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Добровільно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через 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постанови, 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оскарження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опротестування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постанови -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через 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скарги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протесту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несплати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у строк, установлений ч. 1 ст. 307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постанова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надсилається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примусового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місцезнаходженням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майна в порядку,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108" y="642551"/>
            <a:ext cx="8031891" cy="1210963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ст. 27-1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2397211"/>
            <a:ext cx="9144000" cy="4015945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Кожному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початку року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нараховується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фіксації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вчинив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вираховується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Кодексу.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закінчаться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накладатиметься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5611" y="593124"/>
            <a:ext cx="7510889" cy="1371600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ст. 30-1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1859"/>
            <a:ext cx="9144000" cy="4213655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особою, яка вчинила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безоплатних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вид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міськрайонним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судом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суддею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на 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шістдесяти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день.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інвалідами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вагітним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жінкам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жінкам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старше 55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чоловікам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старше 60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6907427" y="4263081"/>
            <a:ext cx="1285103" cy="815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Цитований текст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ія1" id="{1ECB0510-F440-4C02-B33E-92ADD4CADAA1}" vid="{32560454-D4FC-43D5-9BE2-7A3501CFAE5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вчена рада</Template>
  <TotalTime>819</TotalTime>
  <Words>1413</Words>
  <Application>Microsoft Office PowerPoint</Application>
  <PresentationFormat>Экран (4:3)</PresentationFormat>
  <Paragraphs>97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Цитований текст</vt:lpstr>
      <vt:lpstr>  Тема : «Провадження в справах про адміністративні правопорушення»</vt:lpstr>
      <vt:lpstr>.</vt:lpstr>
      <vt:lpstr>Мета адміністративного стягнення</vt:lpstr>
      <vt:lpstr>Слайд 4</vt:lpstr>
      <vt:lpstr>Слайд 5</vt:lpstr>
      <vt:lpstr>Попередження та штраф </vt:lpstr>
      <vt:lpstr>Порядок  накладення штрафу</vt:lpstr>
      <vt:lpstr>Вид адміністративного  стягнення  штрафні бали КУпАП  ст. 27-1</vt:lpstr>
      <vt:lpstr> Адміністративне правопрушення громадські роботи КУпАП ст. 30-1 </vt:lpstr>
      <vt:lpstr> Адміністративне стягнення виправні роботи КУпАП ст. 31</vt:lpstr>
      <vt:lpstr> Адміністративний арешт</vt:lpstr>
      <vt:lpstr> Адміністративний арешт  за кодексом України про адміністративні правопорушення  ст. 32.</vt:lpstr>
      <vt:lpstr>Арешт з утриманням на гауптвахті КУпАП ст. 32-1 </vt:lpstr>
      <vt:lpstr>КУпАП ст. 33 передбачає загальні правила накладення стягнення за адміністративне правопорушення.</vt:lpstr>
      <vt:lpstr>Порядок провадження в справах про адміністративні правопорушення КУпАП ст.246</vt:lpstr>
      <vt:lpstr>Стадії провадження у справах про адміністративні правопорушення  розділи IV і V КУпАП (глави 18-33). </vt:lpstr>
      <vt:lpstr>Розгляд справи про адміністративне правопорушення КУпАП ст.248</vt:lpstr>
      <vt:lpstr>Справу про адміністративне правопорушення не може бути роглянуто за обставин визначених КУпАП ст. 247</vt:lpstr>
      <vt:lpstr>Слайд 19</vt:lpstr>
      <vt:lpstr>Слайд 20</vt:lpstr>
      <vt:lpstr>Строк адміністративного стягнення</vt:lpstr>
      <vt:lpstr>Зміни до КУпАП: 24 години складення протоколів на порушення Закону про доступ до інформації. </vt:lpstr>
      <vt:lpstr>Слайд 23</vt:lpstr>
      <vt:lpstr>Список джерел: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Пользователь Windows</dc:creator>
  <cp:lastModifiedBy>Олег</cp:lastModifiedBy>
  <cp:revision>160</cp:revision>
  <dcterms:created xsi:type="dcterms:W3CDTF">2018-02-19T07:59:52Z</dcterms:created>
  <dcterms:modified xsi:type="dcterms:W3CDTF">2018-11-13T11:45:43Z</dcterms:modified>
</cp:coreProperties>
</file>