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0" r:id="rId3"/>
    <p:sldId id="292" r:id="rId4"/>
    <p:sldId id="269" r:id="rId5"/>
    <p:sldId id="277" r:id="rId6"/>
    <p:sldId id="293" r:id="rId7"/>
    <p:sldId id="271" r:id="rId8"/>
    <p:sldId id="294" r:id="rId9"/>
    <p:sldId id="295" r:id="rId10"/>
    <p:sldId id="272" r:id="rId11"/>
    <p:sldId id="296" r:id="rId12"/>
    <p:sldId id="297" r:id="rId13"/>
    <p:sldId id="298" r:id="rId14"/>
    <p:sldId id="299" r:id="rId15"/>
    <p:sldId id="300" r:id="rId16"/>
    <p:sldId id="301" r:id="rId17"/>
    <p:sldId id="279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E00"/>
    <a:srgbClr val="00A89D"/>
    <a:srgbClr val="00E2D4"/>
    <a:srgbClr val="00DCCF"/>
    <a:srgbClr val="E3D500"/>
    <a:srgbClr val="D2B81C"/>
    <a:srgbClr val="005450"/>
    <a:srgbClr val="1AACA6"/>
    <a:srgbClr val="00DECE"/>
    <a:srgbClr val="00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-1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0FF73-6397-4EA1-8B12-9036879961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5FBE4FD-56C8-4FDB-A273-56EF093E41A3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Судноводії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особи,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порушили правила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полювання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вважаються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позбавленими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 з дня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винесення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постанови про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цього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права. </a:t>
          </a: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зазначені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ухиляються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здачі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документа,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посвідчує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право, то строк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обчислюється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дня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здачі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вилучення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такого документа.</a:t>
          </a:r>
        </a:p>
      </dgm:t>
    </dgm:pt>
    <dgm:pt modelId="{295C0C07-D9B2-4910-9C73-491973B46A9A}" type="parTrans" cxnId="{08C56188-D690-4908-9298-F58669C6D7A9}">
      <dgm:prSet/>
      <dgm:spPr/>
      <dgm:t>
        <a:bodyPr/>
        <a:lstStyle/>
        <a:p>
          <a:endParaRPr lang="ru-RU"/>
        </a:p>
      </dgm:t>
    </dgm:pt>
    <dgm:pt modelId="{0BC7B8DF-E184-49F0-AD0A-CC6DE4F5CBEE}" type="sibTrans" cxnId="{08C56188-D690-4908-9298-F58669C6D7A9}">
      <dgm:prSet/>
      <dgm:spPr/>
      <dgm:t>
        <a:bodyPr/>
        <a:lstStyle/>
        <a:p>
          <a:endParaRPr lang="ru-RU"/>
        </a:p>
      </dgm:t>
    </dgm:pt>
    <dgm:pt modelId="{98831C8F-F741-40FE-BC97-64AB505F3162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закінчення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строку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застосовано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даний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захід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адміністративного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стягнення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повертаються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установленому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порядку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вилучені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документи</a:t>
          </a:r>
          <a:r>
            <a:rPr lang="ru-RU" dirty="0"/>
            <a:t>.</a:t>
          </a:r>
        </a:p>
      </dgm:t>
    </dgm:pt>
    <dgm:pt modelId="{2F443274-DB0E-42AE-9ABF-60115E1192D7}" type="parTrans" cxnId="{9C4D9C43-674D-47DF-8C3D-B73EAD9288AB}">
      <dgm:prSet/>
      <dgm:spPr/>
      <dgm:t>
        <a:bodyPr/>
        <a:lstStyle/>
        <a:p>
          <a:endParaRPr lang="ru-RU"/>
        </a:p>
      </dgm:t>
    </dgm:pt>
    <dgm:pt modelId="{A09093FA-5015-4746-9219-CFF481D466D7}" type="sibTrans" cxnId="{9C4D9C43-674D-47DF-8C3D-B73EAD9288AB}">
      <dgm:prSet/>
      <dgm:spPr/>
      <dgm:t>
        <a:bodyPr/>
        <a:lstStyle/>
        <a:p>
          <a:endParaRPr lang="ru-RU"/>
        </a:p>
      </dgm:t>
    </dgm:pt>
    <dgm:pt modelId="{68B3CB6C-6BD5-4AC0-AA4D-8A052D0CBF09}" type="pres">
      <dgm:prSet presAssocID="{55B0FF73-6397-4EA1-8B12-903687996177}" presName="Name0" presStyleCnt="0">
        <dgm:presLayoutVars>
          <dgm:chMax val="7"/>
          <dgm:chPref val="7"/>
          <dgm:dir/>
        </dgm:presLayoutVars>
      </dgm:prSet>
      <dgm:spPr/>
    </dgm:pt>
    <dgm:pt modelId="{2A154CED-3A72-4E11-8BD2-5365DD38D448}" type="pres">
      <dgm:prSet presAssocID="{55B0FF73-6397-4EA1-8B12-903687996177}" presName="Name1" presStyleCnt="0"/>
      <dgm:spPr/>
    </dgm:pt>
    <dgm:pt modelId="{FD7FF036-28A9-4F13-8F8E-D624982C9D1C}" type="pres">
      <dgm:prSet presAssocID="{55B0FF73-6397-4EA1-8B12-903687996177}" presName="cycle" presStyleCnt="0"/>
      <dgm:spPr/>
    </dgm:pt>
    <dgm:pt modelId="{DCBC79EE-1D32-449B-81EF-3878EA698394}" type="pres">
      <dgm:prSet presAssocID="{55B0FF73-6397-4EA1-8B12-903687996177}" presName="srcNode" presStyleLbl="node1" presStyleIdx="0" presStyleCnt="2"/>
      <dgm:spPr/>
    </dgm:pt>
    <dgm:pt modelId="{F5078E7E-38A1-4143-9D26-6633ADDBCF48}" type="pres">
      <dgm:prSet presAssocID="{55B0FF73-6397-4EA1-8B12-903687996177}" presName="conn" presStyleLbl="parChTrans1D2" presStyleIdx="0" presStyleCnt="1"/>
      <dgm:spPr/>
    </dgm:pt>
    <dgm:pt modelId="{3CCD417F-C47C-4FFA-94F2-A67CE1AB895F}" type="pres">
      <dgm:prSet presAssocID="{55B0FF73-6397-4EA1-8B12-903687996177}" presName="extraNode" presStyleLbl="node1" presStyleIdx="0" presStyleCnt="2"/>
      <dgm:spPr/>
    </dgm:pt>
    <dgm:pt modelId="{47D30E1D-B823-4C38-8CB7-A2725FBFA613}" type="pres">
      <dgm:prSet presAssocID="{55B0FF73-6397-4EA1-8B12-903687996177}" presName="dstNode" presStyleLbl="node1" presStyleIdx="0" presStyleCnt="2"/>
      <dgm:spPr/>
    </dgm:pt>
    <dgm:pt modelId="{FB35D450-A2C4-4651-9249-10911926C61C}" type="pres">
      <dgm:prSet presAssocID="{85FBE4FD-56C8-4FDB-A273-56EF093E41A3}" presName="text_1" presStyleLbl="node1" presStyleIdx="0" presStyleCnt="2" custScaleX="104270" custScaleY="165090" custLinFactNeighborX="4010" custLinFactNeighborY="2263">
        <dgm:presLayoutVars>
          <dgm:bulletEnabled val="1"/>
        </dgm:presLayoutVars>
      </dgm:prSet>
      <dgm:spPr/>
    </dgm:pt>
    <dgm:pt modelId="{DC2D7B5F-5CB7-48B2-B458-E891CF46A5A6}" type="pres">
      <dgm:prSet presAssocID="{85FBE4FD-56C8-4FDB-A273-56EF093E41A3}" presName="accent_1" presStyleCnt="0"/>
      <dgm:spPr/>
    </dgm:pt>
    <dgm:pt modelId="{0DF86D38-A711-4FD5-A8A0-132B5C1E2568}" type="pres">
      <dgm:prSet presAssocID="{85FBE4FD-56C8-4FDB-A273-56EF093E41A3}" presName="accentRepeatNode" presStyleLbl="solidFgAcc1" presStyleIdx="0" presStyleCnt="2" custScaleX="31511" custScaleY="27415" custLinFactX="105029" custLinFactNeighborX="200000" custLinFactNeighborY="74674"/>
      <dgm:spPr/>
    </dgm:pt>
    <dgm:pt modelId="{31033109-B8EF-4FE1-816A-0914C9DD5443}" type="pres">
      <dgm:prSet presAssocID="{98831C8F-F741-40FE-BC97-64AB505F3162}" presName="text_2" presStyleLbl="node1" presStyleIdx="1" presStyleCnt="2" custScaleX="104270" custScaleY="152862" custLinFactNeighborX="3786" custLinFactNeighborY="23644">
        <dgm:presLayoutVars>
          <dgm:bulletEnabled val="1"/>
        </dgm:presLayoutVars>
      </dgm:prSet>
      <dgm:spPr/>
    </dgm:pt>
    <dgm:pt modelId="{059A539D-4E35-450D-AD20-397946DED08E}" type="pres">
      <dgm:prSet presAssocID="{98831C8F-F741-40FE-BC97-64AB505F3162}" presName="accent_2" presStyleCnt="0"/>
      <dgm:spPr/>
    </dgm:pt>
    <dgm:pt modelId="{4120ED99-065C-4D2F-BB18-E152E451606F}" type="pres">
      <dgm:prSet presAssocID="{98831C8F-F741-40FE-BC97-64AB505F3162}" presName="accentRepeatNode" presStyleLbl="solidFgAcc1" presStyleIdx="1" presStyleCnt="2" custScaleX="35210" custScaleY="22744" custLinFactNeighborX="99650" custLinFactNeighborY="-45349"/>
      <dgm:spPr/>
    </dgm:pt>
  </dgm:ptLst>
  <dgm:cxnLst>
    <dgm:cxn modelId="{7BC4A01A-F602-4CD3-B49B-D4D1B1497800}" type="presOf" srcId="{85FBE4FD-56C8-4FDB-A273-56EF093E41A3}" destId="{FB35D450-A2C4-4651-9249-10911926C61C}" srcOrd="0" destOrd="0" presId="urn:microsoft.com/office/officeart/2008/layout/VerticalCurvedList"/>
    <dgm:cxn modelId="{9C4D9C43-674D-47DF-8C3D-B73EAD9288AB}" srcId="{55B0FF73-6397-4EA1-8B12-903687996177}" destId="{98831C8F-F741-40FE-BC97-64AB505F3162}" srcOrd="1" destOrd="0" parTransId="{2F443274-DB0E-42AE-9ABF-60115E1192D7}" sibTransId="{A09093FA-5015-4746-9219-CFF481D466D7}"/>
    <dgm:cxn modelId="{33CEB67C-D42F-47A9-8665-050B1397E7DE}" type="presOf" srcId="{98831C8F-F741-40FE-BC97-64AB505F3162}" destId="{31033109-B8EF-4FE1-816A-0914C9DD5443}" srcOrd="0" destOrd="0" presId="urn:microsoft.com/office/officeart/2008/layout/VerticalCurvedList"/>
    <dgm:cxn modelId="{08C56188-D690-4908-9298-F58669C6D7A9}" srcId="{55B0FF73-6397-4EA1-8B12-903687996177}" destId="{85FBE4FD-56C8-4FDB-A273-56EF093E41A3}" srcOrd="0" destOrd="0" parTransId="{295C0C07-D9B2-4910-9C73-491973B46A9A}" sibTransId="{0BC7B8DF-E184-49F0-AD0A-CC6DE4F5CBEE}"/>
    <dgm:cxn modelId="{B195CBC4-457A-4D06-8BA4-A61974BDBB8E}" type="presOf" srcId="{0BC7B8DF-E184-49F0-AD0A-CC6DE4F5CBEE}" destId="{F5078E7E-38A1-4143-9D26-6633ADDBCF48}" srcOrd="0" destOrd="0" presId="urn:microsoft.com/office/officeart/2008/layout/VerticalCurvedList"/>
    <dgm:cxn modelId="{080038D8-5534-47AA-AD2A-B1A3B3781AEA}" type="presOf" srcId="{55B0FF73-6397-4EA1-8B12-903687996177}" destId="{68B3CB6C-6BD5-4AC0-AA4D-8A052D0CBF09}" srcOrd="0" destOrd="0" presId="urn:microsoft.com/office/officeart/2008/layout/VerticalCurvedList"/>
    <dgm:cxn modelId="{251082E6-E0EB-4F09-9FDC-6AFEABA5FA6E}" type="presParOf" srcId="{68B3CB6C-6BD5-4AC0-AA4D-8A052D0CBF09}" destId="{2A154CED-3A72-4E11-8BD2-5365DD38D448}" srcOrd="0" destOrd="0" presId="urn:microsoft.com/office/officeart/2008/layout/VerticalCurvedList"/>
    <dgm:cxn modelId="{20103A28-52CA-4068-8056-1665523E1E8E}" type="presParOf" srcId="{2A154CED-3A72-4E11-8BD2-5365DD38D448}" destId="{FD7FF036-28A9-4F13-8F8E-D624982C9D1C}" srcOrd="0" destOrd="0" presId="urn:microsoft.com/office/officeart/2008/layout/VerticalCurvedList"/>
    <dgm:cxn modelId="{A907996C-7E37-4646-BA7B-2C660B04F4DB}" type="presParOf" srcId="{FD7FF036-28A9-4F13-8F8E-D624982C9D1C}" destId="{DCBC79EE-1D32-449B-81EF-3878EA698394}" srcOrd="0" destOrd="0" presId="urn:microsoft.com/office/officeart/2008/layout/VerticalCurvedList"/>
    <dgm:cxn modelId="{5D16F73D-D359-4C17-AAE6-612A024A5B5A}" type="presParOf" srcId="{FD7FF036-28A9-4F13-8F8E-D624982C9D1C}" destId="{F5078E7E-38A1-4143-9D26-6633ADDBCF48}" srcOrd="1" destOrd="0" presId="urn:microsoft.com/office/officeart/2008/layout/VerticalCurvedList"/>
    <dgm:cxn modelId="{0FDBEA51-F3AE-4B52-AD85-A1B41374C31C}" type="presParOf" srcId="{FD7FF036-28A9-4F13-8F8E-D624982C9D1C}" destId="{3CCD417F-C47C-4FFA-94F2-A67CE1AB895F}" srcOrd="2" destOrd="0" presId="urn:microsoft.com/office/officeart/2008/layout/VerticalCurvedList"/>
    <dgm:cxn modelId="{7169EA02-0966-4C36-89C3-F15C6CE3BDD5}" type="presParOf" srcId="{FD7FF036-28A9-4F13-8F8E-D624982C9D1C}" destId="{47D30E1D-B823-4C38-8CB7-A2725FBFA613}" srcOrd="3" destOrd="0" presId="urn:microsoft.com/office/officeart/2008/layout/VerticalCurvedList"/>
    <dgm:cxn modelId="{4347437E-31E8-4EC2-B460-3E966EEDB7E7}" type="presParOf" srcId="{2A154CED-3A72-4E11-8BD2-5365DD38D448}" destId="{FB35D450-A2C4-4651-9249-10911926C61C}" srcOrd="1" destOrd="0" presId="urn:microsoft.com/office/officeart/2008/layout/VerticalCurvedList"/>
    <dgm:cxn modelId="{682A8B27-133A-4573-A077-9B2D0F86128F}" type="presParOf" srcId="{2A154CED-3A72-4E11-8BD2-5365DD38D448}" destId="{DC2D7B5F-5CB7-48B2-B458-E891CF46A5A6}" srcOrd="2" destOrd="0" presId="urn:microsoft.com/office/officeart/2008/layout/VerticalCurvedList"/>
    <dgm:cxn modelId="{E3550231-3245-4F3F-A5D4-A19EE5FEBBD0}" type="presParOf" srcId="{DC2D7B5F-5CB7-48B2-B458-E891CF46A5A6}" destId="{0DF86D38-A711-4FD5-A8A0-132B5C1E2568}" srcOrd="0" destOrd="0" presId="urn:microsoft.com/office/officeart/2008/layout/VerticalCurvedList"/>
    <dgm:cxn modelId="{F2EDF5D5-2153-4C39-82C0-89EE66AEF745}" type="presParOf" srcId="{2A154CED-3A72-4E11-8BD2-5365DD38D448}" destId="{31033109-B8EF-4FE1-816A-0914C9DD5443}" srcOrd="3" destOrd="0" presId="urn:microsoft.com/office/officeart/2008/layout/VerticalCurvedList"/>
    <dgm:cxn modelId="{9248FE92-2A78-4C21-9B1D-8271E092C716}" type="presParOf" srcId="{2A154CED-3A72-4E11-8BD2-5365DD38D448}" destId="{059A539D-4E35-450D-AD20-397946DED08E}" srcOrd="4" destOrd="0" presId="urn:microsoft.com/office/officeart/2008/layout/VerticalCurvedList"/>
    <dgm:cxn modelId="{ED5B9BEE-54A5-4917-AA6F-CABCBF9BFA0C}" type="presParOf" srcId="{059A539D-4E35-450D-AD20-397946DED08E}" destId="{4120ED99-065C-4D2F-BB18-E152E45160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3BC77-E31D-4726-8DA8-9F8CEAB26322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1CA168E-7482-4A17-BFFB-71B584E0CF50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Строк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стягнення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обчислюється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в годинах,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порушник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виконував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визначену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суспільно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корисну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19F04DD-5823-45E6-9286-0D7F5BE31F08}" type="parTrans" cxnId="{545BE404-614F-46CD-BE54-6BBFE3F19761}">
      <dgm:prSet/>
      <dgm:spPr/>
      <dgm:t>
        <a:bodyPr/>
        <a:lstStyle/>
        <a:p>
          <a:endParaRPr lang="ru-RU"/>
        </a:p>
      </dgm:t>
    </dgm:pt>
    <dgm:pt modelId="{2A2F89E0-C933-499F-89A6-8EB009561C8C}" type="sibTrans" cxnId="{545BE404-614F-46CD-BE54-6BBFE3F19761}">
      <dgm:prSet/>
      <dgm:spPr/>
      <dgm:t>
        <a:bodyPr/>
        <a:lstStyle/>
        <a:p>
          <a:endParaRPr lang="ru-RU"/>
        </a:p>
      </dgm:t>
    </dgm:pt>
    <dgm:pt modelId="{815A7C23-430B-481D-B55D-65A6E9B7472A}">
      <dgm:prSet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виконуються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чотири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день, 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неповнолітніми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день.</a:t>
          </a:r>
        </a:p>
      </dgm:t>
    </dgm:pt>
    <dgm:pt modelId="{993FA4DF-449A-4001-B0F9-82C267390EFB}" type="parTrans" cxnId="{CA2F9AFB-B986-4004-90EF-CFDA5CB3EC0F}">
      <dgm:prSet/>
      <dgm:spPr/>
      <dgm:t>
        <a:bodyPr/>
        <a:lstStyle/>
        <a:p>
          <a:endParaRPr lang="ru-RU"/>
        </a:p>
      </dgm:t>
    </dgm:pt>
    <dgm:pt modelId="{B348C670-E464-4FBD-A9B1-C8D87F60EC47}" type="sibTrans" cxnId="{CA2F9AFB-B986-4004-90EF-CFDA5CB3EC0F}">
      <dgm:prSet/>
      <dgm:spPr/>
      <dgm:t>
        <a:bodyPr/>
        <a:lstStyle/>
        <a:p>
          <a:endParaRPr lang="ru-RU"/>
        </a:p>
      </dgm:t>
    </dgm:pt>
    <dgm:pt modelId="{EF715522-B9F5-40C6-BE05-C89FD7D4DC3E}" type="pres">
      <dgm:prSet presAssocID="{A4B3BC77-E31D-4726-8DA8-9F8CEAB26322}" presName="Name0" presStyleCnt="0">
        <dgm:presLayoutVars>
          <dgm:dir/>
          <dgm:animLvl val="lvl"/>
          <dgm:resizeHandles/>
        </dgm:presLayoutVars>
      </dgm:prSet>
      <dgm:spPr/>
    </dgm:pt>
    <dgm:pt modelId="{3F6A7AB9-863B-4920-B224-5BFD1B3E9E6F}" type="pres">
      <dgm:prSet presAssocID="{11CA168E-7482-4A17-BFFB-71B584E0CF50}" presName="linNode" presStyleCnt="0"/>
      <dgm:spPr/>
    </dgm:pt>
    <dgm:pt modelId="{18EF0CB9-2460-4F02-87FD-656A5767E879}" type="pres">
      <dgm:prSet presAssocID="{11CA168E-7482-4A17-BFFB-71B584E0CF50}" presName="parentShp" presStyleLbl="node1" presStyleIdx="0" presStyleCnt="2">
        <dgm:presLayoutVars>
          <dgm:bulletEnabled val="1"/>
        </dgm:presLayoutVars>
      </dgm:prSet>
      <dgm:spPr/>
    </dgm:pt>
    <dgm:pt modelId="{450F74FD-078C-4A9B-B40B-2AEE7029A511}" type="pres">
      <dgm:prSet presAssocID="{11CA168E-7482-4A17-BFFB-71B584E0CF50}" presName="childShp" presStyleLbl="bgAccFollowNode1" presStyleIdx="0" presStyleCnt="2">
        <dgm:presLayoutVars>
          <dgm:bulletEnabled val="1"/>
        </dgm:presLayoutVars>
      </dgm:prSet>
      <dgm:spPr/>
    </dgm:pt>
    <dgm:pt modelId="{ED53787E-93D6-40DA-81C5-DC33FF7F4181}" type="pres">
      <dgm:prSet presAssocID="{2A2F89E0-C933-499F-89A6-8EB009561C8C}" presName="spacing" presStyleCnt="0"/>
      <dgm:spPr/>
    </dgm:pt>
    <dgm:pt modelId="{00AC157A-5F02-4C6A-9275-6321F43D89DD}" type="pres">
      <dgm:prSet presAssocID="{815A7C23-430B-481D-B55D-65A6E9B7472A}" presName="linNode" presStyleCnt="0"/>
      <dgm:spPr/>
    </dgm:pt>
    <dgm:pt modelId="{BC1CBFF5-C77F-480E-A4FE-DE204E58676F}" type="pres">
      <dgm:prSet presAssocID="{815A7C23-430B-481D-B55D-65A6E9B7472A}" presName="parentShp" presStyleLbl="node1" presStyleIdx="1" presStyleCnt="2">
        <dgm:presLayoutVars>
          <dgm:bulletEnabled val="1"/>
        </dgm:presLayoutVars>
      </dgm:prSet>
      <dgm:spPr/>
    </dgm:pt>
    <dgm:pt modelId="{D527B6F3-9827-43D3-995B-1B8E0EBE5F25}" type="pres">
      <dgm:prSet presAssocID="{815A7C23-430B-481D-B55D-65A6E9B7472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45BE404-614F-46CD-BE54-6BBFE3F19761}" srcId="{A4B3BC77-E31D-4726-8DA8-9F8CEAB26322}" destId="{11CA168E-7482-4A17-BFFB-71B584E0CF50}" srcOrd="0" destOrd="0" parTransId="{019F04DD-5823-45E6-9286-0D7F5BE31F08}" sibTransId="{2A2F89E0-C933-499F-89A6-8EB009561C8C}"/>
    <dgm:cxn modelId="{28304066-119B-4A6E-AC6C-0866697CD4FD}" type="presOf" srcId="{815A7C23-430B-481D-B55D-65A6E9B7472A}" destId="{BC1CBFF5-C77F-480E-A4FE-DE204E58676F}" srcOrd="0" destOrd="0" presId="urn:microsoft.com/office/officeart/2005/8/layout/vList6"/>
    <dgm:cxn modelId="{78169378-EF52-434D-ACD3-D0E3E023D360}" type="presOf" srcId="{11CA168E-7482-4A17-BFFB-71B584E0CF50}" destId="{18EF0CB9-2460-4F02-87FD-656A5767E879}" srcOrd="0" destOrd="0" presId="urn:microsoft.com/office/officeart/2005/8/layout/vList6"/>
    <dgm:cxn modelId="{C2B8D47D-AF05-4CBF-9576-236569300CC9}" type="presOf" srcId="{A4B3BC77-E31D-4726-8DA8-9F8CEAB26322}" destId="{EF715522-B9F5-40C6-BE05-C89FD7D4DC3E}" srcOrd="0" destOrd="0" presId="urn:microsoft.com/office/officeart/2005/8/layout/vList6"/>
    <dgm:cxn modelId="{CA2F9AFB-B986-4004-90EF-CFDA5CB3EC0F}" srcId="{A4B3BC77-E31D-4726-8DA8-9F8CEAB26322}" destId="{815A7C23-430B-481D-B55D-65A6E9B7472A}" srcOrd="1" destOrd="0" parTransId="{993FA4DF-449A-4001-B0F9-82C267390EFB}" sibTransId="{B348C670-E464-4FBD-A9B1-C8D87F60EC47}"/>
    <dgm:cxn modelId="{5CB0030A-2F98-4671-B7F7-29CC8230B837}" type="presParOf" srcId="{EF715522-B9F5-40C6-BE05-C89FD7D4DC3E}" destId="{3F6A7AB9-863B-4920-B224-5BFD1B3E9E6F}" srcOrd="0" destOrd="0" presId="urn:microsoft.com/office/officeart/2005/8/layout/vList6"/>
    <dgm:cxn modelId="{D3CA95B6-3453-4439-BBA5-2E557AE3E978}" type="presParOf" srcId="{3F6A7AB9-863B-4920-B224-5BFD1B3E9E6F}" destId="{18EF0CB9-2460-4F02-87FD-656A5767E879}" srcOrd="0" destOrd="0" presId="urn:microsoft.com/office/officeart/2005/8/layout/vList6"/>
    <dgm:cxn modelId="{DB0F6552-205F-4DB5-BF5A-F8DA8500E583}" type="presParOf" srcId="{3F6A7AB9-863B-4920-B224-5BFD1B3E9E6F}" destId="{450F74FD-078C-4A9B-B40B-2AEE7029A511}" srcOrd="1" destOrd="0" presId="urn:microsoft.com/office/officeart/2005/8/layout/vList6"/>
    <dgm:cxn modelId="{DE450BE1-1908-48BB-9612-E753C463C323}" type="presParOf" srcId="{EF715522-B9F5-40C6-BE05-C89FD7D4DC3E}" destId="{ED53787E-93D6-40DA-81C5-DC33FF7F4181}" srcOrd="1" destOrd="0" presId="urn:microsoft.com/office/officeart/2005/8/layout/vList6"/>
    <dgm:cxn modelId="{48D70914-70CC-41ED-A5D8-C1B9BF035ED0}" type="presParOf" srcId="{EF715522-B9F5-40C6-BE05-C89FD7D4DC3E}" destId="{00AC157A-5F02-4C6A-9275-6321F43D89DD}" srcOrd="2" destOrd="0" presId="urn:microsoft.com/office/officeart/2005/8/layout/vList6"/>
    <dgm:cxn modelId="{B0C27E9B-423A-43E4-9C6F-56481EB2DBB8}" type="presParOf" srcId="{00AC157A-5F02-4C6A-9275-6321F43D89DD}" destId="{BC1CBFF5-C77F-480E-A4FE-DE204E58676F}" srcOrd="0" destOrd="0" presId="urn:microsoft.com/office/officeart/2005/8/layout/vList6"/>
    <dgm:cxn modelId="{0AE7ACFE-C22C-4C4F-A1BD-9D389E2E466C}" type="presParOf" srcId="{00AC157A-5F02-4C6A-9275-6321F43D89DD}" destId="{D527B6F3-9827-43D3-995B-1B8E0EBE5F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7C2A8-698E-4BAD-BF97-89646B715FF6}" type="doc">
      <dgm:prSet loTypeId="urn:microsoft.com/office/officeart/2005/8/layout/vList6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10C73AF-D194-4AAC-81CF-D2D99C2B8F62}">
      <dgm:prSet custT="1"/>
      <dgm:spPr/>
      <dgm:t>
        <a:bodyPr/>
        <a:lstStyle/>
        <a:p>
          <a:r>
            <a:rPr lang="ru-RU" sz="1600" dirty="0" err="1"/>
            <a:t>Відбування</a:t>
          </a:r>
          <a:r>
            <a:rPr lang="ru-RU" sz="1600" dirty="0"/>
            <a:t> </a:t>
          </a:r>
          <a:r>
            <a:rPr lang="ru-RU" sz="1600" dirty="0" err="1"/>
            <a:t>виправних</a:t>
          </a:r>
          <a:r>
            <a:rPr lang="ru-RU" sz="1600" dirty="0"/>
            <a:t> </a:t>
          </a:r>
          <a:r>
            <a:rPr lang="ru-RU" sz="1600" dirty="0" err="1"/>
            <a:t>робіт</a:t>
          </a:r>
          <a:r>
            <a:rPr lang="ru-RU" sz="1600" dirty="0"/>
            <a:t> </a:t>
          </a:r>
          <a:r>
            <a:rPr lang="ru-RU" sz="1600" dirty="0" err="1"/>
            <a:t>обчислюється</a:t>
          </a:r>
          <a:r>
            <a:rPr lang="ru-RU" sz="1600" dirty="0"/>
            <a:t> часом, </a:t>
          </a:r>
          <a:r>
            <a:rPr lang="ru-RU" sz="1600" dirty="0" err="1"/>
            <a:t>протягом</a:t>
          </a:r>
          <a:r>
            <a:rPr lang="ru-RU" sz="1600" dirty="0"/>
            <a:t> </a:t>
          </a:r>
          <a:r>
            <a:rPr lang="ru-RU" sz="1600" dirty="0" err="1"/>
            <a:t>якого</a:t>
          </a:r>
          <a:r>
            <a:rPr lang="ru-RU" sz="1600" dirty="0"/>
            <a:t> </a:t>
          </a:r>
          <a:r>
            <a:rPr lang="ru-RU" sz="1600" dirty="0" err="1"/>
            <a:t>порушник</a:t>
          </a:r>
          <a:r>
            <a:rPr lang="ru-RU" sz="1600" dirty="0"/>
            <a:t> </a:t>
          </a:r>
          <a:r>
            <a:rPr lang="ru-RU" sz="1600" dirty="0" err="1"/>
            <a:t>працював</a:t>
          </a:r>
          <a:r>
            <a:rPr lang="ru-RU" sz="1600" dirty="0"/>
            <a:t> і з </a:t>
          </a:r>
          <a:r>
            <a:rPr lang="ru-RU" sz="1600" dirty="0" err="1"/>
            <a:t>його</a:t>
          </a:r>
          <a:r>
            <a:rPr lang="ru-RU" sz="1600" dirty="0"/>
            <a:t> </a:t>
          </a:r>
          <a:r>
            <a:rPr lang="ru-RU" sz="1600" dirty="0" err="1"/>
            <a:t>заробітку</a:t>
          </a:r>
          <a:r>
            <a:rPr lang="ru-RU" sz="1600" dirty="0"/>
            <a:t> </a:t>
          </a:r>
          <a:r>
            <a:rPr lang="ru-RU" sz="1600" dirty="0" err="1"/>
            <a:t>провадилось</a:t>
          </a:r>
          <a:r>
            <a:rPr lang="ru-RU" sz="1600" dirty="0"/>
            <a:t> </a:t>
          </a:r>
          <a:r>
            <a:rPr lang="ru-RU" sz="1600" dirty="0" err="1"/>
            <a:t>відрахування</a:t>
          </a:r>
          <a:r>
            <a:rPr lang="ru-RU" sz="1600" dirty="0"/>
            <a:t>.</a:t>
          </a:r>
        </a:p>
      </dgm:t>
    </dgm:pt>
    <dgm:pt modelId="{D9C3291D-D3BA-4E94-9E14-F66C98E00EF1}" type="parTrans" cxnId="{9016C15C-75D2-413A-A9EF-F19332D983FE}">
      <dgm:prSet/>
      <dgm:spPr/>
      <dgm:t>
        <a:bodyPr/>
        <a:lstStyle/>
        <a:p>
          <a:endParaRPr lang="ru-RU"/>
        </a:p>
      </dgm:t>
    </dgm:pt>
    <dgm:pt modelId="{37F710E4-291C-419A-814E-700BA59F1B92}" type="sibTrans" cxnId="{9016C15C-75D2-413A-A9EF-F19332D983FE}">
      <dgm:prSet/>
      <dgm:spPr/>
      <dgm:t>
        <a:bodyPr/>
        <a:lstStyle/>
        <a:p>
          <a:endParaRPr lang="ru-RU"/>
        </a:p>
      </dgm:t>
    </dgm:pt>
    <dgm:pt modelId="{D2F22532-F693-4412-BD08-FE563979A508}">
      <dgm:prSet custT="1"/>
      <dgm:spPr/>
      <dgm:t>
        <a:bodyPr/>
        <a:lstStyle/>
        <a:p>
          <a:r>
            <a:rPr lang="ru-RU" sz="1600" dirty="0" err="1"/>
            <a:t>Кількість</a:t>
          </a:r>
          <a:r>
            <a:rPr lang="ru-RU" sz="1600" dirty="0"/>
            <a:t> </a:t>
          </a:r>
          <a:r>
            <a:rPr lang="ru-RU" sz="1600" dirty="0" err="1"/>
            <a:t>днів</a:t>
          </a:r>
          <a:r>
            <a:rPr lang="ru-RU" sz="1600" dirty="0"/>
            <a:t>, </a:t>
          </a:r>
          <a:r>
            <a:rPr lang="ru-RU" sz="1600" dirty="0" err="1"/>
            <a:t>відпрацьованих</a:t>
          </a:r>
          <a:r>
            <a:rPr lang="ru-RU" sz="1600" dirty="0"/>
            <a:t> </a:t>
          </a:r>
          <a:r>
            <a:rPr lang="ru-RU" sz="1600" dirty="0" err="1"/>
            <a:t>порушником</a:t>
          </a:r>
          <a:r>
            <a:rPr lang="ru-RU" sz="1600" dirty="0"/>
            <a:t>, </a:t>
          </a:r>
          <a:r>
            <a:rPr lang="ru-RU" sz="1600" dirty="0" err="1"/>
            <a:t>має</a:t>
          </a:r>
          <a:r>
            <a:rPr lang="ru-RU" sz="1600" dirty="0"/>
            <a:t> бути не </a:t>
          </a:r>
          <a:r>
            <a:rPr lang="ru-RU" sz="1600" dirty="0" err="1"/>
            <a:t>менше</a:t>
          </a:r>
          <a:r>
            <a:rPr lang="ru-RU" sz="1600" dirty="0"/>
            <a:t> </a:t>
          </a:r>
          <a:r>
            <a:rPr lang="ru-RU" sz="1600" dirty="0" err="1"/>
            <a:t>кількості</a:t>
          </a:r>
          <a:r>
            <a:rPr lang="ru-RU" sz="1600" dirty="0"/>
            <a:t> </a:t>
          </a:r>
          <a:r>
            <a:rPr lang="ru-RU" sz="1600" dirty="0" err="1"/>
            <a:t>робочих</a:t>
          </a:r>
          <a:r>
            <a:rPr lang="ru-RU" sz="1600" dirty="0"/>
            <a:t> </a:t>
          </a:r>
          <a:r>
            <a:rPr lang="ru-RU" sz="1600" dirty="0" err="1"/>
            <a:t>днів</a:t>
          </a:r>
          <a:r>
            <a:rPr lang="ru-RU" sz="1600" dirty="0"/>
            <a:t>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припадають</a:t>
          </a:r>
          <a:r>
            <a:rPr lang="ru-RU" sz="1600" dirty="0"/>
            <a:t> на </a:t>
          </a:r>
          <a:r>
            <a:rPr lang="ru-RU" sz="1600" dirty="0" err="1"/>
            <a:t>встановлений</a:t>
          </a:r>
          <a:r>
            <a:rPr lang="ru-RU" sz="1600" dirty="0"/>
            <a:t> </a:t>
          </a:r>
          <a:r>
            <a:rPr lang="ru-RU" sz="1600" dirty="0" err="1"/>
            <a:t>районним</a:t>
          </a:r>
          <a:r>
            <a:rPr lang="ru-RU" sz="1600" dirty="0"/>
            <a:t>, </a:t>
          </a:r>
          <a:r>
            <a:rPr lang="ru-RU" sz="1600" dirty="0" err="1"/>
            <a:t>районним</a:t>
          </a:r>
          <a:r>
            <a:rPr lang="ru-RU" sz="1600" dirty="0"/>
            <a:t> у </a:t>
          </a:r>
          <a:r>
            <a:rPr lang="ru-RU" sz="1600" dirty="0" err="1"/>
            <a:t>місті</a:t>
          </a:r>
          <a:r>
            <a:rPr lang="ru-RU" sz="1600" dirty="0"/>
            <a:t>, </a:t>
          </a:r>
          <a:r>
            <a:rPr lang="ru-RU" sz="1600" dirty="0" err="1"/>
            <a:t>міським</a:t>
          </a:r>
          <a:r>
            <a:rPr lang="ru-RU" sz="1600" dirty="0"/>
            <a:t> </a:t>
          </a:r>
          <a:r>
            <a:rPr lang="ru-RU" sz="1600" dirty="0" err="1"/>
            <a:t>чи</a:t>
          </a:r>
          <a:r>
            <a:rPr lang="ru-RU" sz="1600" dirty="0"/>
            <a:t> </a:t>
          </a:r>
          <a:r>
            <a:rPr lang="ru-RU" sz="1600" dirty="0" err="1"/>
            <a:t>міськрайонним</a:t>
          </a:r>
          <a:r>
            <a:rPr lang="ru-RU" sz="1600" dirty="0"/>
            <a:t> судом (</a:t>
          </a:r>
          <a:r>
            <a:rPr lang="ru-RU" sz="1600" dirty="0" err="1"/>
            <a:t>суддею</a:t>
          </a:r>
          <a:r>
            <a:rPr lang="ru-RU" sz="1600" dirty="0"/>
            <a:t>) </a:t>
          </a:r>
          <a:r>
            <a:rPr lang="ru-RU" sz="1600" dirty="0" err="1"/>
            <a:t>календарний</a:t>
          </a:r>
          <a:r>
            <a:rPr lang="ru-RU" sz="1600" dirty="0"/>
            <a:t> строк </a:t>
          </a:r>
          <a:r>
            <a:rPr lang="ru-RU" sz="1600" dirty="0" err="1"/>
            <a:t>стягнення</a:t>
          </a:r>
          <a:r>
            <a:rPr lang="ru-RU" sz="1600" dirty="0"/>
            <a:t>. Якщо </a:t>
          </a:r>
          <a:r>
            <a:rPr lang="ru-RU" sz="1600" dirty="0" err="1"/>
            <a:t>порушник</a:t>
          </a:r>
          <a:r>
            <a:rPr lang="ru-RU" sz="1600" dirty="0"/>
            <a:t> не </a:t>
          </a:r>
          <a:r>
            <a:rPr lang="ru-RU" sz="1600" dirty="0" err="1"/>
            <a:t>відпрацював</a:t>
          </a:r>
          <a:r>
            <a:rPr lang="ru-RU" sz="1600" dirty="0"/>
            <a:t> </a:t>
          </a:r>
          <a:r>
            <a:rPr lang="ru-RU" sz="1600" dirty="0" err="1"/>
            <a:t>зазначеної</a:t>
          </a:r>
          <a:r>
            <a:rPr lang="ru-RU" sz="1600" dirty="0"/>
            <a:t> </a:t>
          </a:r>
          <a:r>
            <a:rPr lang="ru-RU" sz="1600" dirty="0" err="1"/>
            <a:t>кількості</a:t>
          </a:r>
          <a:r>
            <a:rPr lang="ru-RU" sz="1600" dirty="0"/>
            <a:t> </a:t>
          </a:r>
          <a:r>
            <a:rPr lang="ru-RU" sz="1600" dirty="0" err="1"/>
            <a:t>робочих</a:t>
          </a:r>
          <a:r>
            <a:rPr lang="ru-RU" sz="1600" dirty="0"/>
            <a:t> </a:t>
          </a:r>
          <a:r>
            <a:rPr lang="ru-RU" sz="1600" dirty="0" err="1"/>
            <a:t>днів</a:t>
          </a:r>
          <a:r>
            <a:rPr lang="ru-RU" sz="1600" dirty="0"/>
            <a:t> і </a:t>
          </a:r>
          <a:r>
            <a:rPr lang="ru-RU" sz="1600" dirty="0" err="1"/>
            <a:t>відсутні</a:t>
          </a:r>
          <a:r>
            <a:rPr lang="ru-RU" sz="1600" dirty="0"/>
            <a:t> </a:t>
          </a:r>
          <a:r>
            <a:rPr lang="ru-RU" sz="1600" dirty="0" err="1"/>
            <a:t>підстави</a:t>
          </a:r>
          <a:r>
            <a:rPr lang="ru-RU" sz="1600" dirty="0"/>
            <a:t> для </a:t>
          </a:r>
          <a:r>
            <a:rPr lang="ru-RU" sz="1600" dirty="0" err="1"/>
            <a:t>зарахування</a:t>
          </a:r>
          <a:r>
            <a:rPr lang="ru-RU" sz="1600" dirty="0"/>
            <a:t> </a:t>
          </a:r>
          <a:r>
            <a:rPr lang="ru-RU" sz="1600" dirty="0" err="1"/>
            <a:t>невідпрацьованих</a:t>
          </a:r>
          <a:r>
            <a:rPr lang="ru-RU" sz="1600" dirty="0"/>
            <a:t> </a:t>
          </a:r>
          <a:r>
            <a:rPr lang="ru-RU" sz="1600" dirty="0" err="1"/>
            <a:t>днів</a:t>
          </a:r>
          <a:r>
            <a:rPr lang="ru-RU" sz="1600" dirty="0"/>
            <a:t> у строк </a:t>
          </a:r>
          <a:r>
            <a:rPr lang="ru-RU" sz="1600" dirty="0" err="1"/>
            <a:t>стягнення</a:t>
          </a:r>
          <a:r>
            <a:rPr lang="ru-RU" sz="1600" dirty="0"/>
            <a:t>, </a:t>
          </a:r>
          <a:r>
            <a:rPr lang="ru-RU" sz="1600" dirty="0" err="1"/>
            <a:t>відбування</a:t>
          </a:r>
          <a:r>
            <a:rPr lang="ru-RU" sz="1600" dirty="0"/>
            <a:t> </a:t>
          </a:r>
          <a:r>
            <a:rPr lang="ru-RU" sz="1600" dirty="0" err="1"/>
            <a:t>виправних</a:t>
          </a:r>
          <a:r>
            <a:rPr lang="ru-RU" sz="1600" dirty="0"/>
            <a:t> </a:t>
          </a:r>
          <a:r>
            <a:rPr lang="ru-RU" sz="1600" dirty="0" err="1"/>
            <a:t>робіт</a:t>
          </a:r>
          <a:r>
            <a:rPr lang="ru-RU" sz="1600" dirty="0"/>
            <a:t> </a:t>
          </a:r>
          <a:r>
            <a:rPr lang="ru-RU" sz="1600" dirty="0" err="1"/>
            <a:t>триває</a:t>
          </a:r>
          <a:r>
            <a:rPr lang="ru-RU" sz="1600" dirty="0"/>
            <a:t> до </a:t>
          </a:r>
          <a:r>
            <a:rPr lang="ru-RU" sz="1600" dirty="0" err="1"/>
            <a:t>повного</a:t>
          </a:r>
          <a:r>
            <a:rPr lang="ru-RU" sz="1600" dirty="0"/>
            <a:t> </a:t>
          </a:r>
          <a:r>
            <a:rPr lang="ru-RU" sz="1600" dirty="0" err="1"/>
            <a:t>відпрацювання</a:t>
          </a:r>
          <a:r>
            <a:rPr lang="ru-RU" sz="1600" dirty="0"/>
            <a:t> </a:t>
          </a:r>
          <a:r>
            <a:rPr lang="ru-RU" sz="1600" dirty="0" err="1"/>
            <a:t>порушником</a:t>
          </a:r>
          <a:r>
            <a:rPr lang="ru-RU" sz="1600" dirty="0"/>
            <a:t> </a:t>
          </a:r>
          <a:r>
            <a:rPr lang="ru-RU" sz="1600" dirty="0" err="1"/>
            <a:t>належної</a:t>
          </a:r>
          <a:r>
            <a:rPr lang="ru-RU" sz="1600" dirty="0"/>
            <a:t> </a:t>
          </a:r>
          <a:r>
            <a:rPr lang="ru-RU" sz="1600" dirty="0" err="1"/>
            <a:t>кількості</a:t>
          </a:r>
          <a:r>
            <a:rPr lang="ru-RU" sz="1600" dirty="0"/>
            <a:t> </a:t>
          </a:r>
          <a:r>
            <a:rPr lang="ru-RU" sz="1600" dirty="0" err="1"/>
            <a:t>робочих</a:t>
          </a:r>
          <a:r>
            <a:rPr lang="ru-RU" sz="1600" dirty="0"/>
            <a:t> </a:t>
          </a:r>
          <a:r>
            <a:rPr lang="ru-RU" sz="1600" dirty="0" err="1"/>
            <a:t>днів</a:t>
          </a:r>
          <a:r>
            <a:rPr lang="ru-RU" sz="1600" dirty="0"/>
            <a:t>.</a:t>
          </a:r>
        </a:p>
      </dgm:t>
    </dgm:pt>
    <dgm:pt modelId="{80A813B3-155C-47A0-A7A6-B8B53CD50B98}" type="parTrans" cxnId="{922499A1-C86F-40C4-8921-F6EC58442496}">
      <dgm:prSet/>
      <dgm:spPr/>
      <dgm:t>
        <a:bodyPr/>
        <a:lstStyle/>
        <a:p>
          <a:endParaRPr lang="ru-RU"/>
        </a:p>
      </dgm:t>
    </dgm:pt>
    <dgm:pt modelId="{AD9AF179-8652-4D35-82D9-ED37603583CD}" type="sibTrans" cxnId="{922499A1-C86F-40C4-8921-F6EC58442496}">
      <dgm:prSet/>
      <dgm:spPr/>
      <dgm:t>
        <a:bodyPr/>
        <a:lstStyle/>
        <a:p>
          <a:endParaRPr lang="ru-RU"/>
        </a:p>
      </dgm:t>
    </dgm:pt>
    <dgm:pt modelId="{C1388E91-B485-4731-9CAE-7B340394C22D}">
      <dgm:prSet custT="1"/>
      <dgm:spPr/>
      <dgm:t>
        <a:bodyPr/>
        <a:lstStyle/>
        <a:p>
          <a:r>
            <a:rPr lang="ru-RU" sz="1600" dirty="0"/>
            <a:t>У строк </a:t>
          </a:r>
          <a:r>
            <a:rPr lang="ru-RU" sz="1600" dirty="0" err="1"/>
            <a:t>відбування</a:t>
          </a:r>
          <a:r>
            <a:rPr lang="ru-RU" sz="1600" dirty="0"/>
            <a:t> </a:t>
          </a:r>
          <a:r>
            <a:rPr lang="ru-RU" sz="1600" dirty="0" err="1"/>
            <a:t>стягнення</a:t>
          </a:r>
          <a:r>
            <a:rPr lang="ru-RU" sz="1600" dirty="0"/>
            <a:t> </a:t>
          </a:r>
          <a:r>
            <a:rPr lang="ru-RU" sz="1600" dirty="0" err="1"/>
            <a:t>зараховується</a:t>
          </a:r>
          <a:r>
            <a:rPr lang="ru-RU" sz="1600" dirty="0"/>
            <a:t> час, </a:t>
          </a:r>
          <a:r>
            <a:rPr lang="ru-RU" sz="1600" dirty="0" err="1"/>
            <a:t>протягом</a:t>
          </a:r>
          <a:r>
            <a:rPr lang="ru-RU" sz="1600" dirty="0"/>
            <a:t> </a:t>
          </a:r>
          <a:r>
            <a:rPr lang="ru-RU" sz="1600" dirty="0" err="1"/>
            <a:t>якого</a:t>
          </a:r>
          <a:r>
            <a:rPr lang="ru-RU" sz="1600" dirty="0"/>
            <a:t> </a:t>
          </a:r>
          <a:r>
            <a:rPr lang="ru-RU" sz="1600" dirty="0" err="1"/>
            <a:t>порушник</a:t>
          </a:r>
          <a:r>
            <a:rPr lang="ru-RU" sz="1600" dirty="0"/>
            <a:t> не </a:t>
          </a:r>
          <a:r>
            <a:rPr lang="ru-RU" sz="1600" dirty="0" err="1"/>
            <a:t>працював</a:t>
          </a:r>
          <a:r>
            <a:rPr lang="ru-RU" sz="1600" dirty="0"/>
            <a:t> з </a:t>
          </a:r>
          <a:r>
            <a:rPr lang="ru-RU" sz="1600" dirty="0" err="1"/>
            <a:t>поважних</a:t>
          </a:r>
          <a:r>
            <a:rPr lang="ru-RU" sz="1600" dirty="0"/>
            <a:t> причин і </a:t>
          </a:r>
          <a:r>
            <a:rPr lang="ru-RU" sz="1600" dirty="0" err="1"/>
            <a:t>йому</a:t>
          </a:r>
          <a:r>
            <a:rPr lang="ru-RU" sz="1600" dirty="0"/>
            <a:t> </a:t>
          </a:r>
          <a:r>
            <a:rPr lang="ru-RU" sz="1600" dirty="0" err="1"/>
            <a:t>відповідно</a:t>
          </a:r>
          <a:r>
            <a:rPr lang="ru-RU" sz="1600" dirty="0"/>
            <a:t> до закону </a:t>
          </a:r>
          <a:r>
            <a:rPr lang="ru-RU" sz="1600" dirty="0" err="1"/>
            <a:t>виплачувалась</a:t>
          </a:r>
          <a:r>
            <a:rPr lang="ru-RU" sz="1600" dirty="0"/>
            <a:t> </a:t>
          </a:r>
          <a:r>
            <a:rPr lang="ru-RU" sz="1600" dirty="0" err="1"/>
            <a:t>заробітна</a:t>
          </a:r>
          <a:r>
            <a:rPr lang="ru-RU" sz="1600" dirty="0"/>
            <a:t> плата. До </a:t>
          </a:r>
          <a:r>
            <a:rPr lang="ru-RU" sz="1600" dirty="0" err="1"/>
            <a:t>цього</a:t>
          </a:r>
          <a:r>
            <a:rPr lang="ru-RU" sz="1600" dirty="0"/>
            <a:t> строку </a:t>
          </a:r>
          <a:r>
            <a:rPr lang="ru-RU" sz="1600" dirty="0" err="1"/>
            <a:t>також</a:t>
          </a:r>
          <a:r>
            <a:rPr lang="ru-RU" sz="1600" dirty="0"/>
            <a:t> </a:t>
          </a:r>
          <a:r>
            <a:rPr lang="ru-RU" sz="1600" dirty="0" err="1"/>
            <a:t>зараховується</a:t>
          </a:r>
          <a:r>
            <a:rPr lang="ru-RU" sz="1600" dirty="0"/>
            <a:t> час </a:t>
          </a:r>
          <a:r>
            <a:rPr lang="ru-RU" sz="1600" dirty="0" err="1"/>
            <a:t>хвороби</a:t>
          </a:r>
          <a:r>
            <a:rPr lang="ru-RU" sz="1600" dirty="0"/>
            <a:t>, час, </a:t>
          </a:r>
          <a:r>
            <a:rPr lang="ru-RU" sz="1600" dirty="0" err="1"/>
            <a:t>наданий</a:t>
          </a:r>
          <a:r>
            <a:rPr lang="ru-RU" sz="1600" dirty="0"/>
            <a:t> для догляду за </a:t>
          </a:r>
          <a:r>
            <a:rPr lang="ru-RU" sz="1600" dirty="0" err="1"/>
            <a:t>хворим</a:t>
          </a:r>
          <a:r>
            <a:rPr lang="ru-RU" sz="1600" dirty="0"/>
            <a:t>, і час проведений у </a:t>
          </a:r>
          <a:r>
            <a:rPr lang="ru-RU" sz="1600" dirty="0" err="1"/>
            <a:t>відпустці</a:t>
          </a:r>
          <a:r>
            <a:rPr lang="ru-RU" sz="1600" dirty="0"/>
            <a:t> по </a:t>
          </a:r>
          <a:r>
            <a:rPr lang="ru-RU" sz="1600" dirty="0" err="1"/>
            <a:t>вагітності</a:t>
          </a:r>
          <a:r>
            <a:rPr lang="ru-RU" sz="1600" dirty="0"/>
            <a:t> і родах. </a:t>
          </a:r>
        </a:p>
        <a:p>
          <a:r>
            <a:rPr lang="ru-RU" sz="1600" dirty="0"/>
            <a:t>Час </a:t>
          </a:r>
          <a:r>
            <a:rPr lang="ru-RU" sz="1600" dirty="0" err="1"/>
            <a:t>хвороби</a:t>
          </a:r>
          <a:r>
            <a:rPr lang="ru-RU" sz="1600" dirty="0"/>
            <a:t>, </a:t>
          </a:r>
          <a:r>
            <a:rPr lang="ru-RU" sz="1600" dirty="0" err="1"/>
            <a:t>спричиненої</a:t>
          </a:r>
          <a:r>
            <a:rPr lang="ru-RU" sz="1600" dirty="0"/>
            <a:t> </a:t>
          </a:r>
          <a:r>
            <a:rPr lang="ru-RU" sz="1600" dirty="0" err="1"/>
            <a:t>сп’янінням</a:t>
          </a:r>
          <a:r>
            <a:rPr lang="ru-RU" sz="1600" dirty="0"/>
            <a:t> </a:t>
          </a:r>
          <a:r>
            <a:rPr lang="ru-RU" sz="1600" dirty="0" err="1"/>
            <a:t>або</a:t>
          </a:r>
          <a:r>
            <a:rPr lang="ru-RU" sz="1600" dirty="0"/>
            <a:t> </a:t>
          </a:r>
          <a:r>
            <a:rPr lang="ru-RU" sz="1600" dirty="0" err="1"/>
            <a:t>діями</a:t>
          </a:r>
          <a:r>
            <a:rPr lang="ru-RU" sz="1600" dirty="0"/>
            <a:t>, </a:t>
          </a:r>
          <a:r>
            <a:rPr lang="ru-RU" sz="1600" dirty="0" err="1"/>
            <a:t>зв’язаними</a:t>
          </a:r>
          <a:r>
            <a:rPr lang="ru-RU" sz="1600" dirty="0"/>
            <a:t> з </a:t>
          </a:r>
          <a:r>
            <a:rPr lang="ru-RU" sz="1600" dirty="0" err="1"/>
            <a:t>сп’янінням</a:t>
          </a:r>
          <a:r>
            <a:rPr lang="ru-RU" sz="1600" dirty="0"/>
            <a:t>, до строку </a:t>
          </a:r>
          <a:r>
            <a:rPr lang="ru-RU" sz="1600" dirty="0" err="1"/>
            <a:t>відбування</a:t>
          </a:r>
          <a:r>
            <a:rPr lang="ru-RU" sz="1600" dirty="0"/>
            <a:t> </a:t>
          </a:r>
          <a:r>
            <a:rPr lang="ru-RU" sz="1600" dirty="0" err="1"/>
            <a:t>виправних</a:t>
          </a:r>
          <a:r>
            <a:rPr lang="ru-RU" sz="1600" dirty="0"/>
            <a:t> </a:t>
          </a:r>
          <a:r>
            <a:rPr lang="ru-RU" sz="1600" dirty="0" err="1"/>
            <a:t>робіт</a:t>
          </a:r>
          <a:r>
            <a:rPr lang="ru-RU" sz="1600" dirty="0"/>
            <a:t> не </a:t>
          </a:r>
          <a:r>
            <a:rPr lang="ru-RU" sz="1600" dirty="0" err="1"/>
            <a:t>зараховується</a:t>
          </a:r>
          <a:r>
            <a:rPr lang="ru-RU" sz="1600" dirty="0"/>
            <a:t>.</a:t>
          </a:r>
        </a:p>
      </dgm:t>
    </dgm:pt>
    <dgm:pt modelId="{D7570366-3898-4834-A1EC-1680C6ADCDBC}" type="parTrans" cxnId="{335D96C1-3744-47CD-BE64-33CD57AF116E}">
      <dgm:prSet/>
      <dgm:spPr/>
      <dgm:t>
        <a:bodyPr/>
        <a:lstStyle/>
        <a:p>
          <a:endParaRPr lang="ru-RU"/>
        </a:p>
      </dgm:t>
    </dgm:pt>
    <dgm:pt modelId="{E2F292C9-C315-425D-82CC-50490D0B8837}" type="sibTrans" cxnId="{335D96C1-3744-47CD-BE64-33CD57AF116E}">
      <dgm:prSet/>
      <dgm:spPr/>
      <dgm:t>
        <a:bodyPr/>
        <a:lstStyle/>
        <a:p>
          <a:endParaRPr lang="ru-RU"/>
        </a:p>
      </dgm:t>
    </dgm:pt>
    <dgm:pt modelId="{CD5442A8-2E83-42A4-9E1A-D67743E5A8A0}" type="pres">
      <dgm:prSet presAssocID="{DFD7C2A8-698E-4BAD-BF97-89646B715FF6}" presName="Name0" presStyleCnt="0">
        <dgm:presLayoutVars>
          <dgm:dir/>
          <dgm:animLvl val="lvl"/>
          <dgm:resizeHandles/>
        </dgm:presLayoutVars>
      </dgm:prSet>
      <dgm:spPr/>
    </dgm:pt>
    <dgm:pt modelId="{839124C6-C32D-43A7-97D3-420A76EC5657}" type="pres">
      <dgm:prSet presAssocID="{410C73AF-D194-4AAC-81CF-D2D99C2B8F62}" presName="linNode" presStyleCnt="0"/>
      <dgm:spPr/>
    </dgm:pt>
    <dgm:pt modelId="{47584D87-C334-420F-830D-A61A7D922541}" type="pres">
      <dgm:prSet presAssocID="{410C73AF-D194-4AAC-81CF-D2D99C2B8F62}" presName="parentShp" presStyleLbl="node1" presStyleIdx="0" presStyleCnt="3" custScaleX="202072" custScaleY="109288">
        <dgm:presLayoutVars>
          <dgm:bulletEnabled val="1"/>
        </dgm:presLayoutVars>
      </dgm:prSet>
      <dgm:spPr/>
    </dgm:pt>
    <dgm:pt modelId="{F85FC230-2068-4CAD-912F-8DBE0606D46A}" type="pres">
      <dgm:prSet presAssocID="{410C73AF-D194-4AAC-81CF-D2D99C2B8F62}" presName="childShp" presStyleLbl="bgAccFollowNode1" presStyleIdx="0" presStyleCnt="3">
        <dgm:presLayoutVars>
          <dgm:bulletEnabled val="1"/>
        </dgm:presLayoutVars>
      </dgm:prSet>
      <dgm:spPr/>
    </dgm:pt>
    <dgm:pt modelId="{1B66CEE0-DF90-45DC-A6A4-AAAF760439EA}" type="pres">
      <dgm:prSet presAssocID="{37F710E4-291C-419A-814E-700BA59F1B92}" presName="spacing" presStyleCnt="0"/>
      <dgm:spPr/>
    </dgm:pt>
    <dgm:pt modelId="{0B3F335E-9674-4089-811B-78708692B8BE}" type="pres">
      <dgm:prSet presAssocID="{D2F22532-F693-4412-BD08-FE563979A508}" presName="linNode" presStyleCnt="0"/>
      <dgm:spPr/>
    </dgm:pt>
    <dgm:pt modelId="{1A552E6A-9655-4FB0-89C8-668CD31A428E}" type="pres">
      <dgm:prSet presAssocID="{D2F22532-F693-4412-BD08-FE563979A508}" presName="parentShp" presStyleLbl="node1" presStyleIdx="1" presStyleCnt="3" custScaleX="766155" custScaleY="141417">
        <dgm:presLayoutVars>
          <dgm:bulletEnabled val="1"/>
        </dgm:presLayoutVars>
      </dgm:prSet>
      <dgm:spPr/>
    </dgm:pt>
    <dgm:pt modelId="{11542B45-57EB-4AF5-B146-BBA29D5FC4DC}" type="pres">
      <dgm:prSet presAssocID="{D2F22532-F693-4412-BD08-FE563979A508}" presName="childShp" presStyleLbl="bgAccFollowNode1" presStyleIdx="1" presStyleCnt="3">
        <dgm:presLayoutVars>
          <dgm:bulletEnabled val="1"/>
        </dgm:presLayoutVars>
      </dgm:prSet>
      <dgm:spPr/>
    </dgm:pt>
    <dgm:pt modelId="{33913ABF-494F-4AEA-95D3-34182B516D12}" type="pres">
      <dgm:prSet presAssocID="{AD9AF179-8652-4D35-82D9-ED37603583CD}" presName="spacing" presStyleCnt="0"/>
      <dgm:spPr/>
    </dgm:pt>
    <dgm:pt modelId="{C578EAF3-F8CB-402F-964D-683DF5C4DFBA}" type="pres">
      <dgm:prSet presAssocID="{C1388E91-B485-4731-9CAE-7B340394C22D}" presName="linNode" presStyleCnt="0"/>
      <dgm:spPr/>
    </dgm:pt>
    <dgm:pt modelId="{28AB0CD3-BEA4-4C09-BE34-11F3FCC73FAF}" type="pres">
      <dgm:prSet presAssocID="{C1388E91-B485-4731-9CAE-7B340394C22D}" presName="parentShp" presStyleLbl="node1" presStyleIdx="2" presStyleCnt="3" custScaleX="625071" custScaleY="146933">
        <dgm:presLayoutVars>
          <dgm:bulletEnabled val="1"/>
        </dgm:presLayoutVars>
      </dgm:prSet>
      <dgm:spPr/>
    </dgm:pt>
    <dgm:pt modelId="{459580A0-D261-4382-A665-91936B76342B}" type="pres">
      <dgm:prSet presAssocID="{C1388E91-B485-4731-9CAE-7B340394C22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0C1AD23-7532-473A-AD6D-22812AD24408}" type="presOf" srcId="{D2F22532-F693-4412-BD08-FE563979A508}" destId="{1A552E6A-9655-4FB0-89C8-668CD31A428E}" srcOrd="0" destOrd="0" presId="urn:microsoft.com/office/officeart/2005/8/layout/vList6"/>
    <dgm:cxn modelId="{8D451839-78F2-4EF5-AA68-0A9BE3F475C1}" type="presOf" srcId="{C1388E91-B485-4731-9CAE-7B340394C22D}" destId="{28AB0CD3-BEA4-4C09-BE34-11F3FCC73FAF}" srcOrd="0" destOrd="0" presId="urn:microsoft.com/office/officeart/2005/8/layout/vList6"/>
    <dgm:cxn modelId="{9016C15C-75D2-413A-A9EF-F19332D983FE}" srcId="{DFD7C2A8-698E-4BAD-BF97-89646B715FF6}" destId="{410C73AF-D194-4AAC-81CF-D2D99C2B8F62}" srcOrd="0" destOrd="0" parTransId="{D9C3291D-D3BA-4E94-9E14-F66C98E00EF1}" sibTransId="{37F710E4-291C-419A-814E-700BA59F1B92}"/>
    <dgm:cxn modelId="{922499A1-C86F-40C4-8921-F6EC58442496}" srcId="{DFD7C2A8-698E-4BAD-BF97-89646B715FF6}" destId="{D2F22532-F693-4412-BD08-FE563979A508}" srcOrd="1" destOrd="0" parTransId="{80A813B3-155C-47A0-A7A6-B8B53CD50B98}" sibTransId="{AD9AF179-8652-4D35-82D9-ED37603583CD}"/>
    <dgm:cxn modelId="{335D96C1-3744-47CD-BE64-33CD57AF116E}" srcId="{DFD7C2A8-698E-4BAD-BF97-89646B715FF6}" destId="{C1388E91-B485-4731-9CAE-7B340394C22D}" srcOrd="2" destOrd="0" parTransId="{D7570366-3898-4834-A1EC-1680C6ADCDBC}" sibTransId="{E2F292C9-C315-425D-82CC-50490D0B8837}"/>
    <dgm:cxn modelId="{4C8FF6D8-83FB-418D-8B46-3200E58C178A}" type="presOf" srcId="{410C73AF-D194-4AAC-81CF-D2D99C2B8F62}" destId="{47584D87-C334-420F-830D-A61A7D922541}" srcOrd="0" destOrd="0" presId="urn:microsoft.com/office/officeart/2005/8/layout/vList6"/>
    <dgm:cxn modelId="{3B0687FA-4269-4A4C-BDF5-D7BCBFA0A8CF}" type="presOf" srcId="{DFD7C2A8-698E-4BAD-BF97-89646B715FF6}" destId="{CD5442A8-2E83-42A4-9E1A-D67743E5A8A0}" srcOrd="0" destOrd="0" presId="urn:microsoft.com/office/officeart/2005/8/layout/vList6"/>
    <dgm:cxn modelId="{B019EEF2-EC95-4E49-A2B7-45E0E3F1DD00}" type="presParOf" srcId="{CD5442A8-2E83-42A4-9E1A-D67743E5A8A0}" destId="{839124C6-C32D-43A7-97D3-420A76EC5657}" srcOrd="0" destOrd="0" presId="urn:microsoft.com/office/officeart/2005/8/layout/vList6"/>
    <dgm:cxn modelId="{F0868347-D395-47B0-B571-5FB5EE420A29}" type="presParOf" srcId="{839124C6-C32D-43A7-97D3-420A76EC5657}" destId="{47584D87-C334-420F-830D-A61A7D922541}" srcOrd="0" destOrd="0" presId="urn:microsoft.com/office/officeart/2005/8/layout/vList6"/>
    <dgm:cxn modelId="{61384851-549C-4779-B8C1-3411C08BE213}" type="presParOf" srcId="{839124C6-C32D-43A7-97D3-420A76EC5657}" destId="{F85FC230-2068-4CAD-912F-8DBE0606D46A}" srcOrd="1" destOrd="0" presId="urn:microsoft.com/office/officeart/2005/8/layout/vList6"/>
    <dgm:cxn modelId="{EB00A20D-B86E-42A5-AFFF-5A563412AE82}" type="presParOf" srcId="{CD5442A8-2E83-42A4-9E1A-D67743E5A8A0}" destId="{1B66CEE0-DF90-45DC-A6A4-AAAF760439EA}" srcOrd="1" destOrd="0" presId="urn:microsoft.com/office/officeart/2005/8/layout/vList6"/>
    <dgm:cxn modelId="{463C89AA-46AA-4B57-A164-CD4A59867A34}" type="presParOf" srcId="{CD5442A8-2E83-42A4-9E1A-D67743E5A8A0}" destId="{0B3F335E-9674-4089-811B-78708692B8BE}" srcOrd="2" destOrd="0" presId="urn:microsoft.com/office/officeart/2005/8/layout/vList6"/>
    <dgm:cxn modelId="{7C6AE00B-3870-44B0-A2DF-F469526DC5CF}" type="presParOf" srcId="{0B3F335E-9674-4089-811B-78708692B8BE}" destId="{1A552E6A-9655-4FB0-89C8-668CD31A428E}" srcOrd="0" destOrd="0" presId="urn:microsoft.com/office/officeart/2005/8/layout/vList6"/>
    <dgm:cxn modelId="{4448024A-E05E-476F-B49B-A3DB60F237A9}" type="presParOf" srcId="{0B3F335E-9674-4089-811B-78708692B8BE}" destId="{11542B45-57EB-4AF5-B146-BBA29D5FC4DC}" srcOrd="1" destOrd="0" presId="urn:microsoft.com/office/officeart/2005/8/layout/vList6"/>
    <dgm:cxn modelId="{A103D824-9151-4C5D-ADF6-760564919E54}" type="presParOf" srcId="{CD5442A8-2E83-42A4-9E1A-D67743E5A8A0}" destId="{33913ABF-494F-4AEA-95D3-34182B516D12}" srcOrd="3" destOrd="0" presId="urn:microsoft.com/office/officeart/2005/8/layout/vList6"/>
    <dgm:cxn modelId="{2408E2F1-BF45-45A3-A526-648DFCEB68EE}" type="presParOf" srcId="{CD5442A8-2E83-42A4-9E1A-D67743E5A8A0}" destId="{C578EAF3-F8CB-402F-964D-683DF5C4DFBA}" srcOrd="4" destOrd="0" presId="urn:microsoft.com/office/officeart/2005/8/layout/vList6"/>
    <dgm:cxn modelId="{651E60B3-F8ED-40EA-BDFC-E71FE435EB33}" type="presParOf" srcId="{C578EAF3-F8CB-402F-964D-683DF5C4DFBA}" destId="{28AB0CD3-BEA4-4C09-BE34-11F3FCC73FAF}" srcOrd="0" destOrd="0" presId="urn:microsoft.com/office/officeart/2005/8/layout/vList6"/>
    <dgm:cxn modelId="{365E871E-0FEB-4A9A-ACE2-7A69E9ACE7D0}" type="presParOf" srcId="{C578EAF3-F8CB-402F-964D-683DF5C4DFBA}" destId="{459580A0-D261-4382-A665-91936B7634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3F3A7-16A5-4A0C-A124-2EB3244F91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D700FD-7FB8-409E-8D05-B19A70C46B67}">
      <dgm:prSet/>
      <dgm:spPr/>
      <dgm:t>
        <a:bodyPr/>
        <a:lstStyle/>
        <a:p>
          <a:r>
            <a:rPr lang="ru-RU"/>
            <a:t>Строк виконання адміністративного стягнення у вигляді суспільно корисних робіт обчислюється в годинах, протягом яких порушник виконує призначену йому суспільно корисну працю.</a:t>
          </a:r>
        </a:p>
      </dgm:t>
    </dgm:pt>
    <dgm:pt modelId="{20C15465-7E39-4DED-8CB6-CF72228AFDC6}" type="parTrans" cxnId="{4105A878-B9CB-45C8-9C9B-5E9C7C7F94E2}">
      <dgm:prSet/>
      <dgm:spPr/>
      <dgm:t>
        <a:bodyPr/>
        <a:lstStyle/>
        <a:p>
          <a:endParaRPr lang="ru-RU"/>
        </a:p>
      </dgm:t>
    </dgm:pt>
    <dgm:pt modelId="{28724DE7-F192-4FA8-9D94-A7C4A374511F}" type="sibTrans" cxnId="{4105A878-B9CB-45C8-9C9B-5E9C7C7F94E2}">
      <dgm:prSet/>
      <dgm:spPr/>
      <dgm:t>
        <a:bodyPr/>
        <a:lstStyle/>
        <a:p>
          <a:endParaRPr lang="ru-RU"/>
        </a:p>
      </dgm:t>
    </dgm:pt>
    <dgm:pt modelId="{11317111-5AD4-4CCC-AFF1-CC47A223439D}">
      <dgm:prSet/>
      <dgm:spPr/>
      <dgm:t>
        <a:bodyPr/>
        <a:lstStyle/>
        <a:p>
          <a:r>
            <a:rPr lang="ru-RU"/>
            <a:t>Суспільно корисні роботи виконуються не більше восьми годин, а неповнолітніми - не більше двох годин на день.</a:t>
          </a:r>
        </a:p>
      </dgm:t>
    </dgm:pt>
    <dgm:pt modelId="{1C6DD7C7-FC33-4ED6-88C0-4CDB6B923CA7}" type="parTrans" cxnId="{696B3EA0-65F5-41E0-8AC0-2934C5ED3626}">
      <dgm:prSet/>
      <dgm:spPr/>
      <dgm:t>
        <a:bodyPr/>
        <a:lstStyle/>
        <a:p>
          <a:endParaRPr lang="ru-RU"/>
        </a:p>
      </dgm:t>
    </dgm:pt>
    <dgm:pt modelId="{B917ECE9-7B2E-4393-B6A7-A541C4E7167B}" type="sibTrans" cxnId="{696B3EA0-65F5-41E0-8AC0-2934C5ED3626}">
      <dgm:prSet/>
      <dgm:spPr/>
      <dgm:t>
        <a:bodyPr/>
        <a:lstStyle/>
        <a:p>
          <a:endParaRPr lang="ru-RU"/>
        </a:p>
      </dgm:t>
    </dgm:pt>
    <dgm:pt modelId="{141D065F-89E9-40C1-B2CB-3F94C31BB8CB}" type="pres">
      <dgm:prSet presAssocID="{69A3F3A7-16A5-4A0C-A124-2EB3244F91B5}" presName="CompostProcess" presStyleCnt="0">
        <dgm:presLayoutVars>
          <dgm:dir/>
          <dgm:resizeHandles val="exact"/>
        </dgm:presLayoutVars>
      </dgm:prSet>
      <dgm:spPr/>
    </dgm:pt>
    <dgm:pt modelId="{C7D1A8B3-049A-451B-BFE7-4A0324348974}" type="pres">
      <dgm:prSet presAssocID="{69A3F3A7-16A5-4A0C-A124-2EB3244F91B5}" presName="arrow" presStyleLbl="bgShp" presStyleIdx="0" presStyleCnt="1"/>
      <dgm:spPr/>
    </dgm:pt>
    <dgm:pt modelId="{519E5A16-EECF-4325-A451-7233988E5D3D}" type="pres">
      <dgm:prSet presAssocID="{69A3F3A7-16A5-4A0C-A124-2EB3244F91B5}" presName="linearProcess" presStyleCnt="0"/>
      <dgm:spPr/>
    </dgm:pt>
    <dgm:pt modelId="{2C63D39F-9DCE-4862-8B61-CD7ED141CF97}" type="pres">
      <dgm:prSet presAssocID="{1FD700FD-7FB8-409E-8D05-B19A70C46B67}" presName="textNode" presStyleLbl="node1" presStyleIdx="0" presStyleCnt="2">
        <dgm:presLayoutVars>
          <dgm:bulletEnabled val="1"/>
        </dgm:presLayoutVars>
      </dgm:prSet>
      <dgm:spPr/>
    </dgm:pt>
    <dgm:pt modelId="{AE0033FA-15D5-4D39-8BEB-9A7C5074BCEA}" type="pres">
      <dgm:prSet presAssocID="{28724DE7-F192-4FA8-9D94-A7C4A374511F}" presName="sibTrans" presStyleCnt="0"/>
      <dgm:spPr/>
    </dgm:pt>
    <dgm:pt modelId="{332DE804-DD39-4917-8020-57E0B47128B4}" type="pres">
      <dgm:prSet presAssocID="{11317111-5AD4-4CCC-AFF1-CC47A223439D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1CCF30E-674B-4ED7-975B-F9EAB1D31EFF}" type="presOf" srcId="{69A3F3A7-16A5-4A0C-A124-2EB3244F91B5}" destId="{141D065F-89E9-40C1-B2CB-3F94C31BB8CB}" srcOrd="0" destOrd="0" presId="urn:microsoft.com/office/officeart/2005/8/layout/hProcess9"/>
    <dgm:cxn modelId="{4105A878-B9CB-45C8-9C9B-5E9C7C7F94E2}" srcId="{69A3F3A7-16A5-4A0C-A124-2EB3244F91B5}" destId="{1FD700FD-7FB8-409E-8D05-B19A70C46B67}" srcOrd="0" destOrd="0" parTransId="{20C15465-7E39-4DED-8CB6-CF72228AFDC6}" sibTransId="{28724DE7-F192-4FA8-9D94-A7C4A374511F}"/>
    <dgm:cxn modelId="{696B3EA0-65F5-41E0-8AC0-2934C5ED3626}" srcId="{69A3F3A7-16A5-4A0C-A124-2EB3244F91B5}" destId="{11317111-5AD4-4CCC-AFF1-CC47A223439D}" srcOrd="1" destOrd="0" parTransId="{1C6DD7C7-FC33-4ED6-88C0-4CDB6B923CA7}" sibTransId="{B917ECE9-7B2E-4393-B6A7-A541C4E7167B}"/>
    <dgm:cxn modelId="{AF285FDB-AEE7-4667-8C90-9AFC2BBA799E}" type="presOf" srcId="{11317111-5AD4-4CCC-AFF1-CC47A223439D}" destId="{332DE804-DD39-4917-8020-57E0B47128B4}" srcOrd="0" destOrd="0" presId="urn:microsoft.com/office/officeart/2005/8/layout/hProcess9"/>
    <dgm:cxn modelId="{869DAAF7-EBE2-4C3D-8BD1-09DD5541BF8F}" type="presOf" srcId="{1FD700FD-7FB8-409E-8D05-B19A70C46B67}" destId="{2C63D39F-9DCE-4862-8B61-CD7ED141CF97}" srcOrd="0" destOrd="0" presId="urn:microsoft.com/office/officeart/2005/8/layout/hProcess9"/>
    <dgm:cxn modelId="{68375AB1-B30A-4B12-94EB-475F970E7765}" type="presParOf" srcId="{141D065F-89E9-40C1-B2CB-3F94C31BB8CB}" destId="{C7D1A8B3-049A-451B-BFE7-4A0324348974}" srcOrd="0" destOrd="0" presId="urn:microsoft.com/office/officeart/2005/8/layout/hProcess9"/>
    <dgm:cxn modelId="{4B88C928-E46E-497F-8135-FF59C0F374AB}" type="presParOf" srcId="{141D065F-89E9-40C1-B2CB-3F94C31BB8CB}" destId="{519E5A16-EECF-4325-A451-7233988E5D3D}" srcOrd="1" destOrd="0" presId="urn:microsoft.com/office/officeart/2005/8/layout/hProcess9"/>
    <dgm:cxn modelId="{C12452E8-F197-4E6A-AFBB-AFF8B8BD5539}" type="presParOf" srcId="{519E5A16-EECF-4325-A451-7233988E5D3D}" destId="{2C63D39F-9DCE-4862-8B61-CD7ED141CF97}" srcOrd="0" destOrd="0" presId="urn:microsoft.com/office/officeart/2005/8/layout/hProcess9"/>
    <dgm:cxn modelId="{F9E5519D-B7B1-4A76-A584-B53D2A3FF120}" type="presParOf" srcId="{519E5A16-EECF-4325-A451-7233988E5D3D}" destId="{AE0033FA-15D5-4D39-8BEB-9A7C5074BCEA}" srcOrd="1" destOrd="0" presId="urn:microsoft.com/office/officeart/2005/8/layout/hProcess9"/>
    <dgm:cxn modelId="{F8A5CE65-B9CC-4ED4-8268-556A1197067B}" type="presParOf" srcId="{519E5A16-EECF-4325-A451-7233988E5D3D}" destId="{332DE804-DD39-4917-8020-57E0B47128B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14D7D-A0BF-4572-B0AB-E08278EA809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60F26A-D1B1-40E1-9D78-3CE27A155D7D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Особи,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піддані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адміністративному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роботах.</a:t>
          </a:r>
        </a:p>
      </dgm:t>
    </dgm:pt>
    <dgm:pt modelId="{2C9AB43A-7F64-43E5-96DA-64ED9A33EC0F}" type="parTrans" cxnId="{3E46FFD0-66E7-4C1B-93D7-FB569831D71F}">
      <dgm:prSet/>
      <dgm:spPr/>
      <dgm:t>
        <a:bodyPr/>
        <a:lstStyle/>
        <a:p>
          <a:endParaRPr lang="ru-RU"/>
        </a:p>
      </dgm:t>
    </dgm:pt>
    <dgm:pt modelId="{A82F8B44-4C1D-46CC-8962-0C83BA266139}" type="sibTrans" cxnId="{3E46FFD0-66E7-4C1B-93D7-FB569831D71F}">
      <dgm:prSet/>
      <dgm:spPr/>
      <dgm:t>
        <a:bodyPr/>
        <a:lstStyle/>
        <a:p>
          <a:endParaRPr lang="ru-RU"/>
        </a:p>
      </dgm:t>
    </dgm:pt>
    <dgm:pt modelId="{65E6D228-7C19-4FCC-A963-436F2FACFA1C}">
      <dgm:prSet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трудового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підданих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адміністративному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покладається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виконавчі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селищних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міських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рад.</a:t>
          </a:r>
        </a:p>
      </dgm:t>
    </dgm:pt>
    <dgm:pt modelId="{C7B7D04D-6467-486C-BD0B-5A87E084DEC2}" type="parTrans" cxnId="{87E39E13-787A-446E-BE43-C1AD5B99A9B0}">
      <dgm:prSet/>
      <dgm:spPr/>
      <dgm:t>
        <a:bodyPr/>
        <a:lstStyle/>
        <a:p>
          <a:endParaRPr lang="ru-RU"/>
        </a:p>
      </dgm:t>
    </dgm:pt>
    <dgm:pt modelId="{0AD56AED-6EAE-4977-B4F7-CEBEE1F522D7}" type="sibTrans" cxnId="{87E39E13-787A-446E-BE43-C1AD5B99A9B0}">
      <dgm:prSet/>
      <dgm:spPr/>
      <dgm:t>
        <a:bodyPr/>
        <a:lstStyle/>
        <a:p>
          <a:endParaRPr lang="ru-RU"/>
        </a:p>
      </dgm:t>
    </dgm:pt>
    <dgm:pt modelId="{9D183878-5157-4C4B-862A-F0AE7A5E650F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Особам,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підданим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адміністративному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за час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перебування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арештом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заробітна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плата за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постійної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виплачується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2AC4A78-F2AE-42A7-967F-C00F7D050775}" type="parTrans" cxnId="{C9D4A14F-C976-4EA2-9C0B-92C6E7C81155}">
      <dgm:prSet/>
      <dgm:spPr/>
      <dgm:t>
        <a:bodyPr/>
        <a:lstStyle/>
        <a:p>
          <a:endParaRPr lang="ru-RU"/>
        </a:p>
      </dgm:t>
    </dgm:pt>
    <dgm:pt modelId="{B395D791-A846-406B-8D00-6017A505884F}" type="sibTrans" cxnId="{C9D4A14F-C976-4EA2-9C0B-92C6E7C81155}">
      <dgm:prSet/>
      <dgm:spPr/>
      <dgm:t>
        <a:bodyPr/>
        <a:lstStyle/>
        <a:p>
          <a:endParaRPr lang="ru-RU"/>
        </a:p>
      </dgm:t>
    </dgm:pt>
    <dgm:pt modelId="{BCC4E060-0249-4642-B990-784511AEC600}" type="pres">
      <dgm:prSet presAssocID="{E6014D7D-A0BF-4572-B0AB-E08278EA80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7AC2846-4BFE-4484-8979-C274F5A8B824}" type="pres">
      <dgm:prSet presAssocID="{8560F26A-D1B1-40E1-9D78-3CE27A155D7D}" presName="circle1" presStyleLbl="node1" presStyleIdx="0" presStyleCnt="3"/>
      <dgm:spPr/>
    </dgm:pt>
    <dgm:pt modelId="{1DD2F667-2754-457C-9392-2FC042D42B45}" type="pres">
      <dgm:prSet presAssocID="{8560F26A-D1B1-40E1-9D78-3CE27A155D7D}" presName="space" presStyleCnt="0"/>
      <dgm:spPr/>
    </dgm:pt>
    <dgm:pt modelId="{6E1BCEB3-45C5-4A82-B6F1-D0B85CEB77F9}" type="pres">
      <dgm:prSet presAssocID="{8560F26A-D1B1-40E1-9D78-3CE27A155D7D}" presName="rect1" presStyleLbl="alignAcc1" presStyleIdx="0" presStyleCnt="3"/>
      <dgm:spPr/>
    </dgm:pt>
    <dgm:pt modelId="{FEAB1C99-AF1E-4A2D-B7AB-046D0329CC06}" type="pres">
      <dgm:prSet presAssocID="{65E6D228-7C19-4FCC-A963-436F2FACFA1C}" presName="vertSpace2" presStyleLbl="node1" presStyleIdx="0" presStyleCnt="3"/>
      <dgm:spPr/>
    </dgm:pt>
    <dgm:pt modelId="{5A3CEE0C-47C8-40F3-A2D2-6D22E674C6E9}" type="pres">
      <dgm:prSet presAssocID="{65E6D228-7C19-4FCC-A963-436F2FACFA1C}" presName="circle2" presStyleLbl="node1" presStyleIdx="1" presStyleCnt="3"/>
      <dgm:spPr/>
    </dgm:pt>
    <dgm:pt modelId="{59140695-9131-4AE7-9AEB-BC6A85C76C83}" type="pres">
      <dgm:prSet presAssocID="{65E6D228-7C19-4FCC-A963-436F2FACFA1C}" presName="rect2" presStyleLbl="alignAcc1" presStyleIdx="1" presStyleCnt="3"/>
      <dgm:spPr/>
    </dgm:pt>
    <dgm:pt modelId="{7AE1D349-F85D-43E7-BE0B-5B82D9DB1B35}" type="pres">
      <dgm:prSet presAssocID="{9D183878-5157-4C4B-862A-F0AE7A5E650F}" presName="vertSpace3" presStyleLbl="node1" presStyleIdx="1" presStyleCnt="3"/>
      <dgm:spPr/>
    </dgm:pt>
    <dgm:pt modelId="{46CEA0E8-28F1-49AC-844B-7837EAE47960}" type="pres">
      <dgm:prSet presAssocID="{9D183878-5157-4C4B-862A-F0AE7A5E650F}" presName="circle3" presStyleLbl="node1" presStyleIdx="2" presStyleCnt="3"/>
      <dgm:spPr/>
    </dgm:pt>
    <dgm:pt modelId="{D4B5F1E5-2A38-4016-A6B1-3811D98A2C42}" type="pres">
      <dgm:prSet presAssocID="{9D183878-5157-4C4B-862A-F0AE7A5E650F}" presName="rect3" presStyleLbl="alignAcc1" presStyleIdx="2" presStyleCnt="3"/>
      <dgm:spPr/>
    </dgm:pt>
    <dgm:pt modelId="{E038F89D-4466-4497-8E3C-0CF1B4222E95}" type="pres">
      <dgm:prSet presAssocID="{8560F26A-D1B1-40E1-9D78-3CE27A155D7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B682E66-A30E-4C3F-8143-54B587A32D3F}" type="pres">
      <dgm:prSet presAssocID="{65E6D228-7C19-4FCC-A963-436F2FACFA1C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62D2F2F-867F-4C75-94C4-4FB901650500}" type="pres">
      <dgm:prSet presAssocID="{9D183878-5157-4C4B-862A-F0AE7A5E650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8206F04-957A-449D-8C95-2111B428D54B}" type="presOf" srcId="{8560F26A-D1B1-40E1-9D78-3CE27A155D7D}" destId="{6E1BCEB3-45C5-4A82-B6F1-D0B85CEB77F9}" srcOrd="0" destOrd="0" presId="urn:microsoft.com/office/officeart/2005/8/layout/target3"/>
    <dgm:cxn modelId="{87E39E13-787A-446E-BE43-C1AD5B99A9B0}" srcId="{E6014D7D-A0BF-4572-B0AB-E08278EA8096}" destId="{65E6D228-7C19-4FCC-A963-436F2FACFA1C}" srcOrd="1" destOrd="0" parTransId="{C7B7D04D-6467-486C-BD0B-5A87E084DEC2}" sibTransId="{0AD56AED-6EAE-4977-B4F7-CEBEE1F522D7}"/>
    <dgm:cxn modelId="{3171E416-4C54-4C04-94F8-FFCA846B2163}" type="presOf" srcId="{65E6D228-7C19-4FCC-A963-436F2FACFA1C}" destId="{59140695-9131-4AE7-9AEB-BC6A85C76C83}" srcOrd="0" destOrd="0" presId="urn:microsoft.com/office/officeart/2005/8/layout/target3"/>
    <dgm:cxn modelId="{50FC971B-5297-4D5B-B45A-A71440B2C545}" type="presOf" srcId="{E6014D7D-A0BF-4572-B0AB-E08278EA8096}" destId="{BCC4E060-0249-4642-B990-784511AEC600}" srcOrd="0" destOrd="0" presId="urn:microsoft.com/office/officeart/2005/8/layout/target3"/>
    <dgm:cxn modelId="{F0911E4B-B0BF-4DA1-880A-402F51E66EC0}" type="presOf" srcId="{9D183878-5157-4C4B-862A-F0AE7A5E650F}" destId="{D4B5F1E5-2A38-4016-A6B1-3811D98A2C42}" srcOrd="0" destOrd="0" presId="urn:microsoft.com/office/officeart/2005/8/layout/target3"/>
    <dgm:cxn modelId="{C9D4A14F-C976-4EA2-9C0B-92C6E7C81155}" srcId="{E6014D7D-A0BF-4572-B0AB-E08278EA8096}" destId="{9D183878-5157-4C4B-862A-F0AE7A5E650F}" srcOrd="2" destOrd="0" parTransId="{12AC4A78-F2AE-42A7-967F-C00F7D050775}" sibTransId="{B395D791-A846-406B-8D00-6017A505884F}"/>
    <dgm:cxn modelId="{4D3C8797-6DF3-4401-BAC8-5F3F71B1FC74}" type="presOf" srcId="{9D183878-5157-4C4B-862A-F0AE7A5E650F}" destId="{262D2F2F-867F-4C75-94C4-4FB901650500}" srcOrd="1" destOrd="0" presId="urn:microsoft.com/office/officeart/2005/8/layout/target3"/>
    <dgm:cxn modelId="{44A1E4A3-9B66-4E25-BFDD-8ACA5BCCE4B0}" type="presOf" srcId="{8560F26A-D1B1-40E1-9D78-3CE27A155D7D}" destId="{E038F89D-4466-4497-8E3C-0CF1B4222E95}" srcOrd="1" destOrd="0" presId="urn:microsoft.com/office/officeart/2005/8/layout/target3"/>
    <dgm:cxn modelId="{D14C78B9-634E-4142-BFFC-402C112D29CE}" type="presOf" srcId="{65E6D228-7C19-4FCC-A963-436F2FACFA1C}" destId="{1B682E66-A30E-4C3F-8143-54B587A32D3F}" srcOrd="1" destOrd="0" presId="urn:microsoft.com/office/officeart/2005/8/layout/target3"/>
    <dgm:cxn modelId="{3E46FFD0-66E7-4C1B-93D7-FB569831D71F}" srcId="{E6014D7D-A0BF-4572-B0AB-E08278EA8096}" destId="{8560F26A-D1B1-40E1-9D78-3CE27A155D7D}" srcOrd="0" destOrd="0" parTransId="{2C9AB43A-7F64-43E5-96DA-64ED9A33EC0F}" sibTransId="{A82F8B44-4C1D-46CC-8962-0C83BA266139}"/>
    <dgm:cxn modelId="{D81C8F63-8E82-401A-B4AC-21B67CB6B69D}" type="presParOf" srcId="{BCC4E060-0249-4642-B990-784511AEC600}" destId="{E7AC2846-4BFE-4484-8979-C274F5A8B824}" srcOrd="0" destOrd="0" presId="urn:microsoft.com/office/officeart/2005/8/layout/target3"/>
    <dgm:cxn modelId="{A5FE2A83-DD77-49E7-A37B-32F735656D81}" type="presParOf" srcId="{BCC4E060-0249-4642-B990-784511AEC600}" destId="{1DD2F667-2754-457C-9392-2FC042D42B45}" srcOrd="1" destOrd="0" presId="urn:microsoft.com/office/officeart/2005/8/layout/target3"/>
    <dgm:cxn modelId="{A8EC14AE-3FD7-4E63-94FF-81E68983BF07}" type="presParOf" srcId="{BCC4E060-0249-4642-B990-784511AEC600}" destId="{6E1BCEB3-45C5-4A82-B6F1-D0B85CEB77F9}" srcOrd="2" destOrd="0" presId="urn:microsoft.com/office/officeart/2005/8/layout/target3"/>
    <dgm:cxn modelId="{DDD89D1A-5BF2-48A1-A5B7-23DFA4E88923}" type="presParOf" srcId="{BCC4E060-0249-4642-B990-784511AEC600}" destId="{FEAB1C99-AF1E-4A2D-B7AB-046D0329CC06}" srcOrd="3" destOrd="0" presId="urn:microsoft.com/office/officeart/2005/8/layout/target3"/>
    <dgm:cxn modelId="{A6D55E5A-82C0-43ED-883A-9DA6F762D033}" type="presParOf" srcId="{BCC4E060-0249-4642-B990-784511AEC600}" destId="{5A3CEE0C-47C8-40F3-A2D2-6D22E674C6E9}" srcOrd="4" destOrd="0" presId="urn:microsoft.com/office/officeart/2005/8/layout/target3"/>
    <dgm:cxn modelId="{CC807D66-5B0B-4E50-8DBA-3A71B30195EE}" type="presParOf" srcId="{BCC4E060-0249-4642-B990-784511AEC600}" destId="{59140695-9131-4AE7-9AEB-BC6A85C76C83}" srcOrd="5" destOrd="0" presId="urn:microsoft.com/office/officeart/2005/8/layout/target3"/>
    <dgm:cxn modelId="{422A39F9-40B1-47D5-A0A9-776D6169FE67}" type="presParOf" srcId="{BCC4E060-0249-4642-B990-784511AEC600}" destId="{7AE1D349-F85D-43E7-BE0B-5B82D9DB1B35}" srcOrd="6" destOrd="0" presId="urn:microsoft.com/office/officeart/2005/8/layout/target3"/>
    <dgm:cxn modelId="{522C9850-54E1-4FE0-87B6-6D314F8D4BD6}" type="presParOf" srcId="{BCC4E060-0249-4642-B990-784511AEC600}" destId="{46CEA0E8-28F1-49AC-844B-7837EAE47960}" srcOrd="7" destOrd="0" presId="urn:microsoft.com/office/officeart/2005/8/layout/target3"/>
    <dgm:cxn modelId="{381AF037-7DCA-4FD4-9EC5-BE5E8F3B7917}" type="presParOf" srcId="{BCC4E060-0249-4642-B990-784511AEC600}" destId="{D4B5F1E5-2A38-4016-A6B1-3811D98A2C42}" srcOrd="8" destOrd="0" presId="urn:microsoft.com/office/officeart/2005/8/layout/target3"/>
    <dgm:cxn modelId="{252ABEAC-418A-4B96-8174-D8412FAF8F8C}" type="presParOf" srcId="{BCC4E060-0249-4642-B990-784511AEC600}" destId="{E038F89D-4466-4497-8E3C-0CF1B4222E95}" srcOrd="9" destOrd="0" presId="urn:microsoft.com/office/officeart/2005/8/layout/target3"/>
    <dgm:cxn modelId="{81079834-7DD7-42D3-8E84-AD1CF445C88E}" type="presParOf" srcId="{BCC4E060-0249-4642-B990-784511AEC600}" destId="{1B682E66-A30E-4C3F-8143-54B587A32D3F}" srcOrd="10" destOrd="0" presId="urn:microsoft.com/office/officeart/2005/8/layout/target3"/>
    <dgm:cxn modelId="{39DC7294-A981-4959-9754-C68DD338D861}" type="presParOf" srcId="{BCC4E060-0249-4642-B990-784511AEC600}" destId="{262D2F2F-867F-4C75-94C4-4FB90165050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9D22D4-1EF5-4154-B996-8300F115FD73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0F02A11-567B-41E8-A167-40C7431E168F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Постанова по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відшкодування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виконується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порядку,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КУпАП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0DF462F-35F8-4B6A-AE10-E9B9F9B39573}" type="parTrans" cxnId="{9779D5C7-ADF9-44E6-9480-2F56B8EB4E50}">
      <dgm:prSet/>
      <dgm:spPr/>
      <dgm:t>
        <a:bodyPr/>
        <a:lstStyle/>
        <a:p>
          <a:endParaRPr lang="ru-RU"/>
        </a:p>
      </dgm:t>
    </dgm:pt>
    <dgm:pt modelId="{8482C6D6-5D0A-4DFA-BE65-898D6A7BB5F1}" type="sibTrans" cxnId="{9779D5C7-ADF9-44E6-9480-2F56B8EB4E50}">
      <dgm:prSet/>
      <dgm:spPr/>
      <dgm:t>
        <a:bodyPr/>
        <a:lstStyle/>
        <a:p>
          <a:endParaRPr lang="ru-RU"/>
        </a:p>
      </dgm:t>
    </dgm:pt>
    <dgm:pt modelId="{A46D7EB0-7573-4398-A68A-DB292BC7EE9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Постанова по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відшкодування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виконавчим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документом.</a:t>
          </a:r>
        </a:p>
      </dgm:t>
    </dgm:pt>
    <dgm:pt modelId="{CC26D3F0-AF96-4310-BD4F-68DAAA02E192}" type="parTrans" cxnId="{083F8363-3368-42C2-9711-A8F801022B53}">
      <dgm:prSet/>
      <dgm:spPr/>
      <dgm:t>
        <a:bodyPr/>
        <a:lstStyle/>
        <a:p>
          <a:endParaRPr lang="ru-RU"/>
        </a:p>
      </dgm:t>
    </dgm:pt>
    <dgm:pt modelId="{E261FFCC-B72B-4667-8A82-1F5CA5FA21AD}" type="sibTrans" cxnId="{083F8363-3368-42C2-9711-A8F801022B53}">
      <dgm:prSet/>
      <dgm:spPr/>
      <dgm:t>
        <a:bodyPr/>
        <a:lstStyle/>
        <a:p>
          <a:endParaRPr lang="ru-RU"/>
        </a:p>
      </dgm:t>
    </dgm:pt>
    <dgm:pt modelId="{66F68850-7F60-480C-903A-22B4E270D8D3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шкода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відшкодована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порушником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пізніш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через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п’ятнадцять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дня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вручення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йому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копії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постанови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285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КУпАП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), а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оскарження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постанови - не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пізніш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через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п’ятнадцять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дня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повідомлення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залишення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скарги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984EC67-CFC9-4662-93A3-8A46144CE522}" type="parTrans" cxnId="{86E0EB8E-BD34-46B0-AAFD-7A6E694FA9ED}">
      <dgm:prSet/>
      <dgm:spPr/>
      <dgm:t>
        <a:bodyPr/>
        <a:lstStyle/>
        <a:p>
          <a:endParaRPr lang="ru-RU"/>
        </a:p>
      </dgm:t>
    </dgm:pt>
    <dgm:pt modelId="{BFC536ED-FBB3-4FA8-874C-65630A469A06}" type="sibTrans" cxnId="{86E0EB8E-BD34-46B0-AAFD-7A6E694FA9ED}">
      <dgm:prSet/>
      <dgm:spPr/>
      <dgm:t>
        <a:bodyPr/>
        <a:lstStyle/>
        <a:p>
          <a:endParaRPr lang="ru-RU"/>
        </a:p>
      </dgm:t>
    </dgm:pt>
    <dgm:pt modelId="{6518DEAC-C316-4938-816D-680D165203E1}" type="pres">
      <dgm:prSet presAssocID="{869D22D4-1EF5-4154-B996-8300F115FD73}" presName="CompostProcess" presStyleCnt="0">
        <dgm:presLayoutVars>
          <dgm:dir/>
          <dgm:resizeHandles val="exact"/>
        </dgm:presLayoutVars>
      </dgm:prSet>
      <dgm:spPr/>
    </dgm:pt>
    <dgm:pt modelId="{A1680016-932B-42F2-96B4-34CBA831D74F}" type="pres">
      <dgm:prSet presAssocID="{869D22D4-1EF5-4154-B996-8300F115FD73}" presName="arrow" presStyleLbl="bgShp" presStyleIdx="0" presStyleCnt="1" custLinFactNeighborX="-6488"/>
      <dgm:spPr/>
    </dgm:pt>
    <dgm:pt modelId="{D36FF9D3-3884-4227-8E91-5D0DC4A7453E}" type="pres">
      <dgm:prSet presAssocID="{869D22D4-1EF5-4154-B996-8300F115FD73}" presName="linearProcess" presStyleCnt="0"/>
      <dgm:spPr/>
    </dgm:pt>
    <dgm:pt modelId="{DA227659-570A-40B7-B008-21AEC6699E67}" type="pres">
      <dgm:prSet presAssocID="{D0F02A11-567B-41E8-A167-40C7431E168F}" presName="textNode" presStyleLbl="node1" presStyleIdx="0" presStyleCnt="3" custScaleX="115332" custScaleY="142451">
        <dgm:presLayoutVars>
          <dgm:bulletEnabled val="1"/>
        </dgm:presLayoutVars>
      </dgm:prSet>
      <dgm:spPr/>
    </dgm:pt>
    <dgm:pt modelId="{C6B522B3-DCF2-46E2-8215-F4B4736815C6}" type="pres">
      <dgm:prSet presAssocID="{8482C6D6-5D0A-4DFA-BE65-898D6A7BB5F1}" presName="sibTrans" presStyleCnt="0"/>
      <dgm:spPr/>
    </dgm:pt>
    <dgm:pt modelId="{E904E788-A97D-44FB-86E8-DEAA7F1E6A44}" type="pres">
      <dgm:prSet presAssocID="{A46D7EB0-7573-4398-A68A-DB292BC7EE96}" presName="textNode" presStyleLbl="node1" presStyleIdx="1" presStyleCnt="3" custScaleX="99972" custScaleY="153439">
        <dgm:presLayoutVars>
          <dgm:bulletEnabled val="1"/>
        </dgm:presLayoutVars>
      </dgm:prSet>
      <dgm:spPr/>
    </dgm:pt>
    <dgm:pt modelId="{F4EC53EA-3FEC-427C-BF23-7A9FFB28074A}" type="pres">
      <dgm:prSet presAssocID="{E261FFCC-B72B-4667-8A82-1F5CA5FA21AD}" presName="sibTrans" presStyleCnt="0"/>
      <dgm:spPr/>
    </dgm:pt>
    <dgm:pt modelId="{81739317-04E4-47DC-A267-F8E143F99EB0}" type="pres">
      <dgm:prSet presAssocID="{66F68850-7F60-480C-903A-22B4E270D8D3}" presName="textNode" presStyleLbl="node1" presStyleIdx="2" presStyleCnt="3" custScaleX="99615" custScaleY="192682">
        <dgm:presLayoutVars>
          <dgm:bulletEnabled val="1"/>
        </dgm:presLayoutVars>
      </dgm:prSet>
      <dgm:spPr/>
    </dgm:pt>
  </dgm:ptLst>
  <dgm:cxnLst>
    <dgm:cxn modelId="{35DD180B-BBD7-44FC-82C1-EF475755E681}" type="presOf" srcId="{869D22D4-1EF5-4154-B996-8300F115FD73}" destId="{6518DEAC-C316-4938-816D-680D165203E1}" srcOrd="0" destOrd="0" presId="urn:microsoft.com/office/officeart/2005/8/layout/hProcess9"/>
    <dgm:cxn modelId="{BA461B21-9B71-4234-BE72-2766DCDAD1EE}" type="presOf" srcId="{A46D7EB0-7573-4398-A68A-DB292BC7EE96}" destId="{E904E788-A97D-44FB-86E8-DEAA7F1E6A44}" srcOrd="0" destOrd="0" presId="urn:microsoft.com/office/officeart/2005/8/layout/hProcess9"/>
    <dgm:cxn modelId="{083F8363-3368-42C2-9711-A8F801022B53}" srcId="{869D22D4-1EF5-4154-B996-8300F115FD73}" destId="{A46D7EB0-7573-4398-A68A-DB292BC7EE96}" srcOrd="1" destOrd="0" parTransId="{CC26D3F0-AF96-4310-BD4F-68DAAA02E192}" sibTransId="{E261FFCC-B72B-4667-8A82-1F5CA5FA21AD}"/>
    <dgm:cxn modelId="{A89D2469-5A9D-42DC-8BAA-F1C5A35A1143}" type="presOf" srcId="{66F68850-7F60-480C-903A-22B4E270D8D3}" destId="{81739317-04E4-47DC-A267-F8E143F99EB0}" srcOrd="0" destOrd="0" presId="urn:microsoft.com/office/officeart/2005/8/layout/hProcess9"/>
    <dgm:cxn modelId="{86E0EB8E-BD34-46B0-AAFD-7A6E694FA9ED}" srcId="{869D22D4-1EF5-4154-B996-8300F115FD73}" destId="{66F68850-7F60-480C-903A-22B4E270D8D3}" srcOrd="2" destOrd="0" parTransId="{1984EC67-CFC9-4662-93A3-8A46144CE522}" sibTransId="{BFC536ED-FBB3-4FA8-874C-65630A469A06}"/>
    <dgm:cxn modelId="{9779D5C7-ADF9-44E6-9480-2F56B8EB4E50}" srcId="{869D22D4-1EF5-4154-B996-8300F115FD73}" destId="{D0F02A11-567B-41E8-A167-40C7431E168F}" srcOrd="0" destOrd="0" parTransId="{C0DF462F-35F8-4B6A-AE10-E9B9F9B39573}" sibTransId="{8482C6D6-5D0A-4DFA-BE65-898D6A7BB5F1}"/>
    <dgm:cxn modelId="{3ED99DF3-6006-40DB-B088-D9A3405C97A2}" type="presOf" srcId="{D0F02A11-567B-41E8-A167-40C7431E168F}" destId="{DA227659-570A-40B7-B008-21AEC6699E67}" srcOrd="0" destOrd="0" presId="urn:microsoft.com/office/officeart/2005/8/layout/hProcess9"/>
    <dgm:cxn modelId="{ADC51D5C-41BE-459F-ACCF-8A2E7A25B848}" type="presParOf" srcId="{6518DEAC-C316-4938-816D-680D165203E1}" destId="{A1680016-932B-42F2-96B4-34CBA831D74F}" srcOrd="0" destOrd="0" presId="urn:microsoft.com/office/officeart/2005/8/layout/hProcess9"/>
    <dgm:cxn modelId="{5F2071B7-0349-451D-AE55-60057D48FB0B}" type="presParOf" srcId="{6518DEAC-C316-4938-816D-680D165203E1}" destId="{D36FF9D3-3884-4227-8E91-5D0DC4A7453E}" srcOrd="1" destOrd="0" presId="urn:microsoft.com/office/officeart/2005/8/layout/hProcess9"/>
    <dgm:cxn modelId="{C1285FD6-B57E-4FFC-8F19-8BD92C1CE4BE}" type="presParOf" srcId="{D36FF9D3-3884-4227-8E91-5D0DC4A7453E}" destId="{DA227659-570A-40B7-B008-21AEC6699E67}" srcOrd="0" destOrd="0" presId="urn:microsoft.com/office/officeart/2005/8/layout/hProcess9"/>
    <dgm:cxn modelId="{4C5AFC47-0E0B-47CE-B96B-D3D77D6C633C}" type="presParOf" srcId="{D36FF9D3-3884-4227-8E91-5D0DC4A7453E}" destId="{C6B522B3-DCF2-46E2-8215-F4B4736815C6}" srcOrd="1" destOrd="0" presId="urn:microsoft.com/office/officeart/2005/8/layout/hProcess9"/>
    <dgm:cxn modelId="{7EE7DA92-4A42-40D4-8385-E03028AE4C37}" type="presParOf" srcId="{D36FF9D3-3884-4227-8E91-5D0DC4A7453E}" destId="{E904E788-A97D-44FB-86E8-DEAA7F1E6A44}" srcOrd="2" destOrd="0" presId="urn:microsoft.com/office/officeart/2005/8/layout/hProcess9"/>
    <dgm:cxn modelId="{711725F8-5C8D-4CF5-A69B-0A01D60AD8DE}" type="presParOf" srcId="{D36FF9D3-3884-4227-8E91-5D0DC4A7453E}" destId="{F4EC53EA-3FEC-427C-BF23-7A9FFB28074A}" srcOrd="3" destOrd="0" presId="urn:microsoft.com/office/officeart/2005/8/layout/hProcess9"/>
    <dgm:cxn modelId="{F35A0A6D-4B90-4ACD-845A-526D22C42E91}" type="presParOf" srcId="{D36FF9D3-3884-4227-8E91-5D0DC4A7453E}" destId="{81739317-04E4-47DC-A267-F8E143F99EB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8E7E-38A1-4143-9D26-6633ADDBCF48}">
      <dsp:nvSpPr>
        <dsp:cNvPr id="0" name=""/>
        <dsp:cNvSpPr/>
      </dsp:nvSpPr>
      <dsp:spPr>
        <a:xfrm>
          <a:off x="-4990217" y="-752737"/>
          <a:ext cx="5850463" cy="5850463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5D450-A2C4-4651-9249-10911926C61C}">
      <dsp:nvSpPr>
        <dsp:cNvPr id="0" name=""/>
        <dsp:cNvSpPr/>
      </dsp:nvSpPr>
      <dsp:spPr>
        <a:xfrm>
          <a:off x="528081" y="244841"/>
          <a:ext cx="7616553" cy="20492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Судноводії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особи,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порушили правила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полювання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вважаються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позбавленими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 з дня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винесення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постанови про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цього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зазначені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ухиляються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здачі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документа,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посвідчує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право, то строк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обчислюється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дня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здачі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вилучення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такого документа.</a:t>
          </a:r>
        </a:p>
      </dsp:txBody>
      <dsp:txXfrm>
        <a:off x="528081" y="244841"/>
        <a:ext cx="7616553" cy="2049222"/>
      </dsp:txXfrm>
    </dsp:sp>
    <dsp:sp modelId="{0DF86D38-A711-4FD5-A8A0-132B5C1E2568}">
      <dsp:nvSpPr>
        <dsp:cNvPr id="0" name=""/>
        <dsp:cNvSpPr/>
      </dsp:nvSpPr>
      <dsp:spPr>
        <a:xfrm>
          <a:off x="5172389" y="2187316"/>
          <a:ext cx="488923" cy="425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33109-B8EF-4FE1-816A-0914C9DD5443}">
      <dsp:nvSpPr>
        <dsp:cNvPr id="0" name=""/>
        <dsp:cNvSpPr/>
      </dsp:nvSpPr>
      <dsp:spPr>
        <a:xfrm>
          <a:off x="528081" y="2447548"/>
          <a:ext cx="7616553" cy="189743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закінчення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строку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спеціального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застосовано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даний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захід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стягнення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повертаються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установленому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порядку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вилучені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документи</a:t>
          </a:r>
          <a:r>
            <a:rPr lang="ru-RU" sz="2000" kern="1200" dirty="0"/>
            <a:t>.</a:t>
          </a:r>
        </a:p>
      </dsp:txBody>
      <dsp:txXfrm>
        <a:off x="528081" y="2447548"/>
        <a:ext cx="7616553" cy="1897439"/>
      </dsp:txXfrm>
    </dsp:sp>
    <dsp:sp modelId="{4120ED99-065C-4D2F-BB18-E152E451606F}">
      <dsp:nvSpPr>
        <dsp:cNvPr id="0" name=""/>
        <dsp:cNvSpPr/>
      </dsp:nvSpPr>
      <dsp:spPr>
        <a:xfrm>
          <a:off x="1957041" y="2223544"/>
          <a:ext cx="546316" cy="3528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F74FD-078C-4A9B-B40B-2AEE7029A511}">
      <dsp:nvSpPr>
        <dsp:cNvPr id="0" name=""/>
        <dsp:cNvSpPr/>
      </dsp:nvSpPr>
      <dsp:spPr>
        <a:xfrm>
          <a:off x="3017518" y="515"/>
          <a:ext cx="4526278" cy="2009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F0CB9-2460-4F02-87FD-656A5767E879}">
      <dsp:nvSpPr>
        <dsp:cNvPr id="0" name=""/>
        <dsp:cNvSpPr/>
      </dsp:nvSpPr>
      <dsp:spPr>
        <a:xfrm>
          <a:off x="0" y="515"/>
          <a:ext cx="3017518" cy="2009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Строк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стягнення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обчислюється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годинах,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порушник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виконував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визначену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суспільно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корисну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8077" y="98592"/>
        <a:ext cx="2821364" cy="1812962"/>
      </dsp:txXfrm>
    </dsp:sp>
    <dsp:sp modelId="{D527B6F3-9827-43D3-995B-1B8E0EBE5F25}">
      <dsp:nvSpPr>
        <dsp:cNvPr id="0" name=""/>
        <dsp:cNvSpPr/>
      </dsp:nvSpPr>
      <dsp:spPr>
        <a:xfrm>
          <a:off x="3017518" y="2210543"/>
          <a:ext cx="4526278" cy="2009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9469658"/>
            <a:satOff val="37254"/>
            <a:lumOff val="335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469658"/>
              <a:satOff val="37254"/>
              <a:lumOff val="3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CBFF5-C77F-480E-A4FE-DE204E58676F}">
      <dsp:nvSpPr>
        <dsp:cNvPr id="0" name=""/>
        <dsp:cNvSpPr/>
      </dsp:nvSpPr>
      <dsp:spPr>
        <a:xfrm>
          <a:off x="0" y="2210543"/>
          <a:ext cx="3017518" cy="2009116"/>
        </a:xfrm>
        <a:prstGeom prst="roundRect">
          <a:avLst/>
        </a:prstGeom>
        <a:solidFill>
          <a:schemeClr val="accent2">
            <a:hueOff val="-8653832"/>
            <a:satOff val="26263"/>
            <a:lumOff val="56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виконуються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чотири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день, 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неповнолітніми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години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день.</a:t>
          </a:r>
        </a:p>
      </dsp:txBody>
      <dsp:txXfrm>
        <a:off x="98077" y="2308620"/>
        <a:ext cx="2821364" cy="1812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FC230-2068-4CAD-912F-8DBE0606D46A}">
      <dsp:nvSpPr>
        <dsp:cNvPr id="0" name=""/>
        <dsp:cNvSpPr/>
      </dsp:nvSpPr>
      <dsp:spPr>
        <a:xfrm>
          <a:off x="4706073" y="61850"/>
          <a:ext cx="3492845" cy="1287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84D87-C334-420F-830D-A61A7D922541}">
      <dsp:nvSpPr>
        <dsp:cNvPr id="0" name=""/>
        <dsp:cNvSpPr/>
      </dsp:nvSpPr>
      <dsp:spPr>
        <a:xfrm>
          <a:off x="699" y="2067"/>
          <a:ext cx="4705374" cy="1406892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Відбування</a:t>
          </a:r>
          <a:r>
            <a:rPr lang="ru-RU" sz="1600" kern="1200" dirty="0"/>
            <a:t> </a:t>
          </a:r>
          <a:r>
            <a:rPr lang="ru-RU" sz="1600" kern="1200" dirty="0" err="1"/>
            <a:t>виправних</a:t>
          </a:r>
          <a:r>
            <a:rPr lang="ru-RU" sz="1600" kern="1200" dirty="0"/>
            <a:t> </a:t>
          </a:r>
          <a:r>
            <a:rPr lang="ru-RU" sz="1600" kern="1200" dirty="0" err="1"/>
            <a:t>робіт</a:t>
          </a:r>
          <a:r>
            <a:rPr lang="ru-RU" sz="1600" kern="1200" dirty="0"/>
            <a:t> </a:t>
          </a:r>
          <a:r>
            <a:rPr lang="ru-RU" sz="1600" kern="1200" dirty="0" err="1"/>
            <a:t>обчислюється</a:t>
          </a:r>
          <a:r>
            <a:rPr lang="ru-RU" sz="1600" kern="1200" dirty="0"/>
            <a:t> часом, </a:t>
          </a:r>
          <a:r>
            <a:rPr lang="ru-RU" sz="1600" kern="1200" dirty="0" err="1"/>
            <a:t>протягом</a:t>
          </a:r>
          <a:r>
            <a:rPr lang="ru-RU" sz="1600" kern="1200" dirty="0"/>
            <a:t> </a:t>
          </a:r>
          <a:r>
            <a:rPr lang="ru-RU" sz="1600" kern="1200" dirty="0" err="1"/>
            <a:t>якого</a:t>
          </a:r>
          <a:r>
            <a:rPr lang="ru-RU" sz="1600" kern="1200" dirty="0"/>
            <a:t> </a:t>
          </a:r>
          <a:r>
            <a:rPr lang="ru-RU" sz="1600" kern="1200" dirty="0" err="1"/>
            <a:t>порушник</a:t>
          </a:r>
          <a:r>
            <a:rPr lang="ru-RU" sz="1600" kern="1200" dirty="0"/>
            <a:t> </a:t>
          </a:r>
          <a:r>
            <a:rPr lang="ru-RU" sz="1600" kern="1200" dirty="0" err="1"/>
            <a:t>працював</a:t>
          </a:r>
          <a:r>
            <a:rPr lang="ru-RU" sz="1600" kern="1200" dirty="0"/>
            <a:t> і з </a:t>
          </a:r>
          <a:r>
            <a:rPr lang="ru-RU" sz="1600" kern="1200" dirty="0" err="1"/>
            <a:t>його</a:t>
          </a:r>
          <a:r>
            <a:rPr lang="ru-RU" sz="1600" kern="1200" dirty="0"/>
            <a:t> </a:t>
          </a:r>
          <a:r>
            <a:rPr lang="ru-RU" sz="1600" kern="1200" dirty="0" err="1"/>
            <a:t>заробітку</a:t>
          </a:r>
          <a:r>
            <a:rPr lang="ru-RU" sz="1600" kern="1200" dirty="0"/>
            <a:t> </a:t>
          </a:r>
          <a:r>
            <a:rPr lang="ru-RU" sz="1600" kern="1200" dirty="0" err="1"/>
            <a:t>провадилось</a:t>
          </a:r>
          <a:r>
            <a:rPr lang="ru-RU" sz="1600" kern="1200" dirty="0"/>
            <a:t> </a:t>
          </a:r>
          <a:r>
            <a:rPr lang="ru-RU" sz="1600" kern="1200" dirty="0" err="1"/>
            <a:t>відрахування</a:t>
          </a:r>
          <a:r>
            <a:rPr lang="ru-RU" sz="1600" kern="1200" dirty="0"/>
            <a:t>.</a:t>
          </a:r>
        </a:p>
      </dsp:txBody>
      <dsp:txXfrm>
        <a:off x="69378" y="70746"/>
        <a:ext cx="4568016" cy="1269534"/>
      </dsp:txXfrm>
    </dsp:sp>
    <dsp:sp modelId="{11542B45-57EB-4AF5-B146-BBA29D5FC4DC}">
      <dsp:nvSpPr>
        <dsp:cNvPr id="0" name=""/>
        <dsp:cNvSpPr/>
      </dsp:nvSpPr>
      <dsp:spPr>
        <a:xfrm>
          <a:off x="6852882" y="1804278"/>
          <a:ext cx="1340445" cy="1287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52E6A-9655-4FB0-89C8-668CD31A428E}">
      <dsp:nvSpPr>
        <dsp:cNvPr id="0" name=""/>
        <dsp:cNvSpPr/>
      </dsp:nvSpPr>
      <dsp:spPr>
        <a:xfrm>
          <a:off x="6289" y="1537692"/>
          <a:ext cx="6846592" cy="1820497"/>
        </a:xfrm>
        <a:prstGeom prst="roundRect">
          <a:avLst/>
        </a:prstGeom>
        <a:solidFill>
          <a:schemeClr val="accent6">
            <a:shade val="50000"/>
            <a:hueOff val="198491"/>
            <a:satOff val="137"/>
            <a:lumOff val="270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Кількість</a:t>
          </a:r>
          <a:r>
            <a:rPr lang="ru-RU" sz="1600" kern="1200" dirty="0"/>
            <a:t> </a:t>
          </a:r>
          <a:r>
            <a:rPr lang="ru-RU" sz="1600" kern="1200" dirty="0" err="1"/>
            <a:t>днів</a:t>
          </a:r>
          <a:r>
            <a:rPr lang="ru-RU" sz="1600" kern="1200" dirty="0"/>
            <a:t>, </a:t>
          </a:r>
          <a:r>
            <a:rPr lang="ru-RU" sz="1600" kern="1200" dirty="0" err="1"/>
            <a:t>відпрацьованих</a:t>
          </a:r>
          <a:r>
            <a:rPr lang="ru-RU" sz="1600" kern="1200" dirty="0"/>
            <a:t> </a:t>
          </a:r>
          <a:r>
            <a:rPr lang="ru-RU" sz="1600" kern="1200" dirty="0" err="1"/>
            <a:t>порушником</a:t>
          </a:r>
          <a:r>
            <a:rPr lang="ru-RU" sz="1600" kern="1200" dirty="0"/>
            <a:t>, </a:t>
          </a:r>
          <a:r>
            <a:rPr lang="ru-RU" sz="1600" kern="1200" dirty="0" err="1"/>
            <a:t>має</a:t>
          </a:r>
          <a:r>
            <a:rPr lang="ru-RU" sz="1600" kern="1200" dirty="0"/>
            <a:t> бути не </a:t>
          </a:r>
          <a:r>
            <a:rPr lang="ru-RU" sz="1600" kern="1200" dirty="0" err="1"/>
            <a:t>менше</a:t>
          </a:r>
          <a:r>
            <a:rPr lang="ru-RU" sz="1600" kern="1200" dirty="0"/>
            <a:t> </a:t>
          </a:r>
          <a:r>
            <a:rPr lang="ru-RU" sz="1600" kern="1200" dirty="0" err="1"/>
            <a:t>кількості</a:t>
          </a:r>
          <a:r>
            <a:rPr lang="ru-RU" sz="1600" kern="1200" dirty="0"/>
            <a:t> </a:t>
          </a:r>
          <a:r>
            <a:rPr lang="ru-RU" sz="1600" kern="1200" dirty="0" err="1"/>
            <a:t>робочих</a:t>
          </a:r>
          <a:r>
            <a:rPr lang="ru-RU" sz="1600" kern="1200" dirty="0"/>
            <a:t> </a:t>
          </a:r>
          <a:r>
            <a:rPr lang="ru-RU" sz="1600" kern="1200" dirty="0" err="1"/>
            <a:t>днів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припадають</a:t>
          </a:r>
          <a:r>
            <a:rPr lang="ru-RU" sz="1600" kern="1200" dirty="0"/>
            <a:t> на </a:t>
          </a:r>
          <a:r>
            <a:rPr lang="ru-RU" sz="1600" kern="1200" dirty="0" err="1"/>
            <a:t>встановлений</a:t>
          </a:r>
          <a:r>
            <a:rPr lang="ru-RU" sz="1600" kern="1200" dirty="0"/>
            <a:t> </a:t>
          </a:r>
          <a:r>
            <a:rPr lang="ru-RU" sz="1600" kern="1200" dirty="0" err="1"/>
            <a:t>районним</a:t>
          </a:r>
          <a:r>
            <a:rPr lang="ru-RU" sz="1600" kern="1200" dirty="0"/>
            <a:t>, </a:t>
          </a:r>
          <a:r>
            <a:rPr lang="ru-RU" sz="1600" kern="1200" dirty="0" err="1"/>
            <a:t>районним</a:t>
          </a:r>
          <a:r>
            <a:rPr lang="ru-RU" sz="1600" kern="1200" dirty="0"/>
            <a:t> у </a:t>
          </a:r>
          <a:r>
            <a:rPr lang="ru-RU" sz="1600" kern="1200" dirty="0" err="1"/>
            <a:t>місті</a:t>
          </a:r>
          <a:r>
            <a:rPr lang="ru-RU" sz="1600" kern="1200" dirty="0"/>
            <a:t>, </a:t>
          </a:r>
          <a:r>
            <a:rPr lang="ru-RU" sz="1600" kern="1200" dirty="0" err="1"/>
            <a:t>міським</a:t>
          </a:r>
          <a:r>
            <a:rPr lang="ru-RU" sz="1600" kern="1200" dirty="0"/>
            <a:t> </a:t>
          </a:r>
          <a:r>
            <a:rPr lang="ru-RU" sz="1600" kern="1200" dirty="0" err="1"/>
            <a:t>чи</a:t>
          </a:r>
          <a:r>
            <a:rPr lang="ru-RU" sz="1600" kern="1200" dirty="0"/>
            <a:t> </a:t>
          </a:r>
          <a:r>
            <a:rPr lang="ru-RU" sz="1600" kern="1200" dirty="0" err="1"/>
            <a:t>міськрайонним</a:t>
          </a:r>
          <a:r>
            <a:rPr lang="ru-RU" sz="1600" kern="1200" dirty="0"/>
            <a:t> судом (</a:t>
          </a:r>
          <a:r>
            <a:rPr lang="ru-RU" sz="1600" kern="1200" dirty="0" err="1"/>
            <a:t>суддею</a:t>
          </a:r>
          <a:r>
            <a:rPr lang="ru-RU" sz="1600" kern="1200" dirty="0"/>
            <a:t>) </a:t>
          </a:r>
          <a:r>
            <a:rPr lang="ru-RU" sz="1600" kern="1200" dirty="0" err="1"/>
            <a:t>календарний</a:t>
          </a:r>
          <a:r>
            <a:rPr lang="ru-RU" sz="1600" kern="1200" dirty="0"/>
            <a:t> строк </a:t>
          </a:r>
          <a:r>
            <a:rPr lang="ru-RU" sz="1600" kern="1200" dirty="0" err="1"/>
            <a:t>стягнення</a:t>
          </a:r>
          <a:r>
            <a:rPr lang="ru-RU" sz="1600" kern="1200" dirty="0"/>
            <a:t>. Якщо </a:t>
          </a:r>
          <a:r>
            <a:rPr lang="ru-RU" sz="1600" kern="1200" dirty="0" err="1"/>
            <a:t>порушник</a:t>
          </a:r>
          <a:r>
            <a:rPr lang="ru-RU" sz="1600" kern="1200" dirty="0"/>
            <a:t> не </a:t>
          </a:r>
          <a:r>
            <a:rPr lang="ru-RU" sz="1600" kern="1200" dirty="0" err="1"/>
            <a:t>відпрацював</a:t>
          </a:r>
          <a:r>
            <a:rPr lang="ru-RU" sz="1600" kern="1200" dirty="0"/>
            <a:t> </a:t>
          </a:r>
          <a:r>
            <a:rPr lang="ru-RU" sz="1600" kern="1200" dirty="0" err="1"/>
            <a:t>зазначеної</a:t>
          </a:r>
          <a:r>
            <a:rPr lang="ru-RU" sz="1600" kern="1200" dirty="0"/>
            <a:t> </a:t>
          </a:r>
          <a:r>
            <a:rPr lang="ru-RU" sz="1600" kern="1200" dirty="0" err="1"/>
            <a:t>кількості</a:t>
          </a:r>
          <a:r>
            <a:rPr lang="ru-RU" sz="1600" kern="1200" dirty="0"/>
            <a:t> </a:t>
          </a:r>
          <a:r>
            <a:rPr lang="ru-RU" sz="1600" kern="1200" dirty="0" err="1"/>
            <a:t>робочих</a:t>
          </a:r>
          <a:r>
            <a:rPr lang="ru-RU" sz="1600" kern="1200" dirty="0"/>
            <a:t> </a:t>
          </a:r>
          <a:r>
            <a:rPr lang="ru-RU" sz="1600" kern="1200" dirty="0" err="1"/>
            <a:t>днів</a:t>
          </a:r>
          <a:r>
            <a:rPr lang="ru-RU" sz="1600" kern="1200" dirty="0"/>
            <a:t> і </a:t>
          </a:r>
          <a:r>
            <a:rPr lang="ru-RU" sz="1600" kern="1200" dirty="0" err="1"/>
            <a:t>відсутні</a:t>
          </a:r>
          <a:r>
            <a:rPr lang="ru-RU" sz="1600" kern="1200" dirty="0"/>
            <a:t> </a:t>
          </a:r>
          <a:r>
            <a:rPr lang="ru-RU" sz="1600" kern="1200" dirty="0" err="1"/>
            <a:t>підстави</a:t>
          </a:r>
          <a:r>
            <a:rPr lang="ru-RU" sz="1600" kern="1200" dirty="0"/>
            <a:t> для </a:t>
          </a:r>
          <a:r>
            <a:rPr lang="ru-RU" sz="1600" kern="1200" dirty="0" err="1"/>
            <a:t>зарахування</a:t>
          </a:r>
          <a:r>
            <a:rPr lang="ru-RU" sz="1600" kern="1200" dirty="0"/>
            <a:t> </a:t>
          </a:r>
          <a:r>
            <a:rPr lang="ru-RU" sz="1600" kern="1200" dirty="0" err="1"/>
            <a:t>невідпрацьованих</a:t>
          </a:r>
          <a:r>
            <a:rPr lang="ru-RU" sz="1600" kern="1200" dirty="0"/>
            <a:t> </a:t>
          </a:r>
          <a:r>
            <a:rPr lang="ru-RU" sz="1600" kern="1200" dirty="0" err="1"/>
            <a:t>днів</a:t>
          </a:r>
          <a:r>
            <a:rPr lang="ru-RU" sz="1600" kern="1200" dirty="0"/>
            <a:t> у строк </a:t>
          </a:r>
          <a:r>
            <a:rPr lang="ru-RU" sz="1600" kern="1200" dirty="0" err="1"/>
            <a:t>стягнення</a:t>
          </a:r>
          <a:r>
            <a:rPr lang="ru-RU" sz="1600" kern="1200" dirty="0"/>
            <a:t>, </a:t>
          </a:r>
          <a:r>
            <a:rPr lang="ru-RU" sz="1600" kern="1200" dirty="0" err="1"/>
            <a:t>відбування</a:t>
          </a:r>
          <a:r>
            <a:rPr lang="ru-RU" sz="1600" kern="1200" dirty="0"/>
            <a:t> </a:t>
          </a:r>
          <a:r>
            <a:rPr lang="ru-RU" sz="1600" kern="1200" dirty="0" err="1"/>
            <a:t>виправних</a:t>
          </a:r>
          <a:r>
            <a:rPr lang="ru-RU" sz="1600" kern="1200" dirty="0"/>
            <a:t> </a:t>
          </a:r>
          <a:r>
            <a:rPr lang="ru-RU" sz="1600" kern="1200" dirty="0" err="1"/>
            <a:t>робіт</a:t>
          </a:r>
          <a:r>
            <a:rPr lang="ru-RU" sz="1600" kern="1200" dirty="0"/>
            <a:t> </a:t>
          </a:r>
          <a:r>
            <a:rPr lang="ru-RU" sz="1600" kern="1200" dirty="0" err="1"/>
            <a:t>триває</a:t>
          </a:r>
          <a:r>
            <a:rPr lang="ru-RU" sz="1600" kern="1200" dirty="0"/>
            <a:t> до </a:t>
          </a:r>
          <a:r>
            <a:rPr lang="ru-RU" sz="1600" kern="1200" dirty="0" err="1"/>
            <a:t>повного</a:t>
          </a:r>
          <a:r>
            <a:rPr lang="ru-RU" sz="1600" kern="1200" dirty="0"/>
            <a:t> </a:t>
          </a:r>
          <a:r>
            <a:rPr lang="ru-RU" sz="1600" kern="1200" dirty="0" err="1"/>
            <a:t>відпрацювання</a:t>
          </a:r>
          <a:r>
            <a:rPr lang="ru-RU" sz="1600" kern="1200" dirty="0"/>
            <a:t> </a:t>
          </a:r>
          <a:r>
            <a:rPr lang="ru-RU" sz="1600" kern="1200" dirty="0" err="1"/>
            <a:t>порушником</a:t>
          </a:r>
          <a:r>
            <a:rPr lang="ru-RU" sz="1600" kern="1200" dirty="0"/>
            <a:t> </a:t>
          </a:r>
          <a:r>
            <a:rPr lang="ru-RU" sz="1600" kern="1200" dirty="0" err="1"/>
            <a:t>належної</a:t>
          </a:r>
          <a:r>
            <a:rPr lang="ru-RU" sz="1600" kern="1200" dirty="0"/>
            <a:t> </a:t>
          </a:r>
          <a:r>
            <a:rPr lang="ru-RU" sz="1600" kern="1200" dirty="0" err="1"/>
            <a:t>кількості</a:t>
          </a:r>
          <a:r>
            <a:rPr lang="ru-RU" sz="1600" kern="1200" dirty="0"/>
            <a:t> </a:t>
          </a:r>
          <a:r>
            <a:rPr lang="ru-RU" sz="1600" kern="1200" dirty="0" err="1"/>
            <a:t>робочих</a:t>
          </a:r>
          <a:r>
            <a:rPr lang="ru-RU" sz="1600" kern="1200" dirty="0"/>
            <a:t> </a:t>
          </a:r>
          <a:r>
            <a:rPr lang="ru-RU" sz="1600" kern="1200" dirty="0" err="1"/>
            <a:t>днів</a:t>
          </a:r>
          <a:r>
            <a:rPr lang="ru-RU" sz="1600" kern="1200" dirty="0"/>
            <a:t>.</a:t>
          </a:r>
        </a:p>
      </dsp:txBody>
      <dsp:txXfrm>
        <a:off x="95158" y="1626561"/>
        <a:ext cx="6668854" cy="1642759"/>
      </dsp:txXfrm>
    </dsp:sp>
    <dsp:sp modelId="{459580A0-D261-4382-A665-91936B76342B}">
      <dsp:nvSpPr>
        <dsp:cNvPr id="0" name=""/>
        <dsp:cNvSpPr/>
      </dsp:nvSpPr>
      <dsp:spPr>
        <a:xfrm>
          <a:off x="6610516" y="3789012"/>
          <a:ext cx="1585473" cy="1287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B0CD3-BEA4-4C09-BE34-11F3FCC73FAF}">
      <dsp:nvSpPr>
        <dsp:cNvPr id="0" name=""/>
        <dsp:cNvSpPr/>
      </dsp:nvSpPr>
      <dsp:spPr>
        <a:xfrm>
          <a:off x="3628" y="3486922"/>
          <a:ext cx="6606888" cy="1891506"/>
        </a:xfrm>
        <a:prstGeom prst="roundRect">
          <a:avLst/>
        </a:prstGeom>
        <a:solidFill>
          <a:schemeClr val="accent6">
            <a:shade val="50000"/>
            <a:hueOff val="198491"/>
            <a:satOff val="137"/>
            <a:lumOff val="270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 строк </a:t>
          </a:r>
          <a:r>
            <a:rPr lang="ru-RU" sz="1600" kern="1200" dirty="0" err="1"/>
            <a:t>відбування</a:t>
          </a:r>
          <a:r>
            <a:rPr lang="ru-RU" sz="1600" kern="1200" dirty="0"/>
            <a:t> </a:t>
          </a:r>
          <a:r>
            <a:rPr lang="ru-RU" sz="1600" kern="1200" dirty="0" err="1"/>
            <a:t>стягнення</a:t>
          </a:r>
          <a:r>
            <a:rPr lang="ru-RU" sz="1600" kern="1200" dirty="0"/>
            <a:t> </a:t>
          </a:r>
          <a:r>
            <a:rPr lang="ru-RU" sz="1600" kern="1200" dirty="0" err="1"/>
            <a:t>зараховується</a:t>
          </a:r>
          <a:r>
            <a:rPr lang="ru-RU" sz="1600" kern="1200" dirty="0"/>
            <a:t> час, </a:t>
          </a:r>
          <a:r>
            <a:rPr lang="ru-RU" sz="1600" kern="1200" dirty="0" err="1"/>
            <a:t>протягом</a:t>
          </a:r>
          <a:r>
            <a:rPr lang="ru-RU" sz="1600" kern="1200" dirty="0"/>
            <a:t> </a:t>
          </a:r>
          <a:r>
            <a:rPr lang="ru-RU" sz="1600" kern="1200" dirty="0" err="1"/>
            <a:t>якого</a:t>
          </a:r>
          <a:r>
            <a:rPr lang="ru-RU" sz="1600" kern="1200" dirty="0"/>
            <a:t> </a:t>
          </a:r>
          <a:r>
            <a:rPr lang="ru-RU" sz="1600" kern="1200" dirty="0" err="1"/>
            <a:t>порушник</a:t>
          </a:r>
          <a:r>
            <a:rPr lang="ru-RU" sz="1600" kern="1200" dirty="0"/>
            <a:t> не </a:t>
          </a:r>
          <a:r>
            <a:rPr lang="ru-RU" sz="1600" kern="1200" dirty="0" err="1"/>
            <a:t>працював</a:t>
          </a:r>
          <a:r>
            <a:rPr lang="ru-RU" sz="1600" kern="1200" dirty="0"/>
            <a:t> з </a:t>
          </a:r>
          <a:r>
            <a:rPr lang="ru-RU" sz="1600" kern="1200" dirty="0" err="1"/>
            <a:t>поважних</a:t>
          </a:r>
          <a:r>
            <a:rPr lang="ru-RU" sz="1600" kern="1200" dirty="0"/>
            <a:t> причин і </a:t>
          </a:r>
          <a:r>
            <a:rPr lang="ru-RU" sz="1600" kern="1200" dirty="0" err="1"/>
            <a:t>йому</a:t>
          </a:r>
          <a:r>
            <a:rPr lang="ru-RU" sz="1600" kern="1200" dirty="0"/>
            <a:t> </a:t>
          </a:r>
          <a:r>
            <a:rPr lang="ru-RU" sz="1600" kern="1200" dirty="0" err="1"/>
            <a:t>відповідно</a:t>
          </a:r>
          <a:r>
            <a:rPr lang="ru-RU" sz="1600" kern="1200" dirty="0"/>
            <a:t> до закону </a:t>
          </a:r>
          <a:r>
            <a:rPr lang="ru-RU" sz="1600" kern="1200" dirty="0" err="1"/>
            <a:t>виплачувалась</a:t>
          </a:r>
          <a:r>
            <a:rPr lang="ru-RU" sz="1600" kern="1200" dirty="0"/>
            <a:t> </a:t>
          </a:r>
          <a:r>
            <a:rPr lang="ru-RU" sz="1600" kern="1200" dirty="0" err="1"/>
            <a:t>заробітна</a:t>
          </a:r>
          <a:r>
            <a:rPr lang="ru-RU" sz="1600" kern="1200" dirty="0"/>
            <a:t> плата. До </a:t>
          </a:r>
          <a:r>
            <a:rPr lang="ru-RU" sz="1600" kern="1200" dirty="0" err="1"/>
            <a:t>цього</a:t>
          </a:r>
          <a:r>
            <a:rPr lang="ru-RU" sz="1600" kern="1200" dirty="0"/>
            <a:t> строку </a:t>
          </a:r>
          <a:r>
            <a:rPr lang="ru-RU" sz="1600" kern="1200" dirty="0" err="1"/>
            <a:t>також</a:t>
          </a:r>
          <a:r>
            <a:rPr lang="ru-RU" sz="1600" kern="1200" dirty="0"/>
            <a:t> </a:t>
          </a:r>
          <a:r>
            <a:rPr lang="ru-RU" sz="1600" kern="1200" dirty="0" err="1"/>
            <a:t>зараховується</a:t>
          </a:r>
          <a:r>
            <a:rPr lang="ru-RU" sz="1600" kern="1200" dirty="0"/>
            <a:t> час </a:t>
          </a:r>
          <a:r>
            <a:rPr lang="ru-RU" sz="1600" kern="1200" dirty="0" err="1"/>
            <a:t>хвороби</a:t>
          </a:r>
          <a:r>
            <a:rPr lang="ru-RU" sz="1600" kern="1200" dirty="0"/>
            <a:t>, час, </a:t>
          </a:r>
          <a:r>
            <a:rPr lang="ru-RU" sz="1600" kern="1200" dirty="0" err="1"/>
            <a:t>наданий</a:t>
          </a:r>
          <a:r>
            <a:rPr lang="ru-RU" sz="1600" kern="1200" dirty="0"/>
            <a:t> для догляду за </a:t>
          </a:r>
          <a:r>
            <a:rPr lang="ru-RU" sz="1600" kern="1200" dirty="0" err="1"/>
            <a:t>хворим</a:t>
          </a:r>
          <a:r>
            <a:rPr lang="ru-RU" sz="1600" kern="1200" dirty="0"/>
            <a:t>, і час проведений у </a:t>
          </a:r>
          <a:r>
            <a:rPr lang="ru-RU" sz="1600" kern="1200" dirty="0" err="1"/>
            <a:t>відпустці</a:t>
          </a:r>
          <a:r>
            <a:rPr lang="ru-RU" sz="1600" kern="1200" dirty="0"/>
            <a:t> по </a:t>
          </a:r>
          <a:r>
            <a:rPr lang="ru-RU" sz="1600" kern="1200" dirty="0" err="1"/>
            <a:t>вагітності</a:t>
          </a:r>
          <a:r>
            <a:rPr lang="ru-RU" sz="1600" kern="1200" dirty="0"/>
            <a:t> і родах.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Час </a:t>
          </a:r>
          <a:r>
            <a:rPr lang="ru-RU" sz="1600" kern="1200" dirty="0" err="1"/>
            <a:t>хвороби</a:t>
          </a:r>
          <a:r>
            <a:rPr lang="ru-RU" sz="1600" kern="1200" dirty="0"/>
            <a:t>, </a:t>
          </a:r>
          <a:r>
            <a:rPr lang="ru-RU" sz="1600" kern="1200" dirty="0" err="1"/>
            <a:t>спричиненої</a:t>
          </a:r>
          <a:r>
            <a:rPr lang="ru-RU" sz="1600" kern="1200" dirty="0"/>
            <a:t> </a:t>
          </a:r>
          <a:r>
            <a:rPr lang="ru-RU" sz="1600" kern="1200" dirty="0" err="1"/>
            <a:t>сп’янінням</a:t>
          </a:r>
          <a:r>
            <a:rPr lang="ru-RU" sz="1600" kern="1200" dirty="0"/>
            <a:t> </a:t>
          </a:r>
          <a:r>
            <a:rPr lang="ru-RU" sz="1600" kern="1200" dirty="0" err="1"/>
            <a:t>або</a:t>
          </a:r>
          <a:r>
            <a:rPr lang="ru-RU" sz="1600" kern="1200" dirty="0"/>
            <a:t> </a:t>
          </a:r>
          <a:r>
            <a:rPr lang="ru-RU" sz="1600" kern="1200" dirty="0" err="1"/>
            <a:t>діями</a:t>
          </a:r>
          <a:r>
            <a:rPr lang="ru-RU" sz="1600" kern="1200" dirty="0"/>
            <a:t>, </a:t>
          </a:r>
          <a:r>
            <a:rPr lang="ru-RU" sz="1600" kern="1200" dirty="0" err="1"/>
            <a:t>зв’язаними</a:t>
          </a:r>
          <a:r>
            <a:rPr lang="ru-RU" sz="1600" kern="1200" dirty="0"/>
            <a:t> з </a:t>
          </a:r>
          <a:r>
            <a:rPr lang="ru-RU" sz="1600" kern="1200" dirty="0" err="1"/>
            <a:t>сп’янінням</a:t>
          </a:r>
          <a:r>
            <a:rPr lang="ru-RU" sz="1600" kern="1200" dirty="0"/>
            <a:t>, до строку </a:t>
          </a:r>
          <a:r>
            <a:rPr lang="ru-RU" sz="1600" kern="1200" dirty="0" err="1"/>
            <a:t>відбування</a:t>
          </a:r>
          <a:r>
            <a:rPr lang="ru-RU" sz="1600" kern="1200" dirty="0"/>
            <a:t> </a:t>
          </a:r>
          <a:r>
            <a:rPr lang="ru-RU" sz="1600" kern="1200" dirty="0" err="1"/>
            <a:t>виправних</a:t>
          </a:r>
          <a:r>
            <a:rPr lang="ru-RU" sz="1600" kern="1200" dirty="0"/>
            <a:t> </a:t>
          </a:r>
          <a:r>
            <a:rPr lang="ru-RU" sz="1600" kern="1200" dirty="0" err="1"/>
            <a:t>робіт</a:t>
          </a:r>
          <a:r>
            <a:rPr lang="ru-RU" sz="1600" kern="1200" dirty="0"/>
            <a:t> не </a:t>
          </a:r>
          <a:r>
            <a:rPr lang="ru-RU" sz="1600" kern="1200" dirty="0" err="1"/>
            <a:t>зараховується</a:t>
          </a:r>
          <a:r>
            <a:rPr lang="ru-RU" sz="1600" kern="1200" dirty="0"/>
            <a:t>.</a:t>
          </a:r>
        </a:p>
      </dsp:txBody>
      <dsp:txXfrm>
        <a:off x="95964" y="3579258"/>
        <a:ext cx="6422216" cy="1706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1A8B3-049A-451B-BFE7-4A0324348974}">
      <dsp:nvSpPr>
        <dsp:cNvPr id="0" name=""/>
        <dsp:cNvSpPr/>
      </dsp:nvSpPr>
      <dsp:spPr>
        <a:xfrm>
          <a:off x="565784" y="0"/>
          <a:ext cx="6412230" cy="43450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3D39F-9DCE-4862-8B61-CD7ED141CF97}">
      <dsp:nvSpPr>
        <dsp:cNvPr id="0" name=""/>
        <dsp:cNvSpPr/>
      </dsp:nvSpPr>
      <dsp:spPr>
        <a:xfrm>
          <a:off x="92" y="1303528"/>
          <a:ext cx="3679812" cy="1738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Строк виконання адміністративного стягнення у вигляді суспільно корисних робіт обчислюється в годинах, протягом яких порушник виконує призначену йому суспільно корисну працю.</a:t>
          </a:r>
        </a:p>
      </dsp:txBody>
      <dsp:txXfrm>
        <a:off x="84936" y="1388372"/>
        <a:ext cx="3510124" cy="1568349"/>
      </dsp:txXfrm>
    </dsp:sp>
    <dsp:sp modelId="{332DE804-DD39-4917-8020-57E0B47128B4}">
      <dsp:nvSpPr>
        <dsp:cNvPr id="0" name=""/>
        <dsp:cNvSpPr/>
      </dsp:nvSpPr>
      <dsp:spPr>
        <a:xfrm>
          <a:off x="3863895" y="1303528"/>
          <a:ext cx="3679812" cy="1738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Суспільно корисні роботи виконуються не більше восьми годин, а неповнолітніми - не більше двох годин на день.</a:t>
          </a:r>
        </a:p>
      </dsp:txBody>
      <dsp:txXfrm>
        <a:off x="3948739" y="1388372"/>
        <a:ext cx="3510124" cy="1568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C2846-4BFE-4484-8979-C274F5A8B824}">
      <dsp:nvSpPr>
        <dsp:cNvPr id="0" name=""/>
        <dsp:cNvSpPr/>
      </dsp:nvSpPr>
      <dsp:spPr>
        <a:xfrm>
          <a:off x="0" y="0"/>
          <a:ext cx="4317167" cy="43171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BCEB3-45C5-4A82-B6F1-D0B85CEB77F9}">
      <dsp:nvSpPr>
        <dsp:cNvPr id="0" name=""/>
        <dsp:cNvSpPr/>
      </dsp:nvSpPr>
      <dsp:spPr>
        <a:xfrm>
          <a:off x="2158583" y="0"/>
          <a:ext cx="5609154" cy="4317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Особи,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піддані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адміністративному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фізичних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роботах.</a:t>
          </a:r>
        </a:p>
      </dsp:txBody>
      <dsp:txXfrm>
        <a:off x="2158583" y="0"/>
        <a:ext cx="5609154" cy="1295152"/>
      </dsp:txXfrm>
    </dsp:sp>
    <dsp:sp modelId="{5A3CEE0C-47C8-40F3-A2D2-6D22E674C6E9}">
      <dsp:nvSpPr>
        <dsp:cNvPr id="0" name=""/>
        <dsp:cNvSpPr/>
      </dsp:nvSpPr>
      <dsp:spPr>
        <a:xfrm>
          <a:off x="755505" y="1295152"/>
          <a:ext cx="2806155" cy="28061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40695-9131-4AE7-9AEB-BC6A85C76C83}">
      <dsp:nvSpPr>
        <dsp:cNvPr id="0" name=""/>
        <dsp:cNvSpPr/>
      </dsp:nvSpPr>
      <dsp:spPr>
        <a:xfrm>
          <a:off x="2158583" y="1295152"/>
          <a:ext cx="5609154" cy="28061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трудового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підданих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адміністративному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покладається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виконавчі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сільських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селищних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міських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рад.</a:t>
          </a:r>
        </a:p>
      </dsp:txBody>
      <dsp:txXfrm>
        <a:off x="2158583" y="1295152"/>
        <a:ext cx="5609154" cy="1295148"/>
      </dsp:txXfrm>
    </dsp:sp>
    <dsp:sp modelId="{46CEA0E8-28F1-49AC-844B-7837EAE47960}">
      <dsp:nvSpPr>
        <dsp:cNvPr id="0" name=""/>
        <dsp:cNvSpPr/>
      </dsp:nvSpPr>
      <dsp:spPr>
        <a:xfrm>
          <a:off x="1511009" y="2590301"/>
          <a:ext cx="1295148" cy="12951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5F1E5-2A38-4016-A6B1-3811D98A2C42}">
      <dsp:nvSpPr>
        <dsp:cNvPr id="0" name=""/>
        <dsp:cNvSpPr/>
      </dsp:nvSpPr>
      <dsp:spPr>
        <a:xfrm>
          <a:off x="2158583" y="2590301"/>
          <a:ext cx="5609154" cy="1295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Особам,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підданим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адміністративному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за час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перебування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арештом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заробітна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плата за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постійної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виплачується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158583" y="2590301"/>
        <a:ext cx="5609154" cy="12951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80016-932B-42F2-96B4-34CBA831D74F}">
      <dsp:nvSpPr>
        <dsp:cNvPr id="0" name=""/>
        <dsp:cNvSpPr/>
      </dsp:nvSpPr>
      <dsp:spPr>
        <a:xfrm>
          <a:off x="172301" y="0"/>
          <a:ext cx="7377409" cy="5201587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27659-570A-40B7-B008-21AEC6699E67}">
      <dsp:nvSpPr>
        <dsp:cNvPr id="0" name=""/>
        <dsp:cNvSpPr/>
      </dsp:nvSpPr>
      <dsp:spPr>
        <a:xfrm>
          <a:off x="4116" y="1118850"/>
          <a:ext cx="2891432" cy="296388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Постанова по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відшкодування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виконується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порядку,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КУпАП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45264" y="1259998"/>
        <a:ext cx="2609136" cy="2681589"/>
      </dsp:txXfrm>
    </dsp:sp>
    <dsp:sp modelId="{E904E788-A97D-44FB-86E8-DEAA7F1E6A44}">
      <dsp:nvSpPr>
        <dsp:cNvPr id="0" name=""/>
        <dsp:cNvSpPr/>
      </dsp:nvSpPr>
      <dsp:spPr>
        <a:xfrm>
          <a:off x="3283494" y="1004540"/>
          <a:ext cx="2506349" cy="3192505"/>
        </a:xfrm>
        <a:prstGeom prst="roundRect">
          <a:avLst/>
        </a:prstGeom>
        <a:solidFill>
          <a:schemeClr val="accent3">
            <a:shade val="50000"/>
            <a:hueOff val="-559707"/>
            <a:satOff val="-21779"/>
            <a:lumOff val="330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Постанова по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відшкодування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шкоди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виконавчим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документом.</a:t>
          </a:r>
        </a:p>
      </dsp:txBody>
      <dsp:txXfrm>
        <a:off x="3405844" y="1126890"/>
        <a:ext cx="2261649" cy="2947805"/>
      </dsp:txXfrm>
    </dsp:sp>
    <dsp:sp modelId="{81739317-04E4-47DC-A267-F8E143F99EB0}">
      <dsp:nvSpPr>
        <dsp:cNvPr id="0" name=""/>
        <dsp:cNvSpPr/>
      </dsp:nvSpPr>
      <dsp:spPr>
        <a:xfrm>
          <a:off x="6177789" y="596289"/>
          <a:ext cx="2497399" cy="4009008"/>
        </a:xfrm>
        <a:prstGeom prst="roundRect">
          <a:avLst/>
        </a:prstGeom>
        <a:solidFill>
          <a:schemeClr val="accent3">
            <a:shade val="50000"/>
            <a:hueOff val="-559707"/>
            <a:satOff val="-21779"/>
            <a:lumOff val="330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шкода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відшкодована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порушником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пізніш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через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п’ятнадцять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дня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вручення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копії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постанови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285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КУпАП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а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оскарження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постанови -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пізніш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через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п’ятнадцять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дня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повідомлення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залишення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скарги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299702" y="718202"/>
        <a:ext cx="2253573" cy="376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29.03.2019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29.03.2019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3"/>
            <a:ext cx="9144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0"/>
            <a:ext cx="7929000" cy="2971051"/>
          </a:xfr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03"/>
            <a:ext cx="9144000" cy="1616273"/>
          </a:xfrm>
          <a:prstGeom prst="rect">
            <a:avLst/>
          </a:prstGeom>
        </p:spPr>
      </p:pic>
      <p:pic>
        <p:nvPicPr>
          <p:cNvPr id="1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6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00" y="286604"/>
            <a:ext cx="7200000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800"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F4BC320-AF96-43CE-A590-A329DB8C3666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497485"/>
            <a:ext cx="75438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152900"/>
            <a:ext cx="75438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kern="0" cap="none" spc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F801-AEA3-448F-B590-D948E1D3BF3A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66400" y="286604"/>
            <a:ext cx="7200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3AFF-597C-4764-8ED8-6677B8F37375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66400" y="286607"/>
            <a:ext cx="7200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F16-F26F-448E-A4BF-9099B9EA7904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D285-C468-4A46-ADA7-9EE27CD13B03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2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FD45-F2D7-4D41-97FB-95A56D90EF20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0784" y="0"/>
            <a:ext cx="1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87757"/>
            <a:ext cx="2400300" cy="1492601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467" y="731520"/>
            <a:ext cx="5032163" cy="52578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06324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2" y="64583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50098B-C5C0-40F4-B7F7-0C6173461BE8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3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8035" y="2082799"/>
            <a:ext cx="6030311" cy="85480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4800" dirty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98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084" y="286605"/>
            <a:ext cx="7200675" cy="110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4000"/>
            <a:ext cx="75438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34CA47E-24A7-400F-A025-25AAACDB9542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/>
              <a:t>ПІБ </a:t>
            </a:r>
            <a:r>
              <a:rPr lang="ru-RU" dirty="0" err="1"/>
              <a:t>викладача</a:t>
            </a:r>
            <a:r>
              <a:rPr lang="ru-RU" dirty="0"/>
              <a:t>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6" r:id="rId9"/>
  </p:sldLayoutIdLst>
  <p:hf sldNum="0" hdr="0"/>
  <p:txStyles>
    <p:titleStyle>
      <a:lvl1pPr algn="ctr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ПРОВАДЖЕННЯ ПО ВИКОНАННЮ ПОСТАНОВИ ПРО НАКЛАДЕННЯ ШТРАФУ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32177" y="5362222"/>
            <a:ext cx="8195733" cy="1016000"/>
          </a:xfrm>
        </p:spPr>
        <p:txBody>
          <a:bodyPr>
            <a:normAutofit fontScale="40000" lnSpcReduction="20000"/>
          </a:bodyPr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Професор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публічного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та приватного права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Баклан Олег Володимирович</a:t>
            </a: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58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8889" y="0"/>
            <a:ext cx="8015111" cy="13433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постанови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оплатне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вилучення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предмета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Постанова про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оплатне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предмета,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став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знаряддям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безпосереднім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об’єктом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виконується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державним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виконавцем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виручені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6D7118-4AA5-41F4-A290-BCD0398B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55" y="4813599"/>
            <a:ext cx="2915045" cy="20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9E4EBD6-4AFD-4F6B-9936-A11A746BC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ПО ВИКОНАННЮ ПОСТАНОВИ ПРО КОНФІСКАЦІЮ ПРЕДМЕТА, ГРОШЕЙ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51EB30-9751-4DCC-8DAD-CDB3E76463D4}"/>
              </a:ext>
            </a:extLst>
          </p:cNvPr>
          <p:cNvSpPr/>
          <p:nvPr/>
        </p:nvSpPr>
        <p:spPr>
          <a:xfrm>
            <a:off x="3672590" y="5408850"/>
            <a:ext cx="5658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37839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FEDBE-6437-43CA-94BE-3F7E5DBA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174" y="314793"/>
            <a:ext cx="7107225" cy="1073411"/>
          </a:xfrm>
          <a:ln>
            <a:solidFill>
              <a:srgbClr val="D7EE00"/>
            </a:solidFill>
          </a:ln>
        </p:spPr>
        <p:txBody>
          <a:bodyPr>
            <a:no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грошей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EF042-E223-45C5-926F-8614B41E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0" y="1768838"/>
            <a:ext cx="7422380" cy="4100255"/>
          </a:xfrm>
          <a:ln>
            <a:solidFill>
              <a:srgbClr val="D7EE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грошей,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втановлений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виконання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грошей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саме: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грошей,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08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C90414-0894-4033-B617-655CB695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1678899"/>
            <a:ext cx="8544394" cy="4190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грошей за Кодексом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грошей,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встановлюваному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грошей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виконання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виніс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постанову.</a:t>
            </a:r>
          </a:p>
        </p:txBody>
      </p:sp>
    </p:spTree>
    <p:extLst>
      <p:ext uri="{BB962C8B-B14F-4D97-AF65-F5344CB8AC3E}">
        <p14:creationId xmlns:p14="http://schemas.microsoft.com/office/powerpoint/2010/main" val="40726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5B1AFC9-89A9-43AA-83DF-0948EA235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ПО ВИКОНАННЮ ПОСТАНОВИ ПРО ПОЗБАВЛЕННЯ СПЕЦІАЛЬНОГО ПРАВА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A9ABAC-FF47-40F5-A675-CF48A77F59C7}"/>
              </a:ext>
            </a:extLst>
          </p:cNvPr>
          <p:cNvSpPr/>
          <p:nvPr/>
        </p:nvSpPr>
        <p:spPr>
          <a:xfrm>
            <a:off x="3717561" y="5408850"/>
            <a:ext cx="5904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35935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80BC3-1EBC-412C-9FFE-DE318AFE61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DA7AC-7876-4B75-8D9E-23F2479E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3" y="1524000"/>
            <a:ext cx="8081947" cy="43450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маломірними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379099-89C0-4E85-98B8-6F3AA688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97" y="4054415"/>
            <a:ext cx="3617103" cy="2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50501-F803-4AA0-AE8F-BB2089A7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14" y="164893"/>
            <a:ext cx="7543800" cy="944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виконання постанови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маломірним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3305E-BA1C-407E-AC01-AE9A03FB6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маломірним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диплом)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маломірним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диплом)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диплома)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маломірним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00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виконання постанови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полювання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4793" y="1708879"/>
            <a:ext cx="4856815" cy="47518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AC810-3A43-4AFD-BD02-5BE413A0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303" y="3939615"/>
            <a:ext cx="3372786" cy="23834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07E2-8D67-42BB-B71D-6A09B585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2" y="149902"/>
            <a:ext cx="7257128" cy="1238302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60C9F73-3C07-476B-A2EB-48D1191B9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982388"/>
              </p:ext>
            </p:extLst>
          </p:nvPr>
        </p:nvGraphicFramePr>
        <p:xfrm>
          <a:off x="239843" y="1524000"/>
          <a:ext cx="8126282" cy="43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83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032F77B-3A24-4EB9-A56E-62CA4F18F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ПРО ВИКОНАННЯ ПОСТАНОВИ ПРО ЗАСТОСУВАННЯ ГРОМАДСЬКИХ РОБІТ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EB9E66-35BF-4926-89DE-D59804CF7B07}"/>
              </a:ext>
            </a:extLst>
          </p:cNvPr>
          <p:cNvSpPr/>
          <p:nvPr/>
        </p:nvSpPr>
        <p:spPr>
          <a:xfrm>
            <a:off x="3807502" y="5408850"/>
            <a:ext cx="558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71115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233488" y="615950"/>
            <a:ext cx="7618412" cy="4689475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репресивний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9F50D-94B0-41D4-9068-6652DA3D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06" y="2960687"/>
            <a:ext cx="3005588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2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977F9-4A13-4496-9804-7CBD9367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41" y="284813"/>
            <a:ext cx="7959777" cy="1103391"/>
          </a:xfrm>
        </p:spPr>
        <p:txBody>
          <a:bodyPr>
            <a:normAutofit/>
          </a:bodyPr>
          <a:lstStyle/>
          <a:p>
            <a:r>
              <a:rPr lang="ru-RU" sz="2400" b="1" dirty="0"/>
              <a:t>Виконання постанови про </a:t>
            </a:r>
            <a:r>
              <a:rPr lang="ru-RU" sz="2400" b="1" dirty="0" err="1"/>
              <a:t>накладення</a:t>
            </a:r>
            <a:r>
              <a:rPr lang="ru-RU" sz="2400" b="1" dirty="0"/>
              <a:t> </a:t>
            </a:r>
            <a:r>
              <a:rPr lang="ru-RU" sz="2400" b="1" dirty="0" err="1"/>
              <a:t>адміністративного</a:t>
            </a:r>
            <a:r>
              <a:rPr lang="ru-RU" sz="2400" b="1" dirty="0"/>
              <a:t> </a:t>
            </a:r>
            <a:r>
              <a:rPr lang="ru-RU" sz="2400" b="1" dirty="0" err="1"/>
              <a:t>стягнення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громадських</a:t>
            </a:r>
            <a:r>
              <a:rPr lang="ru-RU" sz="2400" b="1" dirty="0"/>
              <a:t> </a:t>
            </a:r>
            <a:r>
              <a:rPr lang="ru-RU" sz="2400" b="1" dirty="0" err="1"/>
              <a:t>робіт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B57E4-54EE-402C-9C51-58B570E1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524000"/>
            <a:ext cx="8769246" cy="43450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районного, районного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міськрайонного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виконання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днем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призову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штрафом,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52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5912F-5016-46FF-AC70-8FA6FFC9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81" y="344774"/>
            <a:ext cx="7929797" cy="89941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5A7DB66-A2D0-48E2-BFA1-6DA63FD17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881696"/>
              </p:ext>
            </p:extLst>
          </p:nvPr>
        </p:nvGraphicFramePr>
        <p:xfrm>
          <a:off x="822962" y="1648918"/>
          <a:ext cx="7543797" cy="422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50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9E10-FBC8-4755-8A6B-4E30F23A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99" y="286604"/>
            <a:ext cx="7737757" cy="98756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A8002-D31F-4B19-89CB-40504DE2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7" y="1514007"/>
            <a:ext cx="8124667" cy="435508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органом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годин.</a:t>
            </a:r>
          </a:p>
        </p:txBody>
      </p:sp>
    </p:spTree>
    <p:extLst>
      <p:ext uri="{BB962C8B-B14F-4D97-AF65-F5344CB8AC3E}">
        <p14:creationId xmlns:p14="http://schemas.microsoft.com/office/powerpoint/2010/main" val="273676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11F00F9-CC7C-4367-90DD-76E5E33F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pPr/>
              <a:t>29.03.2019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2C67A-1178-46B1-9239-1E199ECE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BF146-E490-4A81-9D27-7E95D28770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4734" y="1424066"/>
            <a:ext cx="8544394" cy="445207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в такому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штрафу. Строк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181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765AA5-588B-4B19-A480-3F0E9B723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ПО ВИКОНАННЮ ПОСТАНОВИ ПРО ЗАСТОСУВАННЯ ВИПРАВНИХ РОБІТ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AF1CA2F-623B-4B46-AF08-7EF16BDA7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6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26AC0-5333-4C01-A342-A8773293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постанови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FB201-7797-4AD0-87FC-D781134A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3" y="1648918"/>
            <a:ext cx="8111927" cy="422017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районного, районного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міськрайонного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виконання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днем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призову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день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163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D7EE7-457A-4162-BE1D-E3D96F2F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62" y="33087"/>
            <a:ext cx="8019738" cy="9412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C7B1D44-858F-445F-8AC5-0C852C6DF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183469"/>
              </p:ext>
            </p:extLst>
          </p:nvPr>
        </p:nvGraphicFramePr>
        <p:xfrm>
          <a:off x="689548" y="1079292"/>
          <a:ext cx="8199618" cy="538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21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6BB3D-769C-4E58-A79A-9442963B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4733E-2768-46E5-9A08-F6447934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доход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відрахованих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38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2710C-8A98-40D9-9C2A-0D31D441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14" y="286604"/>
            <a:ext cx="7017285" cy="702302"/>
          </a:xfrm>
        </p:spPr>
        <p:txBody>
          <a:bodyPr>
            <a:normAutofit fontScale="9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12800-3C92-4EA2-B85F-BF3DE3AF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1499016"/>
            <a:ext cx="7812124" cy="43700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 один день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невідбутих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384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4FC3AC-A6C3-40F7-B9F9-E152CA407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ПРО ВИКОНАННЯ ПОСТАНОВИ ПРО ЗАСТОСУВАННЯ СУСПІЛЬНО КОРИСНИХ РОБІТ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9AA457-AD7B-4689-BE53-0AAEF33C302A}"/>
              </a:ext>
            </a:extLst>
          </p:cNvPr>
          <p:cNvSpPr/>
          <p:nvPr/>
        </p:nvSpPr>
        <p:spPr>
          <a:xfrm>
            <a:off x="3372787" y="5408850"/>
            <a:ext cx="613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45581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03AF1-E7CC-49F6-AD2E-F607B764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37" y="33087"/>
            <a:ext cx="7874000" cy="9017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иконання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40388-D94E-4A89-8106-F86F2347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08" y="1493949"/>
            <a:ext cx="8422784" cy="4391696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штрафу, 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-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штраф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вноситься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органу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штрафу.</a:t>
            </a:r>
          </a:p>
        </p:txBody>
      </p:sp>
    </p:spTree>
    <p:extLst>
      <p:ext uri="{BB962C8B-B14F-4D97-AF65-F5344CB8AC3E}">
        <p14:creationId xmlns:p14="http://schemas.microsoft.com/office/powerpoint/2010/main" val="514333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544E6-2882-4D5C-AD41-481CC5BF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постанови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BC0B9-5CF9-4DEC-B90D-006D0ABB7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виконання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днем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роботу.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569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672CE-BFBE-4C54-AC1D-4BA1888E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02" y="286604"/>
            <a:ext cx="7152197" cy="1077501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виконання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6A7A3EF-3090-44ED-B433-FB45FFEBF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608443"/>
              </p:ext>
            </p:extLst>
          </p:nvPr>
        </p:nvGraphicFramePr>
        <p:xfrm>
          <a:off x="822960" y="1524000"/>
          <a:ext cx="7543800" cy="434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023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FEEDA-2710-4760-8CD9-C1BE5A0B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33" y="179882"/>
            <a:ext cx="7869835" cy="11242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39849-4E5E-43CC-ACFA-258B510BF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98820"/>
            <a:ext cx="7989756" cy="407027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органом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центрального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виконання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аліментів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8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6A9D4-6562-44BA-A07E-0E17781E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325-4.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382BE-952D-43AF-8D4B-2E221CFD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858" y="1843790"/>
            <a:ext cx="6627901" cy="402530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злісного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законодавстпвом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48298-D4C3-4666-96DB-208E5AA9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00" y="4017374"/>
            <a:ext cx="4340630" cy="24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1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2719241-945B-4F8F-8DA8-7C2817C90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ПО ВИКОНАННЮ ПОСТАНОВИ ПРО ЗАСТОСУВАННЯ АДМІНІСТРАТИВНОГО АРЕШТУ ТА АРЕШТУ З УТРИМАННЯМ НА ГАУПТВАХТІ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D1EE57-060A-4E11-8FBF-D6C207931DD3}"/>
              </a:ext>
            </a:extLst>
          </p:cNvPr>
          <p:cNvSpPr/>
          <p:nvPr/>
        </p:nvSpPr>
        <p:spPr>
          <a:xfrm>
            <a:off x="3672590" y="5186598"/>
            <a:ext cx="5471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128669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410F5-53C2-456E-B079-31273A75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постанови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гауптвахті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3920B-855A-42AC-AA39-AC5CAF2C7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районного, районного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міськрайонного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гауптвахті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строку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правилами,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350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6CABF5-1BA1-4FE2-8E0A-C18691B162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4282" y="464695"/>
            <a:ext cx="8049718" cy="54042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військовозобов’язаних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гауптвахтах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гауптвахти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військовозобов’язані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гауптвахті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виконання постанови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гауптвахті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військовозобов’язаних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079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E9634-811D-40D6-A1BC-63F2BC3D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00" y="286604"/>
            <a:ext cx="7767738" cy="110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178A3C2-6837-4458-AC1B-C5936886E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069592"/>
              </p:ext>
            </p:extLst>
          </p:nvPr>
        </p:nvGraphicFramePr>
        <p:xfrm>
          <a:off x="599022" y="1843789"/>
          <a:ext cx="7767738" cy="431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349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5F7F263-B87B-4320-990E-3220A37FD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ПО ВИКОНАННЮ ПОСТАНОВИ В ЧАСТИНІ ВІДШКОДУВАННЯ МАЙНОВОЇ ШКОДИ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B4F4C2CF-0132-4A4D-81E8-BAF50296F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90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ACC2D-80C8-4AAF-BAA3-39DA1560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34" y="286604"/>
            <a:ext cx="7047266" cy="807678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постанови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508389F-C388-4213-A9A2-521B307CA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759223"/>
              </p:ext>
            </p:extLst>
          </p:nvPr>
        </p:nvGraphicFramePr>
        <p:xfrm>
          <a:off x="224851" y="1094282"/>
          <a:ext cx="8679305" cy="520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65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184856" y="218941"/>
            <a:ext cx="7521262" cy="5650047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 startAt="4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несплати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правопорушником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 у строк, установлений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307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постанова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виконання до органу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майна в порядку,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законом.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 startAt="4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порядку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виконання постанови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стягується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 startAt="4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подвійний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постанові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штрафу;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 startAt="4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Кабінетом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569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5FFCF-62D9-4B74-B503-E078CA16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00" y="286604"/>
            <a:ext cx="7153141" cy="8976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стаття 330 виділяє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4D14E-959C-4A4D-8A16-F77D2437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68" y="2728210"/>
            <a:ext cx="4239563" cy="384318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строк, установлений вона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9BE8F-9B68-4F57-B284-0D80C4A5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12618"/>
            <a:ext cx="4239562" cy="28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5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3">
                <a:lumMod val="34000"/>
                <a:lumOff val="66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Дякую за увагу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6104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Виконання постанови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штрафу,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стягується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369" y="2180492"/>
            <a:ext cx="8110718" cy="320287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стягненні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258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порушникові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квитанція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несплати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виконання постанови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порядку,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передбаченому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Кодексом.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штрафу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зафіксовані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автоматичному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безготівкові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платіжні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25CF6-D713-4D99-9A3F-13C13A6D6F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/>
              <a:t>Зразок накладення </a:t>
            </a:r>
            <a:r>
              <a:rPr lang="uk-UA" dirty="0" err="1"/>
              <a:t>штруфу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E471DC7-EEA1-4DF8-803F-D03A86EAD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445" y="1608029"/>
            <a:ext cx="3187110" cy="4631934"/>
          </a:xfrm>
        </p:spPr>
      </p:pic>
    </p:spTree>
    <p:extLst>
      <p:ext uri="{BB962C8B-B14F-4D97-AF65-F5344CB8AC3E}">
        <p14:creationId xmlns:p14="http://schemas.microsoft.com/office/powerpoint/2010/main" val="247296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1911" y="2011680"/>
            <a:ext cx="8752584" cy="38574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Постанова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накладення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штрафу,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штрафу проведено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відміткою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виконання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посадовій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виніс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постанову.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00" y="3333902"/>
            <a:ext cx="3765251" cy="25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9B810F5-31A7-41D0-8D52-63556BA4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64" y="286604"/>
            <a:ext cx="7092236" cy="807678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Постанови про накладення штрафу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B2A5535-D725-4D54-97AB-64A1DD058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132" y="1280337"/>
            <a:ext cx="3316098" cy="4588651"/>
          </a:xfrm>
        </p:spPr>
      </p:pic>
    </p:spTree>
    <p:extLst>
      <p:ext uri="{BB962C8B-B14F-4D97-AF65-F5344CB8AC3E}">
        <p14:creationId xmlns:p14="http://schemas.microsoft.com/office/powerpoint/2010/main" val="249879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A4F4EA-A86F-43D3-9ACC-775EFB438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01" y="3207895"/>
            <a:ext cx="7929000" cy="121230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ПО ВИКОНАННЮ ПОСТАНОВИ ПРО ОПЛАТНЕ ВИЛУЧЕННЯ ПРЕДМЕТА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43FD6A-C15C-4127-AAEC-D3452D09FA4A}"/>
              </a:ext>
            </a:extLst>
          </p:cNvPr>
          <p:cNvSpPr/>
          <p:nvPr/>
        </p:nvSpPr>
        <p:spPr>
          <a:xfrm>
            <a:off x="3338227" y="5561351"/>
            <a:ext cx="621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приватного права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 Олег Володимирович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161989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teacher_4х3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554553C-B533-41D6-859D-B1F84B3068A7}" vid="{06B32657-E4D0-4F21-8EAE-E7112397A30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template-teacher_4х3</Template>
  <TotalTime>454</TotalTime>
  <Words>3002</Words>
  <Application>Microsoft Office PowerPoint</Application>
  <PresentationFormat>Экран (4:3)</PresentationFormat>
  <Paragraphs>160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template-teacher_4х3</vt:lpstr>
      <vt:lpstr>ПРОВАДЖЕННЯ ПО ВИКОНАННЮ ПОСТАНОВИ ПРО НАКЛАДЕННЯ ШТРАФУ</vt:lpstr>
      <vt:lpstr>Презентация PowerPoint</vt:lpstr>
      <vt:lpstr>Виконання постанови про накладення штрафу</vt:lpstr>
      <vt:lpstr>Презентация PowerPoint</vt:lpstr>
      <vt:lpstr>Виконання постанови про накладення штрафу, який стягується на місці вчинення адміністративного правопорушення</vt:lpstr>
      <vt:lpstr>Зразок накладення штруфу</vt:lpstr>
      <vt:lpstr>Закінчення провадження по виконанню постанови про накладення штрафу</vt:lpstr>
      <vt:lpstr>Зразок Постанови про накладення штрафу </vt:lpstr>
      <vt:lpstr>ПРОВАДЖЕННЯ ПО ВИКОНАННЮ ПОСТАНОВИ ПРО ОПЛАТНЕ ВИЛУЧЕННЯ ПРЕДМЕТА</vt:lpstr>
      <vt:lpstr>Органи, що виконують постанови про оплатне вилучення предмета</vt:lpstr>
      <vt:lpstr>ПРОВАДЖЕННЯ ПО ВИКОНАННЮ ПОСТАНОВИ ПРО КОНФІСКАЦІЮ ПРЕДМЕТА, ГРОШЕЙ</vt:lpstr>
      <vt:lpstr>Органи, що виконують постанови про конфіскацію предмета, грошей</vt:lpstr>
      <vt:lpstr>Презентация PowerPoint</vt:lpstr>
      <vt:lpstr>ПРОВАДЖЕННЯ ПО ВИКОНАННЮ ПОСТАНОВИ ПРО ПОЗБАВЛЕННЯ СПЕЦІАЛЬНОГО ПРАВА</vt:lpstr>
      <vt:lpstr>Органи, що виконують постанову про позбавлення спеціального права</vt:lpstr>
      <vt:lpstr>Порядок виконання постанови про позбавлення права керування річковим або маломірним судном</vt:lpstr>
      <vt:lpstr>Порядок виконання постанови про позбавлення права полювання</vt:lpstr>
      <vt:lpstr>Строки позбавлення спеціального права</vt:lpstr>
      <vt:lpstr>ПРОВАДЖЕННЯ ПРО ВИКОНАННЯ ПОСТАНОВИ ПРО ЗАСТОСУВАННЯ ГРОМАДСЬКИХ РОБІТ</vt:lpstr>
      <vt:lpstr>Виконання постанови про накладення адміністративного стягнення у вигляді громадських робіт</vt:lpstr>
      <vt:lpstr>Строк відбування громадських робіт</vt:lpstr>
      <vt:lpstr>Обов’язки власника підприємства, установи, організації або уповноваженого ним органу за місцем відбування порушником громадських робіт</vt:lpstr>
      <vt:lpstr>Презентация PowerPoint</vt:lpstr>
      <vt:lpstr>ПРОВАДЖЕННЯ ПО ВИКОНАННЮ ПОСТАНОВИ ПРО ЗАСТОСУВАННЯ ВИПРАВНИХ РОБІТ</vt:lpstr>
      <vt:lpstr>Виконання постанови про накладення адміністративного стягнення у вигляді виправних робіт</vt:lpstr>
      <vt:lpstr>Строку відбування виправних робіт</vt:lpstr>
      <vt:lpstr>Обов’язки власника підприємства, установи, організації або уповноваженого ним органу за місцем відбування порушником виправних робіт</vt:lpstr>
      <vt:lpstr>Наслідки ухилення особи від відбування виправних робіт</vt:lpstr>
      <vt:lpstr>ПРОВАДЖЕННЯ ПРО ВИКОНАННЯ ПОСТАНОВИ ПРО ЗАСТОСУВАННЯ СУСПІЛЬНО КОРИСНИХ РОБІТ</vt:lpstr>
      <vt:lpstr>Виконання постанови про накладення адміністративного стягнення у вигляді суспільно корисних робіт</vt:lpstr>
      <vt:lpstr>Строк виконання суспільно корисних робіт</vt:lpstr>
      <vt:lpstr>Обов’язки власника підприємства, установи, організації або уповноваженого ним органу за місцем виконання порушником суспільно корисних робіт</vt:lpstr>
      <vt:lpstr>Наслідки ухилення особи від відбування суспільно корисних робіт КУпАП стаття 325-4.</vt:lpstr>
      <vt:lpstr>ПРОВАДЖЕННЯ ПО ВИКОНАННЮ ПОСТАНОВИ ПРО ЗАСТОСУВАННЯ АДМІНІСТРАТИВНОГО АРЕШТУ ТА АРЕШТУ З УТРИМАННЯМ НА ГАУПТВАХТІ</vt:lpstr>
      <vt:lpstr>Виконання постанови про застосування адміністративного арешту та арешту з утриманням на гауптвахті</vt:lpstr>
      <vt:lpstr>Презентация PowerPoint</vt:lpstr>
      <vt:lpstr>Трудове використання осіб, підданих адміністративному арешту</vt:lpstr>
      <vt:lpstr>ПРОВАДЖЕННЯ ПО ВИКОНАННЮ ПОСТАНОВИ В ЧАСТИНІ ВІДШКОДУВАННЯ МАЙНОВОЇ ШКОДИ</vt:lpstr>
      <vt:lpstr>Строк виконання постанови в частині відшкодування майнової шкоди</vt:lpstr>
      <vt:lpstr>КУпАп стаття 330 виділяє наслідки невиконання постанови в частині відшкодування майнової шкоди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304</cp:revision>
  <dcterms:created xsi:type="dcterms:W3CDTF">2019-02-23T11:26:01Z</dcterms:created>
  <dcterms:modified xsi:type="dcterms:W3CDTF">2019-03-29T21:19:06Z</dcterms:modified>
</cp:coreProperties>
</file>