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62" r:id="rId5"/>
    <p:sldId id="258" r:id="rId6"/>
    <p:sldId id="259" r:id="rId7"/>
    <p:sldId id="260" r:id="rId8"/>
    <p:sldId id="275" r:id="rId9"/>
    <p:sldId id="276" r:id="rId10"/>
    <p:sldId id="278" r:id="rId11"/>
    <p:sldId id="279" r:id="rId12"/>
    <p:sldId id="280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81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84" autoAdjust="0"/>
    <p:restoredTop sz="94660"/>
  </p:normalViewPr>
  <p:slideViewPr>
    <p:cSldViewPr>
      <p:cViewPr varScale="1">
        <p:scale>
          <a:sx n="68" d="100"/>
          <a:sy n="68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22-732E-4B98-9019-2C375078840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3C374-8F25-4B96-985A-06889D765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22-732E-4B98-9019-2C375078840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3C374-8F25-4B96-985A-06889D765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22-732E-4B98-9019-2C375078840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3C374-8F25-4B96-985A-06889D765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22-732E-4B98-9019-2C375078840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3C374-8F25-4B96-985A-06889D765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22-732E-4B98-9019-2C375078840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3C374-8F25-4B96-985A-06889D765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22-732E-4B98-9019-2C375078840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3C374-8F25-4B96-985A-06889D765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22-732E-4B98-9019-2C375078840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3C374-8F25-4B96-985A-06889D765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22-732E-4B98-9019-2C375078840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3C374-8F25-4B96-985A-06889D765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22-732E-4B98-9019-2C375078840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3C374-8F25-4B96-985A-06889D765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22-732E-4B98-9019-2C375078840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3C374-8F25-4B96-985A-06889D765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22-732E-4B98-9019-2C375078840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3C374-8F25-4B96-985A-06889D765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75C22-732E-4B98-9019-2C375078840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3C374-8F25-4B96-985A-06889D765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87220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Закони і методи дослідження</a:t>
            </a:r>
            <a:b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державного будівництва і місцевого самоврядування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267744" y="5921897"/>
            <a:ext cx="4629200" cy="936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Вінниця-2014</a:t>
            </a:r>
            <a:endParaRPr kumimoji="0" lang="ru-RU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851920" y="4581128"/>
            <a:ext cx="5061248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Вербицька Т.А.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0882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Деталізація конституційних норм щодо організації і функціонування органів публічної влади здійснюється на рівні Законів України.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3600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Наступний щабель у системі нормативно-правових актів, які є джерелами науки державного будівництва і місцевого самоврядування, — це підзаконні нормативні акти, що визначають статус і порядок роботи органів публічної влади та їх структурних підрозділів.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39464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 умовах активної зовнішньополітичної діяльності України дедалі більшого значення в системі правових джерел науки набувають міжнародно-правові акти. Згідно з Конституцією, міжнародні договори України, ратифіковані парламентом, становлять невід'ємну частину національного законодавства.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52251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Як джерела науки державного будівництва і місцевого самоврядування можуть бути й корпоративні акти (наприклад, статути й інші нормативні акти асоціацій місцевих рад), ознайомлення з якими дає можливість визначити структуру, функції, компетенцію, форми діяльності цих добровільних об'єднань.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0486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У науці державного будівництва та місцевого самоврядування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використовуються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різноманітні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загальнофілософські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загальнонаукові та спеціальні методи. У сучасній науці існує цілий арсенал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загальнофілософських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методів — діалектика, метафізика, матеріалізм, ідеалізм, монізм, плюралізм, гностицизм і агностицизм та інші. Однак найбільш широко наука державного будівництва та місцевого самоврядування на нинішньому етапі застосовує діалектичний метод, плюралістичний підхід, а також використовує елементи матеріалістичного та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ідеалістичного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методів дослідження державно-правових явищ.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886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Плюралістичний підхід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передбачає можливість використання в наукових цілях не якогось одного, а широкого спектру методологічних прийомів. Він базується на ідеологічній багатоманітності, інтенсивному процесі оновлення методології в напрямку конструктивної взаємодії різних теоретичних течій, розробці нових засобів дослідження. Плюралізм означає визнання можливості існування різноманітних точок зору, необхідності наукової дискусії та конструктивної критики.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Застосування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матеріалістичного підходу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дає змогу розглядати державно-правові явища як елементи суспільного буття, пояснювати їх сутність та еволюцію, виходячи з матеріальних умов, залежності від стану економічного розвитку. У методологічному арсеналі сучасних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державознавчих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наук можливе й використання деяких постулатів ідеалістичного вчення, особливо щодо обґрунтування ідей природного права на теологічному ґрунті, чи розгляд їх як права людської природи, права розуму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8722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Серед великої кількості загальнонаукових методів, які використовуються багатьма науками, наука державного будівництва і місцевого самоврядування застосовує такі: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Історичний метод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дає можливість досліджувати еволюцію системи органів публічної влади, чинники, що впливали на розвиток владних інституцій, встановити переваги й недоліки існуючої моделі організації влади порівняно з попередньою.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3"/>
            <a:ext cx="8229600" cy="35283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Системний підхід -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базується на дослідженні органів публічної влади як цілісної впо­рядкованої системи, що складається із підсистем та елементів, тісно взаємопов'язаних цілями, принципами, формами, методами діяльності.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Порівняльно-правовий метод дослідження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полягає в порівняльному аналізі організаційних аспектів функціонування владних органів різних країн. Це дає змогу враховувати позитивний зарубіжний досвід і напрацьовувати практичні рекомендації для вдосконалення організації й діяльності органів публічної влади в умовах державотворчих процесів в Україні.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Метод формально-логічного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аналізу дає можливість виявити рівень відповідності процесів виникнення, функціонування й розвитку державно-правових явищ законам формальної логіки.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План: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Вступ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Джерела державного будівництва і місцевого самоврядування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Методи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дослідження державного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будівництва і місцевого самоврядування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Висновок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Використані джерела</a:t>
            </a:r>
          </a:p>
          <a:p>
            <a:pPr>
              <a:buFont typeface="Wingdings" pitchFamily="2" charset="2"/>
              <a:buChar char="§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Формально-юридичний метод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застосовується для встановлення змісту правових норм, що закріплюють організацію діяльності органів державної влади і місцевого самоврядування та аналізу практики їх застосування, що дає змогу проаналізувати, наскільки реалії відповідають вимогам законодавства.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0649"/>
            <a:ext cx="8229600" cy="23762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Крім зазначених методів у сфері державного будівництва і місцевого самоврядування використовуються й ряд інших загальнонаукових прийомів — дедукція, індукція, аналіз, синтез, сходження від абстрактного до конкретного.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34563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Для вивчення державно-правових явищ використовуються й спеціальні методи, що розробляються в межах окремих наук (математичний, статистичний, моделювання, кібернетичний, психологічний, метод конкретно-соціологічних досліджень та інші), застосування яких дає можливість отримати більш поглиблені знання і сприяє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багатоаспектності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досліджень.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7730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Отже, при вивченні питань державного будівництва і місцевого самоврядування використовується не окремо взятий прийом чи спосіб дослідження, а широкий комплекс методів пізнання, що дає можливість отримати достовірні, об'єктивні, цілісні знання про державне будівництво та місцеве самоврядування.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Використані джерела: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Конституція України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Закон України від 5 квітня 2001 року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Коваль Л.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Курс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К., 1998.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Юсупов В. А. Теория административного права. — М., 2000.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990656" cy="40324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Поняття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державного будівництва і місцевого самоврядування виникло після проголошення Україною незалежності на основі радянського будівництва як організації і діяльності системи рад.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        Повноваження місцевого самоврядування на базовому і регіональному рівнях регулюються Законом України «Про місцеве самоврядування в Україні».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5446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Існує два розуміння державного будівництва — широке і вузьке. Широке включає в себе управлінську діяльність органів законодавчої, виконавчої, судової влади, прокуратури, Президента України та інших конституційних органів. У вузькому значенні державне будівництво — це діяльність органів виконавчої влади.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Державне будівництво і місцеве самоврядування в Україні можна розглядати як: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uk-UA" sz="5800" dirty="0" smtClean="0">
                <a:latin typeface="Times New Roman" pitchFamily="18" charset="0"/>
                <a:cs typeface="Times New Roman" pitchFamily="18" charset="0"/>
              </a:rPr>
              <a:t>• загальну </a:t>
            </a:r>
            <a:r>
              <a:rPr lang="uk-UA" sz="5800" dirty="0">
                <a:latin typeface="Times New Roman" pitchFamily="18" charset="0"/>
                <a:cs typeface="Times New Roman" pitchFamily="18" charset="0"/>
              </a:rPr>
              <a:t>організацію державного будівництва і місцевого самоврядування</a:t>
            </a:r>
            <a:r>
              <a:rPr lang="uk-UA" sz="5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5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5800" dirty="0" smtClean="0">
                <a:latin typeface="Times New Roman" pitchFamily="18" charset="0"/>
                <a:cs typeface="Times New Roman" pitchFamily="18" charset="0"/>
              </a:rPr>
              <a:t>• підгалузь </a:t>
            </a:r>
            <a:r>
              <a:rPr lang="uk-UA" sz="5800" dirty="0">
                <a:latin typeface="Times New Roman" pitchFamily="18" charset="0"/>
                <a:cs typeface="Times New Roman" pitchFamily="18" charset="0"/>
              </a:rPr>
              <a:t>конституційного процесуального права України, що регулює внутрішні організаційні структури, форми і методи діяльності державних органів та органів місцевого самоврядування;</a:t>
            </a:r>
            <a:endParaRPr lang="ru-RU" sz="5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28083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 юридичну науку;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 навчальну дисципліну, що її викладають у юридичних навчальних закладах.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Важливими джерелами науки державного будівництва та місцевого самоврядування є правові акти, які закріплюють і регулюють питання організації й діяльності органів публічної влади, причому в дослідницькому аспекті цінність мають як діючі акти, так і ті, що вже втратили чинність. Серед юридичних актів, що належать до джерел науки, можна виокремити нормативні акти, інтерпретаційні акти та акти застосування норм права.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дмин\Desktop\636009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системі чинних нормативно-правових актів, що є джерелами науки державного будівництва і місцевого самоврядування, головне місце належить                 Конституції України, яка, як нормативний акт вищої юридичної сили, містить фундаментальні положення у сфері організації і функціонування органів державної влади, органів влади АРК, місцевого самоврядування.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940</Words>
  <Application>Microsoft Office PowerPoint</Application>
  <PresentationFormat>Экран (4:3)</PresentationFormat>
  <Paragraphs>43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Закони і методи дослідження  державного будівництва і місцевого самоврядування</vt:lpstr>
      <vt:lpstr>План:</vt:lpstr>
      <vt:lpstr> Поняття державного будівництва і місцевого самоврядування виникло після проголошення Україною незалежності на основі радянського будівництва як організації і діяльності системи рад.   </vt:lpstr>
      <vt:lpstr>Слайд 4</vt:lpstr>
      <vt:lpstr>Існує два розуміння державного будівництва — широке і вузьке. Широке включає в себе управлінську діяльність органів законодавчої, виконавчої, судової влади, прокуратури, Президента України та інших конституційних органів. У вузькому значенні державне будівництво — це діяльність органів виконавчої влади. </vt:lpstr>
      <vt:lpstr>Державне будівництво і місцеве самоврядування в Україні можна розглядати як: </vt:lpstr>
      <vt:lpstr>Слайд 7</vt:lpstr>
      <vt:lpstr>Слайд 8</vt:lpstr>
      <vt:lpstr>Слайд 9</vt:lpstr>
      <vt:lpstr>Деталізація конституційних норм щодо організації і функціонування органів публічної влади здійснюється на рівні Законів України.</vt:lpstr>
      <vt:lpstr>В умовах активної зовнішньополітичної діяльності України дедалі більшого значення в системі правових джерел науки набувають міжнародно-правові акти. Згідно з Конституцією, міжнародні договори України, ратифіковані парламентом, становлять невід'ємну частину національного законодавства. </vt:lpstr>
      <vt:lpstr>Як джерела науки державного будівництва і місцевого самоврядування можуть бути й корпоративні акти (наприклад, статути й інші нормативні акти асоціацій місцевих рад), ознайомлення з якими дає можливість визначити структуру, функції, компетенцію, форми діяльності цих добровільних об'єднань.</vt:lpstr>
      <vt:lpstr>У науці державного будівництва та місцевого самоврядування використовуються різноманітні загальнофілософські, загальнонаукові та спеціальні методи. У сучасній науці існує цілий арсенал загальнофілософських методів — діалектика, метафізика, матеріалізм, ідеалізм, монізм, плюралізм, гностицизм і агностицизм та інші. Однак найбільш широко наука державного будівництва та місцевого самоврядування на нинішньому етапі застосовує діалектичний метод, плюралістичний підхід, а також використовує елементи матеріалістичного та ідеалістичного методів дослідження державно-правових явищ. </vt:lpstr>
      <vt:lpstr>Слайд 14</vt:lpstr>
      <vt:lpstr>Слайд 15</vt:lpstr>
      <vt:lpstr>Серед великої кількості загальнонаукових методів, які використовуються багатьма науками, наука державного будівництва і місцевого самоврядування застосовує такі:</vt:lpstr>
      <vt:lpstr>Слайд 17</vt:lpstr>
      <vt:lpstr>Слайд 18</vt:lpstr>
      <vt:lpstr>Слайд 19</vt:lpstr>
      <vt:lpstr>Слайд 20</vt:lpstr>
      <vt:lpstr>Для вивчення державно-правових явищ використовуються й спеціальні методи, що розробляються в межах окремих наук (математичний, статистичний, моделювання, кібернетичний, психологічний, метод конкретно-соціологічних досліджень та інші), застосування яких дає можливість отримати більш поглиблені знання і сприяє багатоаспектності досліджень.</vt:lpstr>
      <vt:lpstr>Слайд 22</vt:lpstr>
      <vt:lpstr>Використані джерела:</vt:lpstr>
      <vt:lpstr>Дякую за увагу!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Закони і методи  державного будівництва</dc:title>
  <dc:creator>Админ</dc:creator>
  <cp:lastModifiedBy>Админ</cp:lastModifiedBy>
  <cp:revision>33</cp:revision>
  <dcterms:created xsi:type="dcterms:W3CDTF">2014-12-03T16:08:46Z</dcterms:created>
  <dcterms:modified xsi:type="dcterms:W3CDTF">2014-12-04T08:45:11Z</dcterms:modified>
</cp:coreProperties>
</file>