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B555F-B970-49C7-B89A-0C8A72AF5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D0A1E81-3E62-4129-9C52-5A38035AA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465FD-B525-4EC7-AE9F-66AED3F1B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702B24-6788-4B64-BBE1-2F265AF9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DC5D45-4356-4EB8-B960-F87C3960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9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F6DF8-0D5C-4019-9140-61A76F68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359FF7-156D-4C09-B343-7A467615D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7E29A3-52E7-4250-BD52-116D455D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23ACF1-6D3C-4BA0-AF8F-F24307B4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E9D3B9-0A62-4392-9735-B4F5C0E0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0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BE7DA87-E74B-46E1-8C08-1B4457FFF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45B063A-6392-4329-9397-E2002CD51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1E3E33-A21D-44D6-85A1-FF38EBE1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6A61A1-AF70-4E78-9FA5-51CA6DD0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B2C390-0C12-44C7-8DC0-BBA71365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7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E0DD2-684E-4547-9234-5F484CB5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E6D6D1-BB7A-461C-BE17-D7096DC6A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64E1FA-AD1E-406D-AC82-09D6E7B6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22AE77-677F-40F3-8149-A10E2962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C600FE-86AA-45ED-AE0E-960466F0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6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E619-583A-4F0C-AB6D-6135297C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9F1F94-BFBE-474B-93DD-96BF46A4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879FA0-1829-43D4-8EA7-7EC1B7E3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528459-C7F3-4DF1-AEB5-11A0A0B1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D17A-AD71-4BAC-B61E-2027F6DB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8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A80B1-3DAA-4D6E-A9A0-6896BC25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A8F38-2500-4563-B702-71AA99B5F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06BC21F-409F-40DD-BBCE-58852BAC5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F2984B-2FC8-4537-B58D-A912C150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B8BBE6-90C7-4F95-87DF-F50AFE40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7AABF7-0663-4EDA-AD10-3AF7A046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8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863CC-2FF3-418F-873F-314AC055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7C5E4D-8B7B-4B9E-A992-A923D7036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CCFDFE-E81F-441A-8C70-9C2D3EF78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12C8957-CAF3-407F-AD93-4876ED1FC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0BDD62B-6353-467E-AE0D-D36CAC456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B681315-DDCA-4437-BDD5-A68BE572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C996074-1DC9-4629-891C-0187C5C5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9E4066-FCB1-485D-B351-0E1C63FF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4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0AAFE-F3D6-4A26-A235-CD1498C3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39D3DAD-1806-446F-9FD6-EB884240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72A933-6592-43DE-9A8F-E02F12AF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7B8465-EC65-420C-9C30-274B7B93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6B71C38-0B93-499B-A631-11184860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FC6229C-836C-47E5-9255-EA17DF88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9BF0DEA-B3E1-4DF5-8E9B-73AD8DAA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1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8B1EC-6B16-46E0-9A37-DF19B5A4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820792-36B2-4C25-94D6-0AFBE9AA1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860239-3E3A-4FB8-8618-718399515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350612-B24A-4499-89C5-C3225E7E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C4D81-48AC-4A74-9DC0-4BBC5760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B55AC9-CE2F-4BFC-97B7-3CCC0778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4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F62AE-E7B9-48B5-BFD3-834E63D0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6F7555-A38E-466E-81A8-22F0C12B9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F3479D-0BB9-4921-8DA9-5C45A3166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17D860-04B3-4278-9A2F-A0A56A51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F98890-9AAC-451D-82A9-E61272B9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51256D-39A9-44EF-AAB3-0DD58817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7923702-CE35-49FE-8C5D-FC5F7854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9C749E-0AB4-412B-9607-4E4A711CD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91746-ED8C-42EA-B5FD-0607BAAF5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74BCF-6CB3-45E4-B1FA-B01C3FD083C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66176A-AC1E-4719-AB68-342A57414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2662C4-C500-4F51-B917-9CC8349E4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4486-4F13-4F61-831E-23B497A5FA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4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7C1F9F-B091-4671-9C82-208A5A6F1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69" y="1488142"/>
            <a:ext cx="9898194" cy="36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E88A79-9E37-4ADB-B129-20758B35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4" y="606463"/>
            <a:ext cx="9848850" cy="56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1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484AD-76B1-476A-BC9B-1D56C37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59" y="939259"/>
            <a:ext cx="9866499" cy="54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4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4E0C0-0E4B-440F-A0D8-DF589383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14" y="1290918"/>
            <a:ext cx="10079971" cy="366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3DA4E-2615-4DA7-AB1E-C032B06A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76" y="1272988"/>
            <a:ext cx="9832591" cy="41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8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570D6A-86F9-4EDB-9E27-B7CED254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77" y="1102643"/>
            <a:ext cx="9772369" cy="47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8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6EAEB5-8078-4617-BDFE-E9479EE3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34" y="753666"/>
            <a:ext cx="10079131" cy="50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0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F058EE-E90D-4CE2-874A-C26E7BC65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37" y="870725"/>
            <a:ext cx="9535925" cy="51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8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25AE82-E51E-4969-9835-7E92ABE2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36" y="750252"/>
            <a:ext cx="9925890" cy="56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0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Широкий екран</PresentationFormat>
  <Paragraphs>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Lena</dc:creator>
  <cp:lastModifiedBy>Олена Борисівна Любенок</cp:lastModifiedBy>
  <cp:revision>1</cp:revision>
  <dcterms:created xsi:type="dcterms:W3CDTF">2022-09-06T17:36:27Z</dcterms:created>
  <dcterms:modified xsi:type="dcterms:W3CDTF">2023-08-02T20:27:04Z</dcterms:modified>
</cp:coreProperties>
</file>