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1" autoAdjust="0"/>
    <p:restoredTop sz="94660"/>
  </p:normalViewPr>
  <p:slideViewPr>
    <p:cSldViewPr snapToGrid="0">
      <p:cViewPr varScale="1">
        <p:scale>
          <a:sx n="44" d="100"/>
          <a:sy n="44" d="100"/>
        </p:scale>
        <p:origin x="53" y="10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252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8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4300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8805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646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722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7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73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667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52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443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5B44-C31F-47A6-A6A8-62D944C397D2}" type="datetimeFigureOut">
              <a:rPr lang="uk-UA" smtClean="0"/>
              <a:t>02.05.2024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3620-8792-42DA-BA84-745911002D8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60218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8B345E-CA09-B6B7-3069-D4FA8884F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184" y="177800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/>
              <a:t>ТЕМА 17. КРИМІНАЛЬНІ ПРАВОПОРУШЕННЯ У СФЕРІ ВИКОРИСТАННЯ ЕЛЕКТРОННО-ОБЧИСЛЮВАЛЬНИХ МАШИН (КОМП’ЮТЕРІВ), СИСТЕМ ТА КОМП’ЮТЕРНИХ МЕРЕЖ І МЕРЕЖ ЕЛЕКТРОЗВ’ЯЗКУ</a:t>
            </a:r>
            <a:endParaRPr lang="uk-UA" sz="3200" b="1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39B9CDA-C24A-9145-4C67-491DF70BF9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184" y="3602038"/>
            <a:ext cx="8897816" cy="230705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uk-UA" sz="2000" dirty="0"/>
              <a:t>Загальна характеристика кримінальних правопорушень у сфері використання електронно-обчислювальних машин (комп’ютерів)</a:t>
            </a:r>
          </a:p>
          <a:p>
            <a:pPr marL="457200" indent="-457200" algn="l">
              <a:buFont typeface="Arial" panose="020B0604020202020204" pitchFamily="34" charset="0"/>
              <a:buAutoNum type="arabicPeriod"/>
            </a:pPr>
            <a:r>
              <a:rPr lang="uk-UA" sz="2000" dirty="0"/>
              <a:t>Кримінально-правова  характеристика окремих кримінальних правопорушень у сфері використання електронно-обчислювальних машин (комп’ютерів)</a:t>
            </a:r>
          </a:p>
          <a:p>
            <a:pPr marL="457200" indent="-4572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4506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B9BD551-4835-4E75-A0F5-42E8BF5B2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308" y="298938"/>
            <a:ext cx="6594229" cy="631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96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384DD9-7BC2-64C8-FE5B-A095BD421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046" y="844062"/>
            <a:ext cx="8704385" cy="320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54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5F8026-EF10-383D-124C-64A550563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492" y="984738"/>
            <a:ext cx="8229600" cy="450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1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198</TotalTime>
  <Words>45</Words>
  <Application>Microsoft Office PowerPoint</Application>
  <PresentationFormat>Широкий екран</PresentationFormat>
  <Paragraphs>3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ТЕМА 17. КРИМІНАЛЬНІ ПРАВОПОРУШЕННЯ У СФЕРІ ВИКОРИСТАННЯ ЕЛЕКТРОННО-ОБЧИСЛЮВАЛЬНИХ МАШИН (КОМП’ЮТЕРІВ), СИСТЕМ ТА КОМП’ЮТЕРНИХ МЕРЕЖ І МЕРЕЖ ЕЛЕКТРОЗВ’ЯЗКУ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17. КРИМІНАЛЬНІ ПРАВОПОРУШЕННЯ У СФЕРІ ВИКОРИСТАННЯ ЕЛЕКТРОННО-ОБЧИСЛЮВАЛЬНИХ МАШИН (КОМП’ЮТЕРІВ), СИСТЕМ ТА КОМП’ЮТЕРНИХ МЕРЕЖ І МЕРЕЖ ЕЛЕКТРОЗВ’ЯЗКУ</dc:title>
  <dc:creator>Володимир Петров</dc:creator>
  <cp:lastModifiedBy>Володимир Петров</cp:lastModifiedBy>
  <cp:revision>1</cp:revision>
  <dcterms:created xsi:type="dcterms:W3CDTF">2024-04-25T10:08:17Z</dcterms:created>
  <dcterms:modified xsi:type="dcterms:W3CDTF">2024-05-02T07:29:01Z</dcterms:modified>
</cp:coreProperties>
</file>