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8" r:id="rId4"/>
    <p:sldId id="269" r:id="rId5"/>
    <p:sldId id="263" r:id="rId6"/>
    <p:sldId id="291" r:id="rId7"/>
    <p:sldId id="294" r:id="rId8"/>
    <p:sldId id="270" r:id="rId9"/>
    <p:sldId id="271" r:id="rId10"/>
    <p:sldId id="272" r:id="rId11"/>
    <p:sldId id="273" r:id="rId12"/>
    <p:sldId id="266" r:id="rId13"/>
    <p:sldId id="274" r:id="rId14"/>
    <p:sldId id="295" r:id="rId15"/>
    <p:sldId id="275" r:id="rId16"/>
    <p:sldId id="296" r:id="rId17"/>
    <p:sldId id="267" r:id="rId18"/>
    <p:sldId id="276" r:id="rId19"/>
    <p:sldId id="277" r:id="rId20"/>
    <p:sldId id="278" r:id="rId21"/>
    <p:sldId id="262" r:id="rId22"/>
    <p:sldId id="298" r:id="rId23"/>
    <p:sldId id="279" r:id="rId24"/>
    <p:sldId id="292" r:id="rId25"/>
    <p:sldId id="299" r:id="rId26"/>
    <p:sldId id="282" r:id="rId27"/>
    <p:sldId id="283" r:id="rId28"/>
    <p:sldId id="284" r:id="rId29"/>
    <p:sldId id="285" r:id="rId30"/>
    <p:sldId id="286" r:id="rId31"/>
    <p:sldId id="287" r:id="rId32"/>
    <p:sldId id="300" r:id="rId33"/>
    <p:sldId id="301" r:id="rId34"/>
    <p:sldId id="302" r:id="rId35"/>
    <p:sldId id="303" r:id="rId36"/>
    <p:sldId id="304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707D7-1254-4A1E-957B-906D17181D49}" type="doc">
      <dgm:prSet loTypeId="urn:microsoft.com/office/officeart/2005/8/layout/hierarchy3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DA4BC6E-1A84-42A6-A4B1-101FA33CEFF1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gm:spPr>
      <dgm:t>
        <a:bodyPr/>
        <a:lstStyle/>
        <a:p>
          <a:r>
            <a:rPr lang="uk-UA" dirty="0" smtClean="0"/>
            <a:t>Типи презентацій</a:t>
          </a:r>
          <a:endParaRPr lang="uk-UA" dirty="0"/>
        </a:p>
      </dgm:t>
    </dgm:pt>
    <dgm:pt modelId="{E558D484-EDF2-422E-8A0E-F5238E3B9266}" type="parTrans" cxnId="{A6931022-82F2-48AB-9F22-BBDEBD76B901}">
      <dgm:prSet/>
      <dgm:spPr/>
      <dgm:t>
        <a:bodyPr/>
        <a:lstStyle/>
        <a:p>
          <a:endParaRPr lang="uk-UA"/>
        </a:p>
      </dgm:t>
    </dgm:pt>
    <dgm:pt modelId="{95B27FF0-CB75-4459-BF22-815FD2C90439}" type="sibTrans" cxnId="{A6931022-82F2-48AB-9F22-BBDEBD76B901}">
      <dgm:prSet/>
      <dgm:spPr/>
      <dgm:t>
        <a:bodyPr/>
        <a:lstStyle/>
        <a:p>
          <a:endParaRPr lang="uk-UA"/>
        </a:p>
      </dgm:t>
    </dgm:pt>
    <dgm:pt modelId="{ED8DE277-032E-466B-BC11-C2A54C58AF06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softRound"/>
          <a:contourClr>
            <a:schemeClr val="bg1"/>
          </a:contourClr>
        </a:sp3d>
      </dgm:spPr>
      <dgm:t>
        <a:bodyPr/>
        <a:lstStyle/>
        <a:p>
          <a:r>
            <a:rPr lang="uk-UA" dirty="0" err="1" smtClean="0"/>
            <a:t>слайдова</a:t>
          </a:r>
          <a:endParaRPr lang="uk-UA" dirty="0"/>
        </a:p>
      </dgm:t>
    </dgm:pt>
    <dgm:pt modelId="{A482A920-183A-4C52-856E-E82ED4A977EC}" type="parTrans" cxnId="{F9ECBBA0-8641-43C6-BC85-9479E0492729}">
      <dgm:prSet/>
      <dgm:spPr/>
      <dgm:t>
        <a:bodyPr/>
        <a:lstStyle/>
        <a:p>
          <a:endParaRPr lang="uk-UA"/>
        </a:p>
      </dgm:t>
    </dgm:pt>
    <dgm:pt modelId="{34095695-CDD9-49E6-8AD1-506E6AC6E601}" type="sibTrans" cxnId="{F9ECBBA0-8641-43C6-BC85-9479E0492729}">
      <dgm:prSet/>
      <dgm:spPr/>
      <dgm:t>
        <a:bodyPr/>
        <a:lstStyle/>
        <a:p>
          <a:endParaRPr lang="uk-UA"/>
        </a:p>
      </dgm:t>
    </dgm:pt>
    <dgm:pt modelId="{C5386B17-9CE1-4893-AB0C-E5CBDD6A78E0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iblet"/>
          <a:contourClr>
            <a:schemeClr val="bg1"/>
          </a:contourClr>
        </a:sp3d>
      </dgm:spPr>
      <dgm:t>
        <a:bodyPr/>
        <a:lstStyle/>
        <a:p>
          <a:r>
            <a:rPr lang="uk-UA" dirty="0" smtClean="0"/>
            <a:t>потокова</a:t>
          </a:r>
          <a:endParaRPr lang="uk-UA" dirty="0"/>
        </a:p>
      </dgm:t>
    </dgm:pt>
    <dgm:pt modelId="{7E0F9DBD-88D4-4D57-91C2-4C91A3D198F4}" type="parTrans" cxnId="{3D4AFB28-4869-4C8B-BCF9-AC57767D4208}">
      <dgm:prSet/>
      <dgm:spPr/>
      <dgm:t>
        <a:bodyPr/>
        <a:lstStyle/>
        <a:p>
          <a:endParaRPr lang="uk-UA"/>
        </a:p>
      </dgm:t>
    </dgm:pt>
    <dgm:pt modelId="{05DADC61-2A2F-4F4F-BD43-9AB05C83C6F1}" type="sibTrans" cxnId="{3D4AFB28-4869-4C8B-BCF9-AC57767D4208}">
      <dgm:prSet/>
      <dgm:spPr/>
      <dgm:t>
        <a:bodyPr/>
        <a:lstStyle/>
        <a:p>
          <a:endParaRPr lang="uk-UA"/>
        </a:p>
      </dgm:t>
    </dgm:pt>
    <dgm:pt modelId="{99534140-41B6-4DDE-8478-BB44F3AB355E}" type="pres">
      <dgm:prSet presAssocID="{C79707D7-1254-4A1E-957B-906D17181D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E28EF7-DBA1-49FF-85F9-304BD70E6885}" type="pres">
      <dgm:prSet presAssocID="{2DA4BC6E-1A84-42A6-A4B1-101FA33CEFF1}" presName="root" presStyleCnt="0"/>
      <dgm:spPr/>
    </dgm:pt>
    <dgm:pt modelId="{E1099F3E-4463-4ECD-AE47-558F278A5955}" type="pres">
      <dgm:prSet presAssocID="{2DA4BC6E-1A84-42A6-A4B1-101FA33CEFF1}" presName="rootComposite" presStyleCnt="0"/>
      <dgm:spPr/>
    </dgm:pt>
    <dgm:pt modelId="{8E58BA6F-4803-4590-9AFF-A57E5362E745}" type="pres">
      <dgm:prSet presAssocID="{2DA4BC6E-1A84-42A6-A4B1-101FA33CEFF1}" presName="rootText" presStyleLbl="node1" presStyleIdx="0" presStyleCnt="1" custScaleX="130748"/>
      <dgm:spPr/>
      <dgm:t>
        <a:bodyPr/>
        <a:lstStyle/>
        <a:p>
          <a:endParaRPr lang="uk-UA"/>
        </a:p>
      </dgm:t>
    </dgm:pt>
    <dgm:pt modelId="{67B1F924-07D9-40FD-BF80-022573C4B7EE}" type="pres">
      <dgm:prSet presAssocID="{2DA4BC6E-1A84-42A6-A4B1-101FA33CEF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B5C2855-A47A-4DD2-8FB4-9DBDC2D4EC12}" type="pres">
      <dgm:prSet presAssocID="{2DA4BC6E-1A84-42A6-A4B1-101FA33CEFF1}" presName="childShape" presStyleCnt="0"/>
      <dgm:spPr/>
    </dgm:pt>
    <dgm:pt modelId="{AE5CC788-DA3E-4DB1-A56E-0966267DC060}" type="pres">
      <dgm:prSet presAssocID="{A482A920-183A-4C52-856E-E82ED4A977E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528FE07-ECA5-4C7F-8144-EF49A9271403}" type="pres">
      <dgm:prSet presAssocID="{ED8DE277-032E-466B-BC11-C2A54C58AF06}" presName="childText" presStyleLbl="bgAcc1" presStyleIdx="0" presStyleCnt="2" custScaleX="34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4CB57-330C-4BBF-8A5D-855F42350CC0}" type="pres">
      <dgm:prSet presAssocID="{7E0F9DBD-88D4-4D57-91C2-4C91A3D198F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37BFE51-1417-432A-8ABF-6F62BB1AE83D}" type="pres">
      <dgm:prSet presAssocID="{C5386B17-9CE1-4893-AB0C-E5CBDD6A78E0}" presName="childText" presStyleLbl="bgAcc1" presStyleIdx="1" presStyleCnt="2" custScaleX="348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AF5CD-C091-4AA7-83F4-27D4283648E8}" type="presOf" srcId="{C5386B17-9CE1-4893-AB0C-E5CBDD6A78E0}" destId="{437BFE51-1417-432A-8ABF-6F62BB1AE83D}" srcOrd="0" destOrd="0" presId="urn:microsoft.com/office/officeart/2005/8/layout/hierarchy3"/>
    <dgm:cxn modelId="{5BC9633D-BCEA-41F7-A6B6-8FB74271A246}" type="presOf" srcId="{2DA4BC6E-1A84-42A6-A4B1-101FA33CEFF1}" destId="{8E58BA6F-4803-4590-9AFF-A57E5362E745}" srcOrd="0" destOrd="0" presId="urn:microsoft.com/office/officeart/2005/8/layout/hierarchy3"/>
    <dgm:cxn modelId="{8C63B651-C5BA-4AAE-B058-EBCBFDAB00BE}" type="presOf" srcId="{2DA4BC6E-1A84-42A6-A4B1-101FA33CEFF1}" destId="{67B1F924-07D9-40FD-BF80-022573C4B7EE}" srcOrd="1" destOrd="0" presId="urn:microsoft.com/office/officeart/2005/8/layout/hierarchy3"/>
    <dgm:cxn modelId="{F9ECBBA0-8641-43C6-BC85-9479E0492729}" srcId="{2DA4BC6E-1A84-42A6-A4B1-101FA33CEFF1}" destId="{ED8DE277-032E-466B-BC11-C2A54C58AF06}" srcOrd="0" destOrd="0" parTransId="{A482A920-183A-4C52-856E-E82ED4A977EC}" sibTransId="{34095695-CDD9-49E6-8AD1-506E6AC6E601}"/>
    <dgm:cxn modelId="{CBC036B1-8E10-4C9E-B357-DE2508E7B28A}" type="presOf" srcId="{ED8DE277-032E-466B-BC11-C2A54C58AF06}" destId="{2528FE07-ECA5-4C7F-8144-EF49A9271403}" srcOrd="0" destOrd="0" presId="urn:microsoft.com/office/officeart/2005/8/layout/hierarchy3"/>
    <dgm:cxn modelId="{FEE5C626-3FB4-49CC-A1AA-0127D906BBA3}" type="presOf" srcId="{A482A920-183A-4C52-856E-E82ED4A977EC}" destId="{AE5CC788-DA3E-4DB1-A56E-0966267DC060}" srcOrd="0" destOrd="0" presId="urn:microsoft.com/office/officeart/2005/8/layout/hierarchy3"/>
    <dgm:cxn modelId="{3D4AFB28-4869-4C8B-BCF9-AC57767D4208}" srcId="{2DA4BC6E-1A84-42A6-A4B1-101FA33CEFF1}" destId="{C5386B17-9CE1-4893-AB0C-E5CBDD6A78E0}" srcOrd="1" destOrd="0" parTransId="{7E0F9DBD-88D4-4D57-91C2-4C91A3D198F4}" sibTransId="{05DADC61-2A2F-4F4F-BD43-9AB05C83C6F1}"/>
    <dgm:cxn modelId="{A6931022-82F2-48AB-9F22-BBDEBD76B901}" srcId="{C79707D7-1254-4A1E-957B-906D17181D49}" destId="{2DA4BC6E-1A84-42A6-A4B1-101FA33CEFF1}" srcOrd="0" destOrd="0" parTransId="{E558D484-EDF2-422E-8A0E-F5238E3B9266}" sibTransId="{95B27FF0-CB75-4459-BF22-815FD2C90439}"/>
    <dgm:cxn modelId="{558C04FD-ED29-4E7A-91B8-76C914808372}" type="presOf" srcId="{7E0F9DBD-88D4-4D57-91C2-4C91A3D198F4}" destId="{A604CB57-330C-4BBF-8A5D-855F42350CC0}" srcOrd="0" destOrd="0" presId="urn:microsoft.com/office/officeart/2005/8/layout/hierarchy3"/>
    <dgm:cxn modelId="{91B67A72-5380-4971-8783-D712DDD6C592}" type="presOf" srcId="{C79707D7-1254-4A1E-957B-906D17181D49}" destId="{99534140-41B6-4DDE-8478-BB44F3AB355E}" srcOrd="0" destOrd="0" presId="urn:microsoft.com/office/officeart/2005/8/layout/hierarchy3"/>
    <dgm:cxn modelId="{DB87B307-F6A5-4C6E-A768-668BBC5A7762}" type="presParOf" srcId="{99534140-41B6-4DDE-8478-BB44F3AB355E}" destId="{11E28EF7-DBA1-49FF-85F9-304BD70E6885}" srcOrd="0" destOrd="0" presId="urn:microsoft.com/office/officeart/2005/8/layout/hierarchy3"/>
    <dgm:cxn modelId="{F3868147-3A1E-4941-9517-62F046CAB314}" type="presParOf" srcId="{11E28EF7-DBA1-49FF-85F9-304BD70E6885}" destId="{E1099F3E-4463-4ECD-AE47-558F278A5955}" srcOrd="0" destOrd="0" presId="urn:microsoft.com/office/officeart/2005/8/layout/hierarchy3"/>
    <dgm:cxn modelId="{364D73F1-FCF5-483D-BE87-2BF2D6E276A7}" type="presParOf" srcId="{E1099F3E-4463-4ECD-AE47-558F278A5955}" destId="{8E58BA6F-4803-4590-9AFF-A57E5362E745}" srcOrd="0" destOrd="0" presId="urn:microsoft.com/office/officeart/2005/8/layout/hierarchy3"/>
    <dgm:cxn modelId="{40EF2B4E-BB17-4497-AE89-CE2F7FBBAFD6}" type="presParOf" srcId="{E1099F3E-4463-4ECD-AE47-558F278A5955}" destId="{67B1F924-07D9-40FD-BF80-022573C4B7EE}" srcOrd="1" destOrd="0" presId="urn:microsoft.com/office/officeart/2005/8/layout/hierarchy3"/>
    <dgm:cxn modelId="{A75123CD-EEA8-424F-BDCD-B9C823D55A49}" type="presParOf" srcId="{11E28EF7-DBA1-49FF-85F9-304BD70E6885}" destId="{0B5C2855-A47A-4DD2-8FB4-9DBDC2D4EC12}" srcOrd="1" destOrd="0" presId="urn:microsoft.com/office/officeart/2005/8/layout/hierarchy3"/>
    <dgm:cxn modelId="{35B2989F-BABA-40EF-BD7A-294FAD3BDE9E}" type="presParOf" srcId="{0B5C2855-A47A-4DD2-8FB4-9DBDC2D4EC12}" destId="{AE5CC788-DA3E-4DB1-A56E-0966267DC060}" srcOrd="0" destOrd="0" presId="urn:microsoft.com/office/officeart/2005/8/layout/hierarchy3"/>
    <dgm:cxn modelId="{08DE91F9-255C-46F8-90C5-A298EE72B9F6}" type="presParOf" srcId="{0B5C2855-A47A-4DD2-8FB4-9DBDC2D4EC12}" destId="{2528FE07-ECA5-4C7F-8144-EF49A9271403}" srcOrd="1" destOrd="0" presId="urn:microsoft.com/office/officeart/2005/8/layout/hierarchy3"/>
    <dgm:cxn modelId="{1765A591-ADE4-4ECF-9060-250D248A3C4E}" type="presParOf" srcId="{0B5C2855-A47A-4DD2-8FB4-9DBDC2D4EC12}" destId="{A604CB57-330C-4BBF-8A5D-855F42350CC0}" srcOrd="2" destOrd="0" presId="urn:microsoft.com/office/officeart/2005/8/layout/hierarchy3"/>
    <dgm:cxn modelId="{302B0B6A-70C6-4865-BD85-B6E06598A021}" type="presParOf" srcId="{0B5C2855-A47A-4DD2-8FB4-9DBDC2D4EC12}" destId="{437BFE51-1417-432A-8ABF-6F62BB1AE8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5372C-8B5A-456E-937A-ABE98031B84C}" type="doc">
      <dgm:prSet loTypeId="urn:microsoft.com/office/officeart/2005/8/layout/StepDown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9078AE4B-A717-4A17-A616-2F5D7F456776}">
      <dgm:prSet custT="1"/>
      <dgm:spPr/>
      <dgm:t>
        <a:bodyPr/>
        <a:lstStyle/>
        <a:p>
          <a:pPr rtl="0"/>
          <a:r>
            <a:rPr lang="uk-UA" sz="1200" b="1" dirty="0" smtClean="0">
              <a:solidFill>
                <a:schemeClr val="tx1"/>
              </a:solidFill>
            </a:rPr>
            <a:t>1</a:t>
          </a:r>
          <a:r>
            <a:rPr lang="uk-UA" sz="1800" b="1" dirty="0" smtClean="0">
              <a:solidFill>
                <a:schemeClr val="tx1"/>
              </a:solidFill>
            </a:rPr>
            <a:t>) Вибрати необхідний слайд.</a:t>
          </a:r>
          <a:endParaRPr lang="ru-RU" sz="1800" b="1" dirty="0">
            <a:solidFill>
              <a:schemeClr val="tx1"/>
            </a:solidFill>
          </a:endParaRPr>
        </a:p>
      </dgm:t>
    </dgm:pt>
    <dgm:pt modelId="{50EF1838-DCFD-470A-906D-E8D2FDE246C4}" type="parTrans" cxnId="{8FC0750C-87D0-4768-A9D1-A5074B080AB5}">
      <dgm:prSet/>
      <dgm:spPr/>
      <dgm:t>
        <a:bodyPr/>
        <a:lstStyle/>
        <a:p>
          <a:endParaRPr lang="uk-UA"/>
        </a:p>
      </dgm:t>
    </dgm:pt>
    <dgm:pt modelId="{792D0C10-216C-43F5-93FC-91FD139D1E4F}" type="sibTrans" cxnId="{8FC0750C-87D0-4768-A9D1-A5074B080AB5}">
      <dgm:prSet/>
      <dgm:spPr/>
      <dgm:t>
        <a:bodyPr/>
        <a:lstStyle/>
        <a:p>
          <a:endParaRPr lang="uk-UA"/>
        </a:p>
      </dgm:t>
    </dgm:pt>
    <dgm:pt modelId="{AB9333D6-8F7E-4CE9-92E3-DDE97D8EEF90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2) Виконати команди: </a:t>
          </a:r>
          <a:r>
            <a:rPr lang="uk-UA" sz="1800" b="1" i="1" dirty="0" smtClean="0">
              <a:solidFill>
                <a:schemeClr val="tx1"/>
              </a:solidFill>
            </a:rPr>
            <a:t>Вставка </a:t>
          </a:r>
          <a:r>
            <a:rPr lang="uk-UA" sz="1800" b="1" dirty="0" smtClean="0">
              <a:solidFill>
                <a:schemeClr val="tx1"/>
              </a:solidFill>
            </a:rPr>
            <a:t>→ </a:t>
          </a:r>
          <a:r>
            <a:rPr lang="uk-UA" sz="1800" b="1" i="1" dirty="0" smtClean="0">
              <a:solidFill>
                <a:schemeClr val="tx1"/>
              </a:solidFill>
            </a:rPr>
            <a:t>Фільми та звуки </a:t>
          </a:r>
          <a:r>
            <a:rPr lang="uk-UA" sz="1800" b="1" dirty="0" smtClean="0">
              <a:solidFill>
                <a:schemeClr val="tx1"/>
              </a:solidFill>
            </a:rPr>
            <a:t>→ виберіть необхідну дію.</a:t>
          </a:r>
          <a:endParaRPr lang="ru-RU" sz="1800" b="1" dirty="0">
            <a:solidFill>
              <a:schemeClr val="tx1"/>
            </a:solidFill>
          </a:endParaRPr>
        </a:p>
      </dgm:t>
    </dgm:pt>
    <dgm:pt modelId="{BDBD31E5-ABD4-4D0F-8F30-BF197F2C56B3}" type="parTrans" cxnId="{FA0C4A0F-5C67-4183-83B7-12AAA3E8B740}">
      <dgm:prSet/>
      <dgm:spPr/>
      <dgm:t>
        <a:bodyPr/>
        <a:lstStyle/>
        <a:p>
          <a:endParaRPr lang="uk-UA"/>
        </a:p>
      </dgm:t>
    </dgm:pt>
    <dgm:pt modelId="{D7F4267A-E8EF-4BD7-B2C9-76DAFDDFF8AD}" type="sibTrans" cxnId="{FA0C4A0F-5C67-4183-83B7-12AAA3E8B740}">
      <dgm:prSet/>
      <dgm:spPr/>
      <dgm:t>
        <a:bodyPr/>
        <a:lstStyle/>
        <a:p>
          <a:endParaRPr lang="uk-UA"/>
        </a:p>
      </dgm:t>
    </dgm:pt>
    <dgm:pt modelId="{45FD3A6E-114C-41FA-B3F4-A2DA0827C747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3) Встановити параметри відтворення:</a:t>
          </a:r>
          <a:endParaRPr lang="ru-RU" sz="1800" b="1" dirty="0">
            <a:solidFill>
              <a:schemeClr val="tx1"/>
            </a:solidFill>
          </a:endParaRPr>
        </a:p>
      </dgm:t>
    </dgm:pt>
    <dgm:pt modelId="{FBEBE462-9119-4563-82C7-9B973E6E43EF}" type="parTrans" cxnId="{89DC8E27-B601-4107-B9D6-EB47C041747E}">
      <dgm:prSet/>
      <dgm:spPr/>
      <dgm:t>
        <a:bodyPr/>
        <a:lstStyle/>
        <a:p>
          <a:endParaRPr lang="uk-UA"/>
        </a:p>
      </dgm:t>
    </dgm:pt>
    <dgm:pt modelId="{4237ED6F-B1BE-4974-9452-FB0F5EC3566C}" type="sibTrans" cxnId="{89DC8E27-B601-4107-B9D6-EB47C041747E}">
      <dgm:prSet/>
      <dgm:spPr/>
      <dgm:t>
        <a:bodyPr/>
        <a:lstStyle/>
        <a:p>
          <a:endParaRPr lang="uk-UA"/>
        </a:p>
      </dgm:t>
    </dgm:pt>
    <dgm:pt modelId="{FCE1FCEE-726C-40C2-83B9-27B216A759EA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для автоматичного відтворення, натисніть кнопку </a:t>
          </a:r>
          <a:r>
            <a:rPr lang="uk-UA" sz="1800" b="1" i="1" dirty="0" smtClean="0">
              <a:solidFill>
                <a:schemeClr val="tx1"/>
              </a:solidFill>
            </a:rPr>
            <a:t>Автоматично</a:t>
          </a:r>
          <a:r>
            <a:rPr lang="uk-UA" sz="1800" b="1" dirty="0" smtClean="0">
              <a:solidFill>
                <a:schemeClr val="tx1"/>
              </a:solidFill>
            </a:rPr>
            <a:t>;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uk-UA" sz="1800" b="1" dirty="0" smtClean="0">
              <a:solidFill>
                <a:schemeClr val="tx1"/>
              </a:solidFill>
            </a:rPr>
            <a:t>щоб відтворення відбувалось за клацанням, натисніть кнопку </a:t>
          </a:r>
          <a:r>
            <a:rPr lang="uk-UA" sz="1800" b="1" i="1" dirty="0" smtClean="0">
              <a:solidFill>
                <a:schemeClr val="tx1"/>
              </a:solidFill>
            </a:rPr>
            <a:t>Після клацання</a:t>
          </a:r>
          <a:r>
            <a:rPr lang="uk-UA" sz="1800" b="1" dirty="0" smtClean="0">
              <a:solidFill>
                <a:schemeClr val="tx1"/>
              </a:solidFill>
            </a:rPr>
            <a:t>.</a:t>
          </a:r>
          <a:endParaRPr lang="ru-RU" sz="1800" b="1" dirty="0">
            <a:solidFill>
              <a:schemeClr val="tx1"/>
            </a:solidFill>
          </a:endParaRPr>
        </a:p>
      </dgm:t>
    </dgm:pt>
    <dgm:pt modelId="{4905202F-A4E6-4A59-9DDE-41E8BE7D6A71}" type="parTrans" cxnId="{BC116C95-00A1-4471-B1F9-DFD67771DEB2}">
      <dgm:prSet/>
      <dgm:spPr/>
      <dgm:t>
        <a:bodyPr/>
        <a:lstStyle/>
        <a:p>
          <a:endParaRPr lang="uk-UA"/>
        </a:p>
      </dgm:t>
    </dgm:pt>
    <dgm:pt modelId="{06501F7E-0B87-469C-ADF9-49D9FD541707}" type="sibTrans" cxnId="{BC116C95-00A1-4471-B1F9-DFD67771DEB2}">
      <dgm:prSet/>
      <dgm:spPr/>
      <dgm:t>
        <a:bodyPr/>
        <a:lstStyle/>
        <a:p>
          <a:endParaRPr lang="uk-UA"/>
        </a:p>
      </dgm:t>
    </dgm:pt>
    <dgm:pt modelId="{4F25A143-4F48-4C2A-A48F-81F1D5A707FF}" type="pres">
      <dgm:prSet presAssocID="{2185372C-8B5A-456E-937A-ABE98031B8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5CC5AE7-0746-4F10-9FF1-AFDE7053EC5A}" type="pres">
      <dgm:prSet presAssocID="{9078AE4B-A717-4A17-A616-2F5D7F456776}" presName="composite" presStyleCnt="0"/>
      <dgm:spPr/>
    </dgm:pt>
    <dgm:pt modelId="{66821E0A-6173-4472-B556-C91EC1CE3082}" type="pres">
      <dgm:prSet presAssocID="{9078AE4B-A717-4A17-A616-2F5D7F456776}" presName="bentUpArrow1" presStyleLbl="alignImgPlace1" presStyleIdx="0" presStyleCnt="3"/>
      <dgm:spPr/>
    </dgm:pt>
    <dgm:pt modelId="{E4431E44-F646-475C-9419-B81EC53BB681}" type="pres">
      <dgm:prSet presAssocID="{9078AE4B-A717-4A17-A616-2F5D7F456776}" presName="ParentText" presStyleLbl="node1" presStyleIdx="0" presStyleCnt="4" custScaleX="3243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5090FC-85ED-4EAA-8472-7D28F36DA779}" type="pres">
      <dgm:prSet presAssocID="{9078AE4B-A717-4A17-A616-2F5D7F45677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2D46B75-AD26-4EC4-808E-A2D341A1F27B}" type="pres">
      <dgm:prSet presAssocID="{792D0C10-216C-43F5-93FC-91FD139D1E4F}" presName="sibTrans" presStyleCnt="0"/>
      <dgm:spPr/>
    </dgm:pt>
    <dgm:pt modelId="{9EC5FC73-FD23-40E8-90E5-7F92D2370715}" type="pres">
      <dgm:prSet presAssocID="{AB9333D6-8F7E-4CE9-92E3-DDE97D8EEF90}" presName="composite" presStyleCnt="0"/>
      <dgm:spPr/>
    </dgm:pt>
    <dgm:pt modelId="{D1E57E97-6F75-4B5B-B282-18F193DB2CF9}" type="pres">
      <dgm:prSet presAssocID="{AB9333D6-8F7E-4CE9-92E3-DDE97D8EEF90}" presName="bentUpArrow1" presStyleLbl="alignImgPlace1" presStyleIdx="1" presStyleCnt="3"/>
      <dgm:spPr/>
    </dgm:pt>
    <dgm:pt modelId="{9F98F86B-CC4C-43E2-A8C9-58C5DF5AA8DE}" type="pres">
      <dgm:prSet presAssocID="{AB9333D6-8F7E-4CE9-92E3-DDE97D8EEF90}" presName="ParentText" presStyleLbl="node1" presStyleIdx="1" presStyleCnt="4" custScaleX="528377" custScaleY="1049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4B9C90-9F31-42DE-AFBC-CB13AD8E57F3}" type="pres">
      <dgm:prSet presAssocID="{AB9333D6-8F7E-4CE9-92E3-DDE97D8EEF9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AD9858-D789-44CE-9C2C-4AC93C099B08}" type="pres">
      <dgm:prSet presAssocID="{D7F4267A-E8EF-4BD7-B2C9-76DAFDDFF8AD}" presName="sibTrans" presStyleCnt="0"/>
      <dgm:spPr/>
    </dgm:pt>
    <dgm:pt modelId="{1A788316-CE1E-43A3-BE59-FC03F215B313}" type="pres">
      <dgm:prSet presAssocID="{45FD3A6E-114C-41FA-B3F4-A2DA0827C747}" presName="composite" presStyleCnt="0"/>
      <dgm:spPr/>
    </dgm:pt>
    <dgm:pt modelId="{4999EF8A-CC04-467A-A197-1B19C4DC3DBD}" type="pres">
      <dgm:prSet presAssocID="{45FD3A6E-114C-41FA-B3F4-A2DA0827C747}" presName="bentUpArrow1" presStyleLbl="alignImgPlace1" presStyleIdx="2" presStyleCnt="3"/>
      <dgm:spPr/>
    </dgm:pt>
    <dgm:pt modelId="{9080A1DB-440C-45D1-A604-510A8A461D95}" type="pres">
      <dgm:prSet presAssocID="{45FD3A6E-114C-41FA-B3F4-A2DA0827C747}" presName="ParentText" presStyleLbl="node1" presStyleIdx="2" presStyleCnt="4" custScaleX="471977" custScaleY="113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F82617-A461-4430-AA98-4708EB2D75CB}" type="pres">
      <dgm:prSet presAssocID="{45FD3A6E-114C-41FA-B3F4-A2DA0827C74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F663BD1-8768-4CF6-A790-D88F454F83FC}" type="pres">
      <dgm:prSet presAssocID="{4237ED6F-B1BE-4974-9452-FB0F5EC3566C}" presName="sibTrans" presStyleCnt="0"/>
      <dgm:spPr/>
    </dgm:pt>
    <dgm:pt modelId="{7FEB1145-BC13-402D-A49F-DCFB78AA2C4F}" type="pres">
      <dgm:prSet presAssocID="{FCE1FCEE-726C-40C2-83B9-27B216A759EA}" presName="composite" presStyleCnt="0"/>
      <dgm:spPr/>
    </dgm:pt>
    <dgm:pt modelId="{AF696969-B9D5-49FB-AD88-42B8519A08D3}" type="pres">
      <dgm:prSet presAssocID="{FCE1FCEE-726C-40C2-83B9-27B216A759EA}" presName="ParentText" presStyleLbl="node1" presStyleIdx="3" presStyleCnt="4" custScaleX="521393" custScaleY="216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F81194-79D7-4926-8CE6-E05B6CC700A2}" type="presOf" srcId="{FCE1FCEE-726C-40C2-83B9-27B216A759EA}" destId="{AF696969-B9D5-49FB-AD88-42B8519A08D3}" srcOrd="0" destOrd="0" presId="urn:microsoft.com/office/officeart/2005/8/layout/StepDownProcess"/>
    <dgm:cxn modelId="{BC116C95-00A1-4471-B1F9-DFD67771DEB2}" srcId="{2185372C-8B5A-456E-937A-ABE98031B84C}" destId="{FCE1FCEE-726C-40C2-83B9-27B216A759EA}" srcOrd="3" destOrd="0" parTransId="{4905202F-A4E6-4A59-9DDE-41E8BE7D6A71}" sibTransId="{06501F7E-0B87-469C-ADF9-49D9FD541707}"/>
    <dgm:cxn modelId="{8FC0750C-87D0-4768-A9D1-A5074B080AB5}" srcId="{2185372C-8B5A-456E-937A-ABE98031B84C}" destId="{9078AE4B-A717-4A17-A616-2F5D7F456776}" srcOrd="0" destOrd="0" parTransId="{50EF1838-DCFD-470A-906D-E8D2FDE246C4}" sibTransId="{792D0C10-216C-43F5-93FC-91FD139D1E4F}"/>
    <dgm:cxn modelId="{89DC8E27-B601-4107-B9D6-EB47C041747E}" srcId="{2185372C-8B5A-456E-937A-ABE98031B84C}" destId="{45FD3A6E-114C-41FA-B3F4-A2DA0827C747}" srcOrd="2" destOrd="0" parTransId="{FBEBE462-9119-4563-82C7-9B973E6E43EF}" sibTransId="{4237ED6F-B1BE-4974-9452-FB0F5EC3566C}"/>
    <dgm:cxn modelId="{A8156593-70C8-4272-B226-40BC628632D5}" type="presOf" srcId="{AB9333D6-8F7E-4CE9-92E3-DDE97D8EEF90}" destId="{9F98F86B-CC4C-43E2-A8C9-58C5DF5AA8DE}" srcOrd="0" destOrd="0" presId="urn:microsoft.com/office/officeart/2005/8/layout/StepDownProcess"/>
    <dgm:cxn modelId="{2C02C7F5-093F-4D33-91E1-83232D8BB5EF}" type="presOf" srcId="{9078AE4B-A717-4A17-A616-2F5D7F456776}" destId="{E4431E44-F646-475C-9419-B81EC53BB681}" srcOrd="0" destOrd="0" presId="urn:microsoft.com/office/officeart/2005/8/layout/StepDownProcess"/>
    <dgm:cxn modelId="{FA0C4A0F-5C67-4183-83B7-12AAA3E8B740}" srcId="{2185372C-8B5A-456E-937A-ABE98031B84C}" destId="{AB9333D6-8F7E-4CE9-92E3-DDE97D8EEF90}" srcOrd="1" destOrd="0" parTransId="{BDBD31E5-ABD4-4D0F-8F30-BF197F2C56B3}" sibTransId="{D7F4267A-E8EF-4BD7-B2C9-76DAFDDFF8AD}"/>
    <dgm:cxn modelId="{696600A0-5E81-4019-9E37-1CE58209B20B}" type="presOf" srcId="{2185372C-8B5A-456E-937A-ABE98031B84C}" destId="{4F25A143-4F48-4C2A-A48F-81F1D5A707FF}" srcOrd="0" destOrd="0" presId="urn:microsoft.com/office/officeart/2005/8/layout/StepDownProcess"/>
    <dgm:cxn modelId="{BB156433-5EF2-4933-A4EB-9796B30D4A52}" type="presOf" srcId="{45FD3A6E-114C-41FA-B3F4-A2DA0827C747}" destId="{9080A1DB-440C-45D1-A604-510A8A461D95}" srcOrd="0" destOrd="0" presId="urn:microsoft.com/office/officeart/2005/8/layout/StepDownProcess"/>
    <dgm:cxn modelId="{0A625E72-7E74-47B3-872E-2C8E3B798512}" type="presParOf" srcId="{4F25A143-4F48-4C2A-A48F-81F1D5A707FF}" destId="{35CC5AE7-0746-4F10-9FF1-AFDE7053EC5A}" srcOrd="0" destOrd="0" presId="urn:microsoft.com/office/officeart/2005/8/layout/StepDownProcess"/>
    <dgm:cxn modelId="{1C69AD8F-5D61-42D3-9C07-934086BED3AD}" type="presParOf" srcId="{35CC5AE7-0746-4F10-9FF1-AFDE7053EC5A}" destId="{66821E0A-6173-4472-B556-C91EC1CE3082}" srcOrd="0" destOrd="0" presId="urn:microsoft.com/office/officeart/2005/8/layout/StepDownProcess"/>
    <dgm:cxn modelId="{A9DF0AD7-7344-4FD9-B3F5-3BE56B71DCF2}" type="presParOf" srcId="{35CC5AE7-0746-4F10-9FF1-AFDE7053EC5A}" destId="{E4431E44-F646-475C-9419-B81EC53BB681}" srcOrd="1" destOrd="0" presId="urn:microsoft.com/office/officeart/2005/8/layout/StepDownProcess"/>
    <dgm:cxn modelId="{FCF846C9-31E8-45B1-95D1-C1B16364075F}" type="presParOf" srcId="{35CC5AE7-0746-4F10-9FF1-AFDE7053EC5A}" destId="{C75090FC-85ED-4EAA-8472-7D28F36DA779}" srcOrd="2" destOrd="0" presId="urn:microsoft.com/office/officeart/2005/8/layout/StepDownProcess"/>
    <dgm:cxn modelId="{B4F887B1-5370-4D8C-A5DF-35C564A88A58}" type="presParOf" srcId="{4F25A143-4F48-4C2A-A48F-81F1D5A707FF}" destId="{12D46B75-AD26-4EC4-808E-A2D341A1F27B}" srcOrd="1" destOrd="0" presId="urn:microsoft.com/office/officeart/2005/8/layout/StepDownProcess"/>
    <dgm:cxn modelId="{67D4A940-DBE8-4FAC-82D0-B8D10133E4FA}" type="presParOf" srcId="{4F25A143-4F48-4C2A-A48F-81F1D5A707FF}" destId="{9EC5FC73-FD23-40E8-90E5-7F92D2370715}" srcOrd="2" destOrd="0" presId="urn:microsoft.com/office/officeart/2005/8/layout/StepDownProcess"/>
    <dgm:cxn modelId="{68B33CA8-BD6A-4C85-85BA-BAA9F139D68B}" type="presParOf" srcId="{9EC5FC73-FD23-40E8-90E5-7F92D2370715}" destId="{D1E57E97-6F75-4B5B-B282-18F193DB2CF9}" srcOrd="0" destOrd="0" presId="urn:microsoft.com/office/officeart/2005/8/layout/StepDownProcess"/>
    <dgm:cxn modelId="{6715972F-409A-4334-836C-B9B704193CA6}" type="presParOf" srcId="{9EC5FC73-FD23-40E8-90E5-7F92D2370715}" destId="{9F98F86B-CC4C-43E2-A8C9-58C5DF5AA8DE}" srcOrd="1" destOrd="0" presId="urn:microsoft.com/office/officeart/2005/8/layout/StepDownProcess"/>
    <dgm:cxn modelId="{8AC417B9-C9E0-4833-AE54-882DAD1BE180}" type="presParOf" srcId="{9EC5FC73-FD23-40E8-90E5-7F92D2370715}" destId="{374B9C90-9F31-42DE-AFBC-CB13AD8E57F3}" srcOrd="2" destOrd="0" presId="urn:microsoft.com/office/officeart/2005/8/layout/StepDownProcess"/>
    <dgm:cxn modelId="{3E6F9691-FE6A-4632-903D-908440FAAF9B}" type="presParOf" srcId="{4F25A143-4F48-4C2A-A48F-81F1D5A707FF}" destId="{81AD9858-D789-44CE-9C2C-4AC93C099B08}" srcOrd="3" destOrd="0" presId="urn:microsoft.com/office/officeart/2005/8/layout/StepDownProcess"/>
    <dgm:cxn modelId="{607EA244-3246-498E-85F0-32DFD53D3C5A}" type="presParOf" srcId="{4F25A143-4F48-4C2A-A48F-81F1D5A707FF}" destId="{1A788316-CE1E-43A3-BE59-FC03F215B313}" srcOrd="4" destOrd="0" presId="urn:microsoft.com/office/officeart/2005/8/layout/StepDownProcess"/>
    <dgm:cxn modelId="{C46BA13D-BE0F-4A78-B8BA-C47570AE131A}" type="presParOf" srcId="{1A788316-CE1E-43A3-BE59-FC03F215B313}" destId="{4999EF8A-CC04-467A-A197-1B19C4DC3DBD}" srcOrd="0" destOrd="0" presId="urn:microsoft.com/office/officeart/2005/8/layout/StepDownProcess"/>
    <dgm:cxn modelId="{DC0B028A-C8FE-40AA-BF0E-76AA44CB671D}" type="presParOf" srcId="{1A788316-CE1E-43A3-BE59-FC03F215B313}" destId="{9080A1DB-440C-45D1-A604-510A8A461D95}" srcOrd="1" destOrd="0" presId="urn:microsoft.com/office/officeart/2005/8/layout/StepDownProcess"/>
    <dgm:cxn modelId="{9B655978-24FE-4AB0-A2D8-42DB7D97635B}" type="presParOf" srcId="{1A788316-CE1E-43A3-BE59-FC03F215B313}" destId="{C9F82617-A461-4430-AA98-4708EB2D75CB}" srcOrd="2" destOrd="0" presId="urn:microsoft.com/office/officeart/2005/8/layout/StepDownProcess"/>
    <dgm:cxn modelId="{5BBC3BED-CB6D-4460-BAB3-70EFEA92AFF5}" type="presParOf" srcId="{4F25A143-4F48-4C2A-A48F-81F1D5A707FF}" destId="{4F663BD1-8768-4CF6-A790-D88F454F83FC}" srcOrd="5" destOrd="0" presId="urn:microsoft.com/office/officeart/2005/8/layout/StepDownProcess"/>
    <dgm:cxn modelId="{803BE88F-A052-49AC-9674-4E047FDA34A8}" type="presParOf" srcId="{4F25A143-4F48-4C2A-A48F-81F1D5A707FF}" destId="{7FEB1145-BC13-402D-A49F-DCFB78AA2C4F}" srcOrd="6" destOrd="0" presId="urn:microsoft.com/office/officeart/2005/8/layout/StepDownProcess"/>
    <dgm:cxn modelId="{724898D3-4455-4AAE-A594-00265F7A9D00}" type="presParOf" srcId="{7FEB1145-BC13-402D-A49F-DCFB78AA2C4F}" destId="{AF696969-B9D5-49FB-AD88-42B8519A08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if5gif.ucoz.ru/_ph/12/658722416.gif" TargetMode="External"/><Relationship Id="rId13" Type="http://schemas.openxmlformats.org/officeDocument/2006/relationships/image" Target="../media/image38.jpeg"/><Relationship Id="rId18" Type="http://schemas.openxmlformats.org/officeDocument/2006/relationships/image" Target="../media/image43.wmf"/><Relationship Id="rId3" Type="http://schemas.openxmlformats.org/officeDocument/2006/relationships/image" Target="http://o6oi.ru/main.php/68095-1/image_073.jpg" TargetMode="External"/><Relationship Id="rId21" Type="http://schemas.openxmlformats.org/officeDocument/2006/relationships/image" Target="../media/image46.gif"/><Relationship Id="rId7" Type="http://schemas.openxmlformats.org/officeDocument/2006/relationships/image" Target="../media/image34.gif"/><Relationship Id="rId12" Type="http://schemas.openxmlformats.org/officeDocument/2006/relationships/image" Target="../media/image37.png"/><Relationship Id="rId17" Type="http://schemas.openxmlformats.org/officeDocument/2006/relationships/image" Target="../media/image42.wmf"/><Relationship Id="rId2" Type="http://schemas.openxmlformats.org/officeDocument/2006/relationships/image" Target="../media/image32.jpeg"/><Relationship Id="rId16" Type="http://schemas.openxmlformats.org/officeDocument/2006/relationships/image" Target="../media/image41.wmf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16.privet.ru/lr/0b0621a6b23a28238b83aeb261474b02" TargetMode="External"/><Relationship Id="rId11" Type="http://schemas.openxmlformats.org/officeDocument/2006/relationships/hyperlink" Target="http://s51.radikal.ru/i131/0902/d2/a8456a711e4f.png" TargetMode="External"/><Relationship Id="rId5" Type="http://schemas.openxmlformats.org/officeDocument/2006/relationships/image" Target="http://img1.liveinternet.ru/images/attach/c/1/58/589/58589175_1272908357_raduga03.png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36.gif"/><Relationship Id="rId19" Type="http://schemas.openxmlformats.org/officeDocument/2006/relationships/image" Target="../media/image44.jpeg"/><Relationship Id="rId4" Type="http://schemas.openxmlformats.org/officeDocument/2006/relationships/image" Target="../media/image33.png"/><Relationship Id="rId9" Type="http://schemas.openxmlformats.org/officeDocument/2006/relationships/image" Target="../media/image35.gif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if5gif.ucoz.ru/_ph/12/658722416.gif" TargetMode="External"/><Relationship Id="rId13" Type="http://schemas.openxmlformats.org/officeDocument/2006/relationships/image" Target="../media/image38.jpeg"/><Relationship Id="rId18" Type="http://schemas.openxmlformats.org/officeDocument/2006/relationships/image" Target="../media/image43.wmf"/><Relationship Id="rId3" Type="http://schemas.openxmlformats.org/officeDocument/2006/relationships/image" Target="http://o6oi.ru/main.php/68095-1/image_073.jpg" TargetMode="External"/><Relationship Id="rId21" Type="http://schemas.openxmlformats.org/officeDocument/2006/relationships/image" Target="../media/image46.gif"/><Relationship Id="rId7" Type="http://schemas.openxmlformats.org/officeDocument/2006/relationships/image" Target="../media/image34.gif"/><Relationship Id="rId12" Type="http://schemas.openxmlformats.org/officeDocument/2006/relationships/image" Target="../media/image37.png"/><Relationship Id="rId17" Type="http://schemas.openxmlformats.org/officeDocument/2006/relationships/image" Target="../media/image42.wmf"/><Relationship Id="rId2" Type="http://schemas.openxmlformats.org/officeDocument/2006/relationships/image" Target="../media/image32.jpeg"/><Relationship Id="rId16" Type="http://schemas.openxmlformats.org/officeDocument/2006/relationships/image" Target="../media/image41.wmf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16.privet.ru/lr/0b0621a6b23a28238b83aeb261474b02" TargetMode="External"/><Relationship Id="rId11" Type="http://schemas.openxmlformats.org/officeDocument/2006/relationships/hyperlink" Target="http://s51.radikal.ru/i131/0902/d2/a8456a711e4f.png" TargetMode="External"/><Relationship Id="rId5" Type="http://schemas.openxmlformats.org/officeDocument/2006/relationships/image" Target="http://img1.liveinternet.ru/images/attach/c/1/58/589/58589175_1272908357_raduga03.png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36.gif"/><Relationship Id="rId19" Type="http://schemas.openxmlformats.org/officeDocument/2006/relationships/image" Target="../media/image44.jpeg"/><Relationship Id="rId4" Type="http://schemas.openxmlformats.org/officeDocument/2006/relationships/image" Target="../media/image33.png"/><Relationship Id="rId9" Type="http://schemas.openxmlformats.org/officeDocument/2006/relationships/image" Target="../media/image35.gif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1.bp.blogspot.com/--2Upcm3OP4Q/UoqBc1LUl2I/AAAAAAAAASk/1azocHhD00g/s1600/prezi_horizontal.pn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speech-image.ru/assets/images/prezi/prezi-typ.gi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90008"/>
            <a:ext cx="69127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Мультимедійні технології. Поняття презентації. Особливості роботи з програмою </a:t>
            </a:r>
            <a:endParaRPr lang="uk-UA" sz="3600" b="1" i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  <a:p>
            <a:pPr algn="ctr"/>
            <a:r>
              <a:rPr lang="uk-UA" sz="36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Microsoft </a:t>
            </a:r>
            <a:r>
              <a:rPr lang="uk-UA" sz="36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Power</a:t>
            </a:r>
            <a:r>
              <a:rPr lang="uk-UA" sz="36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uk-UA" sz="3600" b="1" i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Point</a:t>
            </a:r>
            <a:r>
              <a:rPr lang="uk-UA" sz="36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. </a:t>
            </a:r>
            <a:endParaRPr lang="ru-RU" sz="3600" b="1" dirty="0">
              <a:ln w="10541" cmpd="sng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9584" y="650259"/>
            <a:ext cx="57623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Типи</a:t>
            </a:r>
            <a:r>
              <a:rPr lang="ru-RU" sz="5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презентацій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123" name="Picture 10" descr="http://xn----jtbarbmifkfgfsg6jjm0b.xn--p1ai/img/PowerPoin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59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1187624" y="1556792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7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7784" y="270208"/>
            <a:ext cx="396044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2492896"/>
            <a:ext cx="396044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492896"/>
            <a:ext cx="396044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2517764" y="16596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693264" y="16596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9105" y="2643009"/>
            <a:ext cx="3078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ПОТОКОВА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4652" y="420321"/>
            <a:ext cx="3805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</a:t>
            </a:r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0961" y="2643009"/>
            <a:ext cx="3121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СЛАЙДОВА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5684" y="4161245"/>
            <a:ext cx="3960440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0012" y="4161245"/>
            <a:ext cx="3960440" cy="25324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free-progs.org.ua/misc/img/progs/big/1297525382windows_movie_maker-ic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88" y="4987325"/>
            <a:ext cx="1205488" cy="168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Описание: https://upload.wikimedia.org/wikipedia/ru/archive/0/07/20141013170019!PowerPoint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89240"/>
            <a:ext cx="1224136" cy="97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895806" y="4265801"/>
            <a:ext cx="3852658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Windows Movie </a:t>
            </a:r>
            <a:endParaRPr lang="uk-UA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Maker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762366" y="3597772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937866" y="3627859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1809" y="4292441"/>
            <a:ext cx="383662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Microsoft Power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Point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7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661988" y="1268413"/>
            <a:ext cx="81676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 err="1"/>
              <a:t>Слайдова</a:t>
            </a:r>
            <a:r>
              <a:rPr lang="ru-RU" sz="2400" b="1" i="1" dirty="0"/>
              <a:t> </a:t>
            </a:r>
            <a:r>
              <a:rPr lang="ru-RU" sz="2400" b="1" i="1" dirty="0" err="1"/>
              <a:t>презентація</a:t>
            </a:r>
            <a:r>
              <a:rPr lang="ru-RU" sz="2400" b="1" i="1" dirty="0"/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набір</a:t>
            </a:r>
            <a:r>
              <a:rPr lang="ru-RU" sz="2400" dirty="0"/>
              <a:t> картинок-</a:t>
            </a:r>
            <a:r>
              <a:rPr lang="ru-RU" sz="2400" dirty="0" err="1"/>
              <a:t>слайдів</a:t>
            </a:r>
            <a:r>
              <a:rPr lang="ru-RU" sz="2400" dirty="0"/>
              <a:t> з </a:t>
            </a:r>
            <a:r>
              <a:rPr lang="ru-RU" sz="2400" dirty="0" err="1" smtClean="0"/>
              <a:t>певної</a:t>
            </a:r>
            <a:r>
              <a:rPr lang="ru-RU" sz="2400" dirty="0" smtClean="0"/>
              <a:t> теми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зберігаються</a:t>
            </a:r>
            <a:r>
              <a:rPr lang="ru-RU" sz="2400" dirty="0"/>
              <a:t> у </a:t>
            </a:r>
            <a:r>
              <a:rPr lang="ru-RU" sz="2400" dirty="0" err="1"/>
              <a:t>файлі</a:t>
            </a:r>
            <a:r>
              <a:rPr lang="ru-RU" sz="2400" dirty="0"/>
              <a:t> </a:t>
            </a:r>
            <a:r>
              <a:rPr lang="ru-RU" sz="2400" dirty="0" err="1"/>
              <a:t>спеціального</a:t>
            </a:r>
            <a:r>
              <a:rPr lang="ru-RU" sz="2400" dirty="0"/>
              <a:t> формату. </a:t>
            </a:r>
          </a:p>
          <a:p>
            <a:endParaRPr lang="ru-RU" sz="2400" dirty="0"/>
          </a:p>
          <a:p>
            <a:r>
              <a:rPr lang="ru-RU" sz="2400" dirty="0"/>
              <a:t>На </a:t>
            </a:r>
            <a:r>
              <a:rPr lang="ru-RU" sz="2400" dirty="0" err="1"/>
              <a:t>слайді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вміщувати</a:t>
            </a:r>
            <a:r>
              <a:rPr lang="ru-RU" sz="2400" dirty="0"/>
              <a:t> </a:t>
            </a:r>
            <a:r>
              <a:rPr lang="ru-RU" sz="2400" dirty="0" err="1"/>
              <a:t>довільну</a:t>
            </a:r>
            <a:r>
              <a:rPr lang="ru-RU" sz="2400" dirty="0"/>
              <a:t> </a:t>
            </a:r>
            <a:r>
              <a:rPr lang="ru-RU" sz="2400" b="1" dirty="0" err="1"/>
              <a:t>текстову</a:t>
            </a:r>
            <a:r>
              <a:rPr lang="ru-RU" sz="2400" b="1" dirty="0"/>
              <a:t>, </a:t>
            </a:r>
            <a:r>
              <a:rPr lang="ru-RU" sz="2400" b="1" dirty="0" err="1"/>
              <a:t>графічну</a:t>
            </a:r>
            <a:r>
              <a:rPr lang="ru-RU" sz="2400" b="1" dirty="0"/>
              <a:t>, </a:t>
            </a:r>
            <a:r>
              <a:rPr lang="ru-RU" sz="2400" b="1" dirty="0" err="1"/>
              <a:t>відеоінформа</a:t>
            </a:r>
            <a:r>
              <a:rPr lang="uk-UA" sz="2400" b="1" dirty="0" err="1"/>
              <a:t>цію</a:t>
            </a:r>
            <a:r>
              <a:rPr lang="uk-UA" sz="2400" b="1" dirty="0"/>
              <a:t>, анімації, звук. </a:t>
            </a:r>
          </a:p>
          <a:p>
            <a:endParaRPr lang="uk-UA" sz="2400" dirty="0"/>
          </a:p>
          <a:p>
            <a:r>
              <a:rPr lang="uk-UA" sz="2400" dirty="0" err="1"/>
              <a:t>Слайдова</a:t>
            </a:r>
            <a:r>
              <a:rPr lang="uk-UA" sz="2400" dirty="0"/>
              <a:t> презентація надає можливість інтерактивної взаємодії користувача з презентацією, розширює можливості </a:t>
            </a:r>
            <a:r>
              <a:rPr lang="ru-RU" sz="2400" dirty="0" err="1"/>
              <a:t>керування</a:t>
            </a:r>
            <a:r>
              <a:rPr lang="ru-RU" sz="2400" dirty="0"/>
              <a:t> порядком показу </a:t>
            </a:r>
            <a:r>
              <a:rPr lang="ru-RU" sz="2400" dirty="0" err="1"/>
              <a:t>слайдів</a:t>
            </a:r>
            <a:r>
              <a:rPr lang="ru-RU" sz="2400" dirty="0"/>
              <a:t>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45083"/>
            <a:ext cx="74888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Слайдова</a:t>
            </a:r>
            <a:r>
              <a:rPr lang="ru-RU" sz="54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i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презентація</a:t>
            </a:r>
            <a:endParaRPr lang="uk-UA" sz="5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05375"/>
            <a:ext cx="25781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5"/>
            <a:ext cx="2143125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4905375"/>
            <a:ext cx="166687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905375"/>
            <a:ext cx="17970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6oi.ru/main.php/68095-1/image_07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http://img1.liveinternet.ru/images/attach/c/1/58/589/58589175_1272908357_raduga03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9769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Картинка 8 из 23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25923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Картинка 1 из 6104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242888"/>
            <a:ext cx="2332038" cy="2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AG00434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336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G00434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1803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Картинка 14 из 15998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7733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 flipH="1">
            <a:off x="2268538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Выноска-облако 7"/>
          <p:cNvSpPr>
            <a:spLocks noChangeArrowheads="1"/>
          </p:cNvSpPr>
          <p:nvPr/>
        </p:nvSpPr>
        <p:spPr bwMode="auto">
          <a:xfrm>
            <a:off x="1403350" y="2852738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971550" y="3500438"/>
            <a:ext cx="484188" cy="673100"/>
            <a:chOff x="2608" y="436"/>
            <a:chExt cx="1575" cy="2103"/>
          </a:xfrm>
        </p:grpSpPr>
        <p:pic>
          <p:nvPicPr>
            <p:cNvPr id="11485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86" name="Group 1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93" name="Oval 1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4" name="Oval 1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5" name="Oval 1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87" name="AutoShape 17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88" name="Oval 1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89" name="Group 1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90" name="Oval 2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1" name="Oval 2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2" name="Oval 2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179388" y="3789363"/>
            <a:ext cx="484187" cy="673100"/>
            <a:chOff x="2608" y="436"/>
            <a:chExt cx="1575" cy="2103"/>
          </a:xfrm>
        </p:grpSpPr>
        <p:pic>
          <p:nvPicPr>
            <p:cNvPr id="11474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75" name="Group 2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82" name="Oval 2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3" name="Oval 2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4" name="Oval 2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76" name="AutoShape 29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77" name="Oval 3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78" name="Group 3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79" name="Oval 3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0" name="Oval 3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1" name="Oval 3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 flipH="1">
            <a:off x="2339975" y="2349500"/>
            <a:ext cx="484188" cy="673100"/>
            <a:chOff x="2608" y="436"/>
            <a:chExt cx="1575" cy="2103"/>
          </a:xfrm>
        </p:grpSpPr>
        <p:pic>
          <p:nvPicPr>
            <p:cNvPr id="11463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64" name="Group 37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71" name="Oval 3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72" name="Oval 3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73" name="Oval 4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65" name="AutoShape 41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66" name="Oval 42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67" name="Group 43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68" name="Oval 4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69" name="Oval 4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70" name="Oval 4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971550" y="2565400"/>
            <a:ext cx="484188" cy="673100"/>
            <a:chOff x="2608" y="436"/>
            <a:chExt cx="1575" cy="2103"/>
          </a:xfrm>
        </p:grpSpPr>
        <p:pic>
          <p:nvPicPr>
            <p:cNvPr id="11452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53" name="Group 49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60" name="Oval 5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61" name="Oval 5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62" name="Oval 5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54" name="AutoShape 53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55" name="Oval 54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56" name="Group 55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57" name="Oval 5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8" name="Oval 5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9" name="Oval 5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1979613" y="3500438"/>
            <a:ext cx="503237" cy="720725"/>
            <a:chOff x="2608" y="436"/>
            <a:chExt cx="1575" cy="2103"/>
          </a:xfrm>
        </p:grpSpPr>
        <p:pic>
          <p:nvPicPr>
            <p:cNvPr id="1144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42" name="Group 61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49" name="Oval 6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0" name="Oval 6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1" name="Oval 6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43" name="AutoShape 65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44" name="Oval 66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45" name="Group 67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46" name="Oval 6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47" name="Oval 6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48" name="Oval 7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2627313" y="3789363"/>
            <a:ext cx="557212" cy="817562"/>
            <a:chOff x="2608" y="436"/>
            <a:chExt cx="1575" cy="2103"/>
          </a:xfrm>
        </p:grpSpPr>
        <p:pic>
          <p:nvPicPr>
            <p:cNvPr id="1143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31" name="Group 7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38" name="Oval 7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39" name="Oval 7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40" name="Oval 7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32" name="AutoShape 77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33" name="Oval 7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34" name="Group 7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35" name="Oval 8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36" name="Oval 8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37" name="Oval 8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6" name="Group 83"/>
          <p:cNvGrpSpPr>
            <a:grpSpLocks/>
          </p:cNvGrpSpPr>
          <p:nvPr/>
        </p:nvGrpSpPr>
        <p:grpSpPr bwMode="auto">
          <a:xfrm>
            <a:off x="1763713" y="4221163"/>
            <a:ext cx="484187" cy="673100"/>
            <a:chOff x="2608" y="436"/>
            <a:chExt cx="1575" cy="2103"/>
          </a:xfrm>
        </p:grpSpPr>
        <p:pic>
          <p:nvPicPr>
            <p:cNvPr id="1141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20" name="Group 8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27" name="Oval 8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8" name="Oval 8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9" name="Oval 8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21" name="AutoShape 89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22" name="Oval 9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23" name="Group 9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24" name="Oval 9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5" name="Oval 9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6" name="Oval 9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6516688" y="2205038"/>
            <a:ext cx="433387" cy="673100"/>
            <a:chOff x="204" y="935"/>
            <a:chExt cx="1575" cy="2103"/>
          </a:xfrm>
        </p:grpSpPr>
        <p:pic>
          <p:nvPicPr>
            <p:cNvPr id="1140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09" name="AutoShape 97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10" name="Oval 98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11" name="Group 99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416" name="Oval 100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7" name="Oval 101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8" name="Oval 102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412" name="Group 103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413" name="Oval 104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4" name="Oval 105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5" name="Oval 106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pic>
        <p:nvPicPr>
          <p:cNvPr id="41988" name="Picture 4" descr="Картинка 21 из 71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-242888"/>
            <a:ext cx="3744912" cy="2994026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4" name="Group 108"/>
          <p:cNvGrpSpPr>
            <a:grpSpLocks/>
          </p:cNvGrpSpPr>
          <p:nvPr/>
        </p:nvGrpSpPr>
        <p:grpSpPr bwMode="auto">
          <a:xfrm>
            <a:off x="7164388" y="2636838"/>
            <a:ext cx="936625" cy="792162"/>
            <a:chOff x="3267" y="12447"/>
            <a:chExt cx="4160" cy="2700"/>
          </a:xfrm>
        </p:grpSpPr>
        <p:pic>
          <p:nvPicPr>
            <p:cNvPr id="11401" name="Picture 109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2" name="Picture 110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03" name="Group 111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1404" name="Picture 112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5" name="Picture 113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6" name="Picture 114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7" name="Picture 115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85" name="Group 116"/>
          <p:cNvGrpSpPr>
            <a:grpSpLocks/>
          </p:cNvGrpSpPr>
          <p:nvPr/>
        </p:nvGrpSpPr>
        <p:grpSpPr bwMode="auto">
          <a:xfrm>
            <a:off x="7812088" y="2420938"/>
            <a:ext cx="936625" cy="792162"/>
            <a:chOff x="3267" y="12447"/>
            <a:chExt cx="4160" cy="2700"/>
          </a:xfrm>
        </p:grpSpPr>
        <p:pic>
          <p:nvPicPr>
            <p:cNvPr id="11394" name="Picture 117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5" name="Picture 118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96" name="Group 119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1397" name="Picture 120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8" name="Picture 121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9" name="Picture 122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0" name="Picture 123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9341" name="Group 124"/>
          <p:cNvGrpSpPr>
            <a:grpSpLocks/>
          </p:cNvGrpSpPr>
          <p:nvPr/>
        </p:nvGrpSpPr>
        <p:grpSpPr bwMode="auto">
          <a:xfrm>
            <a:off x="6659563" y="3284538"/>
            <a:ext cx="433387" cy="673100"/>
            <a:chOff x="204" y="935"/>
            <a:chExt cx="1575" cy="2103"/>
          </a:xfrm>
        </p:grpSpPr>
        <p:pic>
          <p:nvPicPr>
            <p:cNvPr id="11383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84" name="AutoShape 126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85" name="Oval 12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86" name="Group 12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91" name="Oval 12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92" name="Oval 13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93" name="Oval 13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87" name="Group 13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88" name="Oval 13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89" name="Oval 13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90" name="Oval 13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86" name="Group 136"/>
          <p:cNvGrpSpPr>
            <a:grpSpLocks/>
          </p:cNvGrpSpPr>
          <p:nvPr/>
        </p:nvGrpSpPr>
        <p:grpSpPr bwMode="auto">
          <a:xfrm>
            <a:off x="7308850" y="2276475"/>
            <a:ext cx="360363" cy="528638"/>
            <a:chOff x="204" y="935"/>
            <a:chExt cx="1575" cy="2103"/>
          </a:xfrm>
        </p:grpSpPr>
        <p:pic>
          <p:nvPicPr>
            <p:cNvPr id="11372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" name="AutoShape 138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74" name="Oval 139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75" name="Group 140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80" name="Oval 14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81" name="Oval 14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82" name="Oval 14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76" name="Group 144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77" name="Oval 14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8" name="Oval 14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9" name="Oval 14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0" name="Group 148"/>
          <p:cNvGrpSpPr>
            <a:grpSpLocks/>
          </p:cNvGrpSpPr>
          <p:nvPr/>
        </p:nvGrpSpPr>
        <p:grpSpPr bwMode="auto">
          <a:xfrm>
            <a:off x="7235825" y="2852738"/>
            <a:ext cx="433388" cy="673100"/>
            <a:chOff x="204" y="935"/>
            <a:chExt cx="1575" cy="2103"/>
          </a:xfrm>
        </p:grpSpPr>
        <p:pic>
          <p:nvPicPr>
            <p:cNvPr id="1136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2" name="AutoShape 150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63" name="Oval 151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64" name="Group 152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69" name="Oval 15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0" name="Oval 15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1" name="Oval 15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65" name="Group 156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66" name="Oval 15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67" name="Oval 15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68" name="Oval 15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3" name="Group 160"/>
          <p:cNvGrpSpPr>
            <a:grpSpLocks/>
          </p:cNvGrpSpPr>
          <p:nvPr/>
        </p:nvGrpSpPr>
        <p:grpSpPr bwMode="auto">
          <a:xfrm>
            <a:off x="7740650" y="2276475"/>
            <a:ext cx="433388" cy="673100"/>
            <a:chOff x="204" y="935"/>
            <a:chExt cx="1575" cy="2103"/>
          </a:xfrm>
        </p:grpSpPr>
        <p:pic>
          <p:nvPicPr>
            <p:cNvPr id="1135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1" name="AutoShape 162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52" name="Oval 163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53" name="Group 164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58" name="Oval 16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59" name="Oval 16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60" name="Oval 16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54" name="Group 168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55" name="Oval 16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56" name="Oval 17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57" name="Oval 17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6" name="Group 172"/>
          <p:cNvGrpSpPr>
            <a:grpSpLocks/>
          </p:cNvGrpSpPr>
          <p:nvPr/>
        </p:nvGrpSpPr>
        <p:grpSpPr bwMode="auto">
          <a:xfrm>
            <a:off x="6156325" y="2708275"/>
            <a:ext cx="433388" cy="673100"/>
            <a:chOff x="204" y="935"/>
            <a:chExt cx="1575" cy="2103"/>
          </a:xfrm>
        </p:grpSpPr>
        <p:pic>
          <p:nvPicPr>
            <p:cNvPr id="1133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0" name="AutoShape 174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41" name="Oval 175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42" name="Group 176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47" name="Oval 17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8" name="Oval 17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9" name="Oval 17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43" name="Group 180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44" name="Oval 18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5" name="Oval 18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6" name="Oval 18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9" name="Group 184"/>
          <p:cNvGrpSpPr>
            <a:grpSpLocks/>
          </p:cNvGrpSpPr>
          <p:nvPr/>
        </p:nvGrpSpPr>
        <p:grpSpPr bwMode="auto">
          <a:xfrm>
            <a:off x="8316913" y="1844675"/>
            <a:ext cx="360362" cy="530225"/>
            <a:chOff x="204" y="935"/>
            <a:chExt cx="1575" cy="2103"/>
          </a:xfrm>
        </p:grpSpPr>
        <p:pic>
          <p:nvPicPr>
            <p:cNvPr id="1132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9" name="AutoShape 186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30" name="Oval 18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31" name="Group 18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36" name="Oval 18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7" name="Oval 19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8" name="Oval 19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32" name="Group 19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33" name="Oval 19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4" name="Oval 19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5" name="Oval 19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sp>
        <p:nvSpPr>
          <p:cNvPr id="3" name="Выноска-облако 7"/>
          <p:cNvSpPr>
            <a:spLocks noChangeArrowheads="1"/>
          </p:cNvSpPr>
          <p:nvPr/>
        </p:nvSpPr>
        <p:spPr bwMode="auto">
          <a:xfrm flipH="1">
            <a:off x="3203575" y="692150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Выноска-облако 7"/>
          <p:cNvSpPr>
            <a:spLocks noChangeArrowheads="1"/>
          </p:cNvSpPr>
          <p:nvPr/>
        </p:nvSpPr>
        <p:spPr bwMode="auto">
          <a:xfrm flipH="1">
            <a:off x="4140200" y="9810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Выноска-облако 7"/>
          <p:cNvSpPr>
            <a:spLocks noChangeArrowheads="1"/>
          </p:cNvSpPr>
          <p:nvPr/>
        </p:nvSpPr>
        <p:spPr bwMode="auto">
          <a:xfrm flipH="1">
            <a:off x="5003800" y="3333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6583" name="Freeform 199"/>
          <p:cNvSpPr>
            <a:spLocks/>
          </p:cNvSpPr>
          <p:nvPr/>
        </p:nvSpPr>
        <p:spPr bwMode="auto">
          <a:xfrm>
            <a:off x="3132138" y="3860800"/>
            <a:ext cx="4645025" cy="1295400"/>
          </a:xfrm>
          <a:custGeom>
            <a:avLst/>
            <a:gdLst>
              <a:gd name="T0" fmla="*/ 2147483647 w 2835"/>
              <a:gd name="T1" fmla="*/ 2147483647 h 825"/>
              <a:gd name="T2" fmla="*/ 2147483647 w 2835"/>
              <a:gd name="T3" fmla="*/ 2147483647 h 825"/>
              <a:gd name="T4" fmla="*/ 2147483647 w 2835"/>
              <a:gd name="T5" fmla="*/ 2147483647 h 825"/>
              <a:gd name="T6" fmla="*/ 2147483647 w 2835"/>
              <a:gd name="T7" fmla="*/ 2147483647 h 825"/>
              <a:gd name="T8" fmla="*/ 2147483647 w 2835"/>
              <a:gd name="T9" fmla="*/ 0 h 825"/>
              <a:gd name="T10" fmla="*/ 2147483647 w 2835"/>
              <a:gd name="T11" fmla="*/ 2147483647 h 825"/>
              <a:gd name="T12" fmla="*/ 2147483647 w 2835"/>
              <a:gd name="T13" fmla="*/ 2147483647 h 825"/>
              <a:gd name="T14" fmla="*/ 2147483647 w 2835"/>
              <a:gd name="T15" fmla="*/ 2147483647 h 825"/>
              <a:gd name="T16" fmla="*/ 2147483647 w 2835"/>
              <a:gd name="T17" fmla="*/ 2147483647 h 825"/>
              <a:gd name="T18" fmla="*/ 2147483647 w 2835"/>
              <a:gd name="T19" fmla="*/ 2147483647 h 825"/>
              <a:gd name="T20" fmla="*/ 2147483647 w 2835"/>
              <a:gd name="T21" fmla="*/ 2147483647 h 825"/>
              <a:gd name="T22" fmla="*/ 2147483647 w 2835"/>
              <a:gd name="T23" fmla="*/ 2147483647 h 825"/>
              <a:gd name="T24" fmla="*/ 2147483647 w 2835"/>
              <a:gd name="T25" fmla="*/ 2147483647 h 825"/>
              <a:gd name="T26" fmla="*/ 2147483647 w 2835"/>
              <a:gd name="T27" fmla="*/ 2147483647 h 825"/>
              <a:gd name="T28" fmla="*/ 2147483647 w 2835"/>
              <a:gd name="T29" fmla="*/ 2147483647 h 825"/>
              <a:gd name="T30" fmla="*/ 2147483647 w 2835"/>
              <a:gd name="T31" fmla="*/ 2147483647 h 825"/>
              <a:gd name="T32" fmla="*/ 2147483647 w 2835"/>
              <a:gd name="T33" fmla="*/ 2147483647 h 825"/>
              <a:gd name="T34" fmla="*/ 2147483647 w 2835"/>
              <a:gd name="T35" fmla="*/ 2147483647 h 825"/>
              <a:gd name="T36" fmla="*/ 2147483647 w 2835"/>
              <a:gd name="T37" fmla="*/ 2147483647 h 825"/>
              <a:gd name="T38" fmla="*/ 2147483647 w 2835"/>
              <a:gd name="T39" fmla="*/ 2147483647 h 825"/>
              <a:gd name="T40" fmla="*/ 2147483647 w 2835"/>
              <a:gd name="T41" fmla="*/ 2147483647 h 825"/>
              <a:gd name="T42" fmla="*/ 2147483647 w 2835"/>
              <a:gd name="T43" fmla="*/ 2147483647 h 825"/>
              <a:gd name="T44" fmla="*/ 2147483647 w 2835"/>
              <a:gd name="T45" fmla="*/ 2147483647 h 825"/>
              <a:gd name="T46" fmla="*/ 2147483647 w 2835"/>
              <a:gd name="T47" fmla="*/ 2147483647 h 825"/>
              <a:gd name="T48" fmla="*/ 2147483647 w 2835"/>
              <a:gd name="T49" fmla="*/ 2147483647 h 825"/>
              <a:gd name="T50" fmla="*/ 2147483647 w 2835"/>
              <a:gd name="T51" fmla="*/ 2147483647 h 825"/>
              <a:gd name="T52" fmla="*/ 2147483647 w 2835"/>
              <a:gd name="T53" fmla="*/ 2147483647 h 825"/>
              <a:gd name="T54" fmla="*/ 2147483647 w 2835"/>
              <a:gd name="T55" fmla="*/ 2147483647 h 825"/>
              <a:gd name="T56" fmla="*/ 2147483647 w 2835"/>
              <a:gd name="T57" fmla="*/ 2147483647 h 825"/>
              <a:gd name="T58" fmla="*/ 2147483647 w 2835"/>
              <a:gd name="T59" fmla="*/ 2147483647 h 825"/>
              <a:gd name="T60" fmla="*/ 2147483647 w 2835"/>
              <a:gd name="T61" fmla="*/ 2147483647 h 825"/>
              <a:gd name="T62" fmla="*/ 2147483647 w 2835"/>
              <a:gd name="T63" fmla="*/ 2147483647 h 825"/>
              <a:gd name="T64" fmla="*/ 2147483647 w 2835"/>
              <a:gd name="T65" fmla="*/ 2147483647 h 825"/>
              <a:gd name="T66" fmla="*/ 2147483647 w 2835"/>
              <a:gd name="T67" fmla="*/ 2147483647 h 825"/>
              <a:gd name="T68" fmla="*/ 2147483647 w 2835"/>
              <a:gd name="T69" fmla="*/ 2147483647 h 825"/>
              <a:gd name="T70" fmla="*/ 2147483647 w 2835"/>
              <a:gd name="T71" fmla="*/ 2147483647 h 825"/>
              <a:gd name="T72" fmla="*/ 2147483647 w 2835"/>
              <a:gd name="T73" fmla="*/ 2147483647 h 825"/>
              <a:gd name="T74" fmla="*/ 2147483647 w 2835"/>
              <a:gd name="T75" fmla="*/ 2147483647 h 825"/>
              <a:gd name="T76" fmla="*/ 2147483647 w 2835"/>
              <a:gd name="T77" fmla="*/ 2147483647 h 825"/>
              <a:gd name="T78" fmla="*/ 2147483647 w 2835"/>
              <a:gd name="T79" fmla="*/ 2147483647 h 825"/>
              <a:gd name="T80" fmla="*/ 2147483647 w 2835"/>
              <a:gd name="T81" fmla="*/ 2147483647 h 825"/>
              <a:gd name="T82" fmla="*/ 2147483647 w 2835"/>
              <a:gd name="T83" fmla="*/ 2147483647 h 825"/>
              <a:gd name="T84" fmla="*/ 2147483647 w 2835"/>
              <a:gd name="T85" fmla="*/ 2147483647 h 825"/>
              <a:gd name="T86" fmla="*/ 2147483647 w 2835"/>
              <a:gd name="T87" fmla="*/ 2147483647 h 825"/>
              <a:gd name="T88" fmla="*/ 2147483647 w 2835"/>
              <a:gd name="T89" fmla="*/ 2147483647 h 825"/>
              <a:gd name="T90" fmla="*/ 2147483647 w 2835"/>
              <a:gd name="T91" fmla="*/ 2147483647 h 825"/>
              <a:gd name="T92" fmla="*/ 2147483647 w 2835"/>
              <a:gd name="T93" fmla="*/ 2147483647 h 825"/>
              <a:gd name="T94" fmla="*/ 2147483647 w 2835"/>
              <a:gd name="T95" fmla="*/ 2147483647 h 825"/>
              <a:gd name="T96" fmla="*/ 2147483647 w 2835"/>
              <a:gd name="T97" fmla="*/ 2147483647 h 825"/>
              <a:gd name="T98" fmla="*/ 2147483647 w 2835"/>
              <a:gd name="T99" fmla="*/ 2147483647 h 825"/>
              <a:gd name="T100" fmla="*/ 2147483647 w 2835"/>
              <a:gd name="T101" fmla="*/ 2147483647 h 825"/>
              <a:gd name="T102" fmla="*/ 2147483647 w 2835"/>
              <a:gd name="T103" fmla="*/ 2147483647 h 8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835"/>
              <a:gd name="T157" fmla="*/ 0 h 825"/>
              <a:gd name="T158" fmla="*/ 2835 w 2835"/>
              <a:gd name="T159" fmla="*/ 825 h 8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835" h="825">
                <a:moveTo>
                  <a:pt x="2815" y="104"/>
                </a:moveTo>
                <a:cubicBezTo>
                  <a:pt x="2807" y="96"/>
                  <a:pt x="2797" y="89"/>
                  <a:pt x="2791" y="80"/>
                </a:cubicBezTo>
                <a:cubicBezTo>
                  <a:pt x="2786" y="73"/>
                  <a:pt x="2789" y="62"/>
                  <a:pt x="2783" y="56"/>
                </a:cubicBezTo>
                <a:cubicBezTo>
                  <a:pt x="2777" y="50"/>
                  <a:pt x="2767" y="52"/>
                  <a:pt x="2759" y="48"/>
                </a:cubicBezTo>
                <a:cubicBezTo>
                  <a:pt x="2727" y="32"/>
                  <a:pt x="2698" y="12"/>
                  <a:pt x="2663" y="0"/>
                </a:cubicBezTo>
                <a:cubicBezTo>
                  <a:pt x="2610" y="13"/>
                  <a:pt x="2556" y="11"/>
                  <a:pt x="2503" y="24"/>
                </a:cubicBezTo>
                <a:cubicBezTo>
                  <a:pt x="2466" y="49"/>
                  <a:pt x="2425" y="66"/>
                  <a:pt x="2383" y="80"/>
                </a:cubicBezTo>
                <a:cubicBezTo>
                  <a:pt x="2372" y="84"/>
                  <a:pt x="2363" y="94"/>
                  <a:pt x="2351" y="96"/>
                </a:cubicBezTo>
                <a:cubicBezTo>
                  <a:pt x="2314" y="102"/>
                  <a:pt x="2276" y="101"/>
                  <a:pt x="2239" y="104"/>
                </a:cubicBezTo>
                <a:cubicBezTo>
                  <a:pt x="2150" y="126"/>
                  <a:pt x="2056" y="106"/>
                  <a:pt x="1967" y="128"/>
                </a:cubicBezTo>
                <a:cubicBezTo>
                  <a:pt x="1951" y="139"/>
                  <a:pt x="1930" y="144"/>
                  <a:pt x="1919" y="160"/>
                </a:cubicBezTo>
                <a:cubicBezTo>
                  <a:pt x="1914" y="168"/>
                  <a:pt x="1910" y="178"/>
                  <a:pt x="1903" y="184"/>
                </a:cubicBezTo>
                <a:cubicBezTo>
                  <a:pt x="1864" y="218"/>
                  <a:pt x="1786" y="252"/>
                  <a:pt x="1735" y="256"/>
                </a:cubicBezTo>
                <a:cubicBezTo>
                  <a:pt x="1676" y="260"/>
                  <a:pt x="1618" y="261"/>
                  <a:pt x="1559" y="264"/>
                </a:cubicBezTo>
                <a:cubicBezTo>
                  <a:pt x="1489" y="273"/>
                  <a:pt x="1418" y="290"/>
                  <a:pt x="1351" y="312"/>
                </a:cubicBezTo>
                <a:cubicBezTo>
                  <a:pt x="1287" y="408"/>
                  <a:pt x="1386" y="267"/>
                  <a:pt x="1311" y="352"/>
                </a:cubicBezTo>
                <a:cubicBezTo>
                  <a:pt x="1298" y="366"/>
                  <a:pt x="1290" y="384"/>
                  <a:pt x="1279" y="400"/>
                </a:cubicBezTo>
                <a:cubicBezTo>
                  <a:pt x="1274" y="407"/>
                  <a:pt x="1262" y="404"/>
                  <a:pt x="1255" y="408"/>
                </a:cubicBezTo>
                <a:cubicBezTo>
                  <a:pt x="1238" y="417"/>
                  <a:pt x="1223" y="429"/>
                  <a:pt x="1207" y="440"/>
                </a:cubicBezTo>
                <a:cubicBezTo>
                  <a:pt x="1189" y="452"/>
                  <a:pt x="1104" y="469"/>
                  <a:pt x="1079" y="480"/>
                </a:cubicBezTo>
                <a:cubicBezTo>
                  <a:pt x="1053" y="491"/>
                  <a:pt x="1021" y="502"/>
                  <a:pt x="999" y="520"/>
                </a:cubicBezTo>
                <a:cubicBezTo>
                  <a:pt x="990" y="527"/>
                  <a:pt x="984" y="538"/>
                  <a:pt x="975" y="544"/>
                </a:cubicBezTo>
                <a:cubicBezTo>
                  <a:pt x="936" y="570"/>
                  <a:pt x="822" y="566"/>
                  <a:pt x="799" y="568"/>
                </a:cubicBezTo>
                <a:cubicBezTo>
                  <a:pt x="756" y="579"/>
                  <a:pt x="713" y="578"/>
                  <a:pt x="671" y="592"/>
                </a:cubicBezTo>
                <a:cubicBezTo>
                  <a:pt x="635" y="628"/>
                  <a:pt x="658" y="612"/>
                  <a:pt x="599" y="632"/>
                </a:cubicBezTo>
                <a:cubicBezTo>
                  <a:pt x="591" y="635"/>
                  <a:pt x="575" y="640"/>
                  <a:pt x="575" y="640"/>
                </a:cubicBezTo>
                <a:cubicBezTo>
                  <a:pt x="540" y="637"/>
                  <a:pt x="506" y="636"/>
                  <a:pt x="471" y="632"/>
                </a:cubicBezTo>
                <a:cubicBezTo>
                  <a:pt x="426" y="626"/>
                  <a:pt x="383" y="594"/>
                  <a:pt x="343" y="576"/>
                </a:cubicBezTo>
                <a:cubicBezTo>
                  <a:pt x="296" y="555"/>
                  <a:pt x="278" y="558"/>
                  <a:pt x="223" y="552"/>
                </a:cubicBezTo>
                <a:cubicBezTo>
                  <a:pt x="165" y="558"/>
                  <a:pt x="112" y="559"/>
                  <a:pt x="63" y="592"/>
                </a:cubicBezTo>
                <a:cubicBezTo>
                  <a:pt x="55" y="604"/>
                  <a:pt x="0" y="681"/>
                  <a:pt x="15" y="704"/>
                </a:cubicBezTo>
                <a:cubicBezTo>
                  <a:pt x="20" y="712"/>
                  <a:pt x="31" y="693"/>
                  <a:pt x="39" y="688"/>
                </a:cubicBezTo>
                <a:cubicBezTo>
                  <a:pt x="60" y="691"/>
                  <a:pt x="84" y="686"/>
                  <a:pt x="103" y="696"/>
                </a:cubicBezTo>
                <a:cubicBezTo>
                  <a:pt x="197" y="743"/>
                  <a:pt x="122" y="729"/>
                  <a:pt x="167" y="768"/>
                </a:cubicBezTo>
                <a:cubicBezTo>
                  <a:pt x="181" y="781"/>
                  <a:pt x="215" y="800"/>
                  <a:pt x="215" y="800"/>
                </a:cubicBezTo>
                <a:cubicBezTo>
                  <a:pt x="441" y="797"/>
                  <a:pt x="763" y="825"/>
                  <a:pt x="1007" y="744"/>
                </a:cubicBezTo>
                <a:cubicBezTo>
                  <a:pt x="1108" y="669"/>
                  <a:pt x="1216" y="608"/>
                  <a:pt x="1335" y="568"/>
                </a:cubicBezTo>
                <a:cubicBezTo>
                  <a:pt x="1402" y="546"/>
                  <a:pt x="1489" y="544"/>
                  <a:pt x="1559" y="536"/>
                </a:cubicBezTo>
                <a:cubicBezTo>
                  <a:pt x="1582" y="524"/>
                  <a:pt x="1608" y="517"/>
                  <a:pt x="1631" y="504"/>
                </a:cubicBezTo>
                <a:cubicBezTo>
                  <a:pt x="1666" y="485"/>
                  <a:pt x="1690" y="452"/>
                  <a:pt x="1727" y="440"/>
                </a:cubicBezTo>
                <a:cubicBezTo>
                  <a:pt x="1751" y="416"/>
                  <a:pt x="1771" y="387"/>
                  <a:pt x="1799" y="368"/>
                </a:cubicBezTo>
                <a:cubicBezTo>
                  <a:pt x="1845" y="338"/>
                  <a:pt x="1896" y="316"/>
                  <a:pt x="1943" y="288"/>
                </a:cubicBezTo>
                <a:cubicBezTo>
                  <a:pt x="1959" y="278"/>
                  <a:pt x="1972" y="260"/>
                  <a:pt x="1991" y="256"/>
                </a:cubicBezTo>
                <a:cubicBezTo>
                  <a:pt x="2107" y="233"/>
                  <a:pt x="2017" y="248"/>
                  <a:pt x="2263" y="240"/>
                </a:cubicBezTo>
                <a:cubicBezTo>
                  <a:pt x="2308" y="225"/>
                  <a:pt x="2349" y="213"/>
                  <a:pt x="2391" y="192"/>
                </a:cubicBezTo>
                <a:cubicBezTo>
                  <a:pt x="2416" y="179"/>
                  <a:pt x="2446" y="181"/>
                  <a:pt x="2471" y="168"/>
                </a:cubicBezTo>
                <a:cubicBezTo>
                  <a:pt x="2533" y="137"/>
                  <a:pt x="2459" y="164"/>
                  <a:pt x="2519" y="144"/>
                </a:cubicBezTo>
                <a:cubicBezTo>
                  <a:pt x="2569" y="161"/>
                  <a:pt x="2604" y="199"/>
                  <a:pt x="2655" y="216"/>
                </a:cubicBezTo>
                <a:cubicBezTo>
                  <a:pt x="2684" y="210"/>
                  <a:pt x="2698" y="213"/>
                  <a:pt x="2719" y="192"/>
                </a:cubicBezTo>
                <a:cubicBezTo>
                  <a:pt x="2726" y="185"/>
                  <a:pt x="2726" y="171"/>
                  <a:pt x="2735" y="168"/>
                </a:cubicBezTo>
                <a:cubicBezTo>
                  <a:pt x="2763" y="159"/>
                  <a:pt x="2794" y="163"/>
                  <a:pt x="2823" y="160"/>
                </a:cubicBezTo>
                <a:cubicBezTo>
                  <a:pt x="2835" y="125"/>
                  <a:pt x="2835" y="144"/>
                  <a:pt x="2815" y="104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584" name="Picture 200" descr="46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562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7"/>
          <p:cNvSpPr>
            <a:spLocks noChangeArrowheads="1"/>
          </p:cNvSpPr>
          <p:nvPr/>
        </p:nvSpPr>
        <p:spPr bwMode="auto">
          <a:xfrm>
            <a:off x="250825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42002" name="Group 202"/>
          <p:cNvGrpSpPr>
            <a:grpSpLocks/>
          </p:cNvGrpSpPr>
          <p:nvPr/>
        </p:nvGrpSpPr>
        <p:grpSpPr bwMode="auto">
          <a:xfrm>
            <a:off x="2411413" y="3644900"/>
            <a:ext cx="285750" cy="1081088"/>
            <a:chOff x="2601" y="1134"/>
            <a:chExt cx="2880" cy="8790"/>
          </a:xfrm>
        </p:grpSpPr>
        <p:sp>
          <p:nvSpPr>
            <p:cNvPr id="11326" name="Freeform 203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7" name="AutoShape 204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3" name="Group 205"/>
          <p:cNvGrpSpPr>
            <a:grpSpLocks/>
          </p:cNvGrpSpPr>
          <p:nvPr/>
        </p:nvGrpSpPr>
        <p:grpSpPr bwMode="auto">
          <a:xfrm>
            <a:off x="539750" y="3500438"/>
            <a:ext cx="285750" cy="1081087"/>
            <a:chOff x="2601" y="1134"/>
            <a:chExt cx="2880" cy="8790"/>
          </a:xfrm>
        </p:grpSpPr>
        <p:sp>
          <p:nvSpPr>
            <p:cNvPr id="11324" name="Freeform 206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5" name="AutoShape 207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4" name="Group 208"/>
          <p:cNvGrpSpPr>
            <a:grpSpLocks/>
          </p:cNvGrpSpPr>
          <p:nvPr/>
        </p:nvGrpSpPr>
        <p:grpSpPr bwMode="auto">
          <a:xfrm>
            <a:off x="1619250" y="3141663"/>
            <a:ext cx="285750" cy="1081087"/>
            <a:chOff x="2601" y="1134"/>
            <a:chExt cx="2880" cy="8790"/>
          </a:xfrm>
        </p:grpSpPr>
        <p:sp>
          <p:nvSpPr>
            <p:cNvPr id="11322" name="Freeform 20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3" name="AutoShape 21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5" name="Group 211"/>
          <p:cNvGrpSpPr>
            <a:grpSpLocks/>
          </p:cNvGrpSpPr>
          <p:nvPr/>
        </p:nvGrpSpPr>
        <p:grpSpPr bwMode="auto">
          <a:xfrm>
            <a:off x="1835150" y="1844675"/>
            <a:ext cx="284163" cy="936625"/>
            <a:chOff x="2601" y="1134"/>
            <a:chExt cx="2880" cy="8790"/>
          </a:xfrm>
        </p:grpSpPr>
        <p:sp>
          <p:nvSpPr>
            <p:cNvPr id="11320" name="Freeform 212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AutoShape 213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sp>
        <p:nvSpPr>
          <p:cNvPr id="16598" name="AutoShape 214"/>
          <p:cNvSpPr>
            <a:spLocks noChangeArrowheads="1"/>
          </p:cNvSpPr>
          <p:nvPr/>
        </p:nvSpPr>
        <p:spPr bwMode="auto">
          <a:xfrm>
            <a:off x="2916238" y="1125538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599" name="AutoShape 215"/>
          <p:cNvSpPr>
            <a:spLocks noChangeArrowheads="1"/>
          </p:cNvSpPr>
          <p:nvPr/>
        </p:nvSpPr>
        <p:spPr bwMode="auto">
          <a:xfrm>
            <a:off x="3779838" y="404813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0" name="AutoShape 216"/>
          <p:cNvSpPr>
            <a:spLocks noChangeArrowheads="1"/>
          </p:cNvSpPr>
          <p:nvPr/>
        </p:nvSpPr>
        <p:spPr bwMode="auto">
          <a:xfrm>
            <a:off x="4356100" y="765175"/>
            <a:ext cx="1150938" cy="144463"/>
          </a:xfrm>
          <a:prstGeom prst="rightArrow">
            <a:avLst>
              <a:gd name="adj1" fmla="val 50000"/>
              <a:gd name="adj2" fmla="val 199175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1" name="AutoShape 217"/>
          <p:cNvSpPr>
            <a:spLocks noChangeArrowheads="1"/>
          </p:cNvSpPr>
          <p:nvPr/>
        </p:nvSpPr>
        <p:spPr bwMode="auto">
          <a:xfrm>
            <a:off x="2124075" y="836613"/>
            <a:ext cx="1150938" cy="144462"/>
          </a:xfrm>
          <a:prstGeom prst="rightArrow">
            <a:avLst>
              <a:gd name="adj1" fmla="val 50000"/>
              <a:gd name="adj2" fmla="val 19917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grpSp>
        <p:nvGrpSpPr>
          <p:cNvPr id="42006" name="Group 218"/>
          <p:cNvGrpSpPr>
            <a:grpSpLocks/>
          </p:cNvGrpSpPr>
          <p:nvPr/>
        </p:nvGrpSpPr>
        <p:grpSpPr bwMode="auto">
          <a:xfrm rot="-6915181">
            <a:off x="6625432" y="3894931"/>
            <a:ext cx="285750" cy="1081087"/>
            <a:chOff x="2601" y="1134"/>
            <a:chExt cx="2880" cy="8790"/>
          </a:xfrm>
        </p:grpSpPr>
        <p:sp>
          <p:nvSpPr>
            <p:cNvPr id="11318" name="Freeform 21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AutoShape 22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sp>
        <p:nvSpPr>
          <p:cNvPr id="16605" name="AutoShape 221"/>
          <p:cNvSpPr>
            <a:spLocks noChangeArrowheads="1"/>
          </p:cNvSpPr>
          <p:nvPr/>
        </p:nvSpPr>
        <p:spPr bwMode="auto">
          <a:xfrm rot="5400000">
            <a:off x="5868194" y="2204244"/>
            <a:ext cx="863600" cy="144462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6" name="AutoShape 222"/>
          <p:cNvSpPr>
            <a:spLocks noChangeArrowheads="1"/>
          </p:cNvSpPr>
          <p:nvPr/>
        </p:nvSpPr>
        <p:spPr bwMode="auto">
          <a:xfrm rot="5400000">
            <a:off x="6479381" y="2024857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7" name="AutoShape 223"/>
          <p:cNvSpPr>
            <a:spLocks noChangeArrowheads="1"/>
          </p:cNvSpPr>
          <p:nvPr/>
        </p:nvSpPr>
        <p:spPr bwMode="auto">
          <a:xfrm rot="5400000">
            <a:off x="7272338" y="2095500"/>
            <a:ext cx="503237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8" name="AutoShape 224"/>
          <p:cNvSpPr>
            <a:spLocks noChangeArrowheads="1"/>
          </p:cNvSpPr>
          <p:nvPr/>
        </p:nvSpPr>
        <p:spPr bwMode="auto">
          <a:xfrm rot="5400000">
            <a:off x="8027988" y="1844675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9" name="AutoShape 225"/>
          <p:cNvSpPr>
            <a:spLocks noChangeArrowheads="1"/>
          </p:cNvSpPr>
          <p:nvPr/>
        </p:nvSpPr>
        <p:spPr bwMode="auto">
          <a:xfrm rot="5400000">
            <a:off x="6660357" y="3140868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grpSp>
        <p:nvGrpSpPr>
          <p:cNvPr id="42007" name="Group 226"/>
          <p:cNvGrpSpPr>
            <a:grpSpLocks/>
          </p:cNvGrpSpPr>
          <p:nvPr/>
        </p:nvGrpSpPr>
        <p:grpSpPr bwMode="auto">
          <a:xfrm rot="-6915181">
            <a:off x="4682332" y="3894931"/>
            <a:ext cx="285750" cy="1081087"/>
            <a:chOff x="2601" y="1134"/>
            <a:chExt cx="2880" cy="8790"/>
          </a:xfrm>
        </p:grpSpPr>
        <p:sp>
          <p:nvSpPr>
            <p:cNvPr id="11316" name="Freeform 227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AutoShape 228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8" name="Group 229"/>
          <p:cNvGrpSpPr>
            <a:grpSpLocks/>
          </p:cNvGrpSpPr>
          <p:nvPr/>
        </p:nvGrpSpPr>
        <p:grpSpPr bwMode="auto">
          <a:xfrm rot="-6915181">
            <a:off x="4537869" y="4687094"/>
            <a:ext cx="285750" cy="1081088"/>
            <a:chOff x="2601" y="1134"/>
            <a:chExt cx="2880" cy="8790"/>
          </a:xfrm>
        </p:grpSpPr>
        <p:sp>
          <p:nvSpPr>
            <p:cNvPr id="11314" name="Freeform 230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5" name="AutoShape 231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7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1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1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3000"/>
                                        <p:tgtEl>
                                          <p:spTgt spid="1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2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5" grpId="0" animBg="1"/>
      <p:bldP spid="16583" grpId="0" animBg="1"/>
      <p:bldP spid="6" grpId="0" animBg="1"/>
      <p:bldP spid="16598" grpId="0" animBg="1"/>
      <p:bldP spid="16599" grpId="0" animBg="1"/>
      <p:bldP spid="16600" grpId="0" animBg="1"/>
      <p:bldP spid="16601" grpId="0" animBg="1"/>
      <p:bldP spid="16605" grpId="0" animBg="1"/>
      <p:bldP spid="16606" grpId="0" animBg="1"/>
      <p:bldP spid="16607" grpId="0" animBg="1"/>
      <p:bldP spid="16608" grpId="0" animBg="1"/>
      <p:bldP spid="166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6oi.ru/main.php/68095-1/image_07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http://img1.liveinternet.ru/images/attach/c/1/58/589/58589175_1272908357_raduga03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9769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Картинка 8 из 23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25923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Картинка 1 из 6104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242888"/>
            <a:ext cx="2332038" cy="2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AG00434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336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G00434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1803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Картинка 14 из 15998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7733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 flipH="1">
            <a:off x="2268538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Выноска-облако 7"/>
          <p:cNvSpPr>
            <a:spLocks noChangeArrowheads="1"/>
          </p:cNvSpPr>
          <p:nvPr/>
        </p:nvSpPr>
        <p:spPr bwMode="auto">
          <a:xfrm>
            <a:off x="1403350" y="2852738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971550" y="3500438"/>
            <a:ext cx="484188" cy="673100"/>
            <a:chOff x="2608" y="436"/>
            <a:chExt cx="1575" cy="2103"/>
          </a:xfrm>
        </p:grpSpPr>
        <p:pic>
          <p:nvPicPr>
            <p:cNvPr id="11485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86" name="Group 1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93" name="Oval 1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4" name="Oval 1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5" name="Oval 1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87" name="AutoShape 17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88" name="Oval 1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89" name="Group 1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90" name="Oval 2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1" name="Oval 2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92" name="Oval 2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179388" y="3789363"/>
            <a:ext cx="484187" cy="673100"/>
            <a:chOff x="2608" y="436"/>
            <a:chExt cx="1575" cy="2103"/>
          </a:xfrm>
        </p:grpSpPr>
        <p:pic>
          <p:nvPicPr>
            <p:cNvPr id="11474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75" name="Group 2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82" name="Oval 2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3" name="Oval 2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4" name="Oval 2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76" name="AutoShape 29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77" name="Oval 3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78" name="Group 3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79" name="Oval 3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0" name="Oval 3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81" name="Oval 3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 flipH="1">
            <a:off x="2339975" y="2349500"/>
            <a:ext cx="484188" cy="673100"/>
            <a:chOff x="2608" y="436"/>
            <a:chExt cx="1575" cy="2103"/>
          </a:xfrm>
        </p:grpSpPr>
        <p:pic>
          <p:nvPicPr>
            <p:cNvPr id="11463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64" name="Group 37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71" name="Oval 3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72" name="Oval 3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73" name="Oval 4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65" name="AutoShape 41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66" name="Oval 42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67" name="Group 43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68" name="Oval 4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69" name="Oval 4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70" name="Oval 4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971550" y="2565400"/>
            <a:ext cx="484188" cy="673100"/>
            <a:chOff x="2608" y="436"/>
            <a:chExt cx="1575" cy="2103"/>
          </a:xfrm>
        </p:grpSpPr>
        <p:pic>
          <p:nvPicPr>
            <p:cNvPr id="11452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53" name="Group 49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60" name="Oval 5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61" name="Oval 5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62" name="Oval 5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54" name="AutoShape 53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55" name="Oval 54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56" name="Group 55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57" name="Oval 5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8" name="Oval 5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9" name="Oval 5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1979613" y="3500438"/>
            <a:ext cx="503237" cy="720725"/>
            <a:chOff x="2608" y="436"/>
            <a:chExt cx="1575" cy="2103"/>
          </a:xfrm>
        </p:grpSpPr>
        <p:pic>
          <p:nvPicPr>
            <p:cNvPr id="1144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42" name="Group 61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49" name="Oval 6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0" name="Oval 6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51" name="Oval 6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43" name="AutoShape 65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44" name="Oval 66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45" name="Group 67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46" name="Oval 6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47" name="Oval 6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48" name="Oval 7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2627313" y="3789363"/>
            <a:ext cx="557212" cy="817562"/>
            <a:chOff x="2608" y="436"/>
            <a:chExt cx="1575" cy="2103"/>
          </a:xfrm>
        </p:grpSpPr>
        <p:pic>
          <p:nvPicPr>
            <p:cNvPr id="1143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31" name="Group 7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38" name="Oval 7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39" name="Oval 7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40" name="Oval 7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32" name="AutoShape 77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33" name="Oval 7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34" name="Group 7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35" name="Oval 8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36" name="Oval 8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37" name="Oval 8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6" name="Group 83"/>
          <p:cNvGrpSpPr>
            <a:grpSpLocks/>
          </p:cNvGrpSpPr>
          <p:nvPr/>
        </p:nvGrpSpPr>
        <p:grpSpPr bwMode="auto">
          <a:xfrm>
            <a:off x="1763713" y="4221163"/>
            <a:ext cx="484187" cy="673100"/>
            <a:chOff x="2608" y="436"/>
            <a:chExt cx="1575" cy="2103"/>
          </a:xfrm>
        </p:grpSpPr>
        <p:pic>
          <p:nvPicPr>
            <p:cNvPr id="1141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20" name="Group 8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1427" name="Oval 8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8" name="Oval 8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9" name="Oval 8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sp>
          <p:nvSpPr>
            <p:cNvPr id="11421" name="AutoShape 89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22" name="Oval 9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23" name="Group 9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1424" name="Oval 9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5" name="Oval 9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26" name="Oval 9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6516688" y="2205038"/>
            <a:ext cx="433387" cy="673100"/>
            <a:chOff x="204" y="935"/>
            <a:chExt cx="1575" cy="2103"/>
          </a:xfrm>
        </p:grpSpPr>
        <p:pic>
          <p:nvPicPr>
            <p:cNvPr id="1140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09" name="AutoShape 97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410" name="Oval 98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411" name="Group 99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416" name="Oval 100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7" name="Oval 101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8" name="Oval 102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412" name="Group 103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413" name="Oval 104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4" name="Oval 105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415" name="Oval 106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pic>
        <p:nvPicPr>
          <p:cNvPr id="41988" name="Picture 4" descr="Картинка 21 из 71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-242888"/>
            <a:ext cx="3744912" cy="2994026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4" name="Group 108"/>
          <p:cNvGrpSpPr>
            <a:grpSpLocks/>
          </p:cNvGrpSpPr>
          <p:nvPr/>
        </p:nvGrpSpPr>
        <p:grpSpPr bwMode="auto">
          <a:xfrm>
            <a:off x="7164388" y="2636838"/>
            <a:ext cx="936625" cy="792162"/>
            <a:chOff x="3267" y="12447"/>
            <a:chExt cx="4160" cy="2700"/>
          </a:xfrm>
        </p:grpSpPr>
        <p:pic>
          <p:nvPicPr>
            <p:cNvPr id="11401" name="Picture 109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2" name="Picture 110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03" name="Group 111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1404" name="Picture 112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5" name="Picture 113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6" name="Picture 114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7" name="Picture 115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85" name="Group 116"/>
          <p:cNvGrpSpPr>
            <a:grpSpLocks/>
          </p:cNvGrpSpPr>
          <p:nvPr/>
        </p:nvGrpSpPr>
        <p:grpSpPr bwMode="auto">
          <a:xfrm>
            <a:off x="7812088" y="2420938"/>
            <a:ext cx="936625" cy="792162"/>
            <a:chOff x="3267" y="12447"/>
            <a:chExt cx="4160" cy="2700"/>
          </a:xfrm>
        </p:grpSpPr>
        <p:pic>
          <p:nvPicPr>
            <p:cNvPr id="11394" name="Picture 117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5" name="Picture 118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96" name="Group 119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1397" name="Picture 120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8" name="Picture 121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9" name="Picture 122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0" name="Picture 123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9341" name="Group 124"/>
          <p:cNvGrpSpPr>
            <a:grpSpLocks/>
          </p:cNvGrpSpPr>
          <p:nvPr/>
        </p:nvGrpSpPr>
        <p:grpSpPr bwMode="auto">
          <a:xfrm>
            <a:off x="6659563" y="3284538"/>
            <a:ext cx="433387" cy="673100"/>
            <a:chOff x="204" y="935"/>
            <a:chExt cx="1575" cy="2103"/>
          </a:xfrm>
        </p:grpSpPr>
        <p:pic>
          <p:nvPicPr>
            <p:cNvPr id="11383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84" name="AutoShape 126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85" name="Oval 12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86" name="Group 12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91" name="Oval 12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92" name="Oval 13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93" name="Oval 13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87" name="Group 13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88" name="Oval 13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89" name="Oval 13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90" name="Oval 13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86" name="Group 136"/>
          <p:cNvGrpSpPr>
            <a:grpSpLocks/>
          </p:cNvGrpSpPr>
          <p:nvPr/>
        </p:nvGrpSpPr>
        <p:grpSpPr bwMode="auto">
          <a:xfrm>
            <a:off x="7308850" y="2276475"/>
            <a:ext cx="360363" cy="528638"/>
            <a:chOff x="204" y="935"/>
            <a:chExt cx="1575" cy="2103"/>
          </a:xfrm>
        </p:grpSpPr>
        <p:pic>
          <p:nvPicPr>
            <p:cNvPr id="11372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" name="AutoShape 138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74" name="Oval 139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75" name="Group 140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80" name="Oval 14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81" name="Oval 14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82" name="Oval 14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76" name="Group 144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77" name="Oval 14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8" name="Oval 14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9" name="Oval 14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0" name="Group 148"/>
          <p:cNvGrpSpPr>
            <a:grpSpLocks/>
          </p:cNvGrpSpPr>
          <p:nvPr/>
        </p:nvGrpSpPr>
        <p:grpSpPr bwMode="auto">
          <a:xfrm>
            <a:off x="7235825" y="2852738"/>
            <a:ext cx="433388" cy="673100"/>
            <a:chOff x="204" y="935"/>
            <a:chExt cx="1575" cy="2103"/>
          </a:xfrm>
        </p:grpSpPr>
        <p:pic>
          <p:nvPicPr>
            <p:cNvPr id="1136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2" name="AutoShape 150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63" name="Oval 151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64" name="Group 152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69" name="Oval 15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0" name="Oval 15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71" name="Oval 15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65" name="Group 156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66" name="Oval 15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67" name="Oval 15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68" name="Oval 15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3" name="Group 160"/>
          <p:cNvGrpSpPr>
            <a:grpSpLocks/>
          </p:cNvGrpSpPr>
          <p:nvPr/>
        </p:nvGrpSpPr>
        <p:grpSpPr bwMode="auto">
          <a:xfrm>
            <a:off x="7740650" y="2276475"/>
            <a:ext cx="433388" cy="673100"/>
            <a:chOff x="204" y="935"/>
            <a:chExt cx="1575" cy="2103"/>
          </a:xfrm>
        </p:grpSpPr>
        <p:pic>
          <p:nvPicPr>
            <p:cNvPr id="1135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1" name="AutoShape 162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52" name="Oval 163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53" name="Group 164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58" name="Oval 16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59" name="Oval 16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60" name="Oval 16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54" name="Group 168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55" name="Oval 16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56" name="Oval 17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57" name="Oval 17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6" name="Group 172"/>
          <p:cNvGrpSpPr>
            <a:grpSpLocks/>
          </p:cNvGrpSpPr>
          <p:nvPr/>
        </p:nvGrpSpPr>
        <p:grpSpPr bwMode="auto">
          <a:xfrm>
            <a:off x="6156325" y="2708275"/>
            <a:ext cx="433388" cy="673100"/>
            <a:chOff x="204" y="935"/>
            <a:chExt cx="1575" cy="2103"/>
          </a:xfrm>
        </p:grpSpPr>
        <p:pic>
          <p:nvPicPr>
            <p:cNvPr id="1133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0" name="AutoShape 174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41" name="Oval 175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42" name="Group 176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47" name="Oval 17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8" name="Oval 17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9" name="Oval 17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43" name="Group 180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44" name="Oval 18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5" name="Oval 18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46" name="Oval 18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grpSp>
        <p:nvGrpSpPr>
          <p:cNvPr id="41999" name="Group 184"/>
          <p:cNvGrpSpPr>
            <a:grpSpLocks/>
          </p:cNvGrpSpPr>
          <p:nvPr/>
        </p:nvGrpSpPr>
        <p:grpSpPr bwMode="auto">
          <a:xfrm>
            <a:off x="8316913" y="1844675"/>
            <a:ext cx="360362" cy="530225"/>
            <a:chOff x="204" y="935"/>
            <a:chExt cx="1575" cy="2103"/>
          </a:xfrm>
        </p:grpSpPr>
        <p:pic>
          <p:nvPicPr>
            <p:cNvPr id="1132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9" name="AutoShape 186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sp>
          <p:nvSpPr>
            <p:cNvPr id="11330" name="Oval 18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1331" name="Group 18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1336" name="Oval 18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7" name="Oval 19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8" name="Oval 19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  <p:grpSp>
          <p:nvGrpSpPr>
            <p:cNvPr id="11332" name="Group 19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1333" name="Oval 19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4" name="Oval 19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sp>
            <p:nvSpPr>
              <p:cNvPr id="11335" name="Oval 19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</p:grpSp>
      </p:grpSp>
      <p:sp>
        <p:nvSpPr>
          <p:cNvPr id="3" name="Выноска-облако 7"/>
          <p:cNvSpPr>
            <a:spLocks noChangeArrowheads="1"/>
          </p:cNvSpPr>
          <p:nvPr/>
        </p:nvSpPr>
        <p:spPr bwMode="auto">
          <a:xfrm flipH="1">
            <a:off x="3203575" y="692150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Выноска-облако 7"/>
          <p:cNvSpPr>
            <a:spLocks noChangeArrowheads="1"/>
          </p:cNvSpPr>
          <p:nvPr/>
        </p:nvSpPr>
        <p:spPr bwMode="auto">
          <a:xfrm flipH="1">
            <a:off x="4140200" y="9810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Выноска-облако 7"/>
          <p:cNvSpPr>
            <a:spLocks noChangeArrowheads="1"/>
          </p:cNvSpPr>
          <p:nvPr/>
        </p:nvSpPr>
        <p:spPr bwMode="auto">
          <a:xfrm flipH="1">
            <a:off x="5003800" y="3333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6583" name="Freeform 199"/>
          <p:cNvSpPr>
            <a:spLocks/>
          </p:cNvSpPr>
          <p:nvPr/>
        </p:nvSpPr>
        <p:spPr bwMode="auto">
          <a:xfrm>
            <a:off x="3132138" y="3860800"/>
            <a:ext cx="4645025" cy="1295400"/>
          </a:xfrm>
          <a:custGeom>
            <a:avLst/>
            <a:gdLst>
              <a:gd name="T0" fmla="*/ 2147483647 w 2835"/>
              <a:gd name="T1" fmla="*/ 2147483647 h 825"/>
              <a:gd name="T2" fmla="*/ 2147483647 w 2835"/>
              <a:gd name="T3" fmla="*/ 2147483647 h 825"/>
              <a:gd name="T4" fmla="*/ 2147483647 w 2835"/>
              <a:gd name="T5" fmla="*/ 2147483647 h 825"/>
              <a:gd name="T6" fmla="*/ 2147483647 w 2835"/>
              <a:gd name="T7" fmla="*/ 2147483647 h 825"/>
              <a:gd name="T8" fmla="*/ 2147483647 w 2835"/>
              <a:gd name="T9" fmla="*/ 0 h 825"/>
              <a:gd name="T10" fmla="*/ 2147483647 w 2835"/>
              <a:gd name="T11" fmla="*/ 2147483647 h 825"/>
              <a:gd name="T12" fmla="*/ 2147483647 w 2835"/>
              <a:gd name="T13" fmla="*/ 2147483647 h 825"/>
              <a:gd name="T14" fmla="*/ 2147483647 w 2835"/>
              <a:gd name="T15" fmla="*/ 2147483647 h 825"/>
              <a:gd name="T16" fmla="*/ 2147483647 w 2835"/>
              <a:gd name="T17" fmla="*/ 2147483647 h 825"/>
              <a:gd name="T18" fmla="*/ 2147483647 w 2835"/>
              <a:gd name="T19" fmla="*/ 2147483647 h 825"/>
              <a:gd name="T20" fmla="*/ 2147483647 w 2835"/>
              <a:gd name="T21" fmla="*/ 2147483647 h 825"/>
              <a:gd name="T22" fmla="*/ 2147483647 w 2835"/>
              <a:gd name="T23" fmla="*/ 2147483647 h 825"/>
              <a:gd name="T24" fmla="*/ 2147483647 w 2835"/>
              <a:gd name="T25" fmla="*/ 2147483647 h 825"/>
              <a:gd name="T26" fmla="*/ 2147483647 w 2835"/>
              <a:gd name="T27" fmla="*/ 2147483647 h 825"/>
              <a:gd name="T28" fmla="*/ 2147483647 w 2835"/>
              <a:gd name="T29" fmla="*/ 2147483647 h 825"/>
              <a:gd name="T30" fmla="*/ 2147483647 w 2835"/>
              <a:gd name="T31" fmla="*/ 2147483647 h 825"/>
              <a:gd name="T32" fmla="*/ 2147483647 w 2835"/>
              <a:gd name="T33" fmla="*/ 2147483647 h 825"/>
              <a:gd name="T34" fmla="*/ 2147483647 w 2835"/>
              <a:gd name="T35" fmla="*/ 2147483647 h 825"/>
              <a:gd name="T36" fmla="*/ 2147483647 w 2835"/>
              <a:gd name="T37" fmla="*/ 2147483647 h 825"/>
              <a:gd name="T38" fmla="*/ 2147483647 w 2835"/>
              <a:gd name="T39" fmla="*/ 2147483647 h 825"/>
              <a:gd name="T40" fmla="*/ 2147483647 w 2835"/>
              <a:gd name="T41" fmla="*/ 2147483647 h 825"/>
              <a:gd name="T42" fmla="*/ 2147483647 w 2835"/>
              <a:gd name="T43" fmla="*/ 2147483647 h 825"/>
              <a:gd name="T44" fmla="*/ 2147483647 w 2835"/>
              <a:gd name="T45" fmla="*/ 2147483647 h 825"/>
              <a:gd name="T46" fmla="*/ 2147483647 w 2835"/>
              <a:gd name="T47" fmla="*/ 2147483647 h 825"/>
              <a:gd name="T48" fmla="*/ 2147483647 w 2835"/>
              <a:gd name="T49" fmla="*/ 2147483647 h 825"/>
              <a:gd name="T50" fmla="*/ 2147483647 w 2835"/>
              <a:gd name="T51" fmla="*/ 2147483647 h 825"/>
              <a:gd name="T52" fmla="*/ 2147483647 w 2835"/>
              <a:gd name="T53" fmla="*/ 2147483647 h 825"/>
              <a:gd name="T54" fmla="*/ 2147483647 w 2835"/>
              <a:gd name="T55" fmla="*/ 2147483647 h 825"/>
              <a:gd name="T56" fmla="*/ 2147483647 w 2835"/>
              <a:gd name="T57" fmla="*/ 2147483647 h 825"/>
              <a:gd name="T58" fmla="*/ 2147483647 w 2835"/>
              <a:gd name="T59" fmla="*/ 2147483647 h 825"/>
              <a:gd name="T60" fmla="*/ 2147483647 w 2835"/>
              <a:gd name="T61" fmla="*/ 2147483647 h 825"/>
              <a:gd name="T62" fmla="*/ 2147483647 w 2835"/>
              <a:gd name="T63" fmla="*/ 2147483647 h 825"/>
              <a:gd name="T64" fmla="*/ 2147483647 w 2835"/>
              <a:gd name="T65" fmla="*/ 2147483647 h 825"/>
              <a:gd name="T66" fmla="*/ 2147483647 w 2835"/>
              <a:gd name="T67" fmla="*/ 2147483647 h 825"/>
              <a:gd name="T68" fmla="*/ 2147483647 w 2835"/>
              <a:gd name="T69" fmla="*/ 2147483647 h 825"/>
              <a:gd name="T70" fmla="*/ 2147483647 w 2835"/>
              <a:gd name="T71" fmla="*/ 2147483647 h 825"/>
              <a:gd name="T72" fmla="*/ 2147483647 w 2835"/>
              <a:gd name="T73" fmla="*/ 2147483647 h 825"/>
              <a:gd name="T74" fmla="*/ 2147483647 w 2835"/>
              <a:gd name="T75" fmla="*/ 2147483647 h 825"/>
              <a:gd name="T76" fmla="*/ 2147483647 w 2835"/>
              <a:gd name="T77" fmla="*/ 2147483647 h 825"/>
              <a:gd name="T78" fmla="*/ 2147483647 w 2835"/>
              <a:gd name="T79" fmla="*/ 2147483647 h 825"/>
              <a:gd name="T80" fmla="*/ 2147483647 w 2835"/>
              <a:gd name="T81" fmla="*/ 2147483647 h 825"/>
              <a:gd name="T82" fmla="*/ 2147483647 w 2835"/>
              <a:gd name="T83" fmla="*/ 2147483647 h 825"/>
              <a:gd name="T84" fmla="*/ 2147483647 w 2835"/>
              <a:gd name="T85" fmla="*/ 2147483647 h 825"/>
              <a:gd name="T86" fmla="*/ 2147483647 w 2835"/>
              <a:gd name="T87" fmla="*/ 2147483647 h 825"/>
              <a:gd name="T88" fmla="*/ 2147483647 w 2835"/>
              <a:gd name="T89" fmla="*/ 2147483647 h 825"/>
              <a:gd name="T90" fmla="*/ 2147483647 w 2835"/>
              <a:gd name="T91" fmla="*/ 2147483647 h 825"/>
              <a:gd name="T92" fmla="*/ 2147483647 w 2835"/>
              <a:gd name="T93" fmla="*/ 2147483647 h 825"/>
              <a:gd name="T94" fmla="*/ 2147483647 w 2835"/>
              <a:gd name="T95" fmla="*/ 2147483647 h 825"/>
              <a:gd name="T96" fmla="*/ 2147483647 w 2835"/>
              <a:gd name="T97" fmla="*/ 2147483647 h 825"/>
              <a:gd name="T98" fmla="*/ 2147483647 w 2835"/>
              <a:gd name="T99" fmla="*/ 2147483647 h 825"/>
              <a:gd name="T100" fmla="*/ 2147483647 w 2835"/>
              <a:gd name="T101" fmla="*/ 2147483647 h 825"/>
              <a:gd name="T102" fmla="*/ 2147483647 w 2835"/>
              <a:gd name="T103" fmla="*/ 2147483647 h 8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835"/>
              <a:gd name="T157" fmla="*/ 0 h 825"/>
              <a:gd name="T158" fmla="*/ 2835 w 2835"/>
              <a:gd name="T159" fmla="*/ 825 h 8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835" h="825">
                <a:moveTo>
                  <a:pt x="2815" y="104"/>
                </a:moveTo>
                <a:cubicBezTo>
                  <a:pt x="2807" y="96"/>
                  <a:pt x="2797" y="89"/>
                  <a:pt x="2791" y="80"/>
                </a:cubicBezTo>
                <a:cubicBezTo>
                  <a:pt x="2786" y="73"/>
                  <a:pt x="2789" y="62"/>
                  <a:pt x="2783" y="56"/>
                </a:cubicBezTo>
                <a:cubicBezTo>
                  <a:pt x="2777" y="50"/>
                  <a:pt x="2767" y="52"/>
                  <a:pt x="2759" y="48"/>
                </a:cubicBezTo>
                <a:cubicBezTo>
                  <a:pt x="2727" y="32"/>
                  <a:pt x="2698" y="12"/>
                  <a:pt x="2663" y="0"/>
                </a:cubicBezTo>
                <a:cubicBezTo>
                  <a:pt x="2610" y="13"/>
                  <a:pt x="2556" y="11"/>
                  <a:pt x="2503" y="24"/>
                </a:cubicBezTo>
                <a:cubicBezTo>
                  <a:pt x="2466" y="49"/>
                  <a:pt x="2425" y="66"/>
                  <a:pt x="2383" y="80"/>
                </a:cubicBezTo>
                <a:cubicBezTo>
                  <a:pt x="2372" y="84"/>
                  <a:pt x="2363" y="94"/>
                  <a:pt x="2351" y="96"/>
                </a:cubicBezTo>
                <a:cubicBezTo>
                  <a:pt x="2314" y="102"/>
                  <a:pt x="2276" y="101"/>
                  <a:pt x="2239" y="104"/>
                </a:cubicBezTo>
                <a:cubicBezTo>
                  <a:pt x="2150" y="126"/>
                  <a:pt x="2056" y="106"/>
                  <a:pt x="1967" y="128"/>
                </a:cubicBezTo>
                <a:cubicBezTo>
                  <a:pt x="1951" y="139"/>
                  <a:pt x="1930" y="144"/>
                  <a:pt x="1919" y="160"/>
                </a:cubicBezTo>
                <a:cubicBezTo>
                  <a:pt x="1914" y="168"/>
                  <a:pt x="1910" y="178"/>
                  <a:pt x="1903" y="184"/>
                </a:cubicBezTo>
                <a:cubicBezTo>
                  <a:pt x="1864" y="218"/>
                  <a:pt x="1786" y="252"/>
                  <a:pt x="1735" y="256"/>
                </a:cubicBezTo>
                <a:cubicBezTo>
                  <a:pt x="1676" y="260"/>
                  <a:pt x="1618" y="261"/>
                  <a:pt x="1559" y="264"/>
                </a:cubicBezTo>
                <a:cubicBezTo>
                  <a:pt x="1489" y="273"/>
                  <a:pt x="1418" y="290"/>
                  <a:pt x="1351" y="312"/>
                </a:cubicBezTo>
                <a:cubicBezTo>
                  <a:pt x="1287" y="408"/>
                  <a:pt x="1386" y="267"/>
                  <a:pt x="1311" y="352"/>
                </a:cubicBezTo>
                <a:cubicBezTo>
                  <a:pt x="1298" y="366"/>
                  <a:pt x="1290" y="384"/>
                  <a:pt x="1279" y="400"/>
                </a:cubicBezTo>
                <a:cubicBezTo>
                  <a:pt x="1274" y="407"/>
                  <a:pt x="1262" y="404"/>
                  <a:pt x="1255" y="408"/>
                </a:cubicBezTo>
                <a:cubicBezTo>
                  <a:pt x="1238" y="417"/>
                  <a:pt x="1223" y="429"/>
                  <a:pt x="1207" y="440"/>
                </a:cubicBezTo>
                <a:cubicBezTo>
                  <a:pt x="1189" y="452"/>
                  <a:pt x="1104" y="469"/>
                  <a:pt x="1079" y="480"/>
                </a:cubicBezTo>
                <a:cubicBezTo>
                  <a:pt x="1053" y="491"/>
                  <a:pt x="1021" y="502"/>
                  <a:pt x="999" y="520"/>
                </a:cubicBezTo>
                <a:cubicBezTo>
                  <a:pt x="990" y="527"/>
                  <a:pt x="984" y="538"/>
                  <a:pt x="975" y="544"/>
                </a:cubicBezTo>
                <a:cubicBezTo>
                  <a:pt x="936" y="570"/>
                  <a:pt x="822" y="566"/>
                  <a:pt x="799" y="568"/>
                </a:cubicBezTo>
                <a:cubicBezTo>
                  <a:pt x="756" y="579"/>
                  <a:pt x="713" y="578"/>
                  <a:pt x="671" y="592"/>
                </a:cubicBezTo>
                <a:cubicBezTo>
                  <a:pt x="635" y="628"/>
                  <a:pt x="658" y="612"/>
                  <a:pt x="599" y="632"/>
                </a:cubicBezTo>
                <a:cubicBezTo>
                  <a:pt x="591" y="635"/>
                  <a:pt x="575" y="640"/>
                  <a:pt x="575" y="640"/>
                </a:cubicBezTo>
                <a:cubicBezTo>
                  <a:pt x="540" y="637"/>
                  <a:pt x="506" y="636"/>
                  <a:pt x="471" y="632"/>
                </a:cubicBezTo>
                <a:cubicBezTo>
                  <a:pt x="426" y="626"/>
                  <a:pt x="383" y="594"/>
                  <a:pt x="343" y="576"/>
                </a:cubicBezTo>
                <a:cubicBezTo>
                  <a:pt x="296" y="555"/>
                  <a:pt x="278" y="558"/>
                  <a:pt x="223" y="552"/>
                </a:cubicBezTo>
                <a:cubicBezTo>
                  <a:pt x="165" y="558"/>
                  <a:pt x="112" y="559"/>
                  <a:pt x="63" y="592"/>
                </a:cubicBezTo>
                <a:cubicBezTo>
                  <a:pt x="55" y="604"/>
                  <a:pt x="0" y="681"/>
                  <a:pt x="15" y="704"/>
                </a:cubicBezTo>
                <a:cubicBezTo>
                  <a:pt x="20" y="712"/>
                  <a:pt x="31" y="693"/>
                  <a:pt x="39" y="688"/>
                </a:cubicBezTo>
                <a:cubicBezTo>
                  <a:pt x="60" y="691"/>
                  <a:pt x="84" y="686"/>
                  <a:pt x="103" y="696"/>
                </a:cubicBezTo>
                <a:cubicBezTo>
                  <a:pt x="197" y="743"/>
                  <a:pt x="122" y="729"/>
                  <a:pt x="167" y="768"/>
                </a:cubicBezTo>
                <a:cubicBezTo>
                  <a:pt x="181" y="781"/>
                  <a:pt x="215" y="800"/>
                  <a:pt x="215" y="800"/>
                </a:cubicBezTo>
                <a:cubicBezTo>
                  <a:pt x="441" y="797"/>
                  <a:pt x="763" y="825"/>
                  <a:pt x="1007" y="744"/>
                </a:cubicBezTo>
                <a:cubicBezTo>
                  <a:pt x="1108" y="669"/>
                  <a:pt x="1216" y="608"/>
                  <a:pt x="1335" y="568"/>
                </a:cubicBezTo>
                <a:cubicBezTo>
                  <a:pt x="1402" y="546"/>
                  <a:pt x="1489" y="544"/>
                  <a:pt x="1559" y="536"/>
                </a:cubicBezTo>
                <a:cubicBezTo>
                  <a:pt x="1582" y="524"/>
                  <a:pt x="1608" y="517"/>
                  <a:pt x="1631" y="504"/>
                </a:cubicBezTo>
                <a:cubicBezTo>
                  <a:pt x="1666" y="485"/>
                  <a:pt x="1690" y="452"/>
                  <a:pt x="1727" y="440"/>
                </a:cubicBezTo>
                <a:cubicBezTo>
                  <a:pt x="1751" y="416"/>
                  <a:pt x="1771" y="387"/>
                  <a:pt x="1799" y="368"/>
                </a:cubicBezTo>
                <a:cubicBezTo>
                  <a:pt x="1845" y="338"/>
                  <a:pt x="1896" y="316"/>
                  <a:pt x="1943" y="288"/>
                </a:cubicBezTo>
                <a:cubicBezTo>
                  <a:pt x="1959" y="278"/>
                  <a:pt x="1972" y="260"/>
                  <a:pt x="1991" y="256"/>
                </a:cubicBezTo>
                <a:cubicBezTo>
                  <a:pt x="2107" y="233"/>
                  <a:pt x="2017" y="248"/>
                  <a:pt x="2263" y="240"/>
                </a:cubicBezTo>
                <a:cubicBezTo>
                  <a:pt x="2308" y="225"/>
                  <a:pt x="2349" y="213"/>
                  <a:pt x="2391" y="192"/>
                </a:cubicBezTo>
                <a:cubicBezTo>
                  <a:pt x="2416" y="179"/>
                  <a:pt x="2446" y="181"/>
                  <a:pt x="2471" y="168"/>
                </a:cubicBezTo>
                <a:cubicBezTo>
                  <a:pt x="2533" y="137"/>
                  <a:pt x="2459" y="164"/>
                  <a:pt x="2519" y="144"/>
                </a:cubicBezTo>
                <a:cubicBezTo>
                  <a:pt x="2569" y="161"/>
                  <a:pt x="2604" y="199"/>
                  <a:pt x="2655" y="216"/>
                </a:cubicBezTo>
                <a:cubicBezTo>
                  <a:pt x="2684" y="210"/>
                  <a:pt x="2698" y="213"/>
                  <a:pt x="2719" y="192"/>
                </a:cubicBezTo>
                <a:cubicBezTo>
                  <a:pt x="2726" y="185"/>
                  <a:pt x="2726" y="171"/>
                  <a:pt x="2735" y="168"/>
                </a:cubicBezTo>
                <a:cubicBezTo>
                  <a:pt x="2763" y="159"/>
                  <a:pt x="2794" y="163"/>
                  <a:pt x="2823" y="160"/>
                </a:cubicBezTo>
                <a:cubicBezTo>
                  <a:pt x="2835" y="125"/>
                  <a:pt x="2835" y="144"/>
                  <a:pt x="2815" y="104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584" name="Picture 200" descr="46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562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7"/>
          <p:cNvSpPr>
            <a:spLocks noChangeArrowheads="1"/>
          </p:cNvSpPr>
          <p:nvPr/>
        </p:nvSpPr>
        <p:spPr bwMode="auto">
          <a:xfrm>
            <a:off x="250825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42002" name="Group 202"/>
          <p:cNvGrpSpPr>
            <a:grpSpLocks/>
          </p:cNvGrpSpPr>
          <p:nvPr/>
        </p:nvGrpSpPr>
        <p:grpSpPr bwMode="auto">
          <a:xfrm>
            <a:off x="2411413" y="3644900"/>
            <a:ext cx="285750" cy="1081088"/>
            <a:chOff x="2601" y="1134"/>
            <a:chExt cx="2880" cy="8790"/>
          </a:xfrm>
        </p:grpSpPr>
        <p:sp>
          <p:nvSpPr>
            <p:cNvPr id="11326" name="Freeform 203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7" name="AutoShape 204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3" name="Group 205"/>
          <p:cNvGrpSpPr>
            <a:grpSpLocks/>
          </p:cNvGrpSpPr>
          <p:nvPr/>
        </p:nvGrpSpPr>
        <p:grpSpPr bwMode="auto">
          <a:xfrm>
            <a:off x="539750" y="3500438"/>
            <a:ext cx="285750" cy="1081087"/>
            <a:chOff x="2601" y="1134"/>
            <a:chExt cx="2880" cy="8790"/>
          </a:xfrm>
        </p:grpSpPr>
        <p:sp>
          <p:nvSpPr>
            <p:cNvPr id="11324" name="Freeform 206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5" name="AutoShape 207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4" name="Group 208"/>
          <p:cNvGrpSpPr>
            <a:grpSpLocks/>
          </p:cNvGrpSpPr>
          <p:nvPr/>
        </p:nvGrpSpPr>
        <p:grpSpPr bwMode="auto">
          <a:xfrm>
            <a:off x="1619250" y="3141663"/>
            <a:ext cx="285750" cy="1081087"/>
            <a:chOff x="2601" y="1134"/>
            <a:chExt cx="2880" cy="8790"/>
          </a:xfrm>
        </p:grpSpPr>
        <p:sp>
          <p:nvSpPr>
            <p:cNvPr id="11322" name="Freeform 20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3" name="AutoShape 21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5" name="Group 211"/>
          <p:cNvGrpSpPr>
            <a:grpSpLocks/>
          </p:cNvGrpSpPr>
          <p:nvPr/>
        </p:nvGrpSpPr>
        <p:grpSpPr bwMode="auto">
          <a:xfrm>
            <a:off x="1835150" y="1844675"/>
            <a:ext cx="284163" cy="936625"/>
            <a:chOff x="2601" y="1134"/>
            <a:chExt cx="2880" cy="8790"/>
          </a:xfrm>
        </p:grpSpPr>
        <p:sp>
          <p:nvSpPr>
            <p:cNvPr id="11320" name="Freeform 212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AutoShape 213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sp>
        <p:nvSpPr>
          <p:cNvPr id="16598" name="AutoShape 214"/>
          <p:cNvSpPr>
            <a:spLocks noChangeArrowheads="1"/>
          </p:cNvSpPr>
          <p:nvPr/>
        </p:nvSpPr>
        <p:spPr bwMode="auto">
          <a:xfrm>
            <a:off x="2916238" y="1125538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599" name="AutoShape 215"/>
          <p:cNvSpPr>
            <a:spLocks noChangeArrowheads="1"/>
          </p:cNvSpPr>
          <p:nvPr/>
        </p:nvSpPr>
        <p:spPr bwMode="auto">
          <a:xfrm>
            <a:off x="3779838" y="404813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0" name="AutoShape 216"/>
          <p:cNvSpPr>
            <a:spLocks noChangeArrowheads="1"/>
          </p:cNvSpPr>
          <p:nvPr/>
        </p:nvSpPr>
        <p:spPr bwMode="auto">
          <a:xfrm>
            <a:off x="4356100" y="765175"/>
            <a:ext cx="1150938" cy="144463"/>
          </a:xfrm>
          <a:prstGeom prst="rightArrow">
            <a:avLst>
              <a:gd name="adj1" fmla="val 50000"/>
              <a:gd name="adj2" fmla="val 199175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1" name="AutoShape 217"/>
          <p:cNvSpPr>
            <a:spLocks noChangeArrowheads="1"/>
          </p:cNvSpPr>
          <p:nvPr/>
        </p:nvSpPr>
        <p:spPr bwMode="auto">
          <a:xfrm>
            <a:off x="2124075" y="836613"/>
            <a:ext cx="1150938" cy="144462"/>
          </a:xfrm>
          <a:prstGeom prst="rightArrow">
            <a:avLst>
              <a:gd name="adj1" fmla="val 50000"/>
              <a:gd name="adj2" fmla="val 19917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grpSp>
        <p:nvGrpSpPr>
          <p:cNvPr id="42006" name="Group 218"/>
          <p:cNvGrpSpPr>
            <a:grpSpLocks/>
          </p:cNvGrpSpPr>
          <p:nvPr/>
        </p:nvGrpSpPr>
        <p:grpSpPr bwMode="auto">
          <a:xfrm rot="-6915181">
            <a:off x="6625432" y="3894931"/>
            <a:ext cx="285750" cy="1081087"/>
            <a:chOff x="2601" y="1134"/>
            <a:chExt cx="2880" cy="8790"/>
          </a:xfrm>
        </p:grpSpPr>
        <p:sp>
          <p:nvSpPr>
            <p:cNvPr id="11318" name="Freeform 21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AutoShape 22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sp>
        <p:nvSpPr>
          <p:cNvPr id="16605" name="AutoShape 221"/>
          <p:cNvSpPr>
            <a:spLocks noChangeArrowheads="1"/>
          </p:cNvSpPr>
          <p:nvPr/>
        </p:nvSpPr>
        <p:spPr bwMode="auto">
          <a:xfrm rot="5400000">
            <a:off x="5868194" y="2204244"/>
            <a:ext cx="863600" cy="144462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6" name="AutoShape 222"/>
          <p:cNvSpPr>
            <a:spLocks noChangeArrowheads="1"/>
          </p:cNvSpPr>
          <p:nvPr/>
        </p:nvSpPr>
        <p:spPr bwMode="auto">
          <a:xfrm rot="5400000">
            <a:off x="6479381" y="2024857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7" name="AutoShape 223"/>
          <p:cNvSpPr>
            <a:spLocks noChangeArrowheads="1"/>
          </p:cNvSpPr>
          <p:nvPr/>
        </p:nvSpPr>
        <p:spPr bwMode="auto">
          <a:xfrm rot="5400000">
            <a:off x="7272338" y="2095500"/>
            <a:ext cx="503237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8" name="AutoShape 224"/>
          <p:cNvSpPr>
            <a:spLocks noChangeArrowheads="1"/>
          </p:cNvSpPr>
          <p:nvPr/>
        </p:nvSpPr>
        <p:spPr bwMode="auto">
          <a:xfrm rot="5400000">
            <a:off x="8027988" y="1844675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609" name="AutoShape 225"/>
          <p:cNvSpPr>
            <a:spLocks noChangeArrowheads="1"/>
          </p:cNvSpPr>
          <p:nvPr/>
        </p:nvSpPr>
        <p:spPr bwMode="auto">
          <a:xfrm rot="5400000">
            <a:off x="6660357" y="3140868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grpSp>
        <p:nvGrpSpPr>
          <p:cNvPr id="42007" name="Group 226"/>
          <p:cNvGrpSpPr>
            <a:grpSpLocks/>
          </p:cNvGrpSpPr>
          <p:nvPr/>
        </p:nvGrpSpPr>
        <p:grpSpPr bwMode="auto">
          <a:xfrm rot="-6915181">
            <a:off x="4682332" y="3894931"/>
            <a:ext cx="285750" cy="1081087"/>
            <a:chOff x="2601" y="1134"/>
            <a:chExt cx="2880" cy="8790"/>
          </a:xfrm>
        </p:grpSpPr>
        <p:sp>
          <p:nvSpPr>
            <p:cNvPr id="11316" name="Freeform 227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AutoShape 228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  <p:grpSp>
        <p:nvGrpSpPr>
          <p:cNvPr id="42008" name="Group 229"/>
          <p:cNvGrpSpPr>
            <a:grpSpLocks/>
          </p:cNvGrpSpPr>
          <p:nvPr/>
        </p:nvGrpSpPr>
        <p:grpSpPr bwMode="auto">
          <a:xfrm rot="-6915181">
            <a:off x="4537869" y="4687094"/>
            <a:ext cx="285750" cy="1081088"/>
            <a:chOff x="2601" y="1134"/>
            <a:chExt cx="2880" cy="8790"/>
          </a:xfrm>
        </p:grpSpPr>
        <p:sp>
          <p:nvSpPr>
            <p:cNvPr id="11314" name="Freeform 230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5" name="AutoShape 231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7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карыч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89" flipH="1">
            <a:off x="635000" y="3092450"/>
            <a:ext cx="25781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8-конечная звезда 4"/>
          <p:cNvSpPr/>
          <p:nvPr/>
        </p:nvSpPr>
        <p:spPr>
          <a:xfrm rot="21410605">
            <a:off x="4171950" y="2457450"/>
            <a:ext cx="1039813" cy="106838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12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71500" y="1285875"/>
            <a:ext cx="3357563" cy="1285875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5 + 6 = ?            </a:t>
            </a:r>
          </a:p>
        </p:txBody>
      </p:sp>
      <p:sp>
        <p:nvSpPr>
          <p:cNvPr id="6" name="8-конечная звезда 5"/>
          <p:cNvSpPr/>
          <p:nvPr/>
        </p:nvSpPr>
        <p:spPr>
          <a:xfrm>
            <a:off x="4500563" y="3429000"/>
            <a:ext cx="1039812" cy="106838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11</a:t>
            </a:r>
          </a:p>
        </p:txBody>
      </p:sp>
      <p:sp>
        <p:nvSpPr>
          <p:cNvPr id="16" name="8-конечная звезда 15"/>
          <p:cNvSpPr/>
          <p:nvPr/>
        </p:nvSpPr>
        <p:spPr>
          <a:xfrm rot="282383">
            <a:off x="4386263" y="1385888"/>
            <a:ext cx="1039812" cy="1068387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13</a:t>
            </a:r>
          </a:p>
        </p:txBody>
      </p:sp>
      <p:sp>
        <p:nvSpPr>
          <p:cNvPr id="17" name="8-конечная звезда 16"/>
          <p:cNvSpPr/>
          <p:nvPr/>
        </p:nvSpPr>
        <p:spPr>
          <a:xfrm>
            <a:off x="5257800" y="612775"/>
            <a:ext cx="1039813" cy="106838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14</a:t>
            </a:r>
          </a:p>
        </p:txBody>
      </p:sp>
      <p:sp>
        <p:nvSpPr>
          <p:cNvPr id="18" name="8-конечная звезда 17"/>
          <p:cNvSpPr/>
          <p:nvPr/>
        </p:nvSpPr>
        <p:spPr>
          <a:xfrm>
            <a:off x="6472238" y="612775"/>
            <a:ext cx="1039812" cy="106838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15</a:t>
            </a:r>
          </a:p>
        </p:txBody>
      </p:sp>
      <p:sp>
        <p:nvSpPr>
          <p:cNvPr id="19" name="8-конечная звезда 18"/>
          <p:cNvSpPr/>
          <p:nvPr/>
        </p:nvSpPr>
        <p:spPr>
          <a:xfrm rot="282383">
            <a:off x="7400925" y="1255713"/>
            <a:ext cx="1039813" cy="1068387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16</a:t>
            </a:r>
          </a:p>
        </p:txBody>
      </p:sp>
      <p:sp>
        <p:nvSpPr>
          <p:cNvPr id="20" name="8-конечная звезда 19"/>
          <p:cNvSpPr/>
          <p:nvPr/>
        </p:nvSpPr>
        <p:spPr>
          <a:xfrm rot="282383">
            <a:off x="7758113" y="2255838"/>
            <a:ext cx="1039812" cy="1068387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17</a:t>
            </a:r>
          </a:p>
        </p:txBody>
      </p:sp>
      <p:sp>
        <p:nvSpPr>
          <p:cNvPr id="21" name="8-конечная звезда 20"/>
          <p:cNvSpPr/>
          <p:nvPr/>
        </p:nvSpPr>
        <p:spPr>
          <a:xfrm rot="282383">
            <a:off x="7543800" y="3398838"/>
            <a:ext cx="1039813" cy="1068387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18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58188" y="6286500"/>
            <a:ext cx="785812" cy="5715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7" name="Рисунок 22" descr="нюша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357438"/>
            <a:ext cx="20240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9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6296 L -0.18281 -0.287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-171450"/>
            <a:ext cx="4752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4925"/>
            <a:ext cx="65532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591050"/>
            <a:ext cx="17176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10"/>
          <p:cNvSpPr>
            <a:spLocks noChangeArrowheads="1"/>
          </p:cNvSpPr>
          <p:nvPr/>
        </p:nvSpPr>
        <p:spPr bwMode="auto">
          <a:xfrm>
            <a:off x="7687566" y="4927182"/>
            <a:ext cx="1596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9050">
                  <a:solidFill>
                    <a:srgbClr val="0000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3+1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4863" y="6219825"/>
            <a:ext cx="719137" cy="638175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17192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444780" y="2712193"/>
            <a:ext cx="15953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10-5</a:t>
            </a:r>
          </a:p>
        </p:txBody>
      </p:sp>
      <p:pic>
        <p:nvPicPr>
          <p:cNvPr id="7177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65638"/>
            <a:ext cx="1695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1080938" y="4791138"/>
            <a:ext cx="1596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9050">
                  <a:solidFill>
                    <a:srgbClr val="0000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89813" y="628650"/>
            <a:ext cx="80010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7180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924425"/>
            <a:ext cx="1695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5149850"/>
            <a:ext cx="16954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3311530" y="5257370"/>
            <a:ext cx="1596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9050">
                  <a:solidFill>
                    <a:srgbClr val="0000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4+2</a:t>
            </a: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5694245" y="5443831"/>
            <a:ext cx="1596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9050">
                  <a:solidFill>
                    <a:srgbClr val="0000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10-8</a:t>
            </a:r>
          </a:p>
        </p:txBody>
      </p:sp>
    </p:spTree>
    <p:extLst>
      <p:ext uri="{BB962C8B-B14F-4D97-AF65-F5344CB8AC3E}">
        <p14:creationId xmlns:p14="http://schemas.microsoft.com/office/powerpoint/2010/main" val="32480709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3907 -0.1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3153E-6 L 0.35816 -0.15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7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4080"/>
            <a:ext cx="67956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Потокова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презентація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95288" y="1557338"/>
            <a:ext cx="8424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/>
              <a:t>Потокова презентація </a:t>
            </a:r>
            <a:r>
              <a:rPr lang="ru-RU" sz="2400"/>
              <a:t>— це вид подання мультимедійних даних, що зібрані й перекодовані в потоковий файл (фільм).</a:t>
            </a:r>
            <a:endParaRPr lang="uk-UA" sz="240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239077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92700"/>
            <a:ext cx="22510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4941888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1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337" y="457200"/>
            <a:ext cx="868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u="sng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ВІРТУАЛЬНІ ПРЕЗЕНТАЦІЇ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340768"/>
            <a:ext cx="8496944" cy="5071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/>
            <a:endParaRPr lang="uk-UA" sz="2400" dirty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0"/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Створення презентацій є одним з найбільш поширених засобів, якими користується вчитель у школі. Найпопулярнішим і найпотужнішим інструментом для цього завжди вважався PowerPoint.  Проте часи змінюються і сьогодні у нього з'явилися потужні конкуренти, яке ні в чому не поступаються , а де в чому може і перевершують продукт Microsoft . Одним з таких перспективних проектів є </a:t>
            </a:r>
            <a:r>
              <a:rPr kumimoji="0" lang="uk-UA" sz="28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онлайновий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сервіс </a:t>
            </a:r>
            <a:r>
              <a:rPr kumimoji="0" lang="uk-UA" sz="28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Prezi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3252" name="Рисунок 20" descr="Описание: http://1.bp.blogspot.com/--2Upcm3OP4Q/UoqBc1LUl2I/AAAAAAAAASk/1azocHhD00g/s1600/prezi_horizon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69" y="4149080"/>
            <a:ext cx="2327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2646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/>
              <a:t>Prezi </a:t>
            </a:r>
            <a:r>
              <a:rPr lang="uk-UA" sz="2400" dirty="0"/>
              <a:t>- це хмарний сервіс, який служить для створення презентацій. </a:t>
            </a:r>
            <a:endParaRPr lang="uk-UA" sz="2400" dirty="0" smtClean="0"/>
          </a:p>
          <a:p>
            <a:r>
              <a:rPr lang="uk-UA" sz="2400" dirty="0" smtClean="0"/>
              <a:t>Перш </a:t>
            </a:r>
            <a:r>
              <a:rPr lang="uk-UA" sz="2400" dirty="0"/>
              <a:t>за все вам необхідно перейти за адресою http://prezi.com і пройти нескладний процес реєстрації. Зробити це можна за допомогою своєї адреси електронної пошти або використовуючи облікові дані в соціальній мережі </a:t>
            </a:r>
            <a:r>
              <a:rPr lang="uk-UA" sz="2400" dirty="0" err="1"/>
              <a:t>Facebook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r>
              <a:rPr lang="uk-UA" sz="2400" dirty="0"/>
              <a:t>Основна і головна відмінність від PowerPoint полягає в тому, що тут ви працюєте не з окремими слайдами, а з усією робочою областю, на якій можете як завгодно розміщувати необхідні вам елементи.</a:t>
            </a:r>
            <a:endParaRPr lang="ru-RU" sz="2400" dirty="0"/>
          </a:p>
          <a:p>
            <a:pPr algn="ctr"/>
            <a:endParaRPr lang="ru-RU" sz="2800" dirty="0"/>
          </a:p>
        </p:txBody>
      </p:sp>
      <p:pic>
        <p:nvPicPr>
          <p:cNvPr id="54274" name="Рисунок 21" descr="Описание: http://speech-image.ru/assets/images/prezi/prezi-ty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15298"/>
            <a:ext cx="2175726" cy="134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0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40768"/>
            <a:ext cx="73531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Мультимедійні</a:t>
            </a:r>
            <a:r>
              <a:rPr lang="ru-RU" sz="48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технології</a:t>
            </a:r>
            <a:endParaRPr lang="ru-RU" sz="4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86" y="2223270"/>
            <a:ext cx="2508481" cy="39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www.gesturetek.com/images/illuminate/businesscases/delphi-hire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8"/>
            <a:ext cx="9029733" cy="67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20471456"/>
              </p:ext>
            </p:extLst>
          </p:nvPr>
        </p:nvGraphicFramePr>
        <p:xfrm>
          <a:off x="107504" y="1948240"/>
          <a:ext cx="9036496" cy="443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836712"/>
            <a:ext cx="7368176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prstClr val="black"/>
                </a:solidFill>
              </a:rPr>
              <a:t>Щоб додати звук, відео або анімацію (*</a:t>
            </a:r>
            <a:r>
              <a:rPr lang="uk-UA" sz="2000" dirty="0" err="1">
                <a:solidFill>
                  <a:prstClr val="black"/>
                </a:solidFill>
              </a:rPr>
              <a:t>.gif</a:t>
            </a:r>
            <a:r>
              <a:rPr lang="uk-UA" sz="2000" dirty="0">
                <a:solidFill>
                  <a:prstClr val="black"/>
                </a:solidFill>
              </a:rPr>
              <a:t>) до презентації, необхідно виконати такі дії: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5602" name="Picture 2" descr="http://t0.gstatic.com/images?q=tbn:ANd9GcTVCCDXOQAP1Zj6HabeOvbsNwAFQa9kZCSSd3msxtNg9nnvtdg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9" y="4005064"/>
            <a:ext cx="2286000" cy="1905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t3.gstatic.com/images?q=tbn:ANd9GcRHd_pncLXVYcv2542rKrKxbIg6EpIbZF8m0J4QN7T6YbVsc7L9P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99" y="4869160"/>
            <a:ext cx="1367036" cy="136703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792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ВИКОРИСТАННЯ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МУЛЬТИМЕДІЙНОЇ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ПРЕЗЕНТАЦІЇ В ПОЧАТКОВІЙ ШКОЛІ</a:t>
            </a:r>
            <a:endParaRPr lang="ru-RU" sz="40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122479" cy="33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Використання </a:t>
            </a:r>
            <a:r>
              <a:rPr lang="uk-UA" sz="2400" b="1" i="1" dirty="0"/>
              <a:t>мультимедійних презентацій на уроках в початковій школі</a:t>
            </a:r>
            <a:r>
              <a:rPr lang="uk-UA" sz="2400" dirty="0"/>
              <a:t> може фактично повністю замінити інші види наочності. </a:t>
            </a:r>
            <a:endParaRPr lang="uk-UA" sz="2400" dirty="0" smtClean="0"/>
          </a:p>
          <a:p>
            <a:r>
              <a:rPr lang="uk-UA" sz="2400" dirty="0" smtClean="0"/>
              <a:t>Слід </a:t>
            </a:r>
            <a:r>
              <a:rPr lang="uk-UA" sz="2400" dirty="0"/>
              <a:t>відмітити, що у мультимедійній презентації можна використовувати не тільки текст і графіку, а й звук, відеофільми, кожному елементу можна надати ефекти анімації, що дозволяє виділяти головне, звертати увагу учнів на найбільш значимі елементи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87268"/>
            <a:ext cx="2309574" cy="1598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581128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Використання під час уроків мультимедійних презентацій дозволяє підключити до засвоєння інформації візуальні механізми сприйняття.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87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665746"/>
            <a:ext cx="9132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uk-UA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Calibri" pitchFamily="34" charset="0"/>
                <a:cs typeface="Times New Roman" pitchFamily="18" charset="0"/>
              </a:rPr>
              <a:t>Етапи підготовки мультимедійної </a:t>
            </a:r>
            <a:endParaRPr lang="uk-UA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Calibri" pitchFamily="34" charset="0"/>
                <a:cs typeface="Times New Roman" pitchFamily="18" charset="0"/>
              </a:rPr>
              <a:t>навчальної </a:t>
            </a:r>
            <a:r>
              <a:rPr lang="uk-UA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Calibri" pitchFamily="34" charset="0"/>
                <a:cs typeface="Times New Roman" pitchFamily="18" charset="0"/>
              </a:rPr>
              <a:t>презентації :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2938" y="2071698"/>
            <a:ext cx="774548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  <a:tabLst>
                <a:tab pos="539750" algn="l"/>
              </a:tabLst>
            </a:pPr>
            <a:r>
              <a:rPr lang="uk-UA" sz="2400" dirty="0">
                <a:latin typeface="+mj-lt"/>
                <a:ea typeface="Calibri" pitchFamily="34" charset="0"/>
                <a:cs typeface="Times New Roman" pitchFamily="18" charset="0"/>
              </a:rPr>
              <a:t>Структуризація навчального матеріалу;</a:t>
            </a:r>
            <a:endParaRPr lang="ru-RU" sz="2400" dirty="0">
              <a:latin typeface="+mj-lt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539750" algn="l"/>
              </a:tabLst>
            </a:pPr>
            <a:r>
              <a:rPr lang="uk-UA" sz="2400" dirty="0">
                <a:latin typeface="+mj-lt"/>
                <a:ea typeface="Calibri" pitchFamily="34" charset="0"/>
                <a:cs typeface="Times New Roman" pitchFamily="18" charset="0"/>
              </a:rPr>
              <a:t>Складання сценарію реалізації;</a:t>
            </a:r>
            <a:endParaRPr lang="ru-RU" sz="2400" dirty="0">
              <a:latin typeface="+mj-lt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539750" algn="l"/>
              </a:tabLst>
            </a:pPr>
            <a:r>
              <a:rPr lang="uk-UA" sz="2400" dirty="0">
                <a:latin typeface="+mj-lt"/>
              </a:rPr>
              <a:t>Розробка дизайну презентації;</a:t>
            </a:r>
            <a:endParaRPr lang="ru-RU" sz="2400" dirty="0">
              <a:latin typeface="+mj-lt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539750" algn="l"/>
              </a:tabLst>
            </a:pPr>
            <a:r>
              <a:rPr lang="uk-UA" sz="2400" dirty="0">
                <a:latin typeface="+mj-lt"/>
              </a:rPr>
              <a:t>Підготовка </a:t>
            </a:r>
            <a:r>
              <a:rPr lang="uk-UA" sz="2400" dirty="0" err="1">
                <a:latin typeface="+mj-lt"/>
              </a:rPr>
              <a:t>медіафрагментів</a:t>
            </a:r>
            <a:r>
              <a:rPr lang="uk-UA" sz="2400" dirty="0">
                <a:latin typeface="+mj-lt"/>
              </a:rPr>
              <a:t> (тексти, ілюстрації, відео, запис </a:t>
            </a:r>
            <a:r>
              <a:rPr lang="uk-UA" sz="2400" dirty="0" err="1">
                <a:latin typeface="+mj-lt"/>
              </a:rPr>
              <a:t>аудіофрагментів</a:t>
            </a:r>
            <a:r>
              <a:rPr lang="uk-UA" sz="2400" dirty="0">
                <a:latin typeface="+mj-lt"/>
              </a:rPr>
              <a:t>);</a:t>
            </a:r>
            <a:endParaRPr lang="ru-RU" sz="2400" dirty="0">
              <a:latin typeface="+mj-lt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539750" algn="l"/>
              </a:tabLst>
            </a:pPr>
            <a:r>
              <a:rPr lang="uk-UA" sz="2400" dirty="0">
                <a:latin typeface="+mj-lt"/>
              </a:rPr>
              <a:t>Підготовка музичного супроводу;</a:t>
            </a:r>
            <a:endParaRPr lang="ru-RU" sz="2400" dirty="0">
              <a:latin typeface="+mj-lt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539750" algn="l"/>
              </a:tabLst>
            </a:pPr>
            <a:r>
              <a:rPr lang="uk-UA" sz="2400" dirty="0">
                <a:latin typeface="+mj-lt"/>
              </a:rPr>
              <a:t>Тест-перевірка готової презентації.</a:t>
            </a:r>
            <a:endParaRPr lang="uk-UA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4482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ВИМОГИ ДО ПРЕЗЕНТАЦІЇ</a:t>
            </a:r>
            <a:endParaRPr lang="ru-RU" sz="40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122479" cy="33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37" y="103213"/>
            <a:ext cx="9036496" cy="6801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Вимоги до змісту </a:t>
            </a:r>
            <a:endParaRPr lang="uk-UA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мультимедійної презентації</a:t>
            </a:r>
          </a:p>
          <a:p>
            <a:pPr algn="ctr"/>
            <a:endParaRPr lang="ru-RU" sz="1200" b="1" dirty="0" smtClean="0">
              <a:latin typeface="Georgia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відповідність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змісту презентації поставленим дидактичним цілям і завданням;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дотримання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прийнятих правил орфографії, пунктуації, скорочень і правил оформлення 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тексту 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фактичних помилок, достовірність представленої інформації;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лаконічність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тексту на слайді;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завершеність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(зміст кожної частини текстової інформації логічно завершено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2656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Вимоги до змісту </a:t>
            </a:r>
          </a:p>
          <a:p>
            <a:pPr algn="ctr"/>
            <a:r>
              <a:rPr lang="uk-UA" sz="32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мультимедійної презентації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20888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стислість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лаконічність викладу, максимальна інформативність тексту;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розташування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інформації на слайді;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більше одного логічного наголосу: почервоніння, яскравість,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обведення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миготіння, рух;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інформація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подана привабливо, оригінально, звертає увагу учнів.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6069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Вимоги</a:t>
            </a:r>
            <a:r>
              <a:rPr lang="ru-RU" sz="36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до </a:t>
            </a:r>
            <a:r>
              <a:rPr lang="ru-RU" sz="3600" b="1" i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візуального</a:t>
            </a:r>
            <a:r>
              <a:rPr lang="ru-RU" sz="36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endParaRPr lang="ru-RU" sz="3600" b="1" i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ctr"/>
            <a:r>
              <a:rPr lang="ru-RU" sz="3600" b="1" i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 </a:t>
            </a:r>
            <a:r>
              <a:rPr lang="ru-RU" sz="36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звукового ряду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3462" y="2060848"/>
            <a:ext cx="66629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тільки оптимізованих зображень (наприклад, зменшення з допомогою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Manager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відповідність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зображень змісту;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відповідність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зображень віковим особливостям учнів;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якість зображення;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музичного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ряду;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обґрунтованість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раціональність використання графічних об'єктів.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910461"/>
            <a:ext cx="4956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Вимоги до тексту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6984776" cy="42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тексту на тлі слайда презентації (текст виразно видно на тлі слайда, використання контрастних кольорів для фону і тексту);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висота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шрифту відповідає віковим особливостям учнів і повинен бути не менше 24 пунктів;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шрифтів без зарубок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більше 1-2-х варіантів шрифту;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довжина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рядка не більше 36 знаків;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відстань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між рядками усередині абзацу 1,5,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між абзаців - 2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інтервали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умовах переходу до інформаційного суспільства зміни відбуваються в усіх сферах нашого життя.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зміни стосуються й системи освіти.  Активне використання в навчальному процесі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ІКТ сприяє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виконанню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освітніх завдань.</a:t>
            </a:r>
          </a:p>
          <a:p>
            <a:pPr fontAlgn="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ІКТ відносять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мультимедійні технології, а саме – мультимедійні презентації.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Сьогодні ми і розглянемо як можна застосовувати презентації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уроці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початковій школі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4"/>
            <a:ext cx="2171142" cy="1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052736"/>
            <a:ext cx="5017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Вимоги до дизайну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4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єдиного стилю оформлення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відповідність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стилю оформлення презентації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змісту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фону слайда психологічно комфортних тонів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фон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повинен бути елементом заднього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плану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виділяти, відтіняти, підкреслювати інформацію, розміщену на слайді, але не затуляти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її;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більше трьох кольорів на одному слайді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відповідність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шаблону до представленої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доцільність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використання анімаційних ефектів.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6539"/>
            <a:ext cx="6840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Вимоги до </a:t>
            </a:r>
            <a:r>
              <a:rPr lang="uk-UA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шрифту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81276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Georgia" pitchFamily="18" charset="0"/>
              </a:rPr>
              <a:t>Під час оформлення презентації краще використовувати такі шрифти</a:t>
            </a:r>
            <a:r>
              <a:rPr lang="uk-UA" sz="3200" b="1" dirty="0" smtClean="0">
                <a:latin typeface="Georgia" pitchFamily="18" charset="0"/>
              </a:rPr>
              <a:t>:</a:t>
            </a:r>
          </a:p>
          <a:p>
            <a:endParaRPr lang="ru-RU" sz="3200" b="1" dirty="0">
              <a:latin typeface="Georgia" pitchFamily="18" charset="0"/>
            </a:endParaRPr>
          </a:p>
          <a:p>
            <a:r>
              <a:rPr lang="uk-UA" sz="3200" b="1" dirty="0">
                <a:latin typeface="Georgia" pitchFamily="18" charset="0"/>
              </a:rPr>
              <a:t>-  </a:t>
            </a:r>
            <a:r>
              <a:rPr lang="uk-UA" sz="3200" b="1" dirty="0" err="1">
                <a:latin typeface="Georgia" pitchFamily="18" charset="0"/>
              </a:rPr>
              <a:t>Arial</a:t>
            </a:r>
            <a:r>
              <a:rPr lang="uk-UA" sz="3200" b="1" dirty="0">
                <a:latin typeface="Georgia" pitchFamily="18" charset="0"/>
              </a:rPr>
              <a:t>;</a:t>
            </a:r>
            <a:endParaRPr lang="ru-RU" sz="3200" b="1" dirty="0">
              <a:latin typeface="Georgia" pitchFamily="18" charset="0"/>
            </a:endParaRPr>
          </a:p>
          <a:p>
            <a:r>
              <a:rPr lang="uk-UA" sz="3200" b="1" dirty="0">
                <a:latin typeface="Georgia" pitchFamily="18" charset="0"/>
              </a:rPr>
              <a:t>-  </a:t>
            </a:r>
            <a:r>
              <a:rPr lang="uk-UA" sz="3200" b="1" dirty="0" err="1">
                <a:latin typeface="Georgia" pitchFamily="18" charset="0"/>
              </a:rPr>
              <a:t>Comic</a:t>
            </a:r>
            <a:r>
              <a:rPr lang="uk-UA" sz="3200" b="1" dirty="0">
                <a:latin typeface="Georgia" pitchFamily="18" charset="0"/>
              </a:rPr>
              <a:t> </a:t>
            </a:r>
            <a:r>
              <a:rPr lang="uk-UA" sz="3200" b="1" dirty="0" err="1">
                <a:latin typeface="Georgia" pitchFamily="18" charset="0"/>
              </a:rPr>
              <a:t>Sans</a:t>
            </a:r>
            <a:r>
              <a:rPr lang="uk-UA" sz="3200" b="1" dirty="0">
                <a:latin typeface="Georgia" pitchFamily="18" charset="0"/>
              </a:rPr>
              <a:t> MS;</a:t>
            </a:r>
            <a:endParaRPr lang="ru-RU" sz="3200" b="1" dirty="0">
              <a:latin typeface="Georgia" pitchFamily="18" charset="0"/>
            </a:endParaRPr>
          </a:p>
          <a:p>
            <a:r>
              <a:rPr lang="uk-UA" sz="3200" b="1" dirty="0" smtClean="0">
                <a:latin typeface="Georgia" pitchFamily="18" charset="0"/>
              </a:rPr>
              <a:t>- </a:t>
            </a:r>
            <a:r>
              <a:rPr lang="uk-UA" sz="3200" b="1" dirty="0" err="1">
                <a:latin typeface="Georgia" pitchFamily="18" charset="0"/>
              </a:rPr>
              <a:t>Georgia</a:t>
            </a:r>
            <a:r>
              <a:rPr lang="uk-UA" sz="3200" b="1" dirty="0">
                <a:latin typeface="Georgia" pitchFamily="18" charset="0"/>
              </a:rPr>
              <a:t>;</a:t>
            </a:r>
            <a:endParaRPr lang="ru-RU" sz="3200" b="1" dirty="0">
              <a:latin typeface="Georgia" pitchFamily="18" charset="0"/>
            </a:endParaRPr>
          </a:p>
          <a:p>
            <a:r>
              <a:rPr lang="uk-UA" sz="3200" b="1" dirty="0">
                <a:latin typeface="Georgia" pitchFamily="18" charset="0"/>
              </a:rPr>
              <a:t>- </a:t>
            </a:r>
            <a:r>
              <a:rPr lang="uk-UA" sz="3200" b="1" dirty="0" err="1">
                <a:latin typeface="Georgia" pitchFamily="18" charset="0"/>
              </a:rPr>
              <a:t>Tahoma</a:t>
            </a:r>
            <a:r>
              <a:rPr lang="uk-UA" sz="3200" b="1" dirty="0">
                <a:latin typeface="Georgia" pitchFamily="18" charset="0"/>
              </a:rPr>
              <a:t>;</a:t>
            </a:r>
            <a:endParaRPr lang="ru-RU" sz="3200" b="1" dirty="0">
              <a:latin typeface="Georgia" pitchFamily="18" charset="0"/>
            </a:endParaRPr>
          </a:p>
          <a:p>
            <a:r>
              <a:rPr lang="uk-UA" sz="3200" b="1" dirty="0">
                <a:latin typeface="Georgia" pitchFamily="18" charset="0"/>
              </a:rPr>
              <a:t>- </a:t>
            </a:r>
            <a:r>
              <a:rPr lang="uk-UA" sz="3200" b="1" dirty="0" err="1">
                <a:latin typeface="Georgia" pitchFamily="18" charset="0"/>
              </a:rPr>
              <a:t>Times</a:t>
            </a:r>
            <a:r>
              <a:rPr lang="uk-UA" sz="3200" b="1" dirty="0">
                <a:latin typeface="Georgia" pitchFamily="18" charset="0"/>
              </a:rPr>
              <a:t> </a:t>
            </a:r>
            <a:r>
              <a:rPr lang="uk-UA" sz="3200" b="1" dirty="0" err="1">
                <a:latin typeface="Georgia" pitchFamily="18" charset="0"/>
              </a:rPr>
              <a:t>New</a:t>
            </a:r>
            <a:r>
              <a:rPr lang="uk-UA" sz="3200" b="1" dirty="0">
                <a:latin typeface="Georgia" pitchFamily="18" charset="0"/>
              </a:rPr>
              <a:t> </a:t>
            </a:r>
            <a:r>
              <a:rPr lang="uk-UA" sz="3200" b="1" dirty="0" err="1">
                <a:latin typeface="Georgia" pitchFamily="18" charset="0"/>
              </a:rPr>
              <a:t>Roman</a:t>
            </a:r>
            <a:r>
              <a:rPr lang="uk-UA" sz="3200" b="1" dirty="0">
                <a:latin typeface="Georgia" pitchFamily="18" charset="0"/>
              </a:rPr>
              <a:t>;</a:t>
            </a:r>
            <a:endParaRPr lang="ru-RU" sz="3200" b="1" dirty="0">
              <a:latin typeface="Georgia" pitchFamily="18" charset="0"/>
            </a:endParaRPr>
          </a:p>
          <a:p>
            <a:r>
              <a:rPr lang="uk-UA" sz="3200" b="1" dirty="0">
                <a:latin typeface="Georgia" pitchFamily="18" charset="0"/>
              </a:rPr>
              <a:t>- </a:t>
            </a:r>
            <a:r>
              <a:rPr lang="uk-UA" sz="3200" b="1" dirty="0" err="1">
                <a:latin typeface="Georgia" pitchFamily="18" charset="0"/>
              </a:rPr>
              <a:t>Verdana</a:t>
            </a:r>
            <a:endParaRPr lang="ru-RU" sz="3200" b="1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Практична робота № 3.</a:t>
            </a:r>
            <a:r>
              <a:rPr lang="uk-UA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«Створення й показ мультимедійної презентації».</a:t>
            </a: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03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299" y="83671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Хід виконання роботи</a:t>
            </a:r>
            <a:endParaRPr lang="ru-RU" sz="2000" b="1" dirty="0"/>
          </a:p>
          <a:p>
            <a:pPr lvl="0"/>
            <a:r>
              <a:rPr lang="uk-UA" sz="2000" dirty="0" smtClean="0"/>
              <a:t>1. </a:t>
            </a:r>
            <a:r>
              <a:rPr lang="uk-UA" sz="2000" u="sng" dirty="0" smtClean="0"/>
              <a:t>Повторіть </a:t>
            </a:r>
            <a:r>
              <a:rPr lang="uk-UA" sz="2000" u="sng" dirty="0"/>
              <a:t>правила з техніки безпеки під час роботи за комп’ютером.</a:t>
            </a:r>
            <a:endParaRPr lang="ru-RU" sz="2000" b="1" u="sng" dirty="0"/>
          </a:p>
          <a:p>
            <a:pPr lvl="0"/>
            <a:r>
              <a:rPr lang="uk-UA" sz="2000" u="sng" dirty="0" smtClean="0"/>
              <a:t>2. За </a:t>
            </a:r>
            <a:r>
              <a:rPr lang="uk-UA" sz="2000" u="sng" dirty="0"/>
              <a:t>поданим алгоритмом розробіть живі ребуси (математичний футбол) в програмі </a:t>
            </a:r>
            <a:r>
              <a:rPr lang="uk-UA" sz="2000" u="sng" dirty="0" err="1"/>
              <a:t>Power</a:t>
            </a:r>
            <a:r>
              <a:rPr lang="uk-UA" sz="2000" u="sng" dirty="0"/>
              <a:t> </a:t>
            </a:r>
            <a:r>
              <a:rPr lang="uk-UA" sz="2000" u="sng" dirty="0" err="1"/>
              <a:t>Point</a:t>
            </a:r>
            <a:r>
              <a:rPr lang="uk-UA" sz="2000" u="sng" dirty="0"/>
              <a:t>:</a:t>
            </a:r>
            <a:endParaRPr lang="ru-RU" sz="2000" b="1" u="sng" dirty="0"/>
          </a:p>
          <a:p>
            <a:pPr algn="ctr"/>
            <a:r>
              <a:rPr lang="uk-UA" sz="2000" b="1" dirty="0"/>
              <a:t>Алгоритм створення мультимедійної презентації в програмі </a:t>
            </a:r>
            <a:r>
              <a:rPr lang="uk-UA" sz="2000" b="1" dirty="0" err="1"/>
              <a:t>Power</a:t>
            </a:r>
            <a:r>
              <a:rPr lang="uk-UA" sz="2000" b="1" dirty="0"/>
              <a:t> </a:t>
            </a:r>
            <a:r>
              <a:rPr lang="uk-UA" sz="2000" b="1" dirty="0" err="1"/>
              <a:t>Point</a:t>
            </a:r>
            <a:endParaRPr lang="ru-RU" sz="2000" b="1" dirty="0"/>
          </a:p>
          <a:p>
            <a:pPr marL="914400" lvl="1" indent="-457200">
              <a:buFont typeface="+mj-lt"/>
              <a:buAutoNum type="arabicParenR"/>
            </a:pPr>
            <a:r>
              <a:rPr lang="uk-UA" sz="2000" dirty="0"/>
              <a:t>Оберіть  тему (з навчальної програми).</a:t>
            </a:r>
            <a:endParaRPr lang="ru-RU" sz="2000" b="1" dirty="0"/>
          </a:p>
          <a:p>
            <a:pPr marL="914400" lvl="1" indent="-457200">
              <a:buFont typeface="+mj-lt"/>
              <a:buAutoNum type="arabicParenR"/>
            </a:pPr>
            <a:r>
              <a:rPr lang="uk-UA" sz="2000" dirty="0"/>
              <a:t> Визначте  мету створення (навчальну, розвиваючу, виховну).</a:t>
            </a:r>
            <a:endParaRPr lang="ru-RU" sz="2000" b="1" dirty="0"/>
          </a:p>
          <a:p>
            <a:pPr marL="914400" lvl="1" indent="-457200">
              <a:buFont typeface="+mj-lt"/>
              <a:buAutoNum type="arabicParenR"/>
            </a:pPr>
            <a:r>
              <a:rPr lang="uk-UA" sz="2000" dirty="0"/>
              <a:t>Розробіть сценарій гри.</a:t>
            </a:r>
            <a:endParaRPr lang="ru-RU" sz="2000" b="1" dirty="0"/>
          </a:p>
          <a:p>
            <a:pPr marL="914400" lvl="1" indent="-457200">
              <a:buFont typeface="+mj-lt"/>
              <a:buAutoNum type="arabicParenR"/>
            </a:pPr>
            <a:r>
              <a:rPr lang="uk-UA" sz="2000" dirty="0"/>
              <a:t>Продумайте  правила гри.</a:t>
            </a:r>
            <a:endParaRPr lang="ru-RU" sz="2000" b="1" dirty="0"/>
          </a:p>
          <a:p>
            <a:pPr marL="914400" lvl="1" indent="-457200">
              <a:buFont typeface="+mj-lt"/>
              <a:buAutoNum type="arabicParenR"/>
            </a:pPr>
            <a:r>
              <a:rPr lang="uk-UA" sz="2000" dirty="0"/>
              <a:t>Підготуйте об’єкти для створення презентації в </a:t>
            </a:r>
            <a:r>
              <a:rPr lang="uk-UA" sz="2000" dirty="0" err="1"/>
              <a:t>Power</a:t>
            </a:r>
            <a:r>
              <a:rPr lang="uk-UA" sz="2000" dirty="0"/>
              <a:t> </a:t>
            </a:r>
            <a:r>
              <a:rPr lang="uk-UA" sz="2000" dirty="0" err="1"/>
              <a:t>Point</a:t>
            </a:r>
            <a:r>
              <a:rPr lang="uk-UA" sz="2000" dirty="0"/>
              <a:t>:</a:t>
            </a:r>
            <a:endParaRPr lang="ru-RU" sz="2000" b="1" dirty="0"/>
          </a:p>
          <a:p>
            <a:r>
              <a:rPr lang="uk-UA" sz="2000" dirty="0"/>
              <a:t>а) </a:t>
            </a:r>
            <a:r>
              <a:rPr lang="uk-UA" sz="2000" dirty="0" smtClean="0"/>
              <a:t>малюнки;</a:t>
            </a:r>
            <a:r>
              <a:rPr lang="ru-RU" sz="2000" b="1" dirty="0"/>
              <a:t>	</a:t>
            </a:r>
            <a:r>
              <a:rPr lang="uk-UA" sz="2000" dirty="0" smtClean="0"/>
              <a:t>б</a:t>
            </a:r>
            <a:r>
              <a:rPr lang="uk-UA" sz="2000" dirty="0"/>
              <a:t>) </a:t>
            </a:r>
            <a:r>
              <a:rPr lang="uk-UA" sz="2000" dirty="0" smtClean="0"/>
              <a:t>шаблони;</a:t>
            </a:r>
            <a:r>
              <a:rPr lang="ru-RU" sz="2000" b="1" dirty="0"/>
              <a:t>	</a:t>
            </a:r>
            <a:r>
              <a:rPr lang="uk-UA" sz="2000" dirty="0" smtClean="0"/>
              <a:t>в</a:t>
            </a:r>
            <a:r>
              <a:rPr lang="uk-UA" sz="2000" dirty="0"/>
              <a:t>) гіперпосилання;</a:t>
            </a:r>
            <a:endParaRPr lang="ru-RU" sz="2000" b="1" dirty="0"/>
          </a:p>
          <a:p>
            <a:r>
              <a:rPr lang="uk-UA" sz="2000" dirty="0"/>
              <a:t>г) збережіть презентацію в режимі демонстрації.</a:t>
            </a:r>
            <a:endParaRPr lang="ru-RU" sz="2000" b="1" dirty="0"/>
          </a:p>
          <a:p>
            <a:r>
              <a:rPr lang="uk-UA" sz="2000" u="sng" dirty="0" smtClean="0"/>
              <a:t>3. Продемонструйте </a:t>
            </a:r>
            <a:r>
              <a:rPr lang="uk-UA" sz="2000" u="sng" dirty="0"/>
              <a:t>вашу мультимедійну презентацію.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12966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14338" name="Picture 2" descr="http://www.sq.com.ua/img/news/2013/january/25/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23241" r="51191" b="8720"/>
          <a:stretch/>
        </p:blipFill>
        <p:spPr bwMode="auto">
          <a:xfrm>
            <a:off x="467544" y="2045366"/>
            <a:ext cx="2825248" cy="26715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08" y="5525592"/>
            <a:ext cx="1359792" cy="13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792" y="2045366"/>
            <a:ext cx="432048" cy="689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840" y="2045366"/>
            <a:ext cx="432048" cy="689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4337809"/>
            <a:ext cx="190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2060"/>
                </a:solidFill>
              </a:rPr>
              <a:t>е=і</a:t>
            </a:r>
            <a:endParaRPr lang="uk-UA" sz="8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786" y="2045366"/>
            <a:ext cx="432048" cy="6891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5976" y="5445224"/>
            <a:ext cx="3515410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Монітор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19" y="2002050"/>
            <a:ext cx="3103924" cy="33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6" name="Picture 6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08" y="5525592"/>
            <a:ext cx="1359792" cy="13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5445224"/>
            <a:ext cx="3515410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Сканер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990" y="4324749"/>
            <a:ext cx="190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2060"/>
                </a:solidFill>
              </a:rPr>
              <a:t>і=а</a:t>
            </a:r>
            <a:endParaRPr lang="uk-UA" sz="8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" y="2209763"/>
            <a:ext cx="1901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b="1" dirty="0" smtClean="0"/>
              <a:t>С</a:t>
            </a:r>
            <a:endParaRPr lang="uk-UA" sz="13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03780"/>
            <a:ext cx="432048" cy="689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37" y="1801813"/>
            <a:ext cx="432048" cy="689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11" y="1801813"/>
            <a:ext cx="432048" cy="689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90" y="2115543"/>
            <a:ext cx="2376264" cy="23830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17396"/>
            <a:ext cx="4953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42" y="1801813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вочка мальчик читают книгу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2799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720" y="908720"/>
            <a:ext cx="8637280" cy="405143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я чую - я забуваю, </a:t>
            </a:r>
          </a:p>
          <a:p>
            <a:pPr algn="just">
              <a:buNone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 коли я бачу - я запам'ятовую, </a:t>
            </a:r>
          </a:p>
          <a:p>
            <a:pPr algn="just">
              <a:buNone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 коли я роблю - я вивчаю »</a:t>
            </a:r>
          </a:p>
          <a:p>
            <a:pPr algn="just">
              <a:buNone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                            М.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Монтессорі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t0.gstatic.com/images?q=tbn:ANd9GcQBmyt65CQk38O_tWrwPZ7s0AKW_i-OqULpz_NRP1srhw_Kl0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868863"/>
            <a:ext cx="2543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6090" y="883287"/>
            <a:ext cx="75168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+mn-lt"/>
                <a:cs typeface="+mn-cs"/>
              </a:rPr>
              <a:t>Мультимедіа</a:t>
            </a:r>
            <a:r>
              <a:rPr lang="uk-UA" sz="2400" i="1" dirty="0">
                <a:latin typeface="+mn-lt"/>
                <a:cs typeface="+mn-cs"/>
              </a:rPr>
              <a:t> </a:t>
            </a:r>
            <a:r>
              <a:rPr lang="uk-UA" sz="2400" dirty="0">
                <a:latin typeface="+mn-lt"/>
                <a:cs typeface="+mn-cs"/>
              </a:rPr>
              <a:t>(лат.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multum</a:t>
            </a:r>
            <a:r>
              <a:rPr lang="uk-UA" sz="2400" dirty="0">
                <a:latin typeface="+mn-lt"/>
                <a:cs typeface="+mn-cs"/>
              </a:rPr>
              <a:t> +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medium</a:t>
            </a:r>
            <a:r>
              <a:rPr lang="uk-UA" sz="2400" dirty="0">
                <a:latin typeface="+mn-lt"/>
                <a:cs typeface="+mn-cs"/>
              </a:rPr>
              <a:t>) — комбінування різних форм подання інформації, наприклад, текстової, звукової і графічної, на одному носії використовуючи анімацію та відео.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83" y="2593636"/>
            <a:ext cx="720080" cy="86604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8" y="2624649"/>
            <a:ext cx="775922" cy="72008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05" y="2528918"/>
            <a:ext cx="857130" cy="80018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49" y="2452947"/>
            <a:ext cx="893234" cy="800189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74" y="2593636"/>
            <a:ext cx="882376" cy="78210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67" y="2580183"/>
            <a:ext cx="608217" cy="69766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5138" name="Прямоугольник 10"/>
          <p:cNvSpPr>
            <a:spLocks noChangeArrowheads="1"/>
          </p:cNvSpPr>
          <p:nvPr/>
        </p:nvSpPr>
        <p:spPr bwMode="auto">
          <a:xfrm>
            <a:off x="611188" y="3645024"/>
            <a:ext cx="8424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239713"/>
            <a:r>
              <a:rPr lang="uk-UA" b="1" dirty="0" smtClean="0"/>
              <a:t>	Текст  </a:t>
            </a:r>
            <a:r>
              <a:rPr lang="uk-UA" b="1" dirty="0"/>
              <a:t>		</a:t>
            </a:r>
            <a:r>
              <a:rPr lang="uk-UA" b="1" dirty="0" smtClean="0"/>
              <a:t>     Звук</a:t>
            </a:r>
            <a:r>
              <a:rPr lang="uk-UA" b="1" dirty="0"/>
              <a:t>		</a:t>
            </a:r>
            <a:r>
              <a:rPr lang="uk-UA" b="1" dirty="0" smtClean="0"/>
              <a:t>  </a:t>
            </a:r>
            <a:r>
              <a:rPr lang="uk-UA" b="1" dirty="0"/>
              <a:t>Зображення 		Анімація 			Відео </a:t>
            </a:r>
            <a:r>
              <a:rPr lang="uk-UA" b="1" dirty="0" smtClean="0"/>
              <a:t> </a:t>
            </a:r>
            <a:r>
              <a:rPr lang="uk-UA" b="1" dirty="0" err="1" smtClean="0"/>
              <a:t>Інтерактивність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0718" y="4227145"/>
            <a:ext cx="46033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+mn-lt"/>
                <a:cs typeface="+mn-cs"/>
              </a:rPr>
              <a:t>Мультимедійною</a:t>
            </a:r>
            <a:r>
              <a:rPr lang="uk-UA" sz="2400" dirty="0">
                <a:latin typeface="+mn-lt"/>
                <a:cs typeface="+mn-cs"/>
              </a:rPr>
              <a:t> називають презентацію, в якій об’єднано різні види подання інформації</a:t>
            </a:r>
            <a:r>
              <a:rPr lang="uk-UA" sz="2000" dirty="0">
                <a:latin typeface="+mn-lt"/>
                <a:cs typeface="+mn-cs"/>
              </a:rPr>
              <a:t>.</a:t>
            </a:r>
            <a:endParaRPr lang="ru-RU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http://t3.gstatic.com/images?q=tbn:ANd9GcQGaT5l8YQiADqLAjOPiXN85ln9dfY8sg6GM6YQahHv2brkFHQQ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19" y="859631"/>
            <a:ext cx="17303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ttp://t2.gstatic.com/images?q=tbn:ANd9GcR29uXwzo5fC0GI_vUyuKeBWI0ZFx_q9DJVcySS2h1Kw8Afneq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775494"/>
            <a:ext cx="16652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t2.gstatic.com/images?q=tbn:ANd9GcS-uleszT0h57HwVj4PqqKcMJS6H6xSjjpwoVUuGnSQSdCNcj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1" y="794544"/>
            <a:ext cx="21431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t2.gstatic.com/images?q=tbn:ANd9GcTIyxQwBM06GR6mMaYJdbqEWyAacA7Zyb6e-oYpffd1jf2hkhs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26307"/>
            <a:ext cx="20018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693972" y="2047286"/>
            <a:ext cx="77322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err="1"/>
              <a:t>Пристрої</a:t>
            </a:r>
            <a:r>
              <a:rPr lang="ru-RU" sz="2400" dirty="0"/>
              <a:t> </a:t>
            </a:r>
            <a:r>
              <a:rPr lang="uk-UA" sz="2400" dirty="0"/>
              <a:t>комп’ютера</a:t>
            </a:r>
            <a:r>
              <a:rPr lang="ru-RU" sz="2400" dirty="0"/>
              <a:t>, </a:t>
            </a:r>
            <a:r>
              <a:rPr lang="ru-RU" sz="2400" dirty="0" err="1"/>
              <a:t>призначені</a:t>
            </a:r>
            <a:r>
              <a:rPr lang="ru-RU" sz="2400" dirty="0"/>
              <a:t> для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звуковою </a:t>
            </a:r>
            <a:r>
              <a:rPr lang="uk-UA" sz="2400" dirty="0"/>
              <a:t>і відеоінформацією, називають пристроями </a:t>
            </a:r>
            <a:r>
              <a:rPr lang="uk-UA" sz="2400" b="1" i="1" dirty="0"/>
              <a:t>мультимедіа</a:t>
            </a:r>
            <a:r>
              <a:rPr lang="uk-UA" sz="2400" dirty="0"/>
              <a:t>.</a:t>
            </a:r>
          </a:p>
        </p:txBody>
      </p:sp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4861719"/>
            <a:ext cx="19764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659188"/>
            <a:ext cx="17907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Прямоугольник 3"/>
          <p:cNvSpPr>
            <a:spLocks noChangeArrowheads="1"/>
          </p:cNvSpPr>
          <p:nvPr/>
        </p:nvSpPr>
        <p:spPr bwMode="auto">
          <a:xfrm>
            <a:off x="2829719" y="3291681"/>
            <a:ext cx="6099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, </a:t>
            </a:r>
            <a:r>
              <a:rPr lang="ru-RU" sz="2400" dirty="0" err="1"/>
              <a:t>редагувати</a:t>
            </a:r>
            <a:r>
              <a:rPr lang="ru-RU" sz="2400" dirty="0"/>
              <a:t> </a:t>
            </a:r>
            <a:r>
              <a:rPr lang="uk-UA" sz="2400" dirty="0"/>
              <a:t>і відтворювати мультимедійні дані, називають </a:t>
            </a:r>
            <a:r>
              <a:rPr lang="uk-UA" sz="2400" b="1" i="1" u="sng" dirty="0"/>
              <a:t>мультимедійними програмними засобами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4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8135937" cy="822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i="1" u="sng" dirty="0">
                <a:solidFill>
                  <a:srgbClr val="000099"/>
                </a:solidFill>
                <a:latin typeface="Arial" charset="0"/>
              </a:rPr>
              <a:t>Алгоритм підготовки до проведення навчальних занять з використанням мультимедійних засобів</a:t>
            </a:r>
            <a:endParaRPr lang="ru-RU" sz="2400" b="1" i="1" u="sng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388" y="1125538"/>
            <a:ext cx="8785225" cy="5256212"/>
            <a:chOff x="113" y="709"/>
            <a:chExt cx="5534" cy="3311"/>
          </a:xfrm>
        </p:grpSpPr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385" y="709"/>
              <a:ext cx="1089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Навчальні </a:t>
              </a:r>
            </a:p>
            <a:p>
              <a:pPr algn="ctr"/>
              <a:r>
                <a:rPr lang="uk-UA" sz="1600" b="1"/>
                <a:t>програми</a:t>
              </a:r>
              <a:endParaRPr lang="ru-RU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882" y="1933"/>
              <a:ext cx="2132" cy="4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Спільна робота вчителя та </a:t>
              </a:r>
            </a:p>
            <a:p>
              <a:pPr algn="ctr"/>
              <a:r>
                <a:rPr lang="uk-UA" sz="1600" b="1"/>
                <a:t>інженера-технолога</a:t>
              </a:r>
              <a:endParaRPr lang="ru-RU" sz="1600" b="1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1701" y="1253"/>
              <a:ext cx="2268" cy="5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Створення вчителем </a:t>
              </a:r>
            </a:p>
            <a:p>
              <a:pPr algn="ctr"/>
              <a:r>
                <a:rPr lang="uk-UA" sz="1600" b="1"/>
                <a:t>конспекту сценарію </a:t>
              </a:r>
            </a:p>
            <a:p>
              <a:pPr algn="ctr"/>
              <a:r>
                <a:rPr lang="uk-UA" sz="1600" b="1"/>
                <a:t>навчального заняття</a:t>
              </a:r>
              <a:endParaRPr lang="ru-RU" sz="1600" b="1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113" y="2523"/>
              <a:ext cx="17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 dirty="0"/>
                <a:t>Аудіовізуальні </a:t>
              </a:r>
            </a:p>
            <a:p>
              <a:pPr algn="ctr"/>
              <a:r>
                <a:rPr lang="uk-UA" sz="1600" b="1" dirty="0"/>
                <a:t>засоби</a:t>
              </a:r>
              <a:endParaRPr lang="ru-RU" sz="1600" b="1" dirty="0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2018" y="2478"/>
              <a:ext cx="1723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Створення </a:t>
              </a:r>
            </a:p>
            <a:p>
              <a:pPr algn="ctr"/>
              <a:r>
                <a:rPr lang="uk-UA" sz="1600" b="1"/>
                <a:t>мультимедійного </a:t>
              </a:r>
            </a:p>
            <a:p>
              <a:pPr algn="ctr"/>
              <a:r>
                <a:rPr lang="uk-UA" sz="1600" b="1"/>
                <a:t>супроводу</a:t>
              </a:r>
              <a:endParaRPr lang="ru-RU" sz="1600" b="1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1610" y="2251"/>
              <a:ext cx="2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4059" y="2296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565" y="709"/>
              <a:ext cx="1134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Підручники</a:t>
              </a:r>
              <a:endParaRPr lang="ru-RU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789" y="709"/>
              <a:ext cx="1134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Медіатека</a:t>
              </a:r>
              <a:endParaRPr lang="ru-RU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4014" y="709"/>
              <a:ext cx="1134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Інтернет-центр</a:t>
              </a:r>
              <a:endParaRPr lang="ru-RU"/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4014" y="2568"/>
              <a:ext cx="1588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Аудіоефекти</a:t>
              </a:r>
              <a:endParaRPr lang="ru-RU" sz="1600" b="1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auto">
            <a:xfrm>
              <a:off x="113" y="3430"/>
              <a:ext cx="17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Анімація явищ </a:t>
              </a:r>
            </a:p>
            <a:p>
              <a:pPr algn="ctr"/>
              <a:r>
                <a:rPr lang="uk-UA" sz="1600" b="1"/>
                <a:t>та проектів</a:t>
              </a:r>
              <a:endParaRPr lang="ru-RU" sz="1600" b="1"/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>
              <a:off x="3923" y="3430"/>
              <a:ext cx="17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Засоби створення </a:t>
              </a:r>
            </a:p>
            <a:p>
              <a:pPr algn="ctr"/>
              <a:r>
                <a:rPr lang="uk-UA" sz="1600" b="1"/>
                <a:t>презентації</a:t>
              </a:r>
              <a:endParaRPr lang="ru-RU" sz="1600" b="1"/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>
              <a:off x="2018" y="3339"/>
              <a:ext cx="1769" cy="6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Статистичний матеріал</a:t>
              </a:r>
            </a:p>
            <a:p>
              <a:pPr algn="ctr"/>
              <a:r>
                <a:rPr lang="uk-UA" sz="1600" b="1"/>
                <a:t>(таблиці, фіксовані кадри,</a:t>
              </a:r>
            </a:p>
            <a:p>
              <a:pPr algn="ctr"/>
              <a:r>
                <a:rPr lang="uk-UA" sz="1600" b="1"/>
                <a:t>малюнки, схеми, графіки) </a:t>
              </a:r>
              <a:endParaRPr lang="ru-RU" sz="1600" b="1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1066" y="1207"/>
              <a:ext cx="544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 flipH="1">
              <a:off x="4014" y="1207"/>
              <a:ext cx="59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2154" y="116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288" y="116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789" y="179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1837" y="270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3742" y="275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2835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 flipH="1">
              <a:off x="1565" y="3022"/>
              <a:ext cx="45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3742" y="3022"/>
              <a:ext cx="40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flipH="1">
              <a:off x="1837" y="361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3787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9185590"/>
      </p:ext>
    </p:extLst>
  </p:cSld>
  <p:clrMapOvr>
    <a:masterClrMapping/>
  </p:clrMapOvr>
  <p:transition advTm="7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2357" y="1340768"/>
            <a:ext cx="46595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ПРЕЗЕНТАЦІЯ</a:t>
            </a:r>
            <a:endParaRPr lang="ru-RU" sz="4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86" y="2223270"/>
            <a:ext cx="2508481" cy="39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827584" y="1412875"/>
            <a:ext cx="80655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b="1" i="1" smtClean="0"/>
              <a:t>Презентація</a:t>
            </a:r>
            <a:r>
              <a:rPr lang="uk-UA" sz="2400" i="1" smtClean="0"/>
              <a:t> </a:t>
            </a:r>
            <a:r>
              <a:rPr lang="uk-UA" sz="2400" smtClean="0"/>
              <a:t>(від англ.</a:t>
            </a:r>
            <a:r>
              <a:rPr lang="uk-UA" sz="2400" i="1" smtClean="0"/>
              <a:t> рrеsеntаtіоn </a:t>
            </a:r>
            <a:r>
              <a:rPr lang="uk-UA" sz="2400" smtClean="0"/>
              <a:t>— подання, вистава) — це виступ, доклад, захист проекту, демонстрація ідей, людей, виробів, матеріалів, процесу, послуг  тощо</a:t>
            </a:r>
            <a:endParaRPr lang="uk-UA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1654691" y="188640"/>
            <a:ext cx="58641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Презентація</a:t>
            </a:r>
            <a:endParaRPr lang="uk-UA" sz="5400" b="1" spc="5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8" y="3190081"/>
            <a:ext cx="1233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9" y="3134519"/>
            <a:ext cx="124301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75395"/>
            <a:ext cx="1103313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70632"/>
            <a:ext cx="1220788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67458"/>
            <a:ext cx="137953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42212"/>
            <a:ext cx="1362075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Прямоугольник 4"/>
          <p:cNvSpPr>
            <a:spLocks noChangeArrowheads="1"/>
          </p:cNvSpPr>
          <p:nvPr/>
        </p:nvSpPr>
        <p:spPr bwMode="auto">
          <a:xfrm>
            <a:off x="683569" y="4221163"/>
            <a:ext cx="78063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b="1" i="1" smtClean="0"/>
              <a:t>Комп’ютерні презентації </a:t>
            </a:r>
            <a:r>
              <a:rPr lang="uk-UA" sz="2400" smtClean="0"/>
              <a:t>— це електронні документи з комплексним мультимедійним вмістом і особливими можливостями керування відтворенням (показом). </a:t>
            </a:r>
          </a:p>
          <a:p>
            <a:r>
              <a:rPr lang="uk-UA" sz="2400" smtClean="0"/>
              <a:t>Відтворення може бути автоматичним або інтерактивним, у тому числі й дистанційним.</a:t>
            </a:r>
            <a:endParaRPr lang="uk-UA" sz="2400"/>
          </a:p>
        </p:txBody>
      </p:sp>
      <p:pic>
        <p:nvPicPr>
          <p:cNvPr id="4108" name="Picture 10" descr="http://xn----jtbarbmifkfgfsg6jjm0b.xn--p1ai/img/PowerPoint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" y="-31710"/>
            <a:ext cx="1162911" cy="11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83568" y="1484784"/>
            <a:ext cx="7848872" cy="33843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238125" lvl="1" indent="0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</a:pPr>
            <a:r>
              <a:rPr kumimoji="0" lang="uk-UA" sz="2800" b="1" u="sng" strike="noStrike" cap="none" normalizeH="0" baseline="0" dirty="0" smtClean="0">
                <a:ln>
                  <a:solidFill>
                    <a:schemeClr val="accent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Мультимедійна презентація</a:t>
            </a:r>
            <a:r>
              <a:rPr kumimoji="0" lang="uk-UA" sz="2800" b="0" u="sng" strike="noStrike" cap="none" normalizeH="0" baseline="0" dirty="0" smtClean="0">
                <a:ln>
                  <a:solidFill>
                    <a:schemeClr val="accent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це набір кольорових слайдів, підготовлених з використанням інформаційних технологій 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призначених для розкриття однієї теми з одночасним використання різних форм представлення інформації: тексту, графіки, відео фрагментів, анімації та звуку.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80" name="Picture 4" descr="http://tm-trainings.ru/wp-content/uploads/2014/01/train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04695"/>
            <a:ext cx="2436515" cy="16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1.9"/>
</p:tagLst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987</Words>
  <Application>Microsoft Office PowerPoint</Application>
  <PresentationFormat>Экран (4:3)</PresentationFormat>
  <Paragraphs>191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Розгадай ребус</vt:lpstr>
      <vt:lpstr>Розгадай ребус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Викладач</cp:lastModifiedBy>
  <cp:revision>28</cp:revision>
  <dcterms:created xsi:type="dcterms:W3CDTF">2015-02-22T20:56:18Z</dcterms:created>
  <dcterms:modified xsi:type="dcterms:W3CDTF">2017-01-26T10:02:32Z</dcterms:modified>
</cp:coreProperties>
</file>