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81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uk.wikipedia.org/wiki/" TargetMode="External"/><Relationship Id="rId7" Type="http://schemas.openxmlformats.org/officeDocument/2006/relationships/hyperlink" Target="http://gdz4you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yashkola.com/" TargetMode="External"/><Relationship Id="rId5" Type="http://schemas.openxmlformats.org/officeDocument/2006/relationships/hyperlink" Target="http://shkola.in.ua/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rams20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zno.osvita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1;&#1077;&#1088;&#1090;&#1072;\Desktop\videoplayback.mp4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way.com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terytoriya.com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reaction.org/wp-content/uploads/2011/07/light-blue-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14290"/>
            <a:ext cx="628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IT-</a:t>
            </a:r>
            <a:r>
              <a:rPr lang="uk-UA" sz="6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технології </a:t>
            </a:r>
            <a:endParaRPr lang="uk-UA" sz="6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357298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Сучасні інформаційні технології міцно увійшли в наше життя. Застосування ЕОМ стало буденною справою. Інформаційні технології відкрили нові можливості для роботи і відпочинку, дозволили багато в чому полегшити працю людини.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розвитком сучасних інформаційних технологій зростає прозорість світу, швидкість і обсяги передачі інформації між елементами світової системи.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vestnik.in.ua/wp-content/uploads/2015/11/AI-Robots-Med.jpg"/>
          <p:cNvPicPr>
            <a:picLocks noChangeAspect="1" noChangeArrowheads="1"/>
          </p:cNvPicPr>
          <p:nvPr/>
        </p:nvPicPr>
        <p:blipFill>
          <a:blip r:embed="rId3"/>
          <a:srcRect t="24137" b="25863"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ureaction.org/wp-content/uploads/2011/07/light-blue-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4348" y="285728"/>
            <a:ext cx="76814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IT-</a:t>
            </a: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технології + школа</a:t>
            </a: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2844" y="1428736"/>
            <a:ext cx="87868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Дізнатися новий термін тобі допоможе: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 https://uk.wikipedia.org/wiki/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у школі не вистачило підручника, ти зможеш скористуватися електронною бібліотекою, такою як: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 action="ppaction://noaction">
                  <a:snd r:embed="rId4" name="click.wav" builtIn="1"/>
                </a:hlinkClick>
              </a:rPr>
              <a:t>http://class.od.ua/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 http://shkola.in.ua/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Навіть, якщо ти не знаєш як розв’язати задачу, чи не можеш відповісти на питання з будь якого предмету, в цьому тобі допоможуть електронні помічники: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http://www.moyashkola.com/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http://gdz4you.com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Берта\Desktop\interaktiv0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024034"/>
            <a:ext cx="2571768" cy="1833966"/>
          </a:xfrm>
          <a:prstGeom prst="rect">
            <a:avLst/>
          </a:prstGeom>
          <a:noFill/>
        </p:spPr>
      </p:pic>
      <p:pic>
        <p:nvPicPr>
          <p:cNvPr id="14342" name="Picture 6" descr="C:\Users\Берта\Desktop\22757_html_m58a388e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1" y="1142984"/>
            <a:ext cx="1969149" cy="2517365"/>
          </a:xfrm>
          <a:prstGeom prst="rect">
            <a:avLst/>
          </a:prstGeom>
          <a:noFill/>
        </p:spPr>
      </p:pic>
      <p:sp>
        <p:nvSpPr>
          <p:cNvPr id="10" name="Прямоугольная выноска 9"/>
          <p:cNvSpPr/>
          <p:nvPr/>
        </p:nvSpPr>
        <p:spPr>
          <a:xfrm>
            <a:off x="3643306" y="5500702"/>
            <a:ext cx="4643470" cy="571504"/>
          </a:xfrm>
          <a:prstGeom prst="wedgeRectCallout">
            <a:avLst>
              <a:gd name="adj1" fmla="val -43464"/>
              <a:gd name="adj2" fmla="val 105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переходу на сайт, кликни мишкою</a:t>
            </a:r>
            <a:endParaRPr lang="uk-UA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ureaction.org/wp-content/uploads/2011/07/light-blue-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285728"/>
            <a:ext cx="69060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IT-</a:t>
            </a: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технології + ЗНО</a:t>
            </a: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1500174"/>
            <a:ext cx="821533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 випускник повинен бути у центрі новин, які стосуються екзаменів до вступу у вищі навчальні заклади, тому для отримання інформації, користуйся цим сайтом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http://testportal.gov.ua/programs2017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Оцінити свої знання, та зробити висновки допоможуть пробні ЗНО різних років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http://zno.osvita.ua/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Берта\Desktop\zno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1409" y="4024168"/>
            <a:ext cx="3282591" cy="2833832"/>
          </a:xfrm>
          <a:prstGeom prst="rect">
            <a:avLst/>
          </a:prstGeom>
          <a:noFill/>
        </p:spPr>
      </p:pic>
      <p:sp>
        <p:nvSpPr>
          <p:cNvPr id="8" name="Прямоугольная выноска 7"/>
          <p:cNvSpPr/>
          <p:nvPr/>
        </p:nvSpPr>
        <p:spPr>
          <a:xfrm>
            <a:off x="785786" y="5715016"/>
            <a:ext cx="4643470" cy="571504"/>
          </a:xfrm>
          <a:prstGeom prst="wedgeRectCallout">
            <a:avLst>
              <a:gd name="adj1" fmla="val 47061"/>
              <a:gd name="adj2" fmla="val 1129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переходу на сайт, кликни мишкою</a:t>
            </a:r>
            <a:endParaRPr lang="uk-UA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ureaction.org/wp-content/uploads/2011/07/light-blue-gradi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290"/>
            <a:ext cx="9143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60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технології + університет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44" y="1285860"/>
            <a:ext cx="88583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Гарним прикладом є дистанційне навчання.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Дистанцiйне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навчання — це форма навчання з використанням комп’ютерних 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телекомунiкацiйних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технологiй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забезпечують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iнтерактивну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взаємодiю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викладачiв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студентiв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етапах навчання i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самостiйну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 з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матерiалами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iнформацiйної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мережi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Це ідеальне рішення для тих, хто віддає перевагу сучасним інформаційним технологіям в освіті та цінує свій час.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Берта\Desktop\Информати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48974"/>
            <a:ext cx="2239942" cy="1809026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3286116" y="5857892"/>
            <a:ext cx="5000660" cy="571504"/>
          </a:xfrm>
          <a:prstGeom prst="wedgeRectCallout">
            <a:avLst>
              <a:gd name="adj1" fmla="val -51400"/>
              <a:gd name="adj2" fmla="val 103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перегляду </a:t>
            </a:r>
            <a:r>
              <a:rPr lang="ru-RU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кликни мишкою</a:t>
            </a:r>
            <a:endParaRPr lang="uk-UA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3527014"/>
            <a:ext cx="3643338" cy="194709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638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ureaction.org/wp-content/uploads/2011/07/light-blue-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214290"/>
            <a:ext cx="745107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6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технології + курси</a:t>
            </a: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282" y="1357298"/>
            <a:ext cx="87868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покращення своїх навичок, або навпаки, для вивчення нового, можна відвідувати різні курси, для пошуку себе, зможуть допомогти сайти: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http://studway.com.ua/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http://terytoriya.com.ua/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 відвідування курсів, ти отримуєш сертифікат, який буде засвідчувати, що ти можеш займатися той справою, якій ти віддав перевагу.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provce.ck.ua/wp-content/uploads/2016/07/b7b7d546d7e349ab7ea91b8518715bb1.jpg"/>
          <p:cNvPicPr>
            <a:picLocks noChangeAspect="1" noChangeArrowheads="1"/>
          </p:cNvPicPr>
          <p:nvPr/>
        </p:nvPicPr>
        <p:blipFill>
          <a:blip r:embed="rId5" cstate="print"/>
          <a:srcRect t="11565" b="10106"/>
          <a:stretch>
            <a:fillRect/>
          </a:stretch>
        </p:blipFill>
        <p:spPr bwMode="auto">
          <a:xfrm>
            <a:off x="4857752" y="4000504"/>
            <a:ext cx="3429024" cy="1727370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4286248" y="5786454"/>
            <a:ext cx="4643470" cy="571504"/>
          </a:xfrm>
          <a:prstGeom prst="wedgeRectCallout">
            <a:avLst>
              <a:gd name="adj1" fmla="val -51400"/>
              <a:gd name="adj2" fmla="val 103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переходу на сайт, кликни мишкою</a:t>
            </a:r>
            <a:endParaRPr lang="uk-UA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http://www.jengretno.com/wp-content/uploads/2014/11/internetF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429132"/>
            <a:ext cx="3643338" cy="22649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223</Words>
  <PresentationFormat>Экран (4:3)</PresentationFormat>
  <Paragraphs>24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Берта</dc:creator>
  <cp:lastModifiedBy>Берта</cp:lastModifiedBy>
  <cp:revision>13</cp:revision>
  <dcterms:created xsi:type="dcterms:W3CDTF">2016-12-07T08:53:34Z</dcterms:created>
  <dcterms:modified xsi:type="dcterms:W3CDTF">2016-12-07T21:25:01Z</dcterms:modified>
</cp:coreProperties>
</file>