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05" r:id="rId10"/>
    <p:sldId id="308" r:id="rId11"/>
    <p:sldId id="306" r:id="rId12"/>
    <p:sldId id="325" r:id="rId13"/>
    <p:sldId id="326" r:id="rId14"/>
    <p:sldId id="307" r:id="rId15"/>
    <p:sldId id="313" r:id="rId16"/>
    <p:sldId id="319" r:id="rId17"/>
    <p:sldId id="327" r:id="rId18"/>
    <p:sldId id="318" r:id="rId19"/>
    <p:sldId id="31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" y="-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77CF13-1A4F-487D-92F4-55E4459E3286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B8C75A4-AEF1-4D3F-9BD1-6C18C1F9CCAF}">
      <dgm:prSet phldrT="[Текст]"/>
      <dgm:spPr/>
      <dgm:t>
        <a:bodyPr/>
        <a:lstStyle/>
        <a:p>
          <a:r>
            <a:rPr lang="uk-UA" b="1" dirty="0" smtClean="0"/>
            <a:t>раціоналістична</a:t>
          </a:r>
          <a:endParaRPr lang="en-US" dirty="0"/>
        </a:p>
      </dgm:t>
    </dgm:pt>
    <dgm:pt modelId="{D5ED5AE5-559B-4B3E-BE6E-2EC38AB20C93}" type="parTrans" cxnId="{CFBA4B6D-8039-4247-A0A0-3FC71545A363}">
      <dgm:prSet/>
      <dgm:spPr/>
      <dgm:t>
        <a:bodyPr/>
        <a:lstStyle/>
        <a:p>
          <a:endParaRPr lang="en-US"/>
        </a:p>
      </dgm:t>
    </dgm:pt>
    <dgm:pt modelId="{AA8AA000-D916-4E55-9274-05EB6184A918}" type="sibTrans" cxnId="{CFBA4B6D-8039-4247-A0A0-3FC71545A363}">
      <dgm:prSet/>
      <dgm:spPr/>
      <dgm:t>
        <a:bodyPr/>
        <a:lstStyle/>
        <a:p>
          <a:endParaRPr lang="en-US"/>
        </a:p>
      </dgm:t>
    </dgm:pt>
    <dgm:pt modelId="{12528066-62EA-40F9-8E0A-41D8B82E2638}">
      <dgm:prSet phldrT="[Текст]"/>
      <dgm:spPr/>
      <dgm:t>
        <a:bodyPr/>
        <a:lstStyle/>
        <a:p>
          <a:r>
            <a:rPr lang="ru-RU" dirty="0" err="1" smtClean="0"/>
            <a:t>пояснює</a:t>
          </a:r>
          <a:r>
            <a:rPr lang="ru-RU" dirty="0" smtClean="0"/>
            <a:t> </a:t>
          </a:r>
          <a:r>
            <a:rPr lang="ru-RU" dirty="0" err="1" smtClean="0"/>
            <a:t>появу</a:t>
          </a:r>
          <a:r>
            <a:rPr lang="ru-RU" dirty="0" smtClean="0"/>
            <a:t> грошей </a:t>
          </a:r>
          <a:r>
            <a:rPr lang="ru-RU" dirty="0" err="1" smtClean="0"/>
            <a:t>наслідком</a:t>
          </a:r>
          <a:r>
            <a:rPr lang="ru-RU" dirty="0" smtClean="0"/>
            <a:t> </a:t>
          </a:r>
          <a:r>
            <a:rPr lang="ru-RU" dirty="0" err="1" smtClean="0"/>
            <a:t>домовленості</a:t>
          </a:r>
          <a:r>
            <a:rPr lang="ru-RU" dirty="0" smtClean="0"/>
            <a:t>, угоди </a:t>
          </a:r>
          <a:r>
            <a:rPr lang="ru-RU" dirty="0" err="1" smtClean="0"/>
            <a:t>між</a:t>
          </a:r>
          <a:r>
            <a:rPr lang="ru-RU" dirty="0" smtClean="0"/>
            <a:t> людьми </a:t>
          </a:r>
          <a:r>
            <a:rPr lang="ru-RU" dirty="0" err="1" smtClean="0"/>
            <a:t>з</a:t>
          </a:r>
          <a:r>
            <a:rPr lang="ru-RU" dirty="0" smtClean="0"/>
            <a:t> метою </a:t>
          </a:r>
          <a:r>
            <a:rPr lang="ru-RU" dirty="0" err="1" smtClean="0"/>
            <a:t>спрощення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полегшення</a:t>
          </a:r>
          <a:r>
            <a:rPr lang="ru-RU" dirty="0" smtClean="0"/>
            <a:t> </a:t>
          </a:r>
          <a:r>
            <a:rPr lang="ru-RU" dirty="0" err="1" smtClean="0"/>
            <a:t>процедури</a:t>
          </a:r>
          <a:r>
            <a:rPr lang="ru-RU" dirty="0" smtClean="0"/>
            <a:t> </a:t>
          </a:r>
          <a:r>
            <a:rPr lang="ru-RU" dirty="0" err="1" smtClean="0"/>
            <a:t>обмінів</a:t>
          </a:r>
          <a:r>
            <a:rPr lang="ru-RU" dirty="0" smtClean="0"/>
            <a:t> </a:t>
          </a:r>
          <a:r>
            <a:rPr lang="ru-RU" dirty="0" err="1" smtClean="0"/>
            <a:t>товарів</a:t>
          </a:r>
          <a:endParaRPr lang="en-US" dirty="0"/>
        </a:p>
      </dgm:t>
    </dgm:pt>
    <dgm:pt modelId="{43736A74-6095-4962-8B7D-814CCFC59378}" type="parTrans" cxnId="{6C92646B-D5C3-44C6-8EEB-1B075F602EF9}">
      <dgm:prSet/>
      <dgm:spPr/>
      <dgm:t>
        <a:bodyPr/>
        <a:lstStyle/>
        <a:p>
          <a:endParaRPr lang="en-US"/>
        </a:p>
      </dgm:t>
    </dgm:pt>
    <dgm:pt modelId="{422B6E3A-665C-41C7-8566-12CB704009E8}" type="sibTrans" cxnId="{6C92646B-D5C3-44C6-8EEB-1B075F602EF9}">
      <dgm:prSet/>
      <dgm:spPr/>
      <dgm:t>
        <a:bodyPr/>
        <a:lstStyle/>
        <a:p>
          <a:endParaRPr lang="en-US"/>
        </a:p>
      </dgm:t>
    </dgm:pt>
    <dgm:pt modelId="{A6A5B27A-FC78-483C-BA12-C84110023CE2}">
      <dgm:prSet phldrT="[Текст]"/>
      <dgm:spPr/>
      <dgm:t>
        <a:bodyPr/>
        <a:lstStyle/>
        <a:p>
          <a:r>
            <a:rPr lang="uk-UA" b="1" dirty="0" smtClean="0"/>
            <a:t>еволюційна</a:t>
          </a:r>
          <a:endParaRPr lang="en-US" dirty="0"/>
        </a:p>
      </dgm:t>
    </dgm:pt>
    <dgm:pt modelId="{5E8AC175-2398-467B-BCAE-C626980165EE}" type="parTrans" cxnId="{0D638DE8-C2A8-4EB5-A358-5AACAE86168C}">
      <dgm:prSet/>
      <dgm:spPr/>
      <dgm:t>
        <a:bodyPr/>
        <a:lstStyle/>
        <a:p>
          <a:endParaRPr lang="en-US"/>
        </a:p>
      </dgm:t>
    </dgm:pt>
    <dgm:pt modelId="{A7959191-9F25-4356-97AA-17093515AACB}" type="sibTrans" cxnId="{0D638DE8-C2A8-4EB5-A358-5AACAE86168C}">
      <dgm:prSet/>
      <dgm:spPr/>
      <dgm:t>
        <a:bodyPr/>
        <a:lstStyle/>
        <a:p>
          <a:endParaRPr lang="en-US"/>
        </a:p>
      </dgm:t>
    </dgm:pt>
    <dgm:pt modelId="{3B6875C0-514D-4B76-A96A-B05EFB41E9A0}">
      <dgm:prSet phldrT="[Текст]"/>
      <dgm:spPr/>
      <dgm:t>
        <a:bodyPr/>
        <a:lstStyle/>
        <a:p>
          <a:r>
            <a:rPr lang="ru-RU" dirty="0" err="1" smtClean="0"/>
            <a:t>вказує</a:t>
          </a:r>
          <a:r>
            <a:rPr lang="ru-RU" dirty="0" smtClean="0"/>
            <a:t> на </a:t>
          </a:r>
          <a:r>
            <a:rPr lang="ru-RU" dirty="0" err="1" smtClean="0"/>
            <a:t>товарну</a:t>
          </a:r>
          <a:r>
            <a:rPr lang="ru-RU" dirty="0" smtClean="0"/>
            <a:t> природу грошей</a:t>
          </a:r>
          <a:endParaRPr lang="en-US" dirty="0"/>
        </a:p>
      </dgm:t>
    </dgm:pt>
    <dgm:pt modelId="{311CBED1-C579-4915-AC06-CDF70D93A362}" type="parTrans" cxnId="{61A82106-D46D-4CC3-8E8B-58F9206E4DC8}">
      <dgm:prSet/>
      <dgm:spPr/>
      <dgm:t>
        <a:bodyPr/>
        <a:lstStyle/>
        <a:p>
          <a:endParaRPr lang="en-US"/>
        </a:p>
      </dgm:t>
    </dgm:pt>
    <dgm:pt modelId="{C9A7D506-30A0-45B6-8ACC-637FF3520047}" type="sibTrans" cxnId="{61A82106-D46D-4CC3-8E8B-58F9206E4DC8}">
      <dgm:prSet/>
      <dgm:spPr/>
      <dgm:t>
        <a:bodyPr/>
        <a:lstStyle/>
        <a:p>
          <a:endParaRPr lang="en-US"/>
        </a:p>
      </dgm:t>
    </dgm:pt>
    <dgm:pt modelId="{DA4A7854-8352-4AB5-806F-F45E62E31238}">
      <dgm:prSet phldrT="[Текст]"/>
      <dgm:spPr/>
      <dgm:t>
        <a:bodyPr/>
        <a:lstStyle/>
        <a:p>
          <a:r>
            <a:rPr lang="ru-RU" dirty="0" err="1" smtClean="0"/>
            <a:t>виділившись</a:t>
          </a:r>
          <a:r>
            <a:rPr lang="ru-RU" dirty="0" smtClean="0"/>
            <a:t> </a:t>
          </a:r>
          <a:r>
            <a:rPr lang="ru-RU" dirty="0" err="1" smtClean="0"/>
            <a:t>із</a:t>
          </a:r>
          <a:r>
            <a:rPr lang="ru-RU" dirty="0" smtClean="0"/>
            <a:t> </a:t>
          </a:r>
          <a:r>
            <a:rPr lang="ru-RU" dirty="0" err="1" smtClean="0"/>
            <a:t>загальної</a:t>
          </a:r>
          <a:r>
            <a:rPr lang="ru-RU" dirty="0" smtClean="0"/>
            <a:t> </a:t>
          </a:r>
          <a:r>
            <a:rPr lang="ru-RU" dirty="0" err="1" smtClean="0"/>
            <a:t>товарної</a:t>
          </a:r>
          <a:r>
            <a:rPr lang="ru-RU" dirty="0" smtClean="0"/>
            <a:t> </a:t>
          </a:r>
          <a:r>
            <a:rPr lang="ru-RU" dirty="0" err="1" smtClean="0"/>
            <a:t>маси</a:t>
          </a:r>
          <a:r>
            <a:rPr lang="ru-RU" dirty="0" smtClean="0"/>
            <a:t>, вони </a:t>
          </a:r>
          <a:r>
            <a:rPr lang="ru-RU" dirty="0" err="1" smtClean="0"/>
            <a:t>зберігають</a:t>
          </a:r>
          <a:r>
            <a:rPr lang="ru-RU" dirty="0" smtClean="0"/>
            <a:t> </a:t>
          </a:r>
          <a:r>
            <a:rPr lang="ru-RU" dirty="0" err="1" smtClean="0"/>
            <a:t>товарну</a:t>
          </a:r>
          <a:r>
            <a:rPr lang="ru-RU" dirty="0" smtClean="0"/>
            <a:t> природу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мають</a:t>
          </a:r>
          <a:r>
            <a:rPr lang="ru-RU" dirty="0" smtClean="0"/>
            <a:t> </a:t>
          </a:r>
          <a:r>
            <a:rPr lang="ru-RU" dirty="0" err="1" smtClean="0"/>
            <a:t>ті</a:t>
          </a:r>
          <a:r>
            <a:rPr lang="ru-RU" dirty="0" smtClean="0"/>
            <a:t> </a:t>
          </a:r>
          <a:r>
            <a:rPr lang="ru-RU" dirty="0" err="1" smtClean="0"/>
            <a:t>самі</a:t>
          </a:r>
          <a:r>
            <a:rPr lang="ru-RU" dirty="0" smtClean="0"/>
            <a:t> </a:t>
          </a:r>
          <a:r>
            <a:rPr lang="ru-RU" dirty="0" err="1" smtClean="0"/>
            <a:t>дві</a:t>
          </a:r>
          <a:r>
            <a:rPr lang="ru-RU" dirty="0" smtClean="0"/>
            <a:t> </a:t>
          </a:r>
          <a:r>
            <a:rPr lang="ru-RU" dirty="0" err="1" smtClean="0"/>
            <a:t>властивості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й</a:t>
          </a:r>
          <a:r>
            <a:rPr lang="ru-RU" dirty="0" smtClean="0"/>
            <a:t> </a:t>
          </a:r>
          <a:r>
            <a:rPr lang="ru-RU" dirty="0" err="1" smtClean="0"/>
            <a:t>будь-який</a:t>
          </a:r>
          <a:r>
            <a:rPr lang="ru-RU" dirty="0" smtClean="0"/>
            <a:t> </a:t>
          </a:r>
          <a:r>
            <a:rPr lang="ru-RU" dirty="0" err="1" smtClean="0"/>
            <a:t>інший</a:t>
          </a:r>
          <a:r>
            <a:rPr lang="ru-RU" dirty="0" smtClean="0"/>
            <a:t> товар: </a:t>
          </a:r>
          <a:r>
            <a:rPr lang="ru-RU" dirty="0" err="1" smtClean="0"/>
            <a:t>споживчу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мінову</a:t>
          </a:r>
          <a:r>
            <a:rPr lang="ru-RU" dirty="0" smtClean="0"/>
            <a:t> </a:t>
          </a:r>
          <a:r>
            <a:rPr lang="ru-RU" dirty="0" err="1" smtClean="0"/>
            <a:t>вартість</a:t>
          </a:r>
          <a:endParaRPr lang="en-US" dirty="0"/>
        </a:p>
      </dgm:t>
    </dgm:pt>
    <dgm:pt modelId="{E0CE67BD-3EDD-49B5-8425-4271ABE016BB}" type="parTrans" cxnId="{90BB3F04-2D51-4227-9181-F37BCD605F4E}">
      <dgm:prSet/>
      <dgm:spPr/>
    </dgm:pt>
    <dgm:pt modelId="{0366D8FD-4381-4DA4-8F31-19F09F2F7B54}" type="sibTrans" cxnId="{90BB3F04-2D51-4227-9181-F37BCD605F4E}">
      <dgm:prSet/>
      <dgm:spPr/>
    </dgm:pt>
    <dgm:pt modelId="{F75315A3-051A-4E1F-B5C6-FDE9CF7C7FF2}" type="pres">
      <dgm:prSet presAssocID="{6477CF13-1A4F-487D-92F4-55E4459E328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F2B6F84-8412-4AC9-9537-AA3F646FDDA6}" type="pres">
      <dgm:prSet presAssocID="{6B8C75A4-AEF1-4D3F-9BD1-6C18C1F9CCAF}" presName="linNode" presStyleCnt="0"/>
      <dgm:spPr/>
    </dgm:pt>
    <dgm:pt modelId="{96E11FDB-3C43-4A6F-944F-56C712778DB0}" type="pres">
      <dgm:prSet presAssocID="{6B8C75A4-AEF1-4D3F-9BD1-6C18C1F9CCA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26A78-E599-4A72-A440-1AFF4BEAA439}" type="pres">
      <dgm:prSet presAssocID="{6B8C75A4-AEF1-4D3F-9BD1-6C18C1F9CCA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24AC2-78DC-4004-AA02-C8937EB84AA8}" type="pres">
      <dgm:prSet presAssocID="{AA8AA000-D916-4E55-9274-05EB6184A918}" presName="spacing" presStyleCnt="0"/>
      <dgm:spPr/>
    </dgm:pt>
    <dgm:pt modelId="{5D4B68A6-8F91-4C51-9278-2E732DCE884B}" type="pres">
      <dgm:prSet presAssocID="{A6A5B27A-FC78-483C-BA12-C84110023CE2}" presName="linNode" presStyleCnt="0"/>
      <dgm:spPr/>
    </dgm:pt>
    <dgm:pt modelId="{F6FE9484-7292-41B8-AAC3-567138E920B6}" type="pres">
      <dgm:prSet presAssocID="{A6A5B27A-FC78-483C-BA12-C84110023CE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FE608-FF29-4AB7-B47B-1A40312A9852}" type="pres">
      <dgm:prSet presAssocID="{A6A5B27A-FC78-483C-BA12-C84110023CE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A3FDF3-9C11-4E51-B9B6-ABE23FF7841D}" type="presOf" srcId="{6B8C75A4-AEF1-4D3F-9BD1-6C18C1F9CCAF}" destId="{96E11FDB-3C43-4A6F-944F-56C712778DB0}" srcOrd="0" destOrd="0" presId="urn:microsoft.com/office/officeart/2005/8/layout/vList6"/>
    <dgm:cxn modelId="{752022FF-94AA-409E-9B9D-08364C518393}" type="presOf" srcId="{6477CF13-1A4F-487D-92F4-55E4459E3286}" destId="{F75315A3-051A-4E1F-B5C6-FDE9CF7C7FF2}" srcOrd="0" destOrd="0" presId="urn:microsoft.com/office/officeart/2005/8/layout/vList6"/>
    <dgm:cxn modelId="{72BC53FC-1E88-414B-8956-347BC95E4055}" type="presOf" srcId="{12528066-62EA-40F9-8E0A-41D8B82E2638}" destId="{9F826A78-E599-4A72-A440-1AFF4BEAA439}" srcOrd="0" destOrd="0" presId="urn:microsoft.com/office/officeart/2005/8/layout/vList6"/>
    <dgm:cxn modelId="{6C92646B-D5C3-44C6-8EEB-1B075F602EF9}" srcId="{6B8C75A4-AEF1-4D3F-9BD1-6C18C1F9CCAF}" destId="{12528066-62EA-40F9-8E0A-41D8B82E2638}" srcOrd="0" destOrd="0" parTransId="{43736A74-6095-4962-8B7D-814CCFC59378}" sibTransId="{422B6E3A-665C-41C7-8566-12CB704009E8}"/>
    <dgm:cxn modelId="{AB4F23F6-4F8D-4F4E-8FA1-ACCAA92B9D02}" type="presOf" srcId="{3B6875C0-514D-4B76-A96A-B05EFB41E9A0}" destId="{B8DFE608-FF29-4AB7-B47B-1A40312A9852}" srcOrd="0" destOrd="0" presId="urn:microsoft.com/office/officeart/2005/8/layout/vList6"/>
    <dgm:cxn modelId="{90BB3F04-2D51-4227-9181-F37BCD605F4E}" srcId="{A6A5B27A-FC78-483C-BA12-C84110023CE2}" destId="{DA4A7854-8352-4AB5-806F-F45E62E31238}" srcOrd="1" destOrd="0" parTransId="{E0CE67BD-3EDD-49B5-8425-4271ABE016BB}" sibTransId="{0366D8FD-4381-4DA4-8F31-19F09F2F7B54}"/>
    <dgm:cxn modelId="{CFBA4B6D-8039-4247-A0A0-3FC71545A363}" srcId="{6477CF13-1A4F-487D-92F4-55E4459E3286}" destId="{6B8C75A4-AEF1-4D3F-9BD1-6C18C1F9CCAF}" srcOrd="0" destOrd="0" parTransId="{D5ED5AE5-559B-4B3E-BE6E-2EC38AB20C93}" sibTransId="{AA8AA000-D916-4E55-9274-05EB6184A918}"/>
    <dgm:cxn modelId="{C09CCCEB-6199-44BC-99EC-DD4D9CBEC4E8}" type="presOf" srcId="{A6A5B27A-FC78-483C-BA12-C84110023CE2}" destId="{F6FE9484-7292-41B8-AAC3-567138E920B6}" srcOrd="0" destOrd="0" presId="urn:microsoft.com/office/officeart/2005/8/layout/vList6"/>
    <dgm:cxn modelId="{0D638DE8-C2A8-4EB5-A358-5AACAE86168C}" srcId="{6477CF13-1A4F-487D-92F4-55E4459E3286}" destId="{A6A5B27A-FC78-483C-BA12-C84110023CE2}" srcOrd="1" destOrd="0" parTransId="{5E8AC175-2398-467B-BCAE-C626980165EE}" sibTransId="{A7959191-9F25-4356-97AA-17093515AACB}"/>
    <dgm:cxn modelId="{61A82106-D46D-4CC3-8E8B-58F9206E4DC8}" srcId="{A6A5B27A-FC78-483C-BA12-C84110023CE2}" destId="{3B6875C0-514D-4B76-A96A-B05EFB41E9A0}" srcOrd="0" destOrd="0" parTransId="{311CBED1-C579-4915-AC06-CDF70D93A362}" sibTransId="{C9A7D506-30A0-45B6-8ACC-637FF3520047}"/>
    <dgm:cxn modelId="{EC1BF912-8813-400B-96AB-7EE64983B339}" type="presOf" srcId="{DA4A7854-8352-4AB5-806F-F45E62E31238}" destId="{B8DFE608-FF29-4AB7-B47B-1A40312A9852}" srcOrd="0" destOrd="1" presId="urn:microsoft.com/office/officeart/2005/8/layout/vList6"/>
    <dgm:cxn modelId="{FF86F67D-FA02-4542-9428-1F99B4DF9821}" type="presParOf" srcId="{F75315A3-051A-4E1F-B5C6-FDE9CF7C7FF2}" destId="{5F2B6F84-8412-4AC9-9537-AA3F646FDDA6}" srcOrd="0" destOrd="0" presId="urn:microsoft.com/office/officeart/2005/8/layout/vList6"/>
    <dgm:cxn modelId="{AC0B4FAA-8358-4BE0-91D7-359596151DF1}" type="presParOf" srcId="{5F2B6F84-8412-4AC9-9537-AA3F646FDDA6}" destId="{96E11FDB-3C43-4A6F-944F-56C712778DB0}" srcOrd="0" destOrd="0" presId="urn:microsoft.com/office/officeart/2005/8/layout/vList6"/>
    <dgm:cxn modelId="{09F6E4C6-6866-4E88-9C69-E758BD836F94}" type="presParOf" srcId="{5F2B6F84-8412-4AC9-9537-AA3F646FDDA6}" destId="{9F826A78-E599-4A72-A440-1AFF4BEAA439}" srcOrd="1" destOrd="0" presId="urn:microsoft.com/office/officeart/2005/8/layout/vList6"/>
    <dgm:cxn modelId="{CCA14D0F-CC07-4095-A4C7-5E70253352B9}" type="presParOf" srcId="{F75315A3-051A-4E1F-B5C6-FDE9CF7C7FF2}" destId="{3C924AC2-78DC-4004-AA02-C8937EB84AA8}" srcOrd="1" destOrd="0" presId="urn:microsoft.com/office/officeart/2005/8/layout/vList6"/>
    <dgm:cxn modelId="{0954AE76-BC7D-4313-A948-BCD44F3ADC54}" type="presParOf" srcId="{F75315A3-051A-4E1F-B5C6-FDE9CF7C7FF2}" destId="{5D4B68A6-8F91-4C51-9278-2E732DCE884B}" srcOrd="2" destOrd="0" presId="urn:microsoft.com/office/officeart/2005/8/layout/vList6"/>
    <dgm:cxn modelId="{54479A00-5F39-40C3-8233-4160BDD07D4C}" type="presParOf" srcId="{5D4B68A6-8F91-4C51-9278-2E732DCE884B}" destId="{F6FE9484-7292-41B8-AAC3-567138E920B6}" srcOrd="0" destOrd="0" presId="urn:microsoft.com/office/officeart/2005/8/layout/vList6"/>
    <dgm:cxn modelId="{7D69AF25-ADD2-473B-95E8-E2595DBD8440}" type="presParOf" srcId="{5D4B68A6-8F91-4C51-9278-2E732DCE884B}" destId="{B8DFE608-FF29-4AB7-B47B-1A40312A9852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F5E5C-1BC8-4C24-8098-53ADD54C40B3}" type="doc">
      <dgm:prSet loTypeId="urn:microsoft.com/office/officeart/2005/8/layout/vList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690AFF-9C79-4832-BFEA-5D81915C74ED}">
      <dgm:prSet phldrT="[Текст]"/>
      <dgm:spPr/>
      <dgm:t>
        <a:bodyPr/>
        <a:lstStyle/>
        <a:p>
          <a:r>
            <a:rPr lang="uk-UA" dirty="0" smtClean="0"/>
            <a:t>Міра вартості</a:t>
          </a:r>
          <a:endParaRPr lang="en-US" dirty="0"/>
        </a:p>
      </dgm:t>
    </dgm:pt>
    <dgm:pt modelId="{A8A81725-CF4F-4D4C-A741-571E9A22D9B9}" type="parTrans" cxnId="{761AECD4-CE24-46B7-8183-DA6F785D631B}">
      <dgm:prSet/>
      <dgm:spPr/>
      <dgm:t>
        <a:bodyPr/>
        <a:lstStyle/>
        <a:p>
          <a:endParaRPr lang="en-US"/>
        </a:p>
      </dgm:t>
    </dgm:pt>
    <dgm:pt modelId="{89FB7B89-2305-4756-BC32-EE8EE20736A5}" type="sibTrans" cxnId="{761AECD4-CE24-46B7-8183-DA6F785D631B}">
      <dgm:prSet/>
      <dgm:spPr/>
      <dgm:t>
        <a:bodyPr/>
        <a:lstStyle/>
        <a:p>
          <a:endParaRPr lang="en-US"/>
        </a:p>
      </dgm:t>
    </dgm:pt>
    <dgm:pt modelId="{F93C94E0-E147-41DE-A702-5FB9722CD20D}">
      <dgm:prSet phldrT="[Текст]"/>
      <dgm:spPr/>
      <dgm:t>
        <a:bodyPr/>
        <a:lstStyle/>
        <a:p>
          <a:r>
            <a:rPr lang="ru-RU" dirty="0" err="1" smtClean="0"/>
            <a:t>спроможність</a:t>
          </a:r>
          <a:r>
            <a:rPr lang="ru-RU" dirty="0" smtClean="0"/>
            <a:t> грошей </a:t>
          </a:r>
          <a:r>
            <a:rPr lang="ru-RU" dirty="0" err="1" smtClean="0"/>
            <a:t>вимірювати</a:t>
          </a:r>
          <a:r>
            <a:rPr lang="ru-RU" dirty="0" smtClean="0"/>
            <a:t> </a:t>
          </a:r>
          <a:r>
            <a:rPr lang="ru-RU" dirty="0" err="1" smtClean="0"/>
            <a:t>вартість</a:t>
          </a:r>
          <a:r>
            <a:rPr lang="ru-RU" dirty="0" smtClean="0"/>
            <a:t> </a:t>
          </a:r>
          <a:r>
            <a:rPr lang="ru-RU" dirty="0" err="1" smtClean="0"/>
            <a:t>усіх</a:t>
          </a:r>
          <a:r>
            <a:rPr lang="ru-RU" dirty="0" smtClean="0"/>
            <a:t> </a:t>
          </a:r>
          <a:r>
            <a:rPr lang="ru-RU" dirty="0" err="1" smtClean="0"/>
            <a:t>товарів</a:t>
          </a:r>
          <a:r>
            <a:rPr lang="ru-RU" dirty="0" smtClean="0"/>
            <a:t> та бути </a:t>
          </a:r>
          <a:r>
            <a:rPr lang="ru-RU" dirty="0" err="1" smtClean="0"/>
            <a:t>посередником</a:t>
          </a:r>
          <a:r>
            <a:rPr lang="ru-RU" dirty="0" smtClean="0"/>
            <a:t> при </a:t>
          </a:r>
          <a:r>
            <a:rPr lang="ru-RU" dirty="0" err="1" smtClean="0"/>
            <a:t>визначенні</a:t>
          </a:r>
          <a:r>
            <a:rPr lang="ru-RU" dirty="0" smtClean="0"/>
            <a:t> </a:t>
          </a:r>
          <a:r>
            <a:rPr lang="ru-RU" dirty="0" err="1" smtClean="0"/>
            <a:t>ціни</a:t>
          </a:r>
          <a:endParaRPr lang="en-US" dirty="0"/>
        </a:p>
      </dgm:t>
    </dgm:pt>
    <dgm:pt modelId="{E241C34E-9847-4452-AA65-5E39A0D41531}" type="parTrans" cxnId="{B0264E74-802B-41E8-B625-AAB696371F81}">
      <dgm:prSet/>
      <dgm:spPr/>
      <dgm:t>
        <a:bodyPr/>
        <a:lstStyle/>
        <a:p>
          <a:endParaRPr lang="en-US"/>
        </a:p>
      </dgm:t>
    </dgm:pt>
    <dgm:pt modelId="{875CF578-446F-4012-A39C-F85441C99CF3}" type="sibTrans" cxnId="{B0264E74-802B-41E8-B625-AAB696371F81}">
      <dgm:prSet/>
      <dgm:spPr/>
      <dgm:t>
        <a:bodyPr/>
        <a:lstStyle/>
        <a:p>
          <a:endParaRPr lang="en-US"/>
        </a:p>
      </dgm:t>
    </dgm:pt>
    <dgm:pt modelId="{42C080FE-0332-476B-9203-426FBC614B71}">
      <dgm:prSet phldrT="[Текст]"/>
      <dgm:spPr/>
      <dgm:t>
        <a:bodyPr/>
        <a:lstStyle/>
        <a:p>
          <a:r>
            <a:rPr lang="uk-UA" dirty="0" smtClean="0"/>
            <a:t>Засіб обігу</a:t>
          </a:r>
          <a:endParaRPr lang="en-US" dirty="0"/>
        </a:p>
      </dgm:t>
    </dgm:pt>
    <dgm:pt modelId="{2025F03C-225B-49BD-997B-D4C69D8A8162}" type="parTrans" cxnId="{470CE18F-F202-4527-88D9-6BA232C9AA7D}">
      <dgm:prSet/>
      <dgm:spPr/>
      <dgm:t>
        <a:bodyPr/>
        <a:lstStyle/>
        <a:p>
          <a:endParaRPr lang="en-US"/>
        </a:p>
      </dgm:t>
    </dgm:pt>
    <dgm:pt modelId="{0996F0F5-1ADC-4730-90BB-0E3C6B3969F0}" type="sibTrans" cxnId="{470CE18F-F202-4527-88D9-6BA232C9AA7D}">
      <dgm:prSet/>
      <dgm:spPr/>
      <dgm:t>
        <a:bodyPr/>
        <a:lstStyle/>
        <a:p>
          <a:endParaRPr lang="en-US"/>
        </a:p>
      </dgm:t>
    </dgm:pt>
    <dgm:pt modelId="{C9458FCD-F622-4AF1-9F91-633181329B86}">
      <dgm:prSet phldrT="[Текст]"/>
      <dgm:spPr/>
      <dgm:t>
        <a:bodyPr/>
        <a:lstStyle/>
        <a:p>
          <a:r>
            <a:rPr lang="ru-RU" dirty="0" err="1" smtClean="0"/>
            <a:t>гроші</a:t>
          </a:r>
          <a:r>
            <a:rPr lang="ru-RU" dirty="0" smtClean="0"/>
            <a:t> </a:t>
          </a:r>
          <a:r>
            <a:rPr lang="ru-RU" dirty="0" err="1" smtClean="0"/>
            <a:t>виконують</a:t>
          </a:r>
          <a:r>
            <a:rPr lang="ru-RU" dirty="0" smtClean="0"/>
            <a:t> роль </a:t>
          </a:r>
          <a:r>
            <a:rPr lang="ru-RU" dirty="0" err="1" smtClean="0"/>
            <a:t>посередника</a:t>
          </a:r>
          <a:r>
            <a:rPr lang="ru-RU" dirty="0" smtClean="0"/>
            <a:t> в </a:t>
          </a:r>
          <a:r>
            <a:rPr lang="ru-RU" dirty="0" err="1" smtClean="0"/>
            <a:t>обміні</a:t>
          </a:r>
          <a:r>
            <a:rPr lang="ru-RU" dirty="0" smtClean="0"/>
            <a:t> </a:t>
          </a:r>
          <a:r>
            <a:rPr lang="ru-RU" dirty="0" err="1" smtClean="0"/>
            <a:t>товарів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забезпечують</a:t>
          </a:r>
          <a:r>
            <a:rPr lang="ru-RU" dirty="0" smtClean="0"/>
            <a:t> </a:t>
          </a:r>
          <a:r>
            <a:rPr lang="ru-RU" dirty="0" err="1" smtClean="0"/>
            <a:t>їхній</a:t>
          </a:r>
          <a:r>
            <a:rPr lang="ru-RU" dirty="0" smtClean="0"/>
            <a:t> </a:t>
          </a:r>
          <a:r>
            <a:rPr lang="ru-RU" dirty="0" err="1" smtClean="0"/>
            <a:t>обіг</a:t>
          </a:r>
          <a:endParaRPr lang="en-US" dirty="0"/>
        </a:p>
      </dgm:t>
    </dgm:pt>
    <dgm:pt modelId="{F0B1891C-B1B1-4A8C-AC7B-EDD958149398}" type="parTrans" cxnId="{E6DCF435-3313-42E3-A5F2-4E89E4DC44D3}">
      <dgm:prSet/>
      <dgm:spPr/>
      <dgm:t>
        <a:bodyPr/>
        <a:lstStyle/>
        <a:p>
          <a:endParaRPr lang="en-US"/>
        </a:p>
      </dgm:t>
    </dgm:pt>
    <dgm:pt modelId="{CC12FC8E-D673-44EE-AD78-A67EA38F4003}" type="sibTrans" cxnId="{E6DCF435-3313-42E3-A5F2-4E89E4DC44D3}">
      <dgm:prSet/>
      <dgm:spPr/>
      <dgm:t>
        <a:bodyPr/>
        <a:lstStyle/>
        <a:p>
          <a:endParaRPr lang="en-US"/>
        </a:p>
      </dgm:t>
    </dgm:pt>
    <dgm:pt modelId="{A9814296-288E-4074-8E7A-9916B7D0A7DB}">
      <dgm:prSet/>
      <dgm:spPr/>
      <dgm:t>
        <a:bodyPr/>
        <a:lstStyle/>
        <a:p>
          <a:r>
            <a:rPr lang="uk-UA" dirty="0" smtClean="0"/>
            <a:t>Засіб платежу</a:t>
          </a:r>
          <a:endParaRPr lang="en-US" dirty="0"/>
        </a:p>
      </dgm:t>
    </dgm:pt>
    <dgm:pt modelId="{FBAFEBA7-A856-45D7-8C0A-8BE344AF3399}" type="parTrans" cxnId="{08588CFD-258D-480C-8377-7E40765EFDFC}">
      <dgm:prSet/>
      <dgm:spPr/>
      <dgm:t>
        <a:bodyPr/>
        <a:lstStyle/>
        <a:p>
          <a:endParaRPr lang="en-US"/>
        </a:p>
      </dgm:t>
    </dgm:pt>
    <dgm:pt modelId="{644B21D3-7E03-4E55-9918-035A8BB36109}" type="sibTrans" cxnId="{08588CFD-258D-480C-8377-7E40765EFDFC}">
      <dgm:prSet/>
      <dgm:spPr/>
      <dgm:t>
        <a:bodyPr/>
        <a:lstStyle/>
        <a:p>
          <a:endParaRPr lang="en-US"/>
        </a:p>
      </dgm:t>
    </dgm:pt>
    <dgm:pt modelId="{6E799EFF-FDF9-4A1E-A72F-A7A1246B3B06}">
      <dgm:prSet/>
      <dgm:spPr/>
      <dgm:t>
        <a:bodyPr/>
        <a:lstStyle/>
        <a:p>
          <a:r>
            <a:rPr lang="uk-UA" dirty="0" smtClean="0"/>
            <a:t>Засіб нагромадження</a:t>
          </a:r>
          <a:endParaRPr lang="en-US" dirty="0"/>
        </a:p>
      </dgm:t>
    </dgm:pt>
    <dgm:pt modelId="{1FAFDC5E-33CA-46A1-BA95-FFDEEE8BAF94}" type="parTrans" cxnId="{957D7365-67A9-4842-B78F-C65FA9A44995}">
      <dgm:prSet/>
      <dgm:spPr/>
      <dgm:t>
        <a:bodyPr/>
        <a:lstStyle/>
        <a:p>
          <a:endParaRPr lang="en-US"/>
        </a:p>
      </dgm:t>
    </dgm:pt>
    <dgm:pt modelId="{F73551FC-72B1-41F2-ABE3-A31FCF8D3326}" type="sibTrans" cxnId="{957D7365-67A9-4842-B78F-C65FA9A44995}">
      <dgm:prSet/>
      <dgm:spPr/>
      <dgm:t>
        <a:bodyPr/>
        <a:lstStyle/>
        <a:p>
          <a:endParaRPr lang="en-US"/>
        </a:p>
      </dgm:t>
    </dgm:pt>
    <dgm:pt modelId="{41F4C887-299F-4E65-868A-94ED66B37F70}">
      <dgm:prSet/>
      <dgm:spPr/>
      <dgm:t>
        <a:bodyPr/>
        <a:lstStyle/>
        <a:p>
          <a:r>
            <a:rPr lang="uk-UA" dirty="0" smtClean="0"/>
            <a:t>Світові гроші</a:t>
          </a:r>
          <a:endParaRPr lang="en-US" dirty="0"/>
        </a:p>
      </dgm:t>
    </dgm:pt>
    <dgm:pt modelId="{01235CC0-4F44-4197-B8DD-CDA6FBB0C121}" type="parTrans" cxnId="{FCA719C5-79AA-4BA7-8365-C5372B660AC5}">
      <dgm:prSet/>
      <dgm:spPr/>
      <dgm:t>
        <a:bodyPr/>
        <a:lstStyle/>
        <a:p>
          <a:endParaRPr lang="en-US"/>
        </a:p>
      </dgm:t>
    </dgm:pt>
    <dgm:pt modelId="{84D0410B-58AB-43C0-9272-2CC1BA7195F3}" type="sibTrans" cxnId="{FCA719C5-79AA-4BA7-8365-C5372B660AC5}">
      <dgm:prSet/>
      <dgm:spPr/>
      <dgm:t>
        <a:bodyPr/>
        <a:lstStyle/>
        <a:p>
          <a:endParaRPr lang="en-US"/>
        </a:p>
      </dgm:t>
    </dgm:pt>
    <dgm:pt modelId="{3059F0E1-A8B8-43F9-8020-F90EA7679E0D}">
      <dgm:prSet/>
      <dgm:spPr/>
      <dgm:t>
        <a:bodyPr/>
        <a:lstStyle/>
        <a:p>
          <a:r>
            <a:rPr lang="ru-RU" dirty="0" err="1" smtClean="0"/>
            <a:t>полягає</a:t>
          </a:r>
          <a:r>
            <a:rPr lang="ru-RU" dirty="0" smtClean="0"/>
            <a:t> в </a:t>
          </a:r>
          <a:r>
            <a:rPr lang="ru-RU" dirty="0" err="1" smtClean="0"/>
            <a:t>обслуговуванні</a:t>
          </a:r>
          <a:r>
            <a:rPr lang="ru-RU" dirty="0" smtClean="0"/>
            <a:t> </a:t>
          </a:r>
          <a:r>
            <a:rPr lang="ru-RU" dirty="0" err="1" smtClean="0"/>
            <a:t>грошима</a:t>
          </a:r>
          <a:r>
            <a:rPr lang="ru-RU" dirty="0" smtClean="0"/>
            <a:t> </a:t>
          </a:r>
          <a:r>
            <a:rPr lang="ru-RU" dirty="0" err="1" smtClean="0"/>
            <a:t>погашення</a:t>
          </a:r>
          <a:r>
            <a:rPr lang="ru-RU" dirty="0" smtClean="0"/>
            <a:t> </a:t>
          </a:r>
          <a:r>
            <a:rPr lang="ru-RU" dirty="0" err="1" smtClean="0"/>
            <a:t>різних</a:t>
          </a:r>
          <a:r>
            <a:rPr lang="ru-RU" dirty="0" smtClean="0"/>
            <a:t> </a:t>
          </a:r>
          <a:r>
            <a:rPr lang="ru-RU" dirty="0" err="1" smtClean="0"/>
            <a:t>боргових</a:t>
          </a:r>
          <a:r>
            <a:rPr lang="ru-RU" dirty="0" smtClean="0"/>
            <a:t> </a:t>
          </a:r>
          <a:r>
            <a:rPr lang="ru-RU" dirty="0" err="1" smtClean="0"/>
            <a:t>зобо</a:t>
          </a:r>
          <a:r>
            <a:rPr lang="ru-RU" dirty="0" smtClean="0"/>
            <a:t> </a:t>
          </a:r>
          <a:r>
            <a:rPr lang="ru-RU" dirty="0" err="1" smtClean="0"/>
            <a:t>в’язань</a:t>
          </a:r>
          <a:r>
            <a:rPr lang="ru-RU" dirty="0" smtClean="0"/>
            <a:t> </a:t>
          </a:r>
          <a:r>
            <a:rPr lang="ru-RU" dirty="0" err="1" smtClean="0"/>
            <a:t>між</a:t>
          </a:r>
          <a:r>
            <a:rPr lang="ru-RU" dirty="0" smtClean="0"/>
            <a:t> </a:t>
          </a:r>
          <a:r>
            <a:rPr lang="ru-RU" dirty="0" err="1" smtClean="0"/>
            <a:t>суб’єктами</a:t>
          </a:r>
          <a:r>
            <a:rPr lang="ru-RU" dirty="0" smtClean="0"/>
            <a:t> </a:t>
          </a:r>
          <a:r>
            <a:rPr lang="ru-RU" dirty="0" err="1" smtClean="0"/>
            <a:t>економічних</a:t>
          </a:r>
          <a:r>
            <a:rPr lang="ru-RU" dirty="0" smtClean="0"/>
            <a:t> </a:t>
          </a:r>
          <a:r>
            <a:rPr lang="ru-RU" dirty="0" err="1" smtClean="0"/>
            <a:t>відносин</a:t>
          </a:r>
          <a:endParaRPr lang="en-US" dirty="0"/>
        </a:p>
      </dgm:t>
    </dgm:pt>
    <dgm:pt modelId="{89B5549F-A238-41E6-A7CA-38C37A8216A9}" type="parTrans" cxnId="{244B34C7-40C0-4AAE-95F3-5B0CA729E3D9}">
      <dgm:prSet/>
      <dgm:spPr/>
      <dgm:t>
        <a:bodyPr/>
        <a:lstStyle/>
        <a:p>
          <a:endParaRPr lang="en-US"/>
        </a:p>
      </dgm:t>
    </dgm:pt>
    <dgm:pt modelId="{3854FC57-6EDF-42D6-83A6-6195F921CC94}" type="sibTrans" cxnId="{244B34C7-40C0-4AAE-95F3-5B0CA729E3D9}">
      <dgm:prSet/>
      <dgm:spPr/>
      <dgm:t>
        <a:bodyPr/>
        <a:lstStyle/>
        <a:p>
          <a:endParaRPr lang="en-US"/>
        </a:p>
      </dgm:t>
    </dgm:pt>
    <dgm:pt modelId="{63514421-DA29-4166-BB3D-C72C977A03E4}">
      <dgm:prSet custT="1"/>
      <dgm:spPr/>
      <dgm:t>
        <a:bodyPr/>
        <a:lstStyle/>
        <a:p>
          <a:r>
            <a:rPr lang="uk-UA" sz="1600" dirty="0" smtClean="0"/>
            <a:t>гроші стають загальним втіленням багатства</a:t>
          </a:r>
          <a:endParaRPr lang="en-US" sz="1600" dirty="0"/>
        </a:p>
      </dgm:t>
    </dgm:pt>
    <dgm:pt modelId="{0627E32A-5334-42E1-B5C8-723268A9D7BC}" type="parTrans" cxnId="{F1DA5E87-6143-46E5-ABC8-3E1146D7FB9D}">
      <dgm:prSet/>
      <dgm:spPr/>
      <dgm:t>
        <a:bodyPr/>
        <a:lstStyle/>
        <a:p>
          <a:endParaRPr lang="en-US"/>
        </a:p>
      </dgm:t>
    </dgm:pt>
    <dgm:pt modelId="{F0EC5B4C-6831-4B6D-9D93-766D6B4CB2E3}" type="sibTrans" cxnId="{F1DA5E87-6143-46E5-ABC8-3E1146D7FB9D}">
      <dgm:prSet/>
      <dgm:spPr/>
      <dgm:t>
        <a:bodyPr/>
        <a:lstStyle/>
        <a:p>
          <a:endParaRPr lang="en-US"/>
        </a:p>
      </dgm:t>
    </dgm:pt>
    <dgm:pt modelId="{6E5D0F96-897A-42F9-9DDF-CD2FA27A80B5}">
      <dgm:prSet custT="1"/>
      <dgm:spPr/>
      <dgm:t>
        <a:bodyPr/>
        <a:lstStyle/>
        <a:p>
          <a:r>
            <a:rPr lang="ru-RU" sz="1600" dirty="0" err="1" smtClean="0"/>
            <a:t>є</a:t>
          </a:r>
          <a:r>
            <a:rPr lang="ru-RU" sz="1600" dirty="0" smtClean="0"/>
            <a:t> </a:t>
          </a:r>
          <a:r>
            <a:rPr lang="ru-RU" sz="1600" dirty="0" err="1" smtClean="0"/>
            <a:t>передумовою</a:t>
          </a:r>
          <a:r>
            <a:rPr lang="ru-RU" sz="1600" dirty="0" smtClean="0"/>
            <a:t> </a:t>
          </a:r>
          <a:r>
            <a:rPr lang="ru-RU" sz="1600" dirty="0" err="1" smtClean="0"/>
            <a:t>розвитку</a:t>
          </a:r>
          <a:r>
            <a:rPr lang="ru-RU" sz="1600" dirty="0" smtClean="0"/>
            <a:t> </a:t>
          </a:r>
          <a:r>
            <a:rPr lang="ru-RU" sz="1600" dirty="0" err="1" smtClean="0"/>
            <a:t>кредитних</a:t>
          </a:r>
          <a:r>
            <a:rPr lang="ru-RU" sz="1600" dirty="0" smtClean="0"/>
            <a:t> </a:t>
          </a:r>
          <a:r>
            <a:rPr lang="ru-RU" sz="1600" dirty="0" err="1" smtClean="0"/>
            <a:t>відносин</a:t>
          </a:r>
          <a:r>
            <a:rPr lang="ru-RU" sz="1600" dirty="0" smtClean="0"/>
            <a:t>, за </a:t>
          </a:r>
          <a:r>
            <a:rPr lang="ru-RU" sz="1600" dirty="0" err="1" smtClean="0"/>
            <a:t>допомогою</a:t>
          </a:r>
          <a:r>
            <a:rPr lang="ru-RU" sz="1600" dirty="0" smtClean="0"/>
            <a:t> </a:t>
          </a:r>
          <a:r>
            <a:rPr lang="ru-RU" sz="1600" dirty="0" err="1" smtClean="0"/>
            <a:t>яких</a:t>
          </a:r>
          <a:r>
            <a:rPr lang="ru-RU" sz="1600" dirty="0" smtClean="0"/>
            <a:t> </a:t>
          </a:r>
          <a:r>
            <a:rPr lang="ru-RU" sz="1600" dirty="0" err="1" smtClean="0"/>
            <a:t>можна</a:t>
          </a:r>
          <a:r>
            <a:rPr lang="ru-RU" sz="1600" dirty="0" smtClean="0"/>
            <a:t> </a:t>
          </a:r>
          <a:r>
            <a:rPr lang="ru-RU" sz="1600" dirty="0" err="1" smtClean="0"/>
            <a:t>використовувати</a:t>
          </a:r>
          <a:r>
            <a:rPr lang="ru-RU" sz="1600" dirty="0" smtClean="0"/>
            <a:t> </a:t>
          </a:r>
          <a:r>
            <a:rPr lang="ru-RU" sz="1600" dirty="0" err="1" smtClean="0"/>
            <a:t>тимчасово</a:t>
          </a:r>
          <a:r>
            <a:rPr lang="ru-RU" sz="1600" dirty="0" smtClean="0"/>
            <a:t> </a:t>
          </a:r>
          <a:r>
            <a:rPr lang="ru-RU" sz="1600" dirty="0" err="1" smtClean="0"/>
            <a:t>вільні</a:t>
          </a:r>
          <a:r>
            <a:rPr lang="ru-RU" sz="1600" dirty="0" smtClean="0"/>
            <a:t> </a:t>
          </a:r>
          <a:r>
            <a:rPr lang="ru-RU" sz="1600" dirty="0" err="1" smtClean="0"/>
            <a:t>кошти</a:t>
          </a:r>
          <a:endParaRPr lang="en-US" sz="1600" dirty="0"/>
        </a:p>
      </dgm:t>
    </dgm:pt>
    <dgm:pt modelId="{FDC0435F-0A61-4D79-AA3E-7FD11EA1E163}" type="parTrans" cxnId="{4F0CE0D0-C382-47F9-A141-E916B584AB31}">
      <dgm:prSet/>
      <dgm:spPr/>
      <dgm:t>
        <a:bodyPr/>
        <a:lstStyle/>
        <a:p>
          <a:endParaRPr lang="en-US"/>
        </a:p>
      </dgm:t>
    </dgm:pt>
    <dgm:pt modelId="{4555BE0F-9525-4C0C-A23B-8B20F8D2E76A}" type="sibTrans" cxnId="{4F0CE0D0-C382-47F9-A141-E916B584AB31}">
      <dgm:prSet/>
      <dgm:spPr/>
      <dgm:t>
        <a:bodyPr/>
        <a:lstStyle/>
        <a:p>
          <a:endParaRPr lang="en-US"/>
        </a:p>
      </dgm:t>
    </dgm:pt>
    <dgm:pt modelId="{B99D0A70-D93D-4DF3-9DFC-DBFA7DE2BA59}">
      <dgm:prSet/>
      <dgm:spPr/>
      <dgm:t>
        <a:bodyPr/>
        <a:lstStyle/>
        <a:p>
          <a:r>
            <a:rPr lang="ru-RU" dirty="0" err="1" smtClean="0"/>
            <a:t>полягає</a:t>
          </a:r>
          <a:r>
            <a:rPr lang="ru-RU" dirty="0" smtClean="0"/>
            <a:t> в </a:t>
          </a:r>
          <a:r>
            <a:rPr lang="ru-RU" dirty="0" err="1" smtClean="0"/>
            <a:t>обслуговуванні</a:t>
          </a:r>
          <a:r>
            <a:rPr lang="ru-RU" dirty="0" smtClean="0"/>
            <a:t> </a:t>
          </a:r>
          <a:r>
            <a:rPr lang="ru-RU" dirty="0" err="1" smtClean="0"/>
            <a:t>грошима</a:t>
          </a:r>
          <a:r>
            <a:rPr lang="ru-RU" dirty="0" smtClean="0"/>
            <a:t> </a:t>
          </a:r>
          <a:r>
            <a:rPr lang="ru-RU" dirty="0" err="1" smtClean="0"/>
            <a:t>міждержавних</a:t>
          </a:r>
          <a:r>
            <a:rPr lang="ru-RU" dirty="0" smtClean="0"/>
            <a:t> </a:t>
          </a:r>
          <a:r>
            <a:rPr lang="ru-RU" dirty="0" err="1" smtClean="0"/>
            <a:t>економічних</a:t>
          </a:r>
          <a:r>
            <a:rPr lang="ru-RU" dirty="0" smtClean="0"/>
            <a:t> </a:t>
          </a:r>
          <a:r>
            <a:rPr lang="ru-RU" dirty="0" err="1" smtClean="0"/>
            <a:t>відносин</a:t>
          </a:r>
          <a:endParaRPr lang="en-US" dirty="0"/>
        </a:p>
      </dgm:t>
    </dgm:pt>
    <dgm:pt modelId="{B4C4D3C8-607F-4646-B285-580CB8BADF7D}" type="parTrans" cxnId="{674629A1-237F-42F9-96B2-C6A15AE08CBB}">
      <dgm:prSet/>
      <dgm:spPr/>
    </dgm:pt>
    <dgm:pt modelId="{5E1A53D9-5465-496D-B290-92674AF44FC2}" type="sibTrans" cxnId="{674629A1-237F-42F9-96B2-C6A15AE08CBB}">
      <dgm:prSet/>
      <dgm:spPr/>
    </dgm:pt>
    <dgm:pt modelId="{0F956B5A-448E-4AA4-BF7C-0B79BD78AEE5}" type="pres">
      <dgm:prSet presAssocID="{6F0F5E5C-1BC8-4C24-8098-53ADD54C40B3}" presName="Name0" presStyleCnt="0">
        <dgm:presLayoutVars>
          <dgm:dir/>
          <dgm:animLvl val="lvl"/>
          <dgm:resizeHandles/>
        </dgm:presLayoutVars>
      </dgm:prSet>
      <dgm:spPr/>
    </dgm:pt>
    <dgm:pt modelId="{EAAC4988-AF8F-471D-AB62-2CEBEC05CE35}" type="pres">
      <dgm:prSet presAssocID="{40690AFF-9C79-4832-BFEA-5D81915C74ED}" presName="linNode" presStyleCnt="0"/>
      <dgm:spPr/>
    </dgm:pt>
    <dgm:pt modelId="{8D1124B0-D574-4C17-870F-9C6CF6AFD7A1}" type="pres">
      <dgm:prSet presAssocID="{40690AFF-9C79-4832-BFEA-5D81915C74ED}" presName="parentShp" presStyleLbl="node1" presStyleIdx="0" presStyleCnt="5">
        <dgm:presLayoutVars>
          <dgm:bulletEnabled val="1"/>
        </dgm:presLayoutVars>
      </dgm:prSet>
      <dgm:spPr/>
    </dgm:pt>
    <dgm:pt modelId="{6B4B9E9D-BEE4-4EAD-AD29-7F5600E5D90B}" type="pres">
      <dgm:prSet presAssocID="{40690AFF-9C79-4832-BFEA-5D81915C74ED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7DD4EE-1D44-4E83-8091-47A4AB7C24DD}" type="pres">
      <dgm:prSet presAssocID="{89FB7B89-2305-4756-BC32-EE8EE20736A5}" presName="spacing" presStyleCnt="0"/>
      <dgm:spPr/>
    </dgm:pt>
    <dgm:pt modelId="{29518DE0-019A-459F-A2A7-93ABF911DEDD}" type="pres">
      <dgm:prSet presAssocID="{42C080FE-0332-476B-9203-426FBC614B71}" presName="linNode" presStyleCnt="0"/>
      <dgm:spPr/>
    </dgm:pt>
    <dgm:pt modelId="{56BE2F50-27B0-4251-93C3-0A6900D8BBEF}" type="pres">
      <dgm:prSet presAssocID="{42C080FE-0332-476B-9203-426FBC614B71}" presName="parentShp" presStyleLbl="node1" presStyleIdx="1" presStyleCnt="5">
        <dgm:presLayoutVars>
          <dgm:bulletEnabled val="1"/>
        </dgm:presLayoutVars>
      </dgm:prSet>
      <dgm:spPr/>
    </dgm:pt>
    <dgm:pt modelId="{A648A194-7A16-4998-8841-FF41DD759AD3}" type="pres">
      <dgm:prSet presAssocID="{42C080FE-0332-476B-9203-426FBC614B71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8C4C0-0125-45A3-A311-F696E4F72A40}" type="pres">
      <dgm:prSet presAssocID="{0996F0F5-1ADC-4730-90BB-0E3C6B3969F0}" presName="spacing" presStyleCnt="0"/>
      <dgm:spPr/>
    </dgm:pt>
    <dgm:pt modelId="{30C00C69-32E4-48F6-B468-EEFF5F8792D7}" type="pres">
      <dgm:prSet presAssocID="{A9814296-288E-4074-8E7A-9916B7D0A7DB}" presName="linNode" presStyleCnt="0"/>
      <dgm:spPr/>
    </dgm:pt>
    <dgm:pt modelId="{60A51D36-A322-4C46-95E0-593B4FC6F05C}" type="pres">
      <dgm:prSet presAssocID="{A9814296-288E-4074-8E7A-9916B7D0A7DB}" presName="parentShp" presStyleLbl="node1" presStyleIdx="2" presStyleCnt="5">
        <dgm:presLayoutVars>
          <dgm:bulletEnabled val="1"/>
        </dgm:presLayoutVars>
      </dgm:prSet>
      <dgm:spPr/>
    </dgm:pt>
    <dgm:pt modelId="{8DC1885B-BCC2-4BAB-BEA0-6B04037B15E7}" type="pres">
      <dgm:prSet presAssocID="{A9814296-288E-4074-8E7A-9916B7D0A7DB}" presName="childShp" presStyleLbl="bgAccFollowNode1" presStyleIdx="2" presStyleCnt="5" custLinFactNeighborX="-826" custLinFactNeighborY="2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39F88-7EB6-42AC-A7B3-094724C8E088}" type="pres">
      <dgm:prSet presAssocID="{644B21D3-7E03-4E55-9918-035A8BB36109}" presName="spacing" presStyleCnt="0"/>
      <dgm:spPr/>
    </dgm:pt>
    <dgm:pt modelId="{02C0555C-FDD0-4B9E-99A4-FEEEFA6619C8}" type="pres">
      <dgm:prSet presAssocID="{6E799EFF-FDF9-4A1E-A72F-A7A1246B3B06}" presName="linNode" presStyleCnt="0"/>
      <dgm:spPr/>
    </dgm:pt>
    <dgm:pt modelId="{AF862B26-6C24-42FD-986C-6BB3831B4B8A}" type="pres">
      <dgm:prSet presAssocID="{6E799EFF-FDF9-4A1E-A72F-A7A1246B3B06}" presName="parentShp" presStyleLbl="node1" presStyleIdx="3" presStyleCnt="5">
        <dgm:presLayoutVars>
          <dgm:bulletEnabled val="1"/>
        </dgm:presLayoutVars>
      </dgm:prSet>
      <dgm:spPr/>
    </dgm:pt>
    <dgm:pt modelId="{9AE677AE-2FBB-4F4D-BF6B-831CCA940A8E}" type="pres">
      <dgm:prSet presAssocID="{6E799EFF-FDF9-4A1E-A72F-A7A1246B3B06}" presName="childShp" presStyleLbl="bgAccFollowNode1" presStyleIdx="3" presStyleCnt="5" custScaleY="1119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B01CF-312B-4813-8C95-2D559A0D694E}" type="pres">
      <dgm:prSet presAssocID="{F73551FC-72B1-41F2-ABE3-A31FCF8D3326}" presName="spacing" presStyleCnt="0"/>
      <dgm:spPr/>
    </dgm:pt>
    <dgm:pt modelId="{7D3F082D-3687-4962-A0B9-0E20AA2C9289}" type="pres">
      <dgm:prSet presAssocID="{41F4C887-299F-4E65-868A-94ED66B37F70}" presName="linNode" presStyleCnt="0"/>
      <dgm:spPr/>
    </dgm:pt>
    <dgm:pt modelId="{31BDA9AC-2347-4AF2-8C64-3F584F757348}" type="pres">
      <dgm:prSet presAssocID="{41F4C887-299F-4E65-868A-94ED66B37F70}" presName="parentShp" presStyleLbl="node1" presStyleIdx="4" presStyleCnt="5">
        <dgm:presLayoutVars>
          <dgm:bulletEnabled val="1"/>
        </dgm:presLayoutVars>
      </dgm:prSet>
      <dgm:spPr/>
    </dgm:pt>
    <dgm:pt modelId="{EF59C3E3-2F66-40BA-B4C9-016B520972AE}" type="pres">
      <dgm:prSet presAssocID="{41F4C887-299F-4E65-868A-94ED66B37F70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D8196C-E606-4076-8631-312196F577AE}" type="presOf" srcId="{A9814296-288E-4074-8E7A-9916B7D0A7DB}" destId="{60A51D36-A322-4C46-95E0-593B4FC6F05C}" srcOrd="0" destOrd="0" presId="urn:microsoft.com/office/officeart/2005/8/layout/vList6"/>
    <dgm:cxn modelId="{08588CFD-258D-480C-8377-7E40765EFDFC}" srcId="{6F0F5E5C-1BC8-4C24-8098-53ADD54C40B3}" destId="{A9814296-288E-4074-8E7A-9916B7D0A7DB}" srcOrd="2" destOrd="0" parTransId="{FBAFEBA7-A856-45D7-8C0A-8BE344AF3399}" sibTransId="{644B21D3-7E03-4E55-9918-035A8BB36109}"/>
    <dgm:cxn modelId="{555A04DE-03E4-45E4-A171-86B6168CA7BC}" type="presOf" srcId="{3059F0E1-A8B8-43F9-8020-F90EA7679E0D}" destId="{8DC1885B-BCC2-4BAB-BEA0-6B04037B15E7}" srcOrd="0" destOrd="0" presId="urn:microsoft.com/office/officeart/2005/8/layout/vList6"/>
    <dgm:cxn modelId="{E6DCF435-3313-42E3-A5F2-4E89E4DC44D3}" srcId="{42C080FE-0332-476B-9203-426FBC614B71}" destId="{C9458FCD-F622-4AF1-9F91-633181329B86}" srcOrd="0" destOrd="0" parTransId="{F0B1891C-B1B1-4A8C-AC7B-EDD958149398}" sibTransId="{CC12FC8E-D673-44EE-AD78-A67EA38F4003}"/>
    <dgm:cxn modelId="{761AECD4-CE24-46B7-8183-DA6F785D631B}" srcId="{6F0F5E5C-1BC8-4C24-8098-53ADD54C40B3}" destId="{40690AFF-9C79-4832-BFEA-5D81915C74ED}" srcOrd="0" destOrd="0" parTransId="{A8A81725-CF4F-4D4C-A741-571E9A22D9B9}" sibTransId="{89FB7B89-2305-4756-BC32-EE8EE20736A5}"/>
    <dgm:cxn modelId="{B0264E74-802B-41E8-B625-AAB696371F81}" srcId="{40690AFF-9C79-4832-BFEA-5D81915C74ED}" destId="{F93C94E0-E147-41DE-A702-5FB9722CD20D}" srcOrd="0" destOrd="0" parTransId="{E241C34E-9847-4452-AA65-5E39A0D41531}" sibTransId="{875CF578-446F-4012-A39C-F85441C99CF3}"/>
    <dgm:cxn modelId="{E5636D4E-9882-4E81-9449-B3EBD710348D}" type="presOf" srcId="{C9458FCD-F622-4AF1-9F91-633181329B86}" destId="{A648A194-7A16-4998-8841-FF41DD759AD3}" srcOrd="0" destOrd="0" presId="urn:microsoft.com/office/officeart/2005/8/layout/vList6"/>
    <dgm:cxn modelId="{92C89063-9502-4C7F-B3A7-29478B00D040}" type="presOf" srcId="{41F4C887-299F-4E65-868A-94ED66B37F70}" destId="{31BDA9AC-2347-4AF2-8C64-3F584F757348}" srcOrd="0" destOrd="0" presId="urn:microsoft.com/office/officeart/2005/8/layout/vList6"/>
    <dgm:cxn modelId="{470CE18F-F202-4527-88D9-6BA232C9AA7D}" srcId="{6F0F5E5C-1BC8-4C24-8098-53ADD54C40B3}" destId="{42C080FE-0332-476B-9203-426FBC614B71}" srcOrd="1" destOrd="0" parTransId="{2025F03C-225B-49BD-997B-D4C69D8A8162}" sibTransId="{0996F0F5-1ADC-4730-90BB-0E3C6B3969F0}"/>
    <dgm:cxn modelId="{244B34C7-40C0-4AAE-95F3-5B0CA729E3D9}" srcId="{A9814296-288E-4074-8E7A-9916B7D0A7DB}" destId="{3059F0E1-A8B8-43F9-8020-F90EA7679E0D}" srcOrd="0" destOrd="0" parTransId="{89B5549F-A238-41E6-A7CA-38C37A8216A9}" sibTransId="{3854FC57-6EDF-42D6-83A6-6195F921CC94}"/>
    <dgm:cxn modelId="{957D7365-67A9-4842-B78F-C65FA9A44995}" srcId="{6F0F5E5C-1BC8-4C24-8098-53ADD54C40B3}" destId="{6E799EFF-FDF9-4A1E-A72F-A7A1246B3B06}" srcOrd="3" destOrd="0" parTransId="{1FAFDC5E-33CA-46A1-BA95-FFDEEE8BAF94}" sibTransId="{F73551FC-72B1-41F2-ABE3-A31FCF8D3326}"/>
    <dgm:cxn modelId="{FCA719C5-79AA-4BA7-8365-C5372B660AC5}" srcId="{6F0F5E5C-1BC8-4C24-8098-53ADD54C40B3}" destId="{41F4C887-299F-4E65-868A-94ED66B37F70}" srcOrd="4" destOrd="0" parTransId="{01235CC0-4F44-4197-B8DD-CDA6FBB0C121}" sibTransId="{84D0410B-58AB-43C0-9272-2CC1BA7195F3}"/>
    <dgm:cxn modelId="{7DC83839-34AE-4979-9E9F-1BB999771D69}" type="presOf" srcId="{F93C94E0-E147-41DE-A702-5FB9722CD20D}" destId="{6B4B9E9D-BEE4-4EAD-AD29-7F5600E5D90B}" srcOrd="0" destOrd="0" presId="urn:microsoft.com/office/officeart/2005/8/layout/vList6"/>
    <dgm:cxn modelId="{8ABB1F57-D24B-4477-8474-A8CE12060DA5}" type="presOf" srcId="{63514421-DA29-4166-BB3D-C72C977A03E4}" destId="{9AE677AE-2FBB-4F4D-BF6B-831CCA940A8E}" srcOrd="0" destOrd="0" presId="urn:microsoft.com/office/officeart/2005/8/layout/vList6"/>
    <dgm:cxn modelId="{9093548D-0109-434D-B5C3-8D73218433E3}" type="presOf" srcId="{40690AFF-9C79-4832-BFEA-5D81915C74ED}" destId="{8D1124B0-D574-4C17-870F-9C6CF6AFD7A1}" srcOrd="0" destOrd="0" presId="urn:microsoft.com/office/officeart/2005/8/layout/vList6"/>
    <dgm:cxn modelId="{837D1236-3055-4BEA-B692-4E339F0A5C9A}" type="presOf" srcId="{6F0F5E5C-1BC8-4C24-8098-53ADD54C40B3}" destId="{0F956B5A-448E-4AA4-BF7C-0B79BD78AEE5}" srcOrd="0" destOrd="0" presId="urn:microsoft.com/office/officeart/2005/8/layout/vList6"/>
    <dgm:cxn modelId="{0F2A19DD-FE8D-4E1C-8E0B-463B79FC3992}" type="presOf" srcId="{B99D0A70-D93D-4DF3-9DFC-DBFA7DE2BA59}" destId="{EF59C3E3-2F66-40BA-B4C9-016B520972AE}" srcOrd="0" destOrd="0" presId="urn:microsoft.com/office/officeart/2005/8/layout/vList6"/>
    <dgm:cxn modelId="{4F0CE0D0-C382-47F9-A141-E916B584AB31}" srcId="{6E799EFF-FDF9-4A1E-A72F-A7A1246B3B06}" destId="{6E5D0F96-897A-42F9-9DDF-CD2FA27A80B5}" srcOrd="1" destOrd="0" parTransId="{FDC0435F-0A61-4D79-AA3E-7FD11EA1E163}" sibTransId="{4555BE0F-9525-4C0C-A23B-8B20F8D2E76A}"/>
    <dgm:cxn modelId="{26C6F9B1-7AC1-4F90-96B6-5CD97FB346E4}" type="presOf" srcId="{6E799EFF-FDF9-4A1E-A72F-A7A1246B3B06}" destId="{AF862B26-6C24-42FD-986C-6BB3831B4B8A}" srcOrd="0" destOrd="0" presId="urn:microsoft.com/office/officeart/2005/8/layout/vList6"/>
    <dgm:cxn modelId="{57599E34-1725-416C-B3AE-967F0EEB0A5B}" type="presOf" srcId="{6E5D0F96-897A-42F9-9DDF-CD2FA27A80B5}" destId="{9AE677AE-2FBB-4F4D-BF6B-831CCA940A8E}" srcOrd="0" destOrd="1" presId="urn:microsoft.com/office/officeart/2005/8/layout/vList6"/>
    <dgm:cxn modelId="{674629A1-237F-42F9-96B2-C6A15AE08CBB}" srcId="{41F4C887-299F-4E65-868A-94ED66B37F70}" destId="{B99D0A70-D93D-4DF3-9DFC-DBFA7DE2BA59}" srcOrd="0" destOrd="0" parTransId="{B4C4D3C8-607F-4646-B285-580CB8BADF7D}" sibTransId="{5E1A53D9-5465-496D-B290-92674AF44FC2}"/>
    <dgm:cxn modelId="{017BA560-7BCB-42AB-BB4A-FFA51C0565CB}" type="presOf" srcId="{42C080FE-0332-476B-9203-426FBC614B71}" destId="{56BE2F50-27B0-4251-93C3-0A6900D8BBEF}" srcOrd="0" destOrd="0" presId="urn:microsoft.com/office/officeart/2005/8/layout/vList6"/>
    <dgm:cxn modelId="{F1DA5E87-6143-46E5-ABC8-3E1146D7FB9D}" srcId="{6E799EFF-FDF9-4A1E-A72F-A7A1246B3B06}" destId="{63514421-DA29-4166-BB3D-C72C977A03E4}" srcOrd="0" destOrd="0" parTransId="{0627E32A-5334-42E1-B5C8-723268A9D7BC}" sibTransId="{F0EC5B4C-6831-4B6D-9D93-766D6B4CB2E3}"/>
    <dgm:cxn modelId="{0586BB82-2A8C-4183-8AAB-FCEB6B008B8F}" type="presParOf" srcId="{0F956B5A-448E-4AA4-BF7C-0B79BD78AEE5}" destId="{EAAC4988-AF8F-471D-AB62-2CEBEC05CE35}" srcOrd="0" destOrd="0" presId="urn:microsoft.com/office/officeart/2005/8/layout/vList6"/>
    <dgm:cxn modelId="{B654C3CC-EDDC-4346-8234-00CF494CDC55}" type="presParOf" srcId="{EAAC4988-AF8F-471D-AB62-2CEBEC05CE35}" destId="{8D1124B0-D574-4C17-870F-9C6CF6AFD7A1}" srcOrd="0" destOrd="0" presId="urn:microsoft.com/office/officeart/2005/8/layout/vList6"/>
    <dgm:cxn modelId="{EA7A2FEB-F1FE-4DB3-AB44-A4F08A390FA8}" type="presParOf" srcId="{EAAC4988-AF8F-471D-AB62-2CEBEC05CE35}" destId="{6B4B9E9D-BEE4-4EAD-AD29-7F5600E5D90B}" srcOrd="1" destOrd="0" presId="urn:microsoft.com/office/officeart/2005/8/layout/vList6"/>
    <dgm:cxn modelId="{3AB114C2-BB44-4124-B451-75A756D2FD2F}" type="presParOf" srcId="{0F956B5A-448E-4AA4-BF7C-0B79BD78AEE5}" destId="{117DD4EE-1D44-4E83-8091-47A4AB7C24DD}" srcOrd="1" destOrd="0" presId="urn:microsoft.com/office/officeart/2005/8/layout/vList6"/>
    <dgm:cxn modelId="{55826960-A7E1-4B74-9720-8EA981F4F4E0}" type="presParOf" srcId="{0F956B5A-448E-4AA4-BF7C-0B79BD78AEE5}" destId="{29518DE0-019A-459F-A2A7-93ABF911DEDD}" srcOrd="2" destOrd="0" presId="urn:microsoft.com/office/officeart/2005/8/layout/vList6"/>
    <dgm:cxn modelId="{648B8C7E-9F31-4DA0-90AB-7CDC35435D8E}" type="presParOf" srcId="{29518DE0-019A-459F-A2A7-93ABF911DEDD}" destId="{56BE2F50-27B0-4251-93C3-0A6900D8BBEF}" srcOrd="0" destOrd="0" presId="urn:microsoft.com/office/officeart/2005/8/layout/vList6"/>
    <dgm:cxn modelId="{C0BBF4AA-893F-492E-8A4D-A8725F16F282}" type="presParOf" srcId="{29518DE0-019A-459F-A2A7-93ABF911DEDD}" destId="{A648A194-7A16-4998-8841-FF41DD759AD3}" srcOrd="1" destOrd="0" presId="urn:microsoft.com/office/officeart/2005/8/layout/vList6"/>
    <dgm:cxn modelId="{12107113-2BDD-4F3E-A9BF-212E580D63D6}" type="presParOf" srcId="{0F956B5A-448E-4AA4-BF7C-0B79BD78AEE5}" destId="{26E8C4C0-0125-45A3-A311-F696E4F72A40}" srcOrd="3" destOrd="0" presId="urn:microsoft.com/office/officeart/2005/8/layout/vList6"/>
    <dgm:cxn modelId="{43CBC6A5-36FA-49C8-BEDE-0A60FB71EC81}" type="presParOf" srcId="{0F956B5A-448E-4AA4-BF7C-0B79BD78AEE5}" destId="{30C00C69-32E4-48F6-B468-EEFF5F8792D7}" srcOrd="4" destOrd="0" presId="urn:microsoft.com/office/officeart/2005/8/layout/vList6"/>
    <dgm:cxn modelId="{0918D1B4-A53C-4A06-90F9-7DBFC3010533}" type="presParOf" srcId="{30C00C69-32E4-48F6-B468-EEFF5F8792D7}" destId="{60A51D36-A322-4C46-95E0-593B4FC6F05C}" srcOrd="0" destOrd="0" presId="urn:microsoft.com/office/officeart/2005/8/layout/vList6"/>
    <dgm:cxn modelId="{6B26E79D-A177-407A-984D-A75C2BC74543}" type="presParOf" srcId="{30C00C69-32E4-48F6-B468-EEFF5F8792D7}" destId="{8DC1885B-BCC2-4BAB-BEA0-6B04037B15E7}" srcOrd="1" destOrd="0" presId="urn:microsoft.com/office/officeart/2005/8/layout/vList6"/>
    <dgm:cxn modelId="{2271E05E-F0B4-4800-ABA8-14921000BB5F}" type="presParOf" srcId="{0F956B5A-448E-4AA4-BF7C-0B79BD78AEE5}" destId="{96339F88-7EB6-42AC-A7B3-094724C8E088}" srcOrd="5" destOrd="0" presId="urn:microsoft.com/office/officeart/2005/8/layout/vList6"/>
    <dgm:cxn modelId="{91E05509-087D-45C6-80EC-828BF9C33881}" type="presParOf" srcId="{0F956B5A-448E-4AA4-BF7C-0B79BD78AEE5}" destId="{02C0555C-FDD0-4B9E-99A4-FEEEFA6619C8}" srcOrd="6" destOrd="0" presId="urn:microsoft.com/office/officeart/2005/8/layout/vList6"/>
    <dgm:cxn modelId="{0D5A7FF2-CECE-4E41-8E48-66A370549009}" type="presParOf" srcId="{02C0555C-FDD0-4B9E-99A4-FEEEFA6619C8}" destId="{AF862B26-6C24-42FD-986C-6BB3831B4B8A}" srcOrd="0" destOrd="0" presId="urn:microsoft.com/office/officeart/2005/8/layout/vList6"/>
    <dgm:cxn modelId="{2C3D2505-BB6A-4581-AA59-64537ACBBA7B}" type="presParOf" srcId="{02C0555C-FDD0-4B9E-99A4-FEEEFA6619C8}" destId="{9AE677AE-2FBB-4F4D-BF6B-831CCA940A8E}" srcOrd="1" destOrd="0" presId="urn:microsoft.com/office/officeart/2005/8/layout/vList6"/>
    <dgm:cxn modelId="{2F8295E3-2C10-4D26-BF98-0DEA78FD1FD2}" type="presParOf" srcId="{0F956B5A-448E-4AA4-BF7C-0B79BD78AEE5}" destId="{64EB01CF-312B-4813-8C95-2D559A0D694E}" srcOrd="7" destOrd="0" presId="urn:microsoft.com/office/officeart/2005/8/layout/vList6"/>
    <dgm:cxn modelId="{61BAAF14-CB5D-4765-81A5-D24A1A682C65}" type="presParOf" srcId="{0F956B5A-448E-4AA4-BF7C-0B79BD78AEE5}" destId="{7D3F082D-3687-4962-A0B9-0E20AA2C9289}" srcOrd="8" destOrd="0" presId="urn:microsoft.com/office/officeart/2005/8/layout/vList6"/>
    <dgm:cxn modelId="{651892F0-3B9B-4570-B70F-4AF2DC69F110}" type="presParOf" srcId="{7D3F082D-3687-4962-A0B9-0E20AA2C9289}" destId="{31BDA9AC-2347-4AF2-8C64-3F584F757348}" srcOrd="0" destOrd="0" presId="urn:microsoft.com/office/officeart/2005/8/layout/vList6"/>
    <dgm:cxn modelId="{E231919C-5EE6-40F2-83C9-02EE45BA8F02}" type="presParOf" srcId="{7D3F082D-3687-4962-A0B9-0E20AA2C9289}" destId="{EF59C3E3-2F66-40BA-B4C9-016B520972AE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1FB7F7-88B0-483D-9CED-F9EB2D87793A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DA04401-A35C-4783-A2BD-CA34944FBB21}">
      <dgm:prSet phldrT="[Текст]"/>
      <dgm:spPr/>
      <dgm:t>
        <a:bodyPr/>
        <a:lstStyle/>
        <a:p>
          <a:r>
            <a:rPr lang="uk-UA" dirty="0" smtClean="0"/>
            <a:t>1</a:t>
          </a:r>
          <a:endParaRPr lang="en-US" dirty="0"/>
        </a:p>
      </dgm:t>
    </dgm:pt>
    <dgm:pt modelId="{CC5CF9F2-7F29-45A4-A678-D2869935623F}" type="parTrans" cxnId="{927E04BE-9A03-452C-95B8-AB4871ACA1D0}">
      <dgm:prSet/>
      <dgm:spPr/>
      <dgm:t>
        <a:bodyPr/>
        <a:lstStyle/>
        <a:p>
          <a:endParaRPr lang="en-US"/>
        </a:p>
      </dgm:t>
    </dgm:pt>
    <dgm:pt modelId="{01CF9DDC-162D-49C0-BFB8-097B2C0A59F4}" type="sibTrans" cxnId="{927E04BE-9A03-452C-95B8-AB4871ACA1D0}">
      <dgm:prSet/>
      <dgm:spPr/>
      <dgm:t>
        <a:bodyPr/>
        <a:lstStyle/>
        <a:p>
          <a:endParaRPr lang="en-US"/>
        </a:p>
      </dgm:t>
    </dgm:pt>
    <dgm:pt modelId="{8E245E00-55A3-4EEA-BF46-4B2928BA53FF}">
      <dgm:prSet phldrT="[Текст]" custT="1"/>
      <dgm:spPr/>
      <dgm:t>
        <a:bodyPr/>
        <a:lstStyle/>
        <a:p>
          <a:r>
            <a:rPr lang="ru-RU" sz="2000" dirty="0" err="1" smtClean="0"/>
            <a:t>тісно</a:t>
          </a:r>
          <a:r>
            <a:rPr lang="ru-RU" sz="2000" dirty="0" smtClean="0"/>
            <a:t> </a:t>
          </a:r>
          <a:r>
            <a:rPr lang="ru-RU" sz="2000" dirty="0" err="1" smtClean="0"/>
            <a:t>пов’язані</a:t>
          </a:r>
          <a:r>
            <a:rPr lang="ru-RU" sz="2000" dirty="0" smtClean="0"/>
            <a:t> </a:t>
          </a:r>
          <a:r>
            <a:rPr lang="ru-RU" sz="2000" dirty="0" err="1" smtClean="0"/>
            <a:t>з</a:t>
          </a:r>
          <a:r>
            <a:rPr lang="ru-RU" sz="2000" dirty="0" smtClean="0"/>
            <a:t> природою </a:t>
          </a:r>
          <a:r>
            <a:rPr lang="ru-RU" sz="2000" dirty="0" err="1" smtClean="0"/>
            <a:t>і</a:t>
          </a:r>
          <a:r>
            <a:rPr lang="ru-RU" sz="2000" dirty="0" smtClean="0"/>
            <a:t> </a:t>
          </a:r>
          <a:r>
            <a:rPr lang="ru-RU" sz="2000" dirty="0" err="1" smtClean="0"/>
            <a:t>функціями</a:t>
          </a:r>
          <a:r>
            <a:rPr lang="ru-RU" sz="2000" dirty="0" smtClean="0"/>
            <a:t> </a:t>
          </a:r>
          <a:r>
            <a:rPr lang="ru-RU" sz="2000" dirty="0" err="1" smtClean="0"/>
            <a:t>держави</a:t>
          </a:r>
          <a:r>
            <a:rPr lang="ru-RU" sz="2000" dirty="0" smtClean="0"/>
            <a:t>, </a:t>
          </a:r>
          <a:r>
            <a:rPr lang="ru-RU" sz="2000" dirty="0" err="1" smtClean="0"/>
            <a:t>визначаються</a:t>
          </a:r>
          <a:r>
            <a:rPr lang="ru-RU" sz="2000" dirty="0" smtClean="0"/>
            <a:t> </a:t>
          </a:r>
          <a:r>
            <a:rPr lang="ru-RU" sz="2000" dirty="0" err="1" smtClean="0"/>
            <a:t>її</a:t>
          </a:r>
          <a:r>
            <a:rPr lang="ru-RU" sz="2000" dirty="0" smtClean="0"/>
            <a:t> формами та </a:t>
          </a:r>
          <a:r>
            <a:rPr lang="ru-RU" sz="2000" dirty="0" err="1" smtClean="0"/>
            <a:t>завданнями</a:t>
          </a:r>
          <a:r>
            <a:rPr lang="ru-RU" sz="2000" dirty="0" smtClean="0"/>
            <a:t> державного </a:t>
          </a:r>
          <a:r>
            <a:rPr lang="ru-RU" sz="2000" dirty="0" err="1" smtClean="0"/>
            <a:t>розвитку</a:t>
          </a:r>
          <a:r>
            <a:rPr lang="ru-RU" sz="2000" dirty="0" smtClean="0"/>
            <a:t> на </a:t>
          </a:r>
          <a:r>
            <a:rPr lang="ru-RU" sz="2000" dirty="0" err="1" smtClean="0"/>
            <a:t>певному</a:t>
          </a:r>
          <a:r>
            <a:rPr lang="ru-RU" sz="2000" dirty="0" smtClean="0"/>
            <a:t> </a:t>
          </a:r>
          <a:r>
            <a:rPr lang="ru-RU" sz="2000" dirty="0" err="1" smtClean="0"/>
            <a:t>етапі</a:t>
          </a:r>
          <a:endParaRPr lang="en-US" sz="2000" dirty="0"/>
        </a:p>
      </dgm:t>
    </dgm:pt>
    <dgm:pt modelId="{2930C6AC-47CC-4CEF-B9BC-76BAD72E5F7D}" type="parTrans" cxnId="{C5282D5B-7DCD-4118-9163-DF08234222AB}">
      <dgm:prSet/>
      <dgm:spPr/>
      <dgm:t>
        <a:bodyPr/>
        <a:lstStyle/>
        <a:p>
          <a:endParaRPr lang="en-US"/>
        </a:p>
      </dgm:t>
    </dgm:pt>
    <dgm:pt modelId="{6C60DFA6-0FC0-4C89-9369-0D4E837A69C5}" type="sibTrans" cxnId="{C5282D5B-7DCD-4118-9163-DF08234222AB}">
      <dgm:prSet/>
      <dgm:spPr/>
      <dgm:t>
        <a:bodyPr/>
        <a:lstStyle/>
        <a:p>
          <a:endParaRPr lang="en-US"/>
        </a:p>
      </dgm:t>
    </dgm:pt>
    <dgm:pt modelId="{8A6567AD-4EF9-49B6-AFBF-DC7A43C5DAFA}">
      <dgm:prSet phldrT="[Текст]"/>
      <dgm:spPr/>
      <dgm:t>
        <a:bodyPr/>
        <a:lstStyle/>
        <a:p>
          <a:r>
            <a:rPr lang="uk-UA" dirty="0" smtClean="0"/>
            <a:t>3</a:t>
          </a:r>
          <a:endParaRPr lang="en-US" dirty="0"/>
        </a:p>
      </dgm:t>
    </dgm:pt>
    <dgm:pt modelId="{C356ADA0-5350-46EA-859A-022E703E2F99}" type="parTrans" cxnId="{CA7AB7D3-6415-4FA3-9878-4BB33ECB97A3}">
      <dgm:prSet/>
      <dgm:spPr/>
      <dgm:t>
        <a:bodyPr/>
        <a:lstStyle/>
        <a:p>
          <a:endParaRPr lang="en-US"/>
        </a:p>
      </dgm:t>
    </dgm:pt>
    <dgm:pt modelId="{9CB5C8C8-3E1C-4373-A476-612EBA306348}" type="sibTrans" cxnId="{CA7AB7D3-6415-4FA3-9878-4BB33ECB97A3}">
      <dgm:prSet/>
      <dgm:spPr/>
      <dgm:t>
        <a:bodyPr/>
        <a:lstStyle/>
        <a:p>
          <a:endParaRPr lang="en-US"/>
        </a:p>
      </dgm:t>
    </dgm:pt>
    <dgm:pt modelId="{CE1D4FAC-E402-4EE9-81EC-36D8D34B63BB}">
      <dgm:prSet phldrT="[Текст]" custT="1"/>
      <dgm:spPr/>
      <dgm:t>
        <a:bodyPr/>
        <a:lstStyle/>
        <a:p>
          <a:r>
            <a:rPr lang="ru-RU" sz="2000" dirty="0" err="1" smtClean="0"/>
            <a:t>нерозривно</a:t>
          </a:r>
          <a:r>
            <a:rPr lang="ru-RU" sz="2000" dirty="0" smtClean="0"/>
            <a:t> </a:t>
          </a:r>
          <a:r>
            <a:rPr lang="ru-RU" sz="2000" dirty="0" err="1" smtClean="0"/>
            <a:t>пов’язані</a:t>
          </a:r>
          <a:r>
            <a:rPr lang="ru-RU" sz="2000" dirty="0" smtClean="0"/>
            <a:t> </a:t>
          </a:r>
          <a:r>
            <a:rPr lang="ru-RU" sz="2000" dirty="0" err="1" smtClean="0"/>
            <a:t>з</a:t>
          </a:r>
          <a:r>
            <a:rPr lang="ru-RU" sz="2000" dirty="0" smtClean="0"/>
            <a:t> </a:t>
          </a:r>
          <a:r>
            <a:rPr lang="ru-RU" sz="2000" dirty="0" err="1" smtClean="0"/>
            <a:t>існуванням</a:t>
          </a:r>
          <a:r>
            <a:rPr lang="ru-RU" sz="2000" dirty="0" smtClean="0"/>
            <a:t> </a:t>
          </a:r>
          <a:r>
            <a:rPr lang="ru-RU" sz="2000" dirty="0" err="1" smtClean="0"/>
            <a:t>товарно-грошових</a:t>
          </a:r>
          <a:r>
            <a:rPr lang="ru-RU" sz="2000" dirty="0" smtClean="0"/>
            <a:t> </a:t>
          </a:r>
          <a:r>
            <a:rPr lang="ru-RU" sz="2000" dirty="0" err="1" smtClean="0"/>
            <a:t>відносин</a:t>
          </a:r>
          <a:endParaRPr lang="en-US" sz="2000" dirty="0"/>
        </a:p>
      </dgm:t>
    </dgm:pt>
    <dgm:pt modelId="{175893F4-234B-41D1-938C-BC216529AD5F}" type="parTrans" cxnId="{5694A997-D53E-4464-8AC6-24E1E6B00868}">
      <dgm:prSet/>
      <dgm:spPr/>
      <dgm:t>
        <a:bodyPr/>
        <a:lstStyle/>
        <a:p>
          <a:endParaRPr lang="en-US"/>
        </a:p>
      </dgm:t>
    </dgm:pt>
    <dgm:pt modelId="{76FD6349-F0AC-4DAF-B6D0-5260CC41C6B0}" type="sibTrans" cxnId="{5694A997-D53E-4464-8AC6-24E1E6B00868}">
      <dgm:prSet/>
      <dgm:spPr/>
      <dgm:t>
        <a:bodyPr/>
        <a:lstStyle/>
        <a:p>
          <a:endParaRPr lang="en-US"/>
        </a:p>
      </dgm:t>
    </dgm:pt>
    <dgm:pt modelId="{43812EA7-668C-47F2-BDFF-8767F450108C}">
      <dgm:prSet phldrT="[Текст]"/>
      <dgm:spPr/>
      <dgm:t>
        <a:bodyPr/>
        <a:lstStyle/>
        <a:p>
          <a:r>
            <a:rPr lang="uk-UA" dirty="0" smtClean="0"/>
            <a:t>4</a:t>
          </a:r>
          <a:endParaRPr lang="en-US" dirty="0"/>
        </a:p>
      </dgm:t>
    </dgm:pt>
    <dgm:pt modelId="{19FF363D-88B5-4257-914B-304D2FCE2C03}" type="parTrans" cxnId="{5B8E83B8-1231-4CE0-9E98-9F0CF6F9BD0F}">
      <dgm:prSet/>
      <dgm:spPr/>
      <dgm:t>
        <a:bodyPr/>
        <a:lstStyle/>
        <a:p>
          <a:endParaRPr lang="en-US"/>
        </a:p>
      </dgm:t>
    </dgm:pt>
    <dgm:pt modelId="{58C84A52-F8C8-4B8F-92CB-FA478E5DB673}" type="sibTrans" cxnId="{5B8E83B8-1231-4CE0-9E98-9F0CF6F9BD0F}">
      <dgm:prSet/>
      <dgm:spPr/>
      <dgm:t>
        <a:bodyPr/>
        <a:lstStyle/>
        <a:p>
          <a:endParaRPr lang="en-US"/>
        </a:p>
      </dgm:t>
    </dgm:pt>
    <dgm:pt modelId="{712B76C7-6CDB-4741-AE50-8932F58075C4}">
      <dgm:prSet phldrT="[Текст]" custT="1"/>
      <dgm:spPr/>
      <dgm:t>
        <a:bodyPr/>
        <a:lstStyle/>
        <a:p>
          <a:r>
            <a:rPr lang="ru-RU" sz="2000" dirty="0" err="1" smtClean="0"/>
            <a:t>пов’язані</a:t>
          </a:r>
          <a:r>
            <a:rPr lang="ru-RU" sz="2000" dirty="0" smtClean="0"/>
            <a:t> </a:t>
          </a:r>
          <a:r>
            <a:rPr lang="ru-RU" sz="2000" dirty="0" err="1" smtClean="0"/>
            <a:t>з</a:t>
          </a:r>
          <a:r>
            <a:rPr lang="ru-RU" sz="2000" dirty="0" smtClean="0"/>
            <a:t> </a:t>
          </a:r>
          <a:r>
            <a:rPr lang="ru-RU" sz="2000" dirty="0" err="1" smtClean="0"/>
            <a:t>розподілом</a:t>
          </a:r>
          <a:r>
            <a:rPr lang="ru-RU" sz="2000" dirty="0" smtClean="0"/>
            <a:t> </a:t>
          </a:r>
          <a:r>
            <a:rPr lang="ru-RU" sz="2000" dirty="0" err="1" smtClean="0"/>
            <a:t>і</a:t>
          </a:r>
          <a:r>
            <a:rPr lang="ru-RU" sz="2000" dirty="0" smtClean="0"/>
            <a:t> </a:t>
          </a:r>
          <a:r>
            <a:rPr lang="ru-RU" sz="2000" dirty="0" err="1" smtClean="0"/>
            <a:t>перерозподілом</a:t>
          </a:r>
          <a:r>
            <a:rPr lang="ru-RU" sz="2000" dirty="0" smtClean="0"/>
            <a:t> </a:t>
          </a:r>
          <a:r>
            <a:rPr lang="ru-RU" sz="2000" dirty="0" err="1" smtClean="0"/>
            <a:t>частини</a:t>
          </a:r>
          <a:r>
            <a:rPr lang="ru-RU" sz="2000" dirty="0" smtClean="0"/>
            <a:t> </a:t>
          </a:r>
          <a:r>
            <a:rPr lang="ru-RU" sz="2000" dirty="0" err="1" smtClean="0"/>
            <a:t>сукупного</a:t>
          </a:r>
          <a:r>
            <a:rPr lang="ru-RU" sz="2000" dirty="0" smtClean="0"/>
            <a:t> </a:t>
          </a:r>
          <a:r>
            <a:rPr lang="ru-RU" sz="2000" dirty="0" err="1" smtClean="0"/>
            <a:t>суспільного</a:t>
          </a:r>
          <a:r>
            <a:rPr lang="ru-RU" sz="2000" dirty="0" smtClean="0"/>
            <a:t> продукту</a:t>
          </a:r>
          <a:endParaRPr lang="en-US" sz="2000" dirty="0"/>
        </a:p>
      </dgm:t>
    </dgm:pt>
    <dgm:pt modelId="{59E77383-6A98-453D-BF84-1BA06D521274}" type="parTrans" cxnId="{857AAC45-4DE4-4F4D-A9A2-BEEC89CBE5B6}">
      <dgm:prSet/>
      <dgm:spPr/>
      <dgm:t>
        <a:bodyPr/>
        <a:lstStyle/>
        <a:p>
          <a:endParaRPr lang="en-US"/>
        </a:p>
      </dgm:t>
    </dgm:pt>
    <dgm:pt modelId="{AF9D164F-26E0-438C-AA5E-8B3FA452631B}" type="sibTrans" cxnId="{857AAC45-4DE4-4F4D-A9A2-BEEC89CBE5B6}">
      <dgm:prSet/>
      <dgm:spPr/>
      <dgm:t>
        <a:bodyPr/>
        <a:lstStyle/>
        <a:p>
          <a:endParaRPr lang="en-US"/>
        </a:p>
      </dgm:t>
    </dgm:pt>
    <dgm:pt modelId="{7EC85050-98FB-4D6C-BB59-1B07C2601B90}">
      <dgm:prSet/>
      <dgm:spPr/>
      <dgm:t>
        <a:bodyPr/>
        <a:lstStyle/>
        <a:p>
          <a:r>
            <a:rPr lang="uk-UA" dirty="0" smtClean="0"/>
            <a:t>2</a:t>
          </a:r>
          <a:endParaRPr lang="en-US" dirty="0"/>
        </a:p>
      </dgm:t>
    </dgm:pt>
    <dgm:pt modelId="{38FAFC6D-0386-46A4-B045-9D7AF6671B16}" type="parTrans" cxnId="{F3B1B9FA-44E2-44F8-8F98-972CB6390195}">
      <dgm:prSet/>
      <dgm:spPr/>
      <dgm:t>
        <a:bodyPr/>
        <a:lstStyle/>
        <a:p>
          <a:endParaRPr lang="en-US"/>
        </a:p>
      </dgm:t>
    </dgm:pt>
    <dgm:pt modelId="{4622F1AC-2A2D-4A04-A47B-38A1E5B2BB68}" type="sibTrans" cxnId="{F3B1B9FA-44E2-44F8-8F98-972CB6390195}">
      <dgm:prSet/>
      <dgm:spPr/>
      <dgm:t>
        <a:bodyPr/>
        <a:lstStyle/>
        <a:p>
          <a:endParaRPr lang="en-US"/>
        </a:p>
      </dgm:t>
    </dgm:pt>
    <dgm:pt modelId="{EA20516C-59EA-468F-AB41-23DA8B88D17C}">
      <dgm:prSet custT="1"/>
      <dgm:spPr/>
      <dgm:t>
        <a:bodyPr/>
        <a:lstStyle/>
        <a:p>
          <a:r>
            <a:rPr lang="ru-RU" sz="2000" dirty="0" err="1" smtClean="0"/>
            <a:t>виражають</a:t>
          </a:r>
          <a:r>
            <a:rPr lang="ru-RU" sz="2000" dirty="0" smtClean="0"/>
            <a:t> </a:t>
          </a:r>
          <a:r>
            <a:rPr lang="ru-RU" sz="2000" dirty="0" err="1" smtClean="0"/>
            <a:t>специфічні</a:t>
          </a:r>
          <a:r>
            <a:rPr lang="ru-RU" sz="2000" dirty="0" smtClean="0"/>
            <a:t>, </a:t>
          </a:r>
          <a:r>
            <a:rPr lang="ru-RU" sz="2000" dirty="0" err="1" smtClean="0"/>
            <a:t>однорідні</a:t>
          </a:r>
          <a:r>
            <a:rPr lang="ru-RU" sz="2000" dirty="0" smtClean="0"/>
            <a:t> </a:t>
          </a:r>
          <a:r>
            <a:rPr lang="ru-RU" sz="2000" dirty="0" err="1" smtClean="0"/>
            <a:t>відносини</a:t>
          </a:r>
          <a:r>
            <a:rPr lang="ru-RU" sz="2000" dirty="0" smtClean="0"/>
            <a:t> </a:t>
          </a:r>
          <a:r>
            <a:rPr lang="ru-RU" sz="2000" dirty="0" err="1" smtClean="0"/>
            <a:t>між</a:t>
          </a:r>
          <a:r>
            <a:rPr lang="ru-RU" sz="2000" dirty="0" smtClean="0"/>
            <a:t> державою, </a:t>
          </a:r>
          <a:r>
            <a:rPr lang="ru-RU" sz="2000" dirty="0" err="1" smtClean="0"/>
            <a:t>юридичними</a:t>
          </a:r>
          <a:r>
            <a:rPr lang="ru-RU" sz="2000" dirty="0" smtClean="0"/>
            <a:t> </a:t>
          </a:r>
          <a:r>
            <a:rPr lang="ru-RU" sz="2000" dirty="0" err="1" smtClean="0"/>
            <a:t>і</a:t>
          </a:r>
          <a:r>
            <a:rPr lang="ru-RU" sz="2000" dirty="0" smtClean="0"/>
            <a:t> </a:t>
          </a:r>
          <a:r>
            <a:rPr lang="ru-RU" sz="2000" dirty="0" err="1" smtClean="0"/>
            <a:t>фізичними</a:t>
          </a:r>
          <a:r>
            <a:rPr lang="ru-RU" sz="2000" dirty="0" smtClean="0"/>
            <a:t> особами </a:t>
          </a:r>
          <a:r>
            <a:rPr lang="ru-RU" sz="2000" dirty="0" err="1" smtClean="0"/>
            <a:t>з</a:t>
          </a:r>
          <a:r>
            <a:rPr lang="ru-RU" sz="2000" dirty="0" smtClean="0"/>
            <a:t> приводу </a:t>
          </a:r>
          <a:r>
            <a:rPr lang="ru-RU" sz="2000" dirty="0" err="1" smtClean="0"/>
            <a:t>формування</a:t>
          </a:r>
          <a:r>
            <a:rPr lang="ru-RU" sz="2000" dirty="0" smtClean="0"/>
            <a:t>, </a:t>
          </a:r>
          <a:r>
            <a:rPr lang="ru-RU" sz="2000" dirty="0" err="1" smtClean="0"/>
            <a:t>розподілу</a:t>
          </a:r>
          <a:r>
            <a:rPr lang="ru-RU" sz="2000" dirty="0" smtClean="0"/>
            <a:t> </a:t>
          </a:r>
          <a:r>
            <a:rPr lang="ru-RU" sz="2000" dirty="0" err="1" smtClean="0"/>
            <a:t>і</a:t>
          </a:r>
          <a:r>
            <a:rPr lang="ru-RU" sz="2000" dirty="0" smtClean="0"/>
            <a:t> </a:t>
          </a:r>
          <a:r>
            <a:rPr lang="ru-RU" sz="2000" dirty="0" err="1" smtClean="0"/>
            <a:t>використання</a:t>
          </a:r>
          <a:r>
            <a:rPr lang="ru-RU" sz="2000" dirty="0" smtClean="0"/>
            <a:t> </a:t>
          </a:r>
          <a:r>
            <a:rPr lang="ru-RU" sz="2000" dirty="0" err="1" smtClean="0"/>
            <a:t>централізованих</a:t>
          </a:r>
          <a:r>
            <a:rPr lang="ru-RU" sz="2000" dirty="0" smtClean="0"/>
            <a:t> </a:t>
          </a:r>
          <a:r>
            <a:rPr lang="ru-RU" sz="2000" dirty="0" err="1" smtClean="0"/>
            <a:t>і</a:t>
          </a:r>
          <a:r>
            <a:rPr lang="ru-RU" sz="2000" dirty="0" smtClean="0"/>
            <a:t> </a:t>
          </a:r>
          <a:r>
            <a:rPr lang="ru-RU" sz="2000" dirty="0" err="1" smtClean="0"/>
            <a:t>децентралізованих</a:t>
          </a:r>
          <a:r>
            <a:rPr lang="ru-RU" sz="2000" dirty="0" smtClean="0"/>
            <a:t> </a:t>
          </a:r>
          <a:r>
            <a:rPr lang="ru-RU" sz="2000" dirty="0" err="1" smtClean="0"/>
            <a:t>грошових</a:t>
          </a:r>
          <a:r>
            <a:rPr lang="ru-RU" sz="2000" dirty="0" smtClean="0"/>
            <a:t> </a:t>
          </a:r>
          <a:r>
            <a:rPr lang="ru-RU" sz="2000" dirty="0" err="1" smtClean="0"/>
            <a:t>фондів</a:t>
          </a:r>
          <a:endParaRPr lang="en-US" sz="2000" dirty="0"/>
        </a:p>
      </dgm:t>
    </dgm:pt>
    <dgm:pt modelId="{3CB44F31-6C91-46B4-90C5-6E560494EFCD}" type="parTrans" cxnId="{EEDD8548-0132-4C36-9AD6-B04D515BD6DD}">
      <dgm:prSet/>
      <dgm:spPr/>
    </dgm:pt>
    <dgm:pt modelId="{7D18153D-06F7-4166-B0F1-C693E88718CB}" type="sibTrans" cxnId="{EEDD8548-0132-4C36-9AD6-B04D515BD6DD}">
      <dgm:prSet/>
      <dgm:spPr/>
    </dgm:pt>
    <dgm:pt modelId="{47533223-8311-494D-A8FB-438BED94B695}" type="pres">
      <dgm:prSet presAssocID="{C01FB7F7-88B0-483D-9CED-F9EB2D8779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79A9E6-27FB-4CBB-A045-55BA65ADFA29}" type="pres">
      <dgm:prSet presAssocID="{1DA04401-A35C-4783-A2BD-CA34944FBB21}" presName="composite" presStyleCnt="0"/>
      <dgm:spPr/>
    </dgm:pt>
    <dgm:pt modelId="{86EDB56E-53EA-4BD4-AC4E-E82F6D0F93C3}" type="pres">
      <dgm:prSet presAssocID="{1DA04401-A35C-4783-A2BD-CA34944FBB2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F506D-9EEC-48AA-8C52-66823217491C}" type="pres">
      <dgm:prSet presAssocID="{1DA04401-A35C-4783-A2BD-CA34944FBB2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5201E-3BFC-4878-B8CA-EFF69185AFE4}" type="pres">
      <dgm:prSet presAssocID="{01CF9DDC-162D-49C0-BFB8-097B2C0A59F4}" presName="sp" presStyleCnt="0"/>
      <dgm:spPr/>
    </dgm:pt>
    <dgm:pt modelId="{A754EDFA-2B54-4152-9A0E-A2EC2E7FCD83}" type="pres">
      <dgm:prSet presAssocID="{7EC85050-98FB-4D6C-BB59-1B07C2601B90}" presName="composite" presStyleCnt="0"/>
      <dgm:spPr/>
    </dgm:pt>
    <dgm:pt modelId="{F88286D9-88F4-40C3-8E2E-84075439F655}" type="pres">
      <dgm:prSet presAssocID="{7EC85050-98FB-4D6C-BB59-1B07C2601B9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CFFB0F-75AB-416F-8074-17FBC32FE524}" type="pres">
      <dgm:prSet presAssocID="{7EC85050-98FB-4D6C-BB59-1B07C2601B90}" presName="descendantText" presStyleLbl="alignAcc1" presStyleIdx="1" presStyleCnt="4" custScaleY="125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4A9C5-2B7E-466E-9362-6338E29525AF}" type="pres">
      <dgm:prSet presAssocID="{4622F1AC-2A2D-4A04-A47B-38A1E5B2BB68}" presName="sp" presStyleCnt="0"/>
      <dgm:spPr/>
    </dgm:pt>
    <dgm:pt modelId="{A98F6626-1902-46C1-9C19-4E779CBC31D0}" type="pres">
      <dgm:prSet presAssocID="{8A6567AD-4EF9-49B6-AFBF-DC7A43C5DAFA}" presName="composite" presStyleCnt="0"/>
      <dgm:spPr/>
    </dgm:pt>
    <dgm:pt modelId="{1C04016B-2847-4DD6-878F-BF2C5A54E86F}" type="pres">
      <dgm:prSet presAssocID="{8A6567AD-4EF9-49B6-AFBF-DC7A43C5DAF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1621E-CEC1-4F2F-8A4A-A5763EC64FC1}" type="pres">
      <dgm:prSet presAssocID="{8A6567AD-4EF9-49B6-AFBF-DC7A43C5DAF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4576D-BB04-4C87-B151-BA3CAC9875B2}" type="pres">
      <dgm:prSet presAssocID="{9CB5C8C8-3E1C-4373-A476-612EBA306348}" presName="sp" presStyleCnt="0"/>
      <dgm:spPr/>
    </dgm:pt>
    <dgm:pt modelId="{28427681-A95F-4BDA-B99C-CC23F2E3E5C0}" type="pres">
      <dgm:prSet presAssocID="{43812EA7-668C-47F2-BDFF-8767F450108C}" presName="composite" presStyleCnt="0"/>
      <dgm:spPr/>
    </dgm:pt>
    <dgm:pt modelId="{36932E0D-89BA-464F-ABB9-16C827E8C0EA}" type="pres">
      <dgm:prSet presAssocID="{43812EA7-668C-47F2-BDFF-8767F450108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4F014-883D-490B-BC2C-FE2CFA0A102B}" type="pres">
      <dgm:prSet presAssocID="{43812EA7-668C-47F2-BDFF-8767F450108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2DE1A3-F643-47E0-861C-47490B862E9E}" type="presOf" srcId="{EA20516C-59EA-468F-AB41-23DA8B88D17C}" destId="{31CFFB0F-75AB-416F-8074-17FBC32FE524}" srcOrd="0" destOrd="0" presId="urn:microsoft.com/office/officeart/2005/8/layout/chevron2"/>
    <dgm:cxn modelId="{857AAC45-4DE4-4F4D-A9A2-BEEC89CBE5B6}" srcId="{43812EA7-668C-47F2-BDFF-8767F450108C}" destId="{712B76C7-6CDB-4741-AE50-8932F58075C4}" srcOrd="0" destOrd="0" parTransId="{59E77383-6A98-453D-BF84-1BA06D521274}" sibTransId="{AF9D164F-26E0-438C-AA5E-8B3FA452631B}"/>
    <dgm:cxn modelId="{EEDD8548-0132-4C36-9AD6-B04D515BD6DD}" srcId="{7EC85050-98FB-4D6C-BB59-1B07C2601B90}" destId="{EA20516C-59EA-468F-AB41-23DA8B88D17C}" srcOrd="0" destOrd="0" parTransId="{3CB44F31-6C91-46B4-90C5-6E560494EFCD}" sibTransId="{7D18153D-06F7-4166-B0F1-C693E88718CB}"/>
    <dgm:cxn modelId="{CA7AB7D3-6415-4FA3-9878-4BB33ECB97A3}" srcId="{C01FB7F7-88B0-483D-9CED-F9EB2D87793A}" destId="{8A6567AD-4EF9-49B6-AFBF-DC7A43C5DAFA}" srcOrd="2" destOrd="0" parTransId="{C356ADA0-5350-46EA-859A-022E703E2F99}" sibTransId="{9CB5C8C8-3E1C-4373-A476-612EBA306348}"/>
    <dgm:cxn modelId="{4D0900FF-CE29-4CD5-AC89-B92002728301}" type="presOf" srcId="{CE1D4FAC-E402-4EE9-81EC-36D8D34B63BB}" destId="{3271621E-CEC1-4F2F-8A4A-A5763EC64FC1}" srcOrd="0" destOrd="0" presId="urn:microsoft.com/office/officeart/2005/8/layout/chevron2"/>
    <dgm:cxn modelId="{E6316989-B884-4464-9351-B74B64ABBB29}" type="presOf" srcId="{43812EA7-668C-47F2-BDFF-8767F450108C}" destId="{36932E0D-89BA-464F-ABB9-16C827E8C0EA}" srcOrd="0" destOrd="0" presId="urn:microsoft.com/office/officeart/2005/8/layout/chevron2"/>
    <dgm:cxn modelId="{C082FA33-D1FC-412C-BE2C-A7572CAB0A4C}" type="presOf" srcId="{7EC85050-98FB-4D6C-BB59-1B07C2601B90}" destId="{F88286D9-88F4-40C3-8E2E-84075439F655}" srcOrd="0" destOrd="0" presId="urn:microsoft.com/office/officeart/2005/8/layout/chevron2"/>
    <dgm:cxn modelId="{5B8E83B8-1231-4CE0-9E98-9F0CF6F9BD0F}" srcId="{C01FB7F7-88B0-483D-9CED-F9EB2D87793A}" destId="{43812EA7-668C-47F2-BDFF-8767F450108C}" srcOrd="3" destOrd="0" parTransId="{19FF363D-88B5-4257-914B-304D2FCE2C03}" sibTransId="{58C84A52-F8C8-4B8F-92CB-FA478E5DB673}"/>
    <dgm:cxn modelId="{9EF30CD3-DC82-4AD9-93BB-697FA1BCB072}" type="presOf" srcId="{8A6567AD-4EF9-49B6-AFBF-DC7A43C5DAFA}" destId="{1C04016B-2847-4DD6-878F-BF2C5A54E86F}" srcOrd="0" destOrd="0" presId="urn:microsoft.com/office/officeart/2005/8/layout/chevron2"/>
    <dgm:cxn modelId="{5694A997-D53E-4464-8AC6-24E1E6B00868}" srcId="{8A6567AD-4EF9-49B6-AFBF-DC7A43C5DAFA}" destId="{CE1D4FAC-E402-4EE9-81EC-36D8D34B63BB}" srcOrd="0" destOrd="0" parTransId="{175893F4-234B-41D1-938C-BC216529AD5F}" sibTransId="{76FD6349-F0AC-4DAF-B6D0-5260CC41C6B0}"/>
    <dgm:cxn modelId="{6D957CDC-9548-46BC-A373-B05396D77C40}" type="presOf" srcId="{1DA04401-A35C-4783-A2BD-CA34944FBB21}" destId="{86EDB56E-53EA-4BD4-AC4E-E82F6D0F93C3}" srcOrd="0" destOrd="0" presId="urn:microsoft.com/office/officeart/2005/8/layout/chevron2"/>
    <dgm:cxn modelId="{CDB1EB3F-A853-4282-B877-6D409DD2175B}" type="presOf" srcId="{C01FB7F7-88B0-483D-9CED-F9EB2D87793A}" destId="{47533223-8311-494D-A8FB-438BED94B695}" srcOrd="0" destOrd="0" presId="urn:microsoft.com/office/officeart/2005/8/layout/chevron2"/>
    <dgm:cxn modelId="{C5282D5B-7DCD-4118-9163-DF08234222AB}" srcId="{1DA04401-A35C-4783-A2BD-CA34944FBB21}" destId="{8E245E00-55A3-4EEA-BF46-4B2928BA53FF}" srcOrd="0" destOrd="0" parTransId="{2930C6AC-47CC-4CEF-B9BC-76BAD72E5F7D}" sibTransId="{6C60DFA6-0FC0-4C89-9369-0D4E837A69C5}"/>
    <dgm:cxn modelId="{F3B1B9FA-44E2-44F8-8F98-972CB6390195}" srcId="{C01FB7F7-88B0-483D-9CED-F9EB2D87793A}" destId="{7EC85050-98FB-4D6C-BB59-1B07C2601B90}" srcOrd="1" destOrd="0" parTransId="{38FAFC6D-0386-46A4-B045-9D7AF6671B16}" sibTransId="{4622F1AC-2A2D-4A04-A47B-38A1E5B2BB68}"/>
    <dgm:cxn modelId="{A8D064E3-E6B5-4869-902C-1E51D1EF9E8F}" type="presOf" srcId="{8E245E00-55A3-4EEA-BF46-4B2928BA53FF}" destId="{AADF506D-9EEC-48AA-8C52-66823217491C}" srcOrd="0" destOrd="0" presId="urn:microsoft.com/office/officeart/2005/8/layout/chevron2"/>
    <dgm:cxn modelId="{F9BC5281-D11B-4859-AD68-73A31D876FF9}" type="presOf" srcId="{712B76C7-6CDB-4741-AE50-8932F58075C4}" destId="{72F4F014-883D-490B-BC2C-FE2CFA0A102B}" srcOrd="0" destOrd="0" presId="urn:microsoft.com/office/officeart/2005/8/layout/chevron2"/>
    <dgm:cxn modelId="{927E04BE-9A03-452C-95B8-AB4871ACA1D0}" srcId="{C01FB7F7-88B0-483D-9CED-F9EB2D87793A}" destId="{1DA04401-A35C-4783-A2BD-CA34944FBB21}" srcOrd="0" destOrd="0" parTransId="{CC5CF9F2-7F29-45A4-A678-D2869935623F}" sibTransId="{01CF9DDC-162D-49C0-BFB8-097B2C0A59F4}"/>
    <dgm:cxn modelId="{EC7A2515-9F80-43ED-8441-1E0CF24E8765}" type="presParOf" srcId="{47533223-8311-494D-A8FB-438BED94B695}" destId="{FF79A9E6-27FB-4CBB-A045-55BA65ADFA29}" srcOrd="0" destOrd="0" presId="urn:microsoft.com/office/officeart/2005/8/layout/chevron2"/>
    <dgm:cxn modelId="{78F9D4F8-7D63-4C82-A1BF-6567D68ABD95}" type="presParOf" srcId="{FF79A9E6-27FB-4CBB-A045-55BA65ADFA29}" destId="{86EDB56E-53EA-4BD4-AC4E-E82F6D0F93C3}" srcOrd="0" destOrd="0" presId="urn:microsoft.com/office/officeart/2005/8/layout/chevron2"/>
    <dgm:cxn modelId="{37FFE4B0-F9F8-429C-AA15-F7AC780D0A7A}" type="presParOf" srcId="{FF79A9E6-27FB-4CBB-A045-55BA65ADFA29}" destId="{AADF506D-9EEC-48AA-8C52-66823217491C}" srcOrd="1" destOrd="0" presId="urn:microsoft.com/office/officeart/2005/8/layout/chevron2"/>
    <dgm:cxn modelId="{04C4BD68-5194-4A8B-8606-92EF034B1A09}" type="presParOf" srcId="{47533223-8311-494D-A8FB-438BED94B695}" destId="{B475201E-3BFC-4878-B8CA-EFF69185AFE4}" srcOrd="1" destOrd="0" presId="urn:microsoft.com/office/officeart/2005/8/layout/chevron2"/>
    <dgm:cxn modelId="{5660327B-12C9-42CA-93EB-49298EA84AE6}" type="presParOf" srcId="{47533223-8311-494D-A8FB-438BED94B695}" destId="{A754EDFA-2B54-4152-9A0E-A2EC2E7FCD83}" srcOrd="2" destOrd="0" presId="urn:microsoft.com/office/officeart/2005/8/layout/chevron2"/>
    <dgm:cxn modelId="{94E7BE8A-48DF-4044-B731-276C6A691D5F}" type="presParOf" srcId="{A754EDFA-2B54-4152-9A0E-A2EC2E7FCD83}" destId="{F88286D9-88F4-40C3-8E2E-84075439F655}" srcOrd="0" destOrd="0" presId="urn:microsoft.com/office/officeart/2005/8/layout/chevron2"/>
    <dgm:cxn modelId="{244A8C98-2BFA-4EC4-8B54-6EBC72A91297}" type="presParOf" srcId="{A754EDFA-2B54-4152-9A0E-A2EC2E7FCD83}" destId="{31CFFB0F-75AB-416F-8074-17FBC32FE524}" srcOrd="1" destOrd="0" presId="urn:microsoft.com/office/officeart/2005/8/layout/chevron2"/>
    <dgm:cxn modelId="{D6EE714B-2867-4BEB-B46F-0827A8F07F09}" type="presParOf" srcId="{47533223-8311-494D-A8FB-438BED94B695}" destId="{2194A9C5-2B7E-466E-9362-6338E29525AF}" srcOrd="3" destOrd="0" presId="urn:microsoft.com/office/officeart/2005/8/layout/chevron2"/>
    <dgm:cxn modelId="{3E1F8DD5-145C-43B8-A40D-B5A12BDF09D3}" type="presParOf" srcId="{47533223-8311-494D-A8FB-438BED94B695}" destId="{A98F6626-1902-46C1-9C19-4E779CBC31D0}" srcOrd="4" destOrd="0" presId="urn:microsoft.com/office/officeart/2005/8/layout/chevron2"/>
    <dgm:cxn modelId="{960A2E61-1F5F-413D-93DA-7EFC8D436C06}" type="presParOf" srcId="{A98F6626-1902-46C1-9C19-4E779CBC31D0}" destId="{1C04016B-2847-4DD6-878F-BF2C5A54E86F}" srcOrd="0" destOrd="0" presId="urn:microsoft.com/office/officeart/2005/8/layout/chevron2"/>
    <dgm:cxn modelId="{F2B577D6-8B4F-4CBA-9F28-E1E25570BD55}" type="presParOf" srcId="{A98F6626-1902-46C1-9C19-4E779CBC31D0}" destId="{3271621E-CEC1-4F2F-8A4A-A5763EC64FC1}" srcOrd="1" destOrd="0" presId="urn:microsoft.com/office/officeart/2005/8/layout/chevron2"/>
    <dgm:cxn modelId="{AD6489EE-4A19-4F84-B66A-1D89FA02FD5B}" type="presParOf" srcId="{47533223-8311-494D-A8FB-438BED94B695}" destId="{0D14576D-BB04-4C87-B151-BA3CAC9875B2}" srcOrd="5" destOrd="0" presId="urn:microsoft.com/office/officeart/2005/8/layout/chevron2"/>
    <dgm:cxn modelId="{D3320D61-44DE-41A0-9BCF-A6CB00F92DB9}" type="presParOf" srcId="{47533223-8311-494D-A8FB-438BED94B695}" destId="{28427681-A95F-4BDA-B99C-CC23F2E3E5C0}" srcOrd="6" destOrd="0" presId="urn:microsoft.com/office/officeart/2005/8/layout/chevron2"/>
    <dgm:cxn modelId="{ABE02569-1DEE-4C59-8CEE-2554FB88C37C}" type="presParOf" srcId="{28427681-A95F-4BDA-B99C-CC23F2E3E5C0}" destId="{36932E0D-89BA-464F-ABB9-16C827E8C0EA}" srcOrd="0" destOrd="0" presId="urn:microsoft.com/office/officeart/2005/8/layout/chevron2"/>
    <dgm:cxn modelId="{4B399ECA-54B6-4AF0-90AD-D8FEFCF01BDF}" type="presParOf" srcId="{28427681-A95F-4BDA-B99C-CC23F2E3E5C0}" destId="{72F4F014-883D-490B-BC2C-FE2CFA0A102B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77CF13-1A4F-487D-92F4-55E4459E3286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B8C75A4-AEF1-4D3F-9BD1-6C18C1F9CCAF}">
      <dgm:prSet phldrT="[Текст]"/>
      <dgm:spPr/>
      <dgm:t>
        <a:bodyPr/>
        <a:lstStyle/>
        <a:p>
          <a:r>
            <a:rPr lang="uk-UA" b="1" dirty="0" smtClean="0"/>
            <a:t>розподільна</a:t>
          </a:r>
          <a:endParaRPr lang="en-US" dirty="0"/>
        </a:p>
      </dgm:t>
    </dgm:pt>
    <dgm:pt modelId="{D5ED5AE5-559B-4B3E-BE6E-2EC38AB20C93}" type="parTrans" cxnId="{CFBA4B6D-8039-4247-A0A0-3FC71545A363}">
      <dgm:prSet/>
      <dgm:spPr/>
      <dgm:t>
        <a:bodyPr/>
        <a:lstStyle/>
        <a:p>
          <a:endParaRPr lang="en-US"/>
        </a:p>
      </dgm:t>
    </dgm:pt>
    <dgm:pt modelId="{AA8AA000-D916-4E55-9274-05EB6184A918}" type="sibTrans" cxnId="{CFBA4B6D-8039-4247-A0A0-3FC71545A363}">
      <dgm:prSet/>
      <dgm:spPr/>
      <dgm:t>
        <a:bodyPr/>
        <a:lstStyle/>
        <a:p>
          <a:endParaRPr lang="en-US"/>
        </a:p>
      </dgm:t>
    </dgm:pt>
    <dgm:pt modelId="{12528066-62EA-40F9-8E0A-41D8B82E2638}">
      <dgm:prSet phldrT="[Текст]"/>
      <dgm:spPr/>
      <dgm:t>
        <a:bodyPr/>
        <a:lstStyle/>
        <a:p>
          <a:r>
            <a:rPr lang="ru-RU" dirty="0" err="1" smtClean="0"/>
            <a:t>полягає</a:t>
          </a:r>
          <a:r>
            <a:rPr lang="ru-RU" dirty="0" smtClean="0"/>
            <a:t> в </a:t>
          </a:r>
          <a:r>
            <a:rPr lang="ru-RU" dirty="0" err="1" smtClean="0"/>
            <a:t>розподілі</a:t>
          </a:r>
          <a:r>
            <a:rPr lang="ru-RU" dirty="0" smtClean="0"/>
            <a:t> та </a:t>
          </a:r>
          <a:r>
            <a:rPr lang="ru-RU" dirty="0" err="1" smtClean="0"/>
            <a:t>перерозподілі</a:t>
          </a:r>
          <a:r>
            <a:rPr lang="ru-RU" dirty="0" smtClean="0"/>
            <a:t> </a:t>
          </a:r>
          <a:r>
            <a:rPr lang="ru-RU" dirty="0" err="1" smtClean="0"/>
            <a:t>вартості</a:t>
          </a:r>
          <a:r>
            <a:rPr lang="ru-RU" dirty="0" smtClean="0"/>
            <a:t> </a:t>
          </a:r>
          <a:r>
            <a:rPr lang="ru-RU" dirty="0" err="1" smtClean="0"/>
            <a:t>національного</a:t>
          </a:r>
          <a:r>
            <a:rPr lang="ru-RU" dirty="0" smtClean="0"/>
            <a:t> доходу </a:t>
          </a:r>
          <a:r>
            <a:rPr lang="ru-RU" dirty="0" err="1" smtClean="0"/>
            <a:t>між</a:t>
          </a:r>
          <a:r>
            <a:rPr lang="ru-RU" dirty="0" smtClean="0"/>
            <a:t> </a:t>
          </a:r>
          <a:r>
            <a:rPr lang="ru-RU" dirty="0" err="1" smtClean="0"/>
            <a:t>різними</a:t>
          </a:r>
          <a:r>
            <a:rPr lang="ru-RU" dirty="0" smtClean="0"/>
            <a:t> </a:t>
          </a:r>
          <a:r>
            <a:rPr lang="ru-RU" dirty="0" err="1" smtClean="0"/>
            <a:t>суб’єктами</a:t>
          </a:r>
          <a:r>
            <a:rPr lang="ru-RU" dirty="0" smtClean="0"/>
            <a:t> </a:t>
          </a:r>
          <a:r>
            <a:rPr lang="ru-RU" dirty="0" err="1" smtClean="0"/>
            <a:t>господарювання</a:t>
          </a:r>
          <a:r>
            <a:rPr lang="ru-RU" dirty="0" smtClean="0"/>
            <a:t> та </a:t>
          </a:r>
          <a:r>
            <a:rPr lang="ru-RU" dirty="0" err="1" smtClean="0"/>
            <a:t>напрямами</a:t>
          </a:r>
          <a:r>
            <a:rPr lang="ru-RU" dirty="0" smtClean="0"/>
            <a:t> </a:t>
          </a:r>
          <a:r>
            <a:rPr lang="ru-RU" dirty="0" err="1" smtClean="0"/>
            <a:t>цільового</a:t>
          </a:r>
          <a:r>
            <a:rPr lang="ru-RU" dirty="0" smtClean="0"/>
            <a:t> </a:t>
          </a:r>
          <a:r>
            <a:rPr lang="ru-RU" dirty="0" err="1" smtClean="0"/>
            <a:t>використання</a:t>
          </a:r>
          <a:endParaRPr lang="en-US" dirty="0"/>
        </a:p>
      </dgm:t>
    </dgm:pt>
    <dgm:pt modelId="{43736A74-6095-4962-8B7D-814CCFC59378}" type="parTrans" cxnId="{6C92646B-D5C3-44C6-8EEB-1B075F602EF9}">
      <dgm:prSet/>
      <dgm:spPr/>
      <dgm:t>
        <a:bodyPr/>
        <a:lstStyle/>
        <a:p>
          <a:endParaRPr lang="en-US"/>
        </a:p>
      </dgm:t>
    </dgm:pt>
    <dgm:pt modelId="{422B6E3A-665C-41C7-8566-12CB704009E8}" type="sibTrans" cxnId="{6C92646B-D5C3-44C6-8EEB-1B075F602EF9}">
      <dgm:prSet/>
      <dgm:spPr/>
      <dgm:t>
        <a:bodyPr/>
        <a:lstStyle/>
        <a:p>
          <a:endParaRPr lang="en-US"/>
        </a:p>
      </dgm:t>
    </dgm:pt>
    <dgm:pt modelId="{A6A5B27A-FC78-483C-BA12-C84110023CE2}">
      <dgm:prSet phldrT="[Текст]"/>
      <dgm:spPr/>
      <dgm:t>
        <a:bodyPr/>
        <a:lstStyle/>
        <a:p>
          <a:r>
            <a:rPr lang="uk-UA" b="1" dirty="0" smtClean="0"/>
            <a:t>контрольна</a:t>
          </a:r>
          <a:endParaRPr lang="en-US" dirty="0"/>
        </a:p>
      </dgm:t>
    </dgm:pt>
    <dgm:pt modelId="{5E8AC175-2398-467B-BCAE-C626980165EE}" type="parTrans" cxnId="{0D638DE8-C2A8-4EB5-A358-5AACAE86168C}">
      <dgm:prSet/>
      <dgm:spPr/>
      <dgm:t>
        <a:bodyPr/>
        <a:lstStyle/>
        <a:p>
          <a:endParaRPr lang="en-US"/>
        </a:p>
      </dgm:t>
    </dgm:pt>
    <dgm:pt modelId="{A7959191-9F25-4356-97AA-17093515AACB}" type="sibTrans" cxnId="{0D638DE8-C2A8-4EB5-A358-5AACAE86168C}">
      <dgm:prSet/>
      <dgm:spPr/>
      <dgm:t>
        <a:bodyPr/>
        <a:lstStyle/>
        <a:p>
          <a:endParaRPr lang="en-US"/>
        </a:p>
      </dgm:t>
    </dgm:pt>
    <dgm:pt modelId="{3B6875C0-514D-4B76-A96A-B05EFB41E9A0}">
      <dgm:prSet phldrT="[Текст]"/>
      <dgm:spPr/>
      <dgm:t>
        <a:bodyPr/>
        <a:lstStyle/>
        <a:p>
          <a:r>
            <a:rPr lang="ru-RU" dirty="0" err="1" smtClean="0"/>
            <a:t>проявляється</a:t>
          </a:r>
          <a:r>
            <a:rPr lang="ru-RU" dirty="0" smtClean="0"/>
            <a:t> в </a:t>
          </a:r>
          <a:r>
            <a:rPr lang="ru-RU" dirty="0" err="1" smtClean="0"/>
            <a:t>контролі</a:t>
          </a:r>
          <a:r>
            <a:rPr lang="ru-RU" dirty="0" smtClean="0"/>
            <a:t> за </a:t>
          </a:r>
          <a:r>
            <a:rPr lang="ru-RU" dirty="0" err="1" smtClean="0"/>
            <a:t>розподілом</a:t>
          </a:r>
          <a:r>
            <a:rPr lang="ru-RU" dirty="0" smtClean="0"/>
            <a:t> ВВП </a:t>
          </a:r>
          <a:r>
            <a:rPr lang="ru-RU" dirty="0" err="1" smtClean="0"/>
            <a:t>між</a:t>
          </a:r>
          <a:r>
            <a:rPr lang="ru-RU" dirty="0" smtClean="0"/>
            <a:t> </a:t>
          </a:r>
          <a:r>
            <a:rPr lang="ru-RU" dirty="0" err="1" smtClean="0"/>
            <a:t>відповідними</a:t>
          </a:r>
          <a:r>
            <a:rPr lang="ru-RU" dirty="0" smtClean="0"/>
            <a:t> </a:t>
          </a:r>
          <a:r>
            <a:rPr lang="ru-RU" dirty="0" err="1" smtClean="0"/>
            <a:t>грошовими</a:t>
          </a:r>
          <a:r>
            <a:rPr lang="ru-RU" dirty="0" smtClean="0"/>
            <a:t> фондами </a:t>
          </a:r>
          <a:r>
            <a:rPr lang="ru-RU" dirty="0" err="1" smtClean="0"/>
            <a:t>і</a:t>
          </a:r>
          <a:r>
            <a:rPr lang="ru-RU" dirty="0" smtClean="0"/>
            <a:t> каналами </a:t>
          </a:r>
          <a:r>
            <a:rPr lang="ru-RU" dirty="0" err="1" smtClean="0"/>
            <a:t>розподілу</a:t>
          </a:r>
          <a:r>
            <a:rPr lang="ru-RU" dirty="0" smtClean="0"/>
            <a:t> та </a:t>
          </a:r>
          <a:r>
            <a:rPr lang="ru-RU" dirty="0" err="1" smtClean="0"/>
            <a:t>їх</a:t>
          </a:r>
          <a:r>
            <a:rPr lang="ru-RU" dirty="0" smtClean="0"/>
            <a:t> </a:t>
          </a:r>
          <a:r>
            <a:rPr lang="ru-RU" dirty="0" err="1" smtClean="0"/>
            <a:t>цільовим</a:t>
          </a:r>
          <a:r>
            <a:rPr lang="ru-RU" dirty="0" smtClean="0"/>
            <a:t> </a:t>
          </a:r>
          <a:r>
            <a:rPr lang="ru-RU" dirty="0" err="1" smtClean="0"/>
            <a:t>використанням</a:t>
          </a:r>
          <a:endParaRPr lang="en-US" dirty="0"/>
        </a:p>
      </dgm:t>
    </dgm:pt>
    <dgm:pt modelId="{311CBED1-C579-4915-AC06-CDF70D93A362}" type="parTrans" cxnId="{61A82106-D46D-4CC3-8E8B-58F9206E4DC8}">
      <dgm:prSet/>
      <dgm:spPr/>
      <dgm:t>
        <a:bodyPr/>
        <a:lstStyle/>
        <a:p>
          <a:endParaRPr lang="en-US"/>
        </a:p>
      </dgm:t>
    </dgm:pt>
    <dgm:pt modelId="{C9A7D506-30A0-45B6-8ACC-637FF3520047}" type="sibTrans" cxnId="{61A82106-D46D-4CC3-8E8B-58F9206E4DC8}">
      <dgm:prSet/>
      <dgm:spPr/>
      <dgm:t>
        <a:bodyPr/>
        <a:lstStyle/>
        <a:p>
          <a:endParaRPr lang="en-US"/>
        </a:p>
      </dgm:t>
    </dgm:pt>
    <dgm:pt modelId="{F75315A3-051A-4E1F-B5C6-FDE9CF7C7FF2}" type="pres">
      <dgm:prSet presAssocID="{6477CF13-1A4F-487D-92F4-55E4459E328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F2B6F84-8412-4AC9-9537-AA3F646FDDA6}" type="pres">
      <dgm:prSet presAssocID="{6B8C75A4-AEF1-4D3F-9BD1-6C18C1F9CCAF}" presName="linNode" presStyleCnt="0"/>
      <dgm:spPr/>
    </dgm:pt>
    <dgm:pt modelId="{96E11FDB-3C43-4A6F-944F-56C712778DB0}" type="pres">
      <dgm:prSet presAssocID="{6B8C75A4-AEF1-4D3F-9BD1-6C18C1F9CCA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26A78-E599-4A72-A440-1AFF4BEAA439}" type="pres">
      <dgm:prSet presAssocID="{6B8C75A4-AEF1-4D3F-9BD1-6C18C1F9CCA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24AC2-78DC-4004-AA02-C8937EB84AA8}" type="pres">
      <dgm:prSet presAssocID="{AA8AA000-D916-4E55-9274-05EB6184A918}" presName="spacing" presStyleCnt="0"/>
      <dgm:spPr/>
    </dgm:pt>
    <dgm:pt modelId="{5D4B68A6-8F91-4C51-9278-2E732DCE884B}" type="pres">
      <dgm:prSet presAssocID="{A6A5B27A-FC78-483C-BA12-C84110023CE2}" presName="linNode" presStyleCnt="0"/>
      <dgm:spPr/>
    </dgm:pt>
    <dgm:pt modelId="{F6FE9484-7292-41B8-AAC3-567138E920B6}" type="pres">
      <dgm:prSet presAssocID="{A6A5B27A-FC78-483C-BA12-C84110023CE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FE608-FF29-4AB7-B47B-1A40312A9852}" type="pres">
      <dgm:prSet presAssocID="{A6A5B27A-FC78-483C-BA12-C84110023CE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A82106-D46D-4CC3-8E8B-58F9206E4DC8}" srcId="{A6A5B27A-FC78-483C-BA12-C84110023CE2}" destId="{3B6875C0-514D-4B76-A96A-B05EFB41E9A0}" srcOrd="0" destOrd="0" parTransId="{311CBED1-C579-4915-AC06-CDF70D93A362}" sibTransId="{C9A7D506-30A0-45B6-8ACC-637FF3520047}"/>
    <dgm:cxn modelId="{8618DCFA-B710-4F8B-83AC-21D35262B224}" type="presOf" srcId="{3B6875C0-514D-4B76-A96A-B05EFB41E9A0}" destId="{B8DFE608-FF29-4AB7-B47B-1A40312A9852}" srcOrd="0" destOrd="0" presId="urn:microsoft.com/office/officeart/2005/8/layout/vList6"/>
    <dgm:cxn modelId="{CFBA4B6D-8039-4247-A0A0-3FC71545A363}" srcId="{6477CF13-1A4F-487D-92F4-55E4459E3286}" destId="{6B8C75A4-AEF1-4D3F-9BD1-6C18C1F9CCAF}" srcOrd="0" destOrd="0" parTransId="{D5ED5AE5-559B-4B3E-BE6E-2EC38AB20C93}" sibTransId="{AA8AA000-D916-4E55-9274-05EB6184A918}"/>
    <dgm:cxn modelId="{7631B110-7603-459E-9867-16CF18B7F04D}" type="presOf" srcId="{6B8C75A4-AEF1-4D3F-9BD1-6C18C1F9CCAF}" destId="{96E11FDB-3C43-4A6F-944F-56C712778DB0}" srcOrd="0" destOrd="0" presId="urn:microsoft.com/office/officeart/2005/8/layout/vList6"/>
    <dgm:cxn modelId="{0D638DE8-C2A8-4EB5-A358-5AACAE86168C}" srcId="{6477CF13-1A4F-487D-92F4-55E4459E3286}" destId="{A6A5B27A-FC78-483C-BA12-C84110023CE2}" srcOrd="1" destOrd="0" parTransId="{5E8AC175-2398-467B-BCAE-C626980165EE}" sibTransId="{A7959191-9F25-4356-97AA-17093515AACB}"/>
    <dgm:cxn modelId="{839E99FD-3BF4-482C-8F6B-1C9EB62CE019}" type="presOf" srcId="{12528066-62EA-40F9-8E0A-41D8B82E2638}" destId="{9F826A78-E599-4A72-A440-1AFF4BEAA439}" srcOrd="0" destOrd="0" presId="urn:microsoft.com/office/officeart/2005/8/layout/vList6"/>
    <dgm:cxn modelId="{6C92646B-D5C3-44C6-8EEB-1B075F602EF9}" srcId="{6B8C75A4-AEF1-4D3F-9BD1-6C18C1F9CCAF}" destId="{12528066-62EA-40F9-8E0A-41D8B82E2638}" srcOrd="0" destOrd="0" parTransId="{43736A74-6095-4962-8B7D-814CCFC59378}" sibTransId="{422B6E3A-665C-41C7-8566-12CB704009E8}"/>
    <dgm:cxn modelId="{304BB228-1CDE-469E-A537-D0EEC687714C}" type="presOf" srcId="{A6A5B27A-FC78-483C-BA12-C84110023CE2}" destId="{F6FE9484-7292-41B8-AAC3-567138E920B6}" srcOrd="0" destOrd="0" presId="urn:microsoft.com/office/officeart/2005/8/layout/vList6"/>
    <dgm:cxn modelId="{CBD2CA88-FAE8-46A3-B27B-2480D08AF929}" type="presOf" srcId="{6477CF13-1A4F-487D-92F4-55E4459E3286}" destId="{F75315A3-051A-4E1F-B5C6-FDE9CF7C7FF2}" srcOrd="0" destOrd="0" presId="urn:microsoft.com/office/officeart/2005/8/layout/vList6"/>
    <dgm:cxn modelId="{6A63C6D3-EAC8-47C5-B0A3-B0B9D8FFF1EC}" type="presParOf" srcId="{F75315A3-051A-4E1F-B5C6-FDE9CF7C7FF2}" destId="{5F2B6F84-8412-4AC9-9537-AA3F646FDDA6}" srcOrd="0" destOrd="0" presId="urn:microsoft.com/office/officeart/2005/8/layout/vList6"/>
    <dgm:cxn modelId="{758775C1-E3B0-49FA-80A1-0DED473A7446}" type="presParOf" srcId="{5F2B6F84-8412-4AC9-9537-AA3F646FDDA6}" destId="{96E11FDB-3C43-4A6F-944F-56C712778DB0}" srcOrd="0" destOrd="0" presId="urn:microsoft.com/office/officeart/2005/8/layout/vList6"/>
    <dgm:cxn modelId="{1F087F5B-3FF4-493E-8EEF-D5C7A72638E1}" type="presParOf" srcId="{5F2B6F84-8412-4AC9-9537-AA3F646FDDA6}" destId="{9F826A78-E599-4A72-A440-1AFF4BEAA439}" srcOrd="1" destOrd="0" presId="urn:microsoft.com/office/officeart/2005/8/layout/vList6"/>
    <dgm:cxn modelId="{8F517C35-A41B-4886-B1E8-7DF114C90B62}" type="presParOf" srcId="{F75315A3-051A-4E1F-B5C6-FDE9CF7C7FF2}" destId="{3C924AC2-78DC-4004-AA02-C8937EB84AA8}" srcOrd="1" destOrd="0" presId="urn:microsoft.com/office/officeart/2005/8/layout/vList6"/>
    <dgm:cxn modelId="{C3198025-A7F8-43B3-9410-5AF79369C9CA}" type="presParOf" srcId="{F75315A3-051A-4E1F-B5C6-FDE9CF7C7FF2}" destId="{5D4B68A6-8F91-4C51-9278-2E732DCE884B}" srcOrd="2" destOrd="0" presId="urn:microsoft.com/office/officeart/2005/8/layout/vList6"/>
    <dgm:cxn modelId="{B6314A48-3925-48BA-B5FA-4715502AD2E7}" type="presParOf" srcId="{5D4B68A6-8F91-4C51-9278-2E732DCE884B}" destId="{F6FE9484-7292-41B8-AAC3-567138E920B6}" srcOrd="0" destOrd="0" presId="urn:microsoft.com/office/officeart/2005/8/layout/vList6"/>
    <dgm:cxn modelId="{7C2B677D-F2FA-4812-A39A-1FD81B4B101D}" type="presParOf" srcId="{5D4B68A6-8F91-4C51-9278-2E732DCE884B}" destId="{B8DFE608-FF29-4AB7-B47B-1A40312A9852}" srcOrd="1" destOrd="0" presId="urn:microsoft.com/office/officeart/2005/8/layout/vList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1FB7F7-88B0-483D-9CED-F9EB2D87793A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DA04401-A35C-4783-A2BD-CA34944FBB21}">
      <dgm:prSet phldrT="[Текст]"/>
      <dgm:spPr/>
      <dgm:t>
        <a:bodyPr/>
        <a:lstStyle/>
        <a:p>
          <a:r>
            <a:rPr lang="uk-UA" dirty="0" smtClean="0"/>
            <a:t>1</a:t>
          </a:r>
          <a:endParaRPr lang="en-US" dirty="0"/>
        </a:p>
      </dgm:t>
    </dgm:pt>
    <dgm:pt modelId="{CC5CF9F2-7F29-45A4-A678-D2869935623F}" type="parTrans" cxnId="{927E04BE-9A03-452C-95B8-AB4871ACA1D0}">
      <dgm:prSet/>
      <dgm:spPr/>
      <dgm:t>
        <a:bodyPr/>
        <a:lstStyle/>
        <a:p>
          <a:endParaRPr lang="en-US"/>
        </a:p>
      </dgm:t>
    </dgm:pt>
    <dgm:pt modelId="{01CF9DDC-162D-49C0-BFB8-097B2C0A59F4}" type="sibTrans" cxnId="{927E04BE-9A03-452C-95B8-AB4871ACA1D0}">
      <dgm:prSet/>
      <dgm:spPr/>
      <dgm:t>
        <a:bodyPr/>
        <a:lstStyle/>
        <a:p>
          <a:endParaRPr lang="en-US"/>
        </a:p>
      </dgm:t>
    </dgm:pt>
    <dgm:pt modelId="{8E245E00-55A3-4EEA-BF46-4B2928BA53FF}">
      <dgm:prSet phldrT="[Текст]" custT="1"/>
      <dgm:spPr/>
      <dgm:t>
        <a:bodyPr/>
        <a:lstStyle/>
        <a:p>
          <a:r>
            <a:rPr lang="ru-RU" sz="2300" dirty="0" err="1" smtClean="0"/>
            <a:t>пошук</a:t>
          </a:r>
          <a:r>
            <a:rPr lang="ru-RU" sz="2300" dirty="0" smtClean="0"/>
            <a:t> </a:t>
          </a:r>
          <a:r>
            <a:rPr lang="ru-RU" sz="2300" dirty="0" err="1" smtClean="0"/>
            <a:t>резервів</a:t>
          </a:r>
          <a:r>
            <a:rPr lang="ru-RU" sz="2300" dirty="0" smtClean="0"/>
            <a:t> </a:t>
          </a:r>
          <a:r>
            <a:rPr lang="ru-RU" sz="2300" dirty="0" err="1" smtClean="0"/>
            <a:t>збільшення</a:t>
          </a:r>
          <a:r>
            <a:rPr lang="ru-RU" sz="2300" dirty="0" smtClean="0"/>
            <a:t> </a:t>
          </a:r>
          <a:r>
            <a:rPr lang="ru-RU" sz="2300" dirty="0" err="1" smtClean="0"/>
            <a:t>доходів</a:t>
          </a:r>
          <a:r>
            <a:rPr lang="ru-RU" sz="2300" dirty="0" smtClean="0"/>
            <a:t>, </a:t>
          </a:r>
          <a:r>
            <a:rPr lang="ru-RU" sz="2300" dirty="0" err="1" smtClean="0"/>
            <a:t>прибутку</a:t>
          </a:r>
          <a:r>
            <a:rPr lang="ru-RU" sz="2300" dirty="0" smtClean="0"/>
            <a:t>, </a:t>
          </a:r>
          <a:r>
            <a:rPr lang="ru-RU" sz="2300" dirty="0" err="1" smtClean="0"/>
            <a:t>підвищення</a:t>
          </a:r>
          <a:r>
            <a:rPr lang="ru-RU" sz="2300" dirty="0" smtClean="0"/>
            <a:t> </a:t>
          </a:r>
          <a:r>
            <a:rPr lang="ru-RU" sz="2300" dirty="0" err="1" smtClean="0"/>
            <a:t>рентабельності</a:t>
          </a:r>
          <a:r>
            <a:rPr lang="ru-RU" sz="2300" dirty="0" smtClean="0"/>
            <a:t> та </a:t>
          </a:r>
          <a:r>
            <a:rPr lang="ru-RU" sz="2300" dirty="0" err="1" smtClean="0"/>
            <a:t>платоспроможності</a:t>
          </a:r>
          <a:endParaRPr lang="en-US" sz="2300" dirty="0"/>
        </a:p>
      </dgm:t>
    </dgm:pt>
    <dgm:pt modelId="{2930C6AC-47CC-4CEF-B9BC-76BAD72E5F7D}" type="parTrans" cxnId="{C5282D5B-7DCD-4118-9163-DF08234222AB}">
      <dgm:prSet/>
      <dgm:spPr/>
      <dgm:t>
        <a:bodyPr/>
        <a:lstStyle/>
        <a:p>
          <a:endParaRPr lang="en-US"/>
        </a:p>
      </dgm:t>
    </dgm:pt>
    <dgm:pt modelId="{6C60DFA6-0FC0-4C89-9369-0D4E837A69C5}" type="sibTrans" cxnId="{C5282D5B-7DCD-4118-9163-DF08234222AB}">
      <dgm:prSet/>
      <dgm:spPr/>
      <dgm:t>
        <a:bodyPr/>
        <a:lstStyle/>
        <a:p>
          <a:endParaRPr lang="en-US"/>
        </a:p>
      </dgm:t>
    </dgm:pt>
    <dgm:pt modelId="{8A6567AD-4EF9-49B6-AFBF-DC7A43C5DAFA}">
      <dgm:prSet phldrT="[Текст]"/>
      <dgm:spPr/>
      <dgm:t>
        <a:bodyPr/>
        <a:lstStyle/>
        <a:p>
          <a:r>
            <a:rPr lang="uk-UA" dirty="0" smtClean="0"/>
            <a:t>3</a:t>
          </a:r>
          <a:endParaRPr lang="en-US" dirty="0"/>
        </a:p>
      </dgm:t>
    </dgm:pt>
    <dgm:pt modelId="{C356ADA0-5350-46EA-859A-022E703E2F99}" type="parTrans" cxnId="{CA7AB7D3-6415-4FA3-9878-4BB33ECB97A3}">
      <dgm:prSet/>
      <dgm:spPr/>
      <dgm:t>
        <a:bodyPr/>
        <a:lstStyle/>
        <a:p>
          <a:endParaRPr lang="en-US"/>
        </a:p>
      </dgm:t>
    </dgm:pt>
    <dgm:pt modelId="{9CB5C8C8-3E1C-4373-A476-612EBA306348}" type="sibTrans" cxnId="{CA7AB7D3-6415-4FA3-9878-4BB33ECB97A3}">
      <dgm:prSet/>
      <dgm:spPr/>
      <dgm:t>
        <a:bodyPr/>
        <a:lstStyle/>
        <a:p>
          <a:endParaRPr lang="en-US"/>
        </a:p>
      </dgm:t>
    </dgm:pt>
    <dgm:pt modelId="{CE1D4FAC-E402-4EE9-81EC-36D8D34B63BB}">
      <dgm:prSet phldrT="[Текст]" custT="1"/>
      <dgm:spPr/>
      <dgm:t>
        <a:bodyPr/>
        <a:lstStyle/>
        <a:p>
          <a:r>
            <a:rPr lang="ru-RU" sz="2300" dirty="0" err="1" smtClean="0"/>
            <a:t>мобілізація</a:t>
          </a:r>
          <a:r>
            <a:rPr lang="ru-RU" sz="2300" dirty="0" smtClean="0"/>
            <a:t> </a:t>
          </a:r>
          <a:r>
            <a:rPr lang="ru-RU" sz="2300" dirty="0" err="1" smtClean="0"/>
            <a:t>фінансових</a:t>
          </a:r>
          <a:r>
            <a:rPr lang="ru-RU" sz="2300" dirty="0" smtClean="0"/>
            <a:t> </a:t>
          </a:r>
          <a:r>
            <a:rPr lang="ru-RU" sz="2300" dirty="0" err="1" smtClean="0"/>
            <a:t>ресурсів</a:t>
          </a:r>
          <a:r>
            <a:rPr lang="ru-RU" sz="2300" dirty="0" smtClean="0"/>
            <a:t> у </a:t>
          </a:r>
          <a:r>
            <a:rPr lang="ru-RU" sz="2300" dirty="0" err="1" smtClean="0"/>
            <a:t>обсязі</a:t>
          </a:r>
          <a:r>
            <a:rPr lang="ru-RU" sz="2300" dirty="0" smtClean="0"/>
            <a:t>, </a:t>
          </a:r>
          <a:r>
            <a:rPr lang="ru-RU" sz="2300" dirty="0" err="1" smtClean="0"/>
            <a:t>необхідному</a:t>
          </a:r>
          <a:r>
            <a:rPr lang="ru-RU" sz="2300" dirty="0" smtClean="0"/>
            <a:t> для </a:t>
          </a:r>
          <a:r>
            <a:rPr lang="ru-RU" sz="2300" dirty="0" err="1" smtClean="0"/>
            <a:t>фінансування</a:t>
          </a:r>
          <a:r>
            <a:rPr lang="ru-RU" sz="2300" dirty="0" smtClean="0"/>
            <a:t> </a:t>
          </a:r>
          <a:r>
            <a:rPr lang="ru-RU" sz="2300" dirty="0" err="1" smtClean="0"/>
            <a:t>виробничого</a:t>
          </a:r>
          <a:r>
            <a:rPr lang="ru-RU" sz="2300" dirty="0" smtClean="0"/>
            <a:t> </a:t>
          </a:r>
          <a:r>
            <a:rPr lang="ru-RU" sz="2300" dirty="0" err="1" smtClean="0"/>
            <a:t>і</a:t>
          </a:r>
          <a:r>
            <a:rPr lang="ru-RU" sz="2300" dirty="0" smtClean="0"/>
            <a:t> </a:t>
          </a:r>
          <a:r>
            <a:rPr lang="ru-RU" sz="2300" dirty="0" err="1" smtClean="0"/>
            <a:t>соціального</a:t>
          </a:r>
          <a:r>
            <a:rPr lang="ru-RU" sz="2300" dirty="0" smtClean="0"/>
            <a:t> </a:t>
          </a:r>
          <a:r>
            <a:rPr lang="ru-RU" sz="2300" dirty="0" err="1" smtClean="0"/>
            <a:t>розвитку</a:t>
          </a:r>
          <a:endParaRPr lang="en-US" sz="2300" dirty="0"/>
        </a:p>
      </dgm:t>
    </dgm:pt>
    <dgm:pt modelId="{175893F4-234B-41D1-938C-BC216529AD5F}" type="parTrans" cxnId="{5694A997-D53E-4464-8AC6-24E1E6B00868}">
      <dgm:prSet/>
      <dgm:spPr/>
      <dgm:t>
        <a:bodyPr/>
        <a:lstStyle/>
        <a:p>
          <a:endParaRPr lang="en-US"/>
        </a:p>
      </dgm:t>
    </dgm:pt>
    <dgm:pt modelId="{76FD6349-F0AC-4DAF-B6D0-5260CC41C6B0}" type="sibTrans" cxnId="{5694A997-D53E-4464-8AC6-24E1E6B00868}">
      <dgm:prSet/>
      <dgm:spPr/>
      <dgm:t>
        <a:bodyPr/>
        <a:lstStyle/>
        <a:p>
          <a:endParaRPr lang="en-US"/>
        </a:p>
      </dgm:t>
    </dgm:pt>
    <dgm:pt modelId="{43812EA7-668C-47F2-BDFF-8767F450108C}">
      <dgm:prSet phldrT="[Текст]"/>
      <dgm:spPr/>
      <dgm:t>
        <a:bodyPr/>
        <a:lstStyle/>
        <a:p>
          <a:r>
            <a:rPr lang="uk-UA" dirty="0" smtClean="0"/>
            <a:t>4</a:t>
          </a:r>
          <a:endParaRPr lang="en-US" dirty="0"/>
        </a:p>
      </dgm:t>
    </dgm:pt>
    <dgm:pt modelId="{19FF363D-88B5-4257-914B-304D2FCE2C03}" type="parTrans" cxnId="{5B8E83B8-1231-4CE0-9E98-9F0CF6F9BD0F}">
      <dgm:prSet/>
      <dgm:spPr/>
      <dgm:t>
        <a:bodyPr/>
        <a:lstStyle/>
        <a:p>
          <a:endParaRPr lang="en-US"/>
        </a:p>
      </dgm:t>
    </dgm:pt>
    <dgm:pt modelId="{58C84A52-F8C8-4B8F-92CB-FA478E5DB673}" type="sibTrans" cxnId="{5B8E83B8-1231-4CE0-9E98-9F0CF6F9BD0F}">
      <dgm:prSet/>
      <dgm:spPr/>
      <dgm:t>
        <a:bodyPr/>
        <a:lstStyle/>
        <a:p>
          <a:endParaRPr lang="en-US"/>
        </a:p>
      </dgm:t>
    </dgm:pt>
    <dgm:pt modelId="{712B76C7-6CDB-4741-AE50-8932F58075C4}">
      <dgm:prSet phldrT="[Текст]" custT="1"/>
      <dgm:spPr/>
      <dgm:t>
        <a:bodyPr/>
        <a:lstStyle/>
        <a:p>
          <a:r>
            <a:rPr lang="ru-RU" sz="2300" dirty="0" err="1" smtClean="0"/>
            <a:t>збільшення</a:t>
          </a:r>
          <a:r>
            <a:rPr lang="ru-RU" sz="2300" dirty="0" smtClean="0"/>
            <a:t> </a:t>
          </a:r>
          <a:r>
            <a:rPr lang="ru-RU" sz="2300" dirty="0" err="1" smtClean="0"/>
            <a:t>власного</a:t>
          </a:r>
          <a:r>
            <a:rPr lang="ru-RU" sz="2300" dirty="0" smtClean="0"/>
            <a:t> </a:t>
          </a:r>
          <a:r>
            <a:rPr lang="ru-RU" sz="2300" dirty="0" err="1" smtClean="0"/>
            <a:t>капіталу</a:t>
          </a:r>
          <a:endParaRPr lang="en-US" sz="2300" dirty="0"/>
        </a:p>
      </dgm:t>
    </dgm:pt>
    <dgm:pt modelId="{59E77383-6A98-453D-BF84-1BA06D521274}" type="parTrans" cxnId="{857AAC45-4DE4-4F4D-A9A2-BEEC89CBE5B6}">
      <dgm:prSet/>
      <dgm:spPr/>
      <dgm:t>
        <a:bodyPr/>
        <a:lstStyle/>
        <a:p>
          <a:endParaRPr lang="en-US"/>
        </a:p>
      </dgm:t>
    </dgm:pt>
    <dgm:pt modelId="{AF9D164F-26E0-438C-AA5E-8B3FA452631B}" type="sibTrans" cxnId="{857AAC45-4DE4-4F4D-A9A2-BEEC89CBE5B6}">
      <dgm:prSet/>
      <dgm:spPr/>
      <dgm:t>
        <a:bodyPr/>
        <a:lstStyle/>
        <a:p>
          <a:endParaRPr lang="en-US"/>
        </a:p>
      </dgm:t>
    </dgm:pt>
    <dgm:pt modelId="{7EC85050-98FB-4D6C-BB59-1B07C2601B90}">
      <dgm:prSet/>
      <dgm:spPr/>
      <dgm:t>
        <a:bodyPr/>
        <a:lstStyle/>
        <a:p>
          <a:r>
            <a:rPr lang="uk-UA" dirty="0" smtClean="0"/>
            <a:t>2</a:t>
          </a:r>
          <a:endParaRPr lang="en-US" dirty="0"/>
        </a:p>
      </dgm:t>
    </dgm:pt>
    <dgm:pt modelId="{38FAFC6D-0386-46A4-B045-9D7AF6671B16}" type="parTrans" cxnId="{F3B1B9FA-44E2-44F8-8F98-972CB6390195}">
      <dgm:prSet/>
      <dgm:spPr/>
      <dgm:t>
        <a:bodyPr/>
        <a:lstStyle/>
        <a:p>
          <a:endParaRPr lang="en-US"/>
        </a:p>
      </dgm:t>
    </dgm:pt>
    <dgm:pt modelId="{4622F1AC-2A2D-4A04-A47B-38A1E5B2BB68}" type="sibTrans" cxnId="{F3B1B9FA-44E2-44F8-8F98-972CB6390195}">
      <dgm:prSet/>
      <dgm:spPr/>
      <dgm:t>
        <a:bodyPr/>
        <a:lstStyle/>
        <a:p>
          <a:endParaRPr lang="en-US"/>
        </a:p>
      </dgm:t>
    </dgm:pt>
    <dgm:pt modelId="{EA20516C-59EA-468F-AB41-23DA8B88D17C}">
      <dgm:prSet custT="1"/>
      <dgm:spPr/>
      <dgm:t>
        <a:bodyPr/>
        <a:lstStyle/>
        <a:p>
          <a:r>
            <a:rPr lang="ru-RU" sz="2300" dirty="0" err="1" smtClean="0"/>
            <a:t>своєчасне</a:t>
          </a:r>
          <a:r>
            <a:rPr lang="ru-RU" sz="2300" dirty="0" smtClean="0"/>
            <a:t> </a:t>
          </a:r>
          <a:r>
            <a:rPr lang="ru-RU" sz="2300" dirty="0" err="1" smtClean="0"/>
            <a:t>виконання</a:t>
          </a:r>
          <a:r>
            <a:rPr lang="ru-RU" sz="2300" dirty="0" smtClean="0"/>
            <a:t> </a:t>
          </a:r>
          <a:r>
            <a:rPr lang="ru-RU" sz="2300" dirty="0" err="1" smtClean="0"/>
            <a:t>фінансових</a:t>
          </a:r>
          <a:r>
            <a:rPr lang="ru-RU" sz="2300" dirty="0" smtClean="0"/>
            <a:t> </a:t>
          </a:r>
          <a:r>
            <a:rPr lang="ru-RU" sz="2300" dirty="0" err="1" smtClean="0"/>
            <a:t>зобов’язань</a:t>
          </a:r>
          <a:r>
            <a:rPr lang="ru-RU" sz="2300" dirty="0" smtClean="0"/>
            <a:t> перед </a:t>
          </a:r>
          <a:r>
            <a:rPr lang="ru-RU" sz="2300" dirty="0" err="1" smtClean="0"/>
            <a:t>суб’єктами</a:t>
          </a:r>
          <a:r>
            <a:rPr lang="ru-RU" sz="2300" dirty="0" smtClean="0"/>
            <a:t> </a:t>
          </a:r>
          <a:r>
            <a:rPr lang="ru-RU" sz="2300" dirty="0" err="1" smtClean="0"/>
            <a:t>господарювання</a:t>
          </a:r>
          <a:r>
            <a:rPr lang="ru-RU" sz="2300" dirty="0" smtClean="0"/>
            <a:t>, бюджетом, банками</a:t>
          </a:r>
          <a:endParaRPr lang="en-US" sz="2300" dirty="0"/>
        </a:p>
      </dgm:t>
    </dgm:pt>
    <dgm:pt modelId="{3CB44F31-6C91-46B4-90C5-6E560494EFCD}" type="parTrans" cxnId="{EEDD8548-0132-4C36-9AD6-B04D515BD6DD}">
      <dgm:prSet/>
      <dgm:spPr/>
      <dgm:t>
        <a:bodyPr/>
        <a:lstStyle/>
        <a:p>
          <a:endParaRPr lang="en-US"/>
        </a:p>
      </dgm:t>
    </dgm:pt>
    <dgm:pt modelId="{7D18153D-06F7-4166-B0F1-C693E88718CB}" type="sibTrans" cxnId="{EEDD8548-0132-4C36-9AD6-B04D515BD6DD}">
      <dgm:prSet/>
      <dgm:spPr/>
      <dgm:t>
        <a:bodyPr/>
        <a:lstStyle/>
        <a:p>
          <a:endParaRPr lang="en-US"/>
        </a:p>
      </dgm:t>
    </dgm:pt>
    <dgm:pt modelId="{266F7F8D-58F9-46B6-B99C-1993AF196F49}">
      <dgm:prSet/>
      <dgm:spPr/>
      <dgm:t>
        <a:bodyPr/>
        <a:lstStyle/>
        <a:p>
          <a:r>
            <a:rPr lang="uk-UA" dirty="0" smtClean="0"/>
            <a:t>5</a:t>
          </a:r>
          <a:endParaRPr lang="en-US" dirty="0"/>
        </a:p>
      </dgm:t>
    </dgm:pt>
    <dgm:pt modelId="{84E3BC25-5D71-480E-B0F2-DDF002D36510}" type="parTrans" cxnId="{2C0710BC-E4B9-443A-B6BD-5A76BE22D2FE}">
      <dgm:prSet/>
      <dgm:spPr/>
    </dgm:pt>
    <dgm:pt modelId="{0B42B1BB-7294-48DB-B6FD-AB61A2C18D0D}" type="sibTrans" cxnId="{2C0710BC-E4B9-443A-B6BD-5A76BE22D2FE}">
      <dgm:prSet/>
      <dgm:spPr/>
    </dgm:pt>
    <dgm:pt modelId="{2F7329ED-7B39-4A5E-A6F4-CE6DF793BB47}">
      <dgm:prSet/>
      <dgm:spPr/>
      <dgm:t>
        <a:bodyPr/>
        <a:lstStyle/>
        <a:p>
          <a:r>
            <a:rPr lang="ru-RU" dirty="0" err="1" smtClean="0"/>
            <a:t>ефективні</a:t>
          </a:r>
          <a:r>
            <a:rPr lang="ru-RU" dirty="0" smtClean="0"/>
            <a:t> </a:t>
          </a:r>
          <a:r>
            <a:rPr lang="ru-RU" dirty="0" err="1" smtClean="0"/>
            <a:t>цільовий</a:t>
          </a:r>
          <a:r>
            <a:rPr lang="ru-RU" dirty="0" smtClean="0"/>
            <a:t> </a:t>
          </a:r>
          <a:r>
            <a:rPr lang="ru-RU" dirty="0" err="1" smtClean="0"/>
            <a:t>розподіл</a:t>
          </a:r>
          <a:r>
            <a:rPr lang="ru-RU" dirty="0" smtClean="0"/>
            <a:t> та </a:t>
          </a:r>
          <a:r>
            <a:rPr lang="ru-RU" dirty="0" err="1" smtClean="0"/>
            <a:t>використання</a:t>
          </a:r>
          <a:r>
            <a:rPr lang="ru-RU" dirty="0" smtClean="0"/>
            <a:t> </a:t>
          </a:r>
          <a:r>
            <a:rPr lang="ru-RU" dirty="0" err="1" smtClean="0"/>
            <a:t>фінансових</a:t>
          </a:r>
          <a:r>
            <a:rPr lang="ru-RU" dirty="0" smtClean="0"/>
            <a:t> </a:t>
          </a:r>
          <a:r>
            <a:rPr lang="ru-RU" dirty="0" err="1" smtClean="0"/>
            <a:t>ресурсів</a:t>
          </a:r>
          <a:endParaRPr lang="en-US" dirty="0"/>
        </a:p>
      </dgm:t>
    </dgm:pt>
    <dgm:pt modelId="{2ECB0F99-C4AE-42A1-AF0C-1AC83D84515F}" type="parTrans" cxnId="{DF3738CC-6125-42B7-A2AA-893467D67507}">
      <dgm:prSet/>
      <dgm:spPr/>
    </dgm:pt>
    <dgm:pt modelId="{946D77DB-7B09-4D76-B285-47CA2419CEC8}" type="sibTrans" cxnId="{DF3738CC-6125-42B7-A2AA-893467D67507}">
      <dgm:prSet/>
      <dgm:spPr/>
    </dgm:pt>
    <dgm:pt modelId="{47533223-8311-494D-A8FB-438BED94B695}" type="pres">
      <dgm:prSet presAssocID="{C01FB7F7-88B0-483D-9CED-F9EB2D8779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79A9E6-27FB-4CBB-A045-55BA65ADFA29}" type="pres">
      <dgm:prSet presAssocID="{1DA04401-A35C-4783-A2BD-CA34944FBB21}" presName="composite" presStyleCnt="0"/>
      <dgm:spPr/>
    </dgm:pt>
    <dgm:pt modelId="{86EDB56E-53EA-4BD4-AC4E-E82F6D0F93C3}" type="pres">
      <dgm:prSet presAssocID="{1DA04401-A35C-4783-A2BD-CA34944FBB2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F506D-9EEC-48AA-8C52-66823217491C}" type="pres">
      <dgm:prSet presAssocID="{1DA04401-A35C-4783-A2BD-CA34944FBB2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5201E-3BFC-4878-B8CA-EFF69185AFE4}" type="pres">
      <dgm:prSet presAssocID="{01CF9DDC-162D-49C0-BFB8-097B2C0A59F4}" presName="sp" presStyleCnt="0"/>
      <dgm:spPr/>
    </dgm:pt>
    <dgm:pt modelId="{A754EDFA-2B54-4152-9A0E-A2EC2E7FCD83}" type="pres">
      <dgm:prSet presAssocID="{7EC85050-98FB-4D6C-BB59-1B07C2601B90}" presName="composite" presStyleCnt="0"/>
      <dgm:spPr/>
    </dgm:pt>
    <dgm:pt modelId="{F88286D9-88F4-40C3-8E2E-84075439F655}" type="pres">
      <dgm:prSet presAssocID="{7EC85050-98FB-4D6C-BB59-1B07C2601B9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CFFB0F-75AB-416F-8074-17FBC32FE524}" type="pres">
      <dgm:prSet presAssocID="{7EC85050-98FB-4D6C-BB59-1B07C2601B90}" presName="descendantText" presStyleLbl="alignAcc1" presStyleIdx="1" presStyleCnt="5" custScaleY="125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4A9C5-2B7E-466E-9362-6338E29525AF}" type="pres">
      <dgm:prSet presAssocID="{4622F1AC-2A2D-4A04-A47B-38A1E5B2BB68}" presName="sp" presStyleCnt="0"/>
      <dgm:spPr/>
    </dgm:pt>
    <dgm:pt modelId="{A98F6626-1902-46C1-9C19-4E779CBC31D0}" type="pres">
      <dgm:prSet presAssocID="{8A6567AD-4EF9-49B6-AFBF-DC7A43C5DAFA}" presName="composite" presStyleCnt="0"/>
      <dgm:spPr/>
    </dgm:pt>
    <dgm:pt modelId="{1C04016B-2847-4DD6-878F-BF2C5A54E86F}" type="pres">
      <dgm:prSet presAssocID="{8A6567AD-4EF9-49B6-AFBF-DC7A43C5DAF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1621E-CEC1-4F2F-8A4A-A5763EC64FC1}" type="pres">
      <dgm:prSet presAssocID="{8A6567AD-4EF9-49B6-AFBF-DC7A43C5DAF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4576D-BB04-4C87-B151-BA3CAC9875B2}" type="pres">
      <dgm:prSet presAssocID="{9CB5C8C8-3E1C-4373-A476-612EBA306348}" presName="sp" presStyleCnt="0"/>
      <dgm:spPr/>
    </dgm:pt>
    <dgm:pt modelId="{28427681-A95F-4BDA-B99C-CC23F2E3E5C0}" type="pres">
      <dgm:prSet presAssocID="{43812EA7-668C-47F2-BDFF-8767F450108C}" presName="composite" presStyleCnt="0"/>
      <dgm:spPr/>
    </dgm:pt>
    <dgm:pt modelId="{36932E0D-89BA-464F-ABB9-16C827E8C0EA}" type="pres">
      <dgm:prSet presAssocID="{43812EA7-668C-47F2-BDFF-8767F450108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4F014-883D-490B-BC2C-FE2CFA0A102B}" type="pres">
      <dgm:prSet presAssocID="{43812EA7-668C-47F2-BDFF-8767F450108C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74F5D-4DD9-4459-9DE0-B21D86A8CEB0}" type="pres">
      <dgm:prSet presAssocID="{58C84A52-F8C8-4B8F-92CB-FA478E5DB673}" presName="sp" presStyleCnt="0"/>
      <dgm:spPr/>
    </dgm:pt>
    <dgm:pt modelId="{22E8DA2A-95F7-4EF3-A43D-070B52A7A8C3}" type="pres">
      <dgm:prSet presAssocID="{266F7F8D-58F9-46B6-B99C-1993AF196F49}" presName="composite" presStyleCnt="0"/>
      <dgm:spPr/>
    </dgm:pt>
    <dgm:pt modelId="{06306656-441D-4E00-B1DE-45EEA111E231}" type="pres">
      <dgm:prSet presAssocID="{266F7F8D-58F9-46B6-B99C-1993AF196F4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6CF183-C7F3-4055-9263-D666BE954F70}" type="pres">
      <dgm:prSet presAssocID="{266F7F8D-58F9-46B6-B99C-1993AF196F49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ADF46F-9A8F-4EB0-9DBD-E1EF8C9F4177}" type="presOf" srcId="{1DA04401-A35C-4783-A2BD-CA34944FBB21}" destId="{86EDB56E-53EA-4BD4-AC4E-E82F6D0F93C3}" srcOrd="0" destOrd="0" presId="urn:microsoft.com/office/officeart/2005/8/layout/chevron2"/>
    <dgm:cxn modelId="{F06EE43C-B3D7-4888-A0C4-CA7A080A19C5}" type="presOf" srcId="{8A6567AD-4EF9-49B6-AFBF-DC7A43C5DAFA}" destId="{1C04016B-2847-4DD6-878F-BF2C5A54E86F}" srcOrd="0" destOrd="0" presId="urn:microsoft.com/office/officeart/2005/8/layout/chevron2"/>
    <dgm:cxn modelId="{857AAC45-4DE4-4F4D-A9A2-BEEC89CBE5B6}" srcId="{43812EA7-668C-47F2-BDFF-8767F450108C}" destId="{712B76C7-6CDB-4741-AE50-8932F58075C4}" srcOrd="0" destOrd="0" parTransId="{59E77383-6A98-453D-BF84-1BA06D521274}" sibTransId="{AF9D164F-26E0-438C-AA5E-8B3FA452631B}"/>
    <dgm:cxn modelId="{EEDD8548-0132-4C36-9AD6-B04D515BD6DD}" srcId="{7EC85050-98FB-4D6C-BB59-1B07C2601B90}" destId="{EA20516C-59EA-468F-AB41-23DA8B88D17C}" srcOrd="0" destOrd="0" parTransId="{3CB44F31-6C91-46B4-90C5-6E560494EFCD}" sibTransId="{7D18153D-06F7-4166-B0F1-C693E88718CB}"/>
    <dgm:cxn modelId="{CA7AB7D3-6415-4FA3-9878-4BB33ECB97A3}" srcId="{C01FB7F7-88B0-483D-9CED-F9EB2D87793A}" destId="{8A6567AD-4EF9-49B6-AFBF-DC7A43C5DAFA}" srcOrd="2" destOrd="0" parTransId="{C356ADA0-5350-46EA-859A-022E703E2F99}" sibTransId="{9CB5C8C8-3E1C-4373-A476-612EBA306348}"/>
    <dgm:cxn modelId="{5B8E83B8-1231-4CE0-9E98-9F0CF6F9BD0F}" srcId="{C01FB7F7-88B0-483D-9CED-F9EB2D87793A}" destId="{43812EA7-668C-47F2-BDFF-8767F450108C}" srcOrd="3" destOrd="0" parTransId="{19FF363D-88B5-4257-914B-304D2FCE2C03}" sibTransId="{58C84A52-F8C8-4B8F-92CB-FA478E5DB673}"/>
    <dgm:cxn modelId="{15A400FA-164A-43A2-9FF0-EC8FDCF4DE10}" type="presOf" srcId="{CE1D4FAC-E402-4EE9-81EC-36D8D34B63BB}" destId="{3271621E-CEC1-4F2F-8A4A-A5763EC64FC1}" srcOrd="0" destOrd="0" presId="urn:microsoft.com/office/officeart/2005/8/layout/chevron2"/>
    <dgm:cxn modelId="{5118BEC9-6250-4B34-BACB-B707E642642F}" type="presOf" srcId="{7EC85050-98FB-4D6C-BB59-1B07C2601B90}" destId="{F88286D9-88F4-40C3-8E2E-84075439F655}" srcOrd="0" destOrd="0" presId="urn:microsoft.com/office/officeart/2005/8/layout/chevron2"/>
    <dgm:cxn modelId="{0DE63B7B-C61F-42FC-B7E6-6789425D78BC}" type="presOf" srcId="{266F7F8D-58F9-46B6-B99C-1993AF196F49}" destId="{06306656-441D-4E00-B1DE-45EEA111E231}" srcOrd="0" destOrd="0" presId="urn:microsoft.com/office/officeart/2005/8/layout/chevron2"/>
    <dgm:cxn modelId="{5694A997-D53E-4464-8AC6-24E1E6B00868}" srcId="{8A6567AD-4EF9-49B6-AFBF-DC7A43C5DAFA}" destId="{CE1D4FAC-E402-4EE9-81EC-36D8D34B63BB}" srcOrd="0" destOrd="0" parTransId="{175893F4-234B-41D1-938C-BC216529AD5F}" sibTransId="{76FD6349-F0AC-4DAF-B6D0-5260CC41C6B0}"/>
    <dgm:cxn modelId="{6F2D9249-B2E4-4E76-ADB5-EEF6C5260331}" type="presOf" srcId="{712B76C7-6CDB-4741-AE50-8932F58075C4}" destId="{72F4F014-883D-490B-BC2C-FE2CFA0A102B}" srcOrd="0" destOrd="0" presId="urn:microsoft.com/office/officeart/2005/8/layout/chevron2"/>
    <dgm:cxn modelId="{C5282D5B-7DCD-4118-9163-DF08234222AB}" srcId="{1DA04401-A35C-4783-A2BD-CA34944FBB21}" destId="{8E245E00-55A3-4EEA-BF46-4B2928BA53FF}" srcOrd="0" destOrd="0" parTransId="{2930C6AC-47CC-4CEF-B9BC-76BAD72E5F7D}" sibTransId="{6C60DFA6-0FC0-4C89-9369-0D4E837A69C5}"/>
    <dgm:cxn modelId="{B46D3781-7DC4-4A8D-9B1A-12D0D7236EB3}" type="presOf" srcId="{C01FB7F7-88B0-483D-9CED-F9EB2D87793A}" destId="{47533223-8311-494D-A8FB-438BED94B695}" srcOrd="0" destOrd="0" presId="urn:microsoft.com/office/officeart/2005/8/layout/chevron2"/>
    <dgm:cxn modelId="{2C0710BC-E4B9-443A-B6BD-5A76BE22D2FE}" srcId="{C01FB7F7-88B0-483D-9CED-F9EB2D87793A}" destId="{266F7F8D-58F9-46B6-B99C-1993AF196F49}" srcOrd="4" destOrd="0" parTransId="{84E3BC25-5D71-480E-B0F2-DDF002D36510}" sibTransId="{0B42B1BB-7294-48DB-B6FD-AB61A2C18D0D}"/>
    <dgm:cxn modelId="{6674A786-CD7B-4318-9700-63D35BE4023A}" type="presOf" srcId="{EA20516C-59EA-468F-AB41-23DA8B88D17C}" destId="{31CFFB0F-75AB-416F-8074-17FBC32FE524}" srcOrd="0" destOrd="0" presId="urn:microsoft.com/office/officeart/2005/8/layout/chevron2"/>
    <dgm:cxn modelId="{F3B1B9FA-44E2-44F8-8F98-972CB6390195}" srcId="{C01FB7F7-88B0-483D-9CED-F9EB2D87793A}" destId="{7EC85050-98FB-4D6C-BB59-1B07C2601B90}" srcOrd="1" destOrd="0" parTransId="{38FAFC6D-0386-46A4-B045-9D7AF6671B16}" sibTransId="{4622F1AC-2A2D-4A04-A47B-38A1E5B2BB68}"/>
    <dgm:cxn modelId="{2BC89003-04D3-4F89-B2AF-6BD0467A28C8}" type="presOf" srcId="{2F7329ED-7B39-4A5E-A6F4-CE6DF793BB47}" destId="{5C6CF183-C7F3-4055-9263-D666BE954F70}" srcOrd="0" destOrd="0" presId="urn:microsoft.com/office/officeart/2005/8/layout/chevron2"/>
    <dgm:cxn modelId="{B00EB0A6-2CFE-4497-9DE5-794E45055201}" type="presOf" srcId="{8E245E00-55A3-4EEA-BF46-4B2928BA53FF}" destId="{AADF506D-9EEC-48AA-8C52-66823217491C}" srcOrd="0" destOrd="0" presId="urn:microsoft.com/office/officeart/2005/8/layout/chevron2"/>
    <dgm:cxn modelId="{DF3738CC-6125-42B7-A2AA-893467D67507}" srcId="{266F7F8D-58F9-46B6-B99C-1993AF196F49}" destId="{2F7329ED-7B39-4A5E-A6F4-CE6DF793BB47}" srcOrd="0" destOrd="0" parTransId="{2ECB0F99-C4AE-42A1-AF0C-1AC83D84515F}" sibTransId="{946D77DB-7B09-4D76-B285-47CA2419CEC8}"/>
    <dgm:cxn modelId="{73EC2775-CFD9-4415-A423-7CCF51F01C07}" type="presOf" srcId="{43812EA7-668C-47F2-BDFF-8767F450108C}" destId="{36932E0D-89BA-464F-ABB9-16C827E8C0EA}" srcOrd="0" destOrd="0" presId="urn:microsoft.com/office/officeart/2005/8/layout/chevron2"/>
    <dgm:cxn modelId="{927E04BE-9A03-452C-95B8-AB4871ACA1D0}" srcId="{C01FB7F7-88B0-483D-9CED-F9EB2D87793A}" destId="{1DA04401-A35C-4783-A2BD-CA34944FBB21}" srcOrd="0" destOrd="0" parTransId="{CC5CF9F2-7F29-45A4-A678-D2869935623F}" sibTransId="{01CF9DDC-162D-49C0-BFB8-097B2C0A59F4}"/>
    <dgm:cxn modelId="{2A359EB6-6F9A-4782-B61C-F6FA982192F3}" type="presParOf" srcId="{47533223-8311-494D-A8FB-438BED94B695}" destId="{FF79A9E6-27FB-4CBB-A045-55BA65ADFA29}" srcOrd="0" destOrd="0" presId="urn:microsoft.com/office/officeart/2005/8/layout/chevron2"/>
    <dgm:cxn modelId="{704D2F30-8469-4D68-99D8-1F60CC11A15F}" type="presParOf" srcId="{FF79A9E6-27FB-4CBB-A045-55BA65ADFA29}" destId="{86EDB56E-53EA-4BD4-AC4E-E82F6D0F93C3}" srcOrd="0" destOrd="0" presId="urn:microsoft.com/office/officeart/2005/8/layout/chevron2"/>
    <dgm:cxn modelId="{4F2BB1E4-78AD-48CD-AD41-993948BC23FA}" type="presParOf" srcId="{FF79A9E6-27FB-4CBB-A045-55BA65ADFA29}" destId="{AADF506D-9EEC-48AA-8C52-66823217491C}" srcOrd="1" destOrd="0" presId="urn:microsoft.com/office/officeart/2005/8/layout/chevron2"/>
    <dgm:cxn modelId="{C5AF94A6-BB1D-4A6F-A24C-85DFAB180E53}" type="presParOf" srcId="{47533223-8311-494D-A8FB-438BED94B695}" destId="{B475201E-3BFC-4878-B8CA-EFF69185AFE4}" srcOrd="1" destOrd="0" presId="urn:microsoft.com/office/officeart/2005/8/layout/chevron2"/>
    <dgm:cxn modelId="{8FE5D3C2-41F4-43E6-9DC6-0B44F7276C50}" type="presParOf" srcId="{47533223-8311-494D-A8FB-438BED94B695}" destId="{A754EDFA-2B54-4152-9A0E-A2EC2E7FCD83}" srcOrd="2" destOrd="0" presId="urn:microsoft.com/office/officeart/2005/8/layout/chevron2"/>
    <dgm:cxn modelId="{8A9273BC-5F11-4E9D-AA5C-B4028548BDFA}" type="presParOf" srcId="{A754EDFA-2B54-4152-9A0E-A2EC2E7FCD83}" destId="{F88286D9-88F4-40C3-8E2E-84075439F655}" srcOrd="0" destOrd="0" presId="urn:microsoft.com/office/officeart/2005/8/layout/chevron2"/>
    <dgm:cxn modelId="{3270B73D-C7D5-4C1C-AC0E-206E974BE431}" type="presParOf" srcId="{A754EDFA-2B54-4152-9A0E-A2EC2E7FCD83}" destId="{31CFFB0F-75AB-416F-8074-17FBC32FE524}" srcOrd="1" destOrd="0" presId="urn:microsoft.com/office/officeart/2005/8/layout/chevron2"/>
    <dgm:cxn modelId="{B7A83FA1-5C15-4ECC-B718-D35AC9E18777}" type="presParOf" srcId="{47533223-8311-494D-A8FB-438BED94B695}" destId="{2194A9C5-2B7E-466E-9362-6338E29525AF}" srcOrd="3" destOrd="0" presId="urn:microsoft.com/office/officeart/2005/8/layout/chevron2"/>
    <dgm:cxn modelId="{AAA5EAE4-0A3E-4451-9AA2-918586E006E9}" type="presParOf" srcId="{47533223-8311-494D-A8FB-438BED94B695}" destId="{A98F6626-1902-46C1-9C19-4E779CBC31D0}" srcOrd="4" destOrd="0" presId="urn:microsoft.com/office/officeart/2005/8/layout/chevron2"/>
    <dgm:cxn modelId="{65CE92F0-D76C-4AF7-A8BC-EA863E09F7D1}" type="presParOf" srcId="{A98F6626-1902-46C1-9C19-4E779CBC31D0}" destId="{1C04016B-2847-4DD6-878F-BF2C5A54E86F}" srcOrd="0" destOrd="0" presId="urn:microsoft.com/office/officeart/2005/8/layout/chevron2"/>
    <dgm:cxn modelId="{E4375291-CD61-447D-A045-12BC9D9DE0FE}" type="presParOf" srcId="{A98F6626-1902-46C1-9C19-4E779CBC31D0}" destId="{3271621E-CEC1-4F2F-8A4A-A5763EC64FC1}" srcOrd="1" destOrd="0" presId="urn:microsoft.com/office/officeart/2005/8/layout/chevron2"/>
    <dgm:cxn modelId="{CA06E3EB-06DE-4B1E-9F4E-4FF7DEB8FAA0}" type="presParOf" srcId="{47533223-8311-494D-A8FB-438BED94B695}" destId="{0D14576D-BB04-4C87-B151-BA3CAC9875B2}" srcOrd="5" destOrd="0" presId="urn:microsoft.com/office/officeart/2005/8/layout/chevron2"/>
    <dgm:cxn modelId="{7A13CF08-96FC-4220-A3C0-F46C1EEB2040}" type="presParOf" srcId="{47533223-8311-494D-A8FB-438BED94B695}" destId="{28427681-A95F-4BDA-B99C-CC23F2E3E5C0}" srcOrd="6" destOrd="0" presId="urn:microsoft.com/office/officeart/2005/8/layout/chevron2"/>
    <dgm:cxn modelId="{BC5EC458-3A82-4051-B6C6-5BB08413301A}" type="presParOf" srcId="{28427681-A95F-4BDA-B99C-CC23F2E3E5C0}" destId="{36932E0D-89BA-464F-ABB9-16C827E8C0EA}" srcOrd="0" destOrd="0" presId="urn:microsoft.com/office/officeart/2005/8/layout/chevron2"/>
    <dgm:cxn modelId="{F3B0A510-CD6F-4C42-A7CC-2B35BBF5DBFD}" type="presParOf" srcId="{28427681-A95F-4BDA-B99C-CC23F2E3E5C0}" destId="{72F4F014-883D-490B-BC2C-FE2CFA0A102B}" srcOrd="1" destOrd="0" presId="urn:microsoft.com/office/officeart/2005/8/layout/chevron2"/>
    <dgm:cxn modelId="{AB8C6E72-DA84-42B6-8F90-7DD3CCDC0B50}" type="presParOf" srcId="{47533223-8311-494D-A8FB-438BED94B695}" destId="{90F74F5D-4DD9-4459-9DE0-B21D86A8CEB0}" srcOrd="7" destOrd="0" presId="urn:microsoft.com/office/officeart/2005/8/layout/chevron2"/>
    <dgm:cxn modelId="{95D1390F-E289-4D26-A70B-C1E6C00E4141}" type="presParOf" srcId="{47533223-8311-494D-A8FB-438BED94B695}" destId="{22E8DA2A-95F7-4EF3-A43D-070B52A7A8C3}" srcOrd="8" destOrd="0" presId="urn:microsoft.com/office/officeart/2005/8/layout/chevron2"/>
    <dgm:cxn modelId="{8D606855-FFFA-448C-B8C3-1AA4AE382940}" type="presParOf" srcId="{22E8DA2A-95F7-4EF3-A43D-070B52A7A8C3}" destId="{06306656-441D-4E00-B1DE-45EEA111E231}" srcOrd="0" destOrd="0" presId="urn:microsoft.com/office/officeart/2005/8/layout/chevron2"/>
    <dgm:cxn modelId="{34F419E6-75B4-47A1-8CD0-789081EA7E40}" type="presParOf" srcId="{22E8DA2A-95F7-4EF3-A43D-070B52A7A8C3}" destId="{5C6CF183-C7F3-4055-9263-D666BE954F70}" srcOrd="1" destOrd="0" presId="urn:microsoft.com/office/officeart/2005/8/layout/chevro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DD8E18-2B4C-481E-A8E6-8B40FC2819C0}" type="doc">
      <dgm:prSet loTypeId="urn:microsoft.com/office/officeart/2005/8/layout/hProcess7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698E278-68E0-4B6D-B209-3910290B5AB6}">
      <dgm:prSet phldrT="[Текст]"/>
      <dgm:spPr/>
      <dgm:t>
        <a:bodyPr/>
        <a:lstStyle/>
        <a:p>
          <a:r>
            <a:rPr lang="uk-UA" dirty="0" smtClean="0"/>
            <a:t>загальноекономічні</a:t>
          </a:r>
          <a:endParaRPr lang="en-US" dirty="0"/>
        </a:p>
      </dgm:t>
    </dgm:pt>
    <dgm:pt modelId="{D1EA7112-B95B-4912-B6C6-F9008CC3EE87}" type="parTrans" cxnId="{1DFB64CC-8257-4ACC-BA18-94B775C8675E}">
      <dgm:prSet/>
      <dgm:spPr/>
      <dgm:t>
        <a:bodyPr/>
        <a:lstStyle/>
        <a:p>
          <a:endParaRPr lang="en-US"/>
        </a:p>
      </dgm:t>
    </dgm:pt>
    <dgm:pt modelId="{9DEDF415-2F92-4FCE-AA1E-46621032CF8C}" type="sibTrans" cxnId="{1DFB64CC-8257-4ACC-BA18-94B775C8675E}">
      <dgm:prSet/>
      <dgm:spPr/>
      <dgm:t>
        <a:bodyPr/>
        <a:lstStyle/>
        <a:p>
          <a:endParaRPr lang="en-US"/>
        </a:p>
      </dgm:t>
    </dgm:pt>
    <dgm:pt modelId="{CF1DD15A-BEA6-49A3-9479-45FE6648E54A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tx1"/>
              </a:solidFill>
            </a:rPr>
            <a:t>- накопичена (акумульована) вартість</a:t>
          </a:r>
        </a:p>
        <a:p>
          <a:r>
            <a:rPr lang="uk-UA" sz="1800" dirty="0" smtClean="0">
              <a:solidFill>
                <a:schemeClr val="tx1"/>
              </a:solidFill>
            </a:rPr>
            <a:t>- об</a:t>
          </a:r>
          <a:r>
            <a:rPr lang="en-US" sz="1800" dirty="0" smtClean="0">
              <a:solidFill>
                <a:schemeClr val="tx1"/>
              </a:solidFill>
            </a:rPr>
            <a:t>’</a:t>
          </a:r>
          <a:r>
            <a:rPr lang="uk-UA" sz="1800" dirty="0" err="1" smtClean="0">
              <a:solidFill>
                <a:schemeClr val="tx1"/>
              </a:solidFill>
            </a:rPr>
            <a:t>єкт</a:t>
          </a:r>
          <a:r>
            <a:rPr lang="uk-UA" sz="1800" dirty="0" smtClean="0">
              <a:solidFill>
                <a:schemeClr val="tx1"/>
              </a:solidFill>
            </a:rPr>
            <a:t> права власності</a:t>
          </a:r>
        </a:p>
        <a:p>
          <a:r>
            <a:rPr lang="uk-UA" sz="1800" dirty="0" smtClean="0">
              <a:solidFill>
                <a:schemeClr val="tx1"/>
              </a:solidFill>
            </a:rPr>
            <a:t>- об</a:t>
          </a:r>
          <a:r>
            <a:rPr lang="en-US" sz="1800" dirty="0" smtClean="0">
              <a:solidFill>
                <a:schemeClr val="tx1"/>
              </a:solidFill>
            </a:rPr>
            <a:t>’</a:t>
          </a:r>
          <a:r>
            <a:rPr lang="uk-UA" sz="1800" dirty="0" err="1" smtClean="0">
              <a:solidFill>
                <a:schemeClr val="tx1"/>
              </a:solidFill>
            </a:rPr>
            <a:t>єкт</a:t>
          </a:r>
          <a:r>
            <a:rPr lang="uk-UA" sz="1800" dirty="0" smtClean="0">
              <a:solidFill>
                <a:schemeClr val="tx1"/>
              </a:solidFill>
            </a:rPr>
            <a:t> впливу фактора часу</a:t>
          </a:r>
        </a:p>
        <a:p>
          <a:r>
            <a:rPr lang="uk-UA" sz="1800" dirty="0" smtClean="0">
              <a:solidFill>
                <a:schemeClr val="tx1"/>
              </a:solidFill>
            </a:rPr>
            <a:t>- фактор економічного та соціального розвитку</a:t>
          </a:r>
        </a:p>
        <a:p>
          <a:endParaRPr lang="en-US" sz="1700" dirty="0"/>
        </a:p>
      </dgm:t>
    </dgm:pt>
    <dgm:pt modelId="{C0BD6A57-FF08-4C16-8DE7-7B2837F0D289}" type="parTrans" cxnId="{29AEBDEE-525E-40CD-A88D-84E49A65B686}">
      <dgm:prSet/>
      <dgm:spPr/>
      <dgm:t>
        <a:bodyPr/>
        <a:lstStyle/>
        <a:p>
          <a:endParaRPr lang="en-US"/>
        </a:p>
      </dgm:t>
    </dgm:pt>
    <dgm:pt modelId="{E9C5FDA3-13D0-4F4E-B225-6E9900D012FF}" type="sibTrans" cxnId="{29AEBDEE-525E-40CD-A88D-84E49A65B686}">
      <dgm:prSet/>
      <dgm:spPr/>
      <dgm:t>
        <a:bodyPr/>
        <a:lstStyle/>
        <a:p>
          <a:endParaRPr lang="en-US"/>
        </a:p>
      </dgm:t>
    </dgm:pt>
    <dgm:pt modelId="{4536E88D-46AE-4738-88D4-51782C78F46C}">
      <dgm:prSet phldrT="[Текст]"/>
      <dgm:spPr/>
      <dgm:t>
        <a:bodyPr/>
        <a:lstStyle/>
        <a:p>
          <a:r>
            <a:rPr lang="uk-UA" dirty="0" smtClean="0"/>
            <a:t>фінансові</a:t>
          </a:r>
          <a:endParaRPr lang="en-US" dirty="0"/>
        </a:p>
      </dgm:t>
    </dgm:pt>
    <dgm:pt modelId="{1E37ACBC-A802-4A47-8AED-2FAD2840EE8F}" type="parTrans" cxnId="{0EBECCC3-A824-4EC8-865B-0BABCD0BCC00}">
      <dgm:prSet/>
      <dgm:spPr/>
      <dgm:t>
        <a:bodyPr/>
        <a:lstStyle/>
        <a:p>
          <a:endParaRPr lang="en-US"/>
        </a:p>
      </dgm:t>
    </dgm:pt>
    <dgm:pt modelId="{DA268ACB-2348-4DB3-9DA3-8C29F2FB3CFC}" type="sibTrans" cxnId="{0EBECCC3-A824-4EC8-865B-0BABCD0BCC00}">
      <dgm:prSet/>
      <dgm:spPr/>
      <dgm:t>
        <a:bodyPr/>
        <a:lstStyle/>
        <a:p>
          <a:endParaRPr lang="en-US"/>
        </a:p>
      </dgm:t>
    </dgm:pt>
    <dgm:pt modelId="{047FCA36-075F-4478-ADCD-B7D8FFB0B691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- об</a:t>
          </a:r>
          <a:r>
            <a:rPr lang="en-US" dirty="0" smtClean="0">
              <a:solidFill>
                <a:schemeClr val="tx1"/>
              </a:solidFill>
            </a:rPr>
            <a:t>’</a:t>
          </a:r>
          <a:r>
            <a:rPr lang="uk-UA" dirty="0" err="1" smtClean="0">
              <a:solidFill>
                <a:schemeClr val="tx1"/>
              </a:solidFill>
            </a:rPr>
            <a:t>єкт</a:t>
          </a:r>
          <a:r>
            <a:rPr lang="uk-UA" dirty="0" smtClean="0">
              <a:solidFill>
                <a:schemeClr val="tx1"/>
              </a:solidFill>
            </a:rPr>
            <a:t> фінансового управління</a:t>
          </a:r>
        </a:p>
        <a:p>
          <a:r>
            <a:rPr lang="uk-UA" dirty="0" smtClean="0">
              <a:solidFill>
                <a:schemeClr val="tx1"/>
              </a:solidFill>
            </a:rPr>
            <a:t>- джерело доходу</a:t>
          </a:r>
        </a:p>
        <a:p>
          <a:r>
            <a:rPr lang="uk-UA" dirty="0" smtClean="0">
              <a:solidFill>
                <a:schemeClr val="tx1"/>
              </a:solidFill>
            </a:rPr>
            <a:t>- джерело ризику</a:t>
          </a:r>
        </a:p>
        <a:p>
          <a:r>
            <a:rPr lang="uk-UA" dirty="0" smtClean="0">
              <a:solidFill>
                <a:schemeClr val="tx1"/>
              </a:solidFill>
            </a:rPr>
            <a:t>- джерело погашення фінансових  </a:t>
          </a:r>
          <a:r>
            <a:rPr lang="uk-UA" dirty="0" err="1" smtClean="0">
              <a:solidFill>
                <a:schemeClr val="tx1"/>
              </a:solidFill>
            </a:rPr>
            <a:t>зобов</a:t>
          </a:r>
          <a:r>
            <a:rPr lang="en-US" dirty="0" smtClean="0">
              <a:solidFill>
                <a:schemeClr val="tx1"/>
              </a:solidFill>
            </a:rPr>
            <a:t>’</a:t>
          </a:r>
          <a:r>
            <a:rPr lang="uk-UA" dirty="0" err="1" smtClean="0">
              <a:solidFill>
                <a:schemeClr val="tx1"/>
              </a:solidFill>
            </a:rPr>
            <a:t>язань</a:t>
          </a:r>
          <a:endParaRPr lang="uk-UA" dirty="0" smtClean="0">
            <a:solidFill>
              <a:schemeClr val="tx1"/>
            </a:solidFill>
          </a:endParaRPr>
        </a:p>
        <a:p>
          <a:r>
            <a:rPr lang="uk-UA" dirty="0" smtClean="0"/>
            <a:t> </a:t>
          </a:r>
          <a:endParaRPr lang="en-US" dirty="0"/>
        </a:p>
      </dgm:t>
    </dgm:pt>
    <dgm:pt modelId="{84D4A33C-DCFE-4370-B8C5-16D0BDDDDD08}" type="parTrans" cxnId="{E4BFA977-1C17-4F21-A73F-EDA9E2417A1E}">
      <dgm:prSet/>
      <dgm:spPr/>
      <dgm:t>
        <a:bodyPr/>
        <a:lstStyle/>
        <a:p>
          <a:endParaRPr lang="en-US"/>
        </a:p>
      </dgm:t>
    </dgm:pt>
    <dgm:pt modelId="{659CE257-17F6-4C4A-9AFD-ACFA4728CDC2}" type="sibTrans" cxnId="{E4BFA977-1C17-4F21-A73F-EDA9E2417A1E}">
      <dgm:prSet/>
      <dgm:spPr/>
      <dgm:t>
        <a:bodyPr/>
        <a:lstStyle/>
        <a:p>
          <a:endParaRPr lang="en-US"/>
        </a:p>
      </dgm:t>
    </dgm:pt>
    <dgm:pt modelId="{4834443D-5EB6-4E06-BA90-B94EC61AE73B}">
      <dgm:prSet phldrT="[Текст]"/>
      <dgm:spPr/>
      <dgm:t>
        <a:bodyPr/>
        <a:lstStyle/>
        <a:p>
          <a:r>
            <a:rPr lang="uk-UA" dirty="0" smtClean="0"/>
            <a:t>індивідуальні</a:t>
          </a:r>
          <a:endParaRPr lang="en-US" dirty="0"/>
        </a:p>
      </dgm:t>
    </dgm:pt>
    <dgm:pt modelId="{D728F791-F14C-410C-A867-774D0A56035B}" type="parTrans" cxnId="{13616BD5-7B8C-46DF-B02D-F2F0B10BD934}">
      <dgm:prSet/>
      <dgm:spPr/>
      <dgm:t>
        <a:bodyPr/>
        <a:lstStyle/>
        <a:p>
          <a:endParaRPr lang="en-US"/>
        </a:p>
      </dgm:t>
    </dgm:pt>
    <dgm:pt modelId="{25E8989C-BD0F-47D9-A3A6-C7DA7C88188A}" type="sibTrans" cxnId="{13616BD5-7B8C-46DF-B02D-F2F0B10BD934}">
      <dgm:prSet/>
      <dgm:spPr/>
      <dgm:t>
        <a:bodyPr/>
        <a:lstStyle/>
        <a:p>
          <a:endParaRPr lang="en-US"/>
        </a:p>
      </dgm:t>
    </dgm:pt>
    <dgm:pt modelId="{03643151-AE50-4E9D-855A-FD00FE7F745C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- активи з високою </a:t>
          </a:r>
          <a:r>
            <a:rPr lang="uk-UA" dirty="0" err="1" smtClean="0">
              <a:solidFill>
                <a:schemeClr val="tx1"/>
              </a:solidFill>
            </a:rPr>
            <a:t>транформаційною</a:t>
          </a:r>
          <a:r>
            <a:rPr lang="uk-UA" dirty="0" smtClean="0">
              <a:solidFill>
                <a:schemeClr val="tx1"/>
              </a:solidFill>
            </a:rPr>
            <a:t> здатністю</a:t>
          </a:r>
        </a:p>
        <a:p>
          <a:r>
            <a:rPr lang="uk-UA" dirty="0" smtClean="0">
              <a:solidFill>
                <a:schemeClr val="tx1"/>
              </a:solidFill>
            </a:rPr>
            <a:t>- основний компонент фінансового потенціалу</a:t>
          </a:r>
        </a:p>
        <a:p>
          <a:endParaRPr lang="en-US" dirty="0"/>
        </a:p>
      </dgm:t>
    </dgm:pt>
    <dgm:pt modelId="{BA018666-8A61-4238-B585-EAA884CE5058}" type="parTrans" cxnId="{65A3A84F-F605-4F4E-810C-EE8DA75E4E4F}">
      <dgm:prSet/>
      <dgm:spPr/>
      <dgm:t>
        <a:bodyPr/>
        <a:lstStyle/>
        <a:p>
          <a:endParaRPr lang="en-US"/>
        </a:p>
      </dgm:t>
    </dgm:pt>
    <dgm:pt modelId="{A2AA49A7-B0A3-498A-B530-A9E2D8A726D6}" type="sibTrans" cxnId="{65A3A84F-F605-4F4E-810C-EE8DA75E4E4F}">
      <dgm:prSet/>
      <dgm:spPr/>
      <dgm:t>
        <a:bodyPr/>
        <a:lstStyle/>
        <a:p>
          <a:endParaRPr lang="en-US"/>
        </a:p>
      </dgm:t>
    </dgm:pt>
    <dgm:pt modelId="{11837681-2B09-4066-AA4D-77954C295934}" type="pres">
      <dgm:prSet presAssocID="{00DD8E18-2B4C-481E-A8E6-8B40FC2819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8B3BE5-E89F-4986-890B-AAABEC3C9E7D}" type="pres">
      <dgm:prSet presAssocID="{A698E278-68E0-4B6D-B209-3910290B5AB6}" presName="compositeNode" presStyleCnt="0">
        <dgm:presLayoutVars>
          <dgm:bulletEnabled val="1"/>
        </dgm:presLayoutVars>
      </dgm:prSet>
      <dgm:spPr/>
    </dgm:pt>
    <dgm:pt modelId="{182B80AC-3B57-461F-B17B-B079B41A8E44}" type="pres">
      <dgm:prSet presAssocID="{A698E278-68E0-4B6D-B209-3910290B5AB6}" presName="bgRect" presStyleLbl="node1" presStyleIdx="0" presStyleCnt="3"/>
      <dgm:spPr/>
      <dgm:t>
        <a:bodyPr/>
        <a:lstStyle/>
        <a:p>
          <a:endParaRPr lang="en-US"/>
        </a:p>
      </dgm:t>
    </dgm:pt>
    <dgm:pt modelId="{624E1C33-2DB4-4A77-B1D9-9DBF8EDB027B}" type="pres">
      <dgm:prSet presAssocID="{A698E278-68E0-4B6D-B209-3910290B5AB6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A9F21-A151-4C50-8485-E846DF3B7E55}" type="pres">
      <dgm:prSet presAssocID="{A698E278-68E0-4B6D-B209-3910290B5AB6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CE4BC-82DC-4FA4-B304-179122D49113}" type="pres">
      <dgm:prSet presAssocID="{9DEDF415-2F92-4FCE-AA1E-46621032CF8C}" presName="hSp" presStyleCnt="0"/>
      <dgm:spPr/>
    </dgm:pt>
    <dgm:pt modelId="{1AE9153A-80EF-43EE-92E7-8FFB3D0CC235}" type="pres">
      <dgm:prSet presAssocID="{9DEDF415-2F92-4FCE-AA1E-46621032CF8C}" presName="vProcSp" presStyleCnt="0"/>
      <dgm:spPr/>
    </dgm:pt>
    <dgm:pt modelId="{B25429D4-1598-4967-AC2F-B6001FF081E2}" type="pres">
      <dgm:prSet presAssocID="{9DEDF415-2F92-4FCE-AA1E-46621032CF8C}" presName="vSp1" presStyleCnt="0"/>
      <dgm:spPr/>
    </dgm:pt>
    <dgm:pt modelId="{F68604C5-B189-4E1D-9FE4-2548F3B6819B}" type="pres">
      <dgm:prSet presAssocID="{9DEDF415-2F92-4FCE-AA1E-46621032CF8C}" presName="simulatedConn" presStyleLbl="solidFgAcc1" presStyleIdx="0" presStyleCnt="2"/>
      <dgm:spPr/>
    </dgm:pt>
    <dgm:pt modelId="{F1A93601-48F7-47BB-9558-0EE0B1F62E4C}" type="pres">
      <dgm:prSet presAssocID="{9DEDF415-2F92-4FCE-AA1E-46621032CF8C}" presName="vSp2" presStyleCnt="0"/>
      <dgm:spPr/>
    </dgm:pt>
    <dgm:pt modelId="{AC5C0CE8-CC12-4DC7-AE86-D5C5E19496ED}" type="pres">
      <dgm:prSet presAssocID="{9DEDF415-2F92-4FCE-AA1E-46621032CF8C}" presName="sibTrans" presStyleCnt="0"/>
      <dgm:spPr/>
    </dgm:pt>
    <dgm:pt modelId="{31A42A15-D055-4ED0-9ECA-EF7CCB981290}" type="pres">
      <dgm:prSet presAssocID="{4536E88D-46AE-4738-88D4-51782C78F46C}" presName="compositeNode" presStyleCnt="0">
        <dgm:presLayoutVars>
          <dgm:bulletEnabled val="1"/>
        </dgm:presLayoutVars>
      </dgm:prSet>
      <dgm:spPr/>
    </dgm:pt>
    <dgm:pt modelId="{D8463CC1-2503-4308-8BDE-B47B0AC05150}" type="pres">
      <dgm:prSet presAssocID="{4536E88D-46AE-4738-88D4-51782C78F46C}" presName="bgRect" presStyleLbl="node1" presStyleIdx="1" presStyleCnt="3"/>
      <dgm:spPr/>
      <dgm:t>
        <a:bodyPr/>
        <a:lstStyle/>
        <a:p>
          <a:endParaRPr lang="en-US"/>
        </a:p>
      </dgm:t>
    </dgm:pt>
    <dgm:pt modelId="{F773F5A2-6139-4F03-A98F-7E8C1827CED2}" type="pres">
      <dgm:prSet presAssocID="{4536E88D-46AE-4738-88D4-51782C78F46C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5D78C-FA28-43E4-B8F6-29C24B2554AF}" type="pres">
      <dgm:prSet presAssocID="{4536E88D-46AE-4738-88D4-51782C78F46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A4908-9005-47E5-8BE8-A7552D6D9B7C}" type="pres">
      <dgm:prSet presAssocID="{DA268ACB-2348-4DB3-9DA3-8C29F2FB3CFC}" presName="hSp" presStyleCnt="0"/>
      <dgm:spPr/>
    </dgm:pt>
    <dgm:pt modelId="{E8D4BCD2-1395-4C95-9630-ECE662B50700}" type="pres">
      <dgm:prSet presAssocID="{DA268ACB-2348-4DB3-9DA3-8C29F2FB3CFC}" presName="vProcSp" presStyleCnt="0"/>
      <dgm:spPr/>
    </dgm:pt>
    <dgm:pt modelId="{A78300A1-CA35-4D4C-A71F-BC2260DB9D09}" type="pres">
      <dgm:prSet presAssocID="{DA268ACB-2348-4DB3-9DA3-8C29F2FB3CFC}" presName="vSp1" presStyleCnt="0"/>
      <dgm:spPr/>
    </dgm:pt>
    <dgm:pt modelId="{B0FA2868-03C0-4105-8FFD-DC3DC0F621A9}" type="pres">
      <dgm:prSet presAssocID="{DA268ACB-2348-4DB3-9DA3-8C29F2FB3CFC}" presName="simulatedConn" presStyleLbl="solidFgAcc1" presStyleIdx="1" presStyleCnt="2"/>
      <dgm:spPr/>
    </dgm:pt>
    <dgm:pt modelId="{B8D2AC7D-0F73-4131-8D14-A554BB5396C3}" type="pres">
      <dgm:prSet presAssocID="{DA268ACB-2348-4DB3-9DA3-8C29F2FB3CFC}" presName="vSp2" presStyleCnt="0"/>
      <dgm:spPr/>
    </dgm:pt>
    <dgm:pt modelId="{E64E0603-02B2-4611-93E6-29618DB76B96}" type="pres">
      <dgm:prSet presAssocID="{DA268ACB-2348-4DB3-9DA3-8C29F2FB3CFC}" presName="sibTrans" presStyleCnt="0"/>
      <dgm:spPr/>
    </dgm:pt>
    <dgm:pt modelId="{15661BCD-BB77-4C92-BAF5-D08BA1ADA295}" type="pres">
      <dgm:prSet presAssocID="{4834443D-5EB6-4E06-BA90-B94EC61AE73B}" presName="compositeNode" presStyleCnt="0">
        <dgm:presLayoutVars>
          <dgm:bulletEnabled val="1"/>
        </dgm:presLayoutVars>
      </dgm:prSet>
      <dgm:spPr/>
    </dgm:pt>
    <dgm:pt modelId="{BD1BB7DD-52E7-45F5-BF1F-3C1ADA24D871}" type="pres">
      <dgm:prSet presAssocID="{4834443D-5EB6-4E06-BA90-B94EC61AE73B}" presName="bgRect" presStyleLbl="node1" presStyleIdx="2" presStyleCnt="3"/>
      <dgm:spPr/>
      <dgm:t>
        <a:bodyPr/>
        <a:lstStyle/>
        <a:p>
          <a:endParaRPr lang="en-US"/>
        </a:p>
      </dgm:t>
    </dgm:pt>
    <dgm:pt modelId="{3C6A0A3E-AE85-4AA2-973C-85FE8F9E64D0}" type="pres">
      <dgm:prSet presAssocID="{4834443D-5EB6-4E06-BA90-B94EC61AE73B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92364C-62C8-41E9-85A2-DFA1C20A0CFA}" type="pres">
      <dgm:prSet presAssocID="{4834443D-5EB6-4E06-BA90-B94EC61AE73B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28B2BF-F6EA-4DA8-B7C3-B52C745F0589}" type="presOf" srcId="{A698E278-68E0-4B6D-B209-3910290B5AB6}" destId="{182B80AC-3B57-461F-B17B-B079B41A8E44}" srcOrd="0" destOrd="0" presId="urn:microsoft.com/office/officeart/2005/8/layout/hProcess7"/>
    <dgm:cxn modelId="{1C5B1487-4A0F-4723-B586-9E9550EFBC20}" type="presOf" srcId="{047FCA36-075F-4478-ADCD-B7D8FFB0B691}" destId="{A885D78C-FA28-43E4-B8F6-29C24B2554AF}" srcOrd="0" destOrd="0" presId="urn:microsoft.com/office/officeart/2005/8/layout/hProcess7"/>
    <dgm:cxn modelId="{0C23DBE9-A67B-4381-8582-853728885ADC}" type="presOf" srcId="{4536E88D-46AE-4738-88D4-51782C78F46C}" destId="{D8463CC1-2503-4308-8BDE-B47B0AC05150}" srcOrd="0" destOrd="0" presId="urn:microsoft.com/office/officeart/2005/8/layout/hProcess7"/>
    <dgm:cxn modelId="{004DB36F-A770-446F-8A38-61564C48150F}" type="presOf" srcId="{A698E278-68E0-4B6D-B209-3910290B5AB6}" destId="{624E1C33-2DB4-4A77-B1D9-9DBF8EDB027B}" srcOrd="1" destOrd="0" presId="urn:microsoft.com/office/officeart/2005/8/layout/hProcess7"/>
    <dgm:cxn modelId="{29AEBDEE-525E-40CD-A88D-84E49A65B686}" srcId="{A698E278-68E0-4B6D-B209-3910290B5AB6}" destId="{CF1DD15A-BEA6-49A3-9479-45FE6648E54A}" srcOrd="0" destOrd="0" parTransId="{C0BD6A57-FF08-4C16-8DE7-7B2837F0D289}" sibTransId="{E9C5FDA3-13D0-4F4E-B225-6E9900D012FF}"/>
    <dgm:cxn modelId="{13616BD5-7B8C-46DF-B02D-F2F0B10BD934}" srcId="{00DD8E18-2B4C-481E-A8E6-8B40FC2819C0}" destId="{4834443D-5EB6-4E06-BA90-B94EC61AE73B}" srcOrd="2" destOrd="0" parTransId="{D728F791-F14C-410C-A867-774D0A56035B}" sibTransId="{25E8989C-BD0F-47D9-A3A6-C7DA7C88188A}"/>
    <dgm:cxn modelId="{0EBECCC3-A824-4EC8-865B-0BABCD0BCC00}" srcId="{00DD8E18-2B4C-481E-A8E6-8B40FC2819C0}" destId="{4536E88D-46AE-4738-88D4-51782C78F46C}" srcOrd="1" destOrd="0" parTransId="{1E37ACBC-A802-4A47-8AED-2FAD2840EE8F}" sibTransId="{DA268ACB-2348-4DB3-9DA3-8C29F2FB3CFC}"/>
    <dgm:cxn modelId="{F7B644BC-B2B7-43AD-BD4C-5575D8E947AD}" type="presOf" srcId="{00DD8E18-2B4C-481E-A8E6-8B40FC2819C0}" destId="{11837681-2B09-4066-AA4D-77954C295934}" srcOrd="0" destOrd="0" presId="urn:microsoft.com/office/officeart/2005/8/layout/hProcess7"/>
    <dgm:cxn modelId="{671ED678-950C-47A7-AF05-70028EEC551F}" type="presOf" srcId="{CF1DD15A-BEA6-49A3-9479-45FE6648E54A}" destId="{59AA9F21-A151-4C50-8485-E846DF3B7E55}" srcOrd="0" destOrd="0" presId="urn:microsoft.com/office/officeart/2005/8/layout/hProcess7"/>
    <dgm:cxn modelId="{750F6358-3D3C-47AD-BB50-20609E9BDE90}" type="presOf" srcId="{4536E88D-46AE-4738-88D4-51782C78F46C}" destId="{F773F5A2-6139-4F03-A98F-7E8C1827CED2}" srcOrd="1" destOrd="0" presId="urn:microsoft.com/office/officeart/2005/8/layout/hProcess7"/>
    <dgm:cxn modelId="{200CBD47-B154-4344-A25D-A5776A2FFAC6}" type="presOf" srcId="{4834443D-5EB6-4E06-BA90-B94EC61AE73B}" destId="{3C6A0A3E-AE85-4AA2-973C-85FE8F9E64D0}" srcOrd="1" destOrd="0" presId="urn:microsoft.com/office/officeart/2005/8/layout/hProcess7"/>
    <dgm:cxn modelId="{8CCBF8E4-0D43-4E27-8FCA-D67C6DC1AEDF}" type="presOf" srcId="{03643151-AE50-4E9D-855A-FD00FE7F745C}" destId="{C192364C-62C8-41E9-85A2-DFA1C20A0CFA}" srcOrd="0" destOrd="0" presId="urn:microsoft.com/office/officeart/2005/8/layout/hProcess7"/>
    <dgm:cxn modelId="{782F6852-53F5-4196-B6FB-D29E06F7C2B7}" type="presOf" srcId="{4834443D-5EB6-4E06-BA90-B94EC61AE73B}" destId="{BD1BB7DD-52E7-45F5-BF1F-3C1ADA24D871}" srcOrd="0" destOrd="0" presId="urn:microsoft.com/office/officeart/2005/8/layout/hProcess7"/>
    <dgm:cxn modelId="{1DFB64CC-8257-4ACC-BA18-94B775C8675E}" srcId="{00DD8E18-2B4C-481E-A8E6-8B40FC2819C0}" destId="{A698E278-68E0-4B6D-B209-3910290B5AB6}" srcOrd="0" destOrd="0" parTransId="{D1EA7112-B95B-4912-B6C6-F9008CC3EE87}" sibTransId="{9DEDF415-2F92-4FCE-AA1E-46621032CF8C}"/>
    <dgm:cxn modelId="{65A3A84F-F605-4F4E-810C-EE8DA75E4E4F}" srcId="{4834443D-5EB6-4E06-BA90-B94EC61AE73B}" destId="{03643151-AE50-4E9D-855A-FD00FE7F745C}" srcOrd="0" destOrd="0" parTransId="{BA018666-8A61-4238-B585-EAA884CE5058}" sibTransId="{A2AA49A7-B0A3-498A-B530-A9E2D8A726D6}"/>
    <dgm:cxn modelId="{E4BFA977-1C17-4F21-A73F-EDA9E2417A1E}" srcId="{4536E88D-46AE-4738-88D4-51782C78F46C}" destId="{047FCA36-075F-4478-ADCD-B7D8FFB0B691}" srcOrd="0" destOrd="0" parTransId="{84D4A33C-DCFE-4370-B8C5-16D0BDDDDD08}" sibTransId="{659CE257-17F6-4C4A-9AFD-ACFA4728CDC2}"/>
    <dgm:cxn modelId="{DF29BD9B-64E4-4925-88C7-4FBAC36EC5C4}" type="presParOf" srcId="{11837681-2B09-4066-AA4D-77954C295934}" destId="{EE8B3BE5-E89F-4986-890B-AAABEC3C9E7D}" srcOrd="0" destOrd="0" presId="urn:microsoft.com/office/officeart/2005/8/layout/hProcess7"/>
    <dgm:cxn modelId="{0E8FDA96-DFD0-4413-A307-1075A2281006}" type="presParOf" srcId="{EE8B3BE5-E89F-4986-890B-AAABEC3C9E7D}" destId="{182B80AC-3B57-461F-B17B-B079B41A8E44}" srcOrd="0" destOrd="0" presId="urn:microsoft.com/office/officeart/2005/8/layout/hProcess7"/>
    <dgm:cxn modelId="{5D707D62-ABF3-4F5E-8D5D-0B74A006FDC8}" type="presParOf" srcId="{EE8B3BE5-E89F-4986-890B-AAABEC3C9E7D}" destId="{624E1C33-2DB4-4A77-B1D9-9DBF8EDB027B}" srcOrd="1" destOrd="0" presId="urn:microsoft.com/office/officeart/2005/8/layout/hProcess7"/>
    <dgm:cxn modelId="{0C4905C6-D776-42FC-AC76-1C1FE0FC6B82}" type="presParOf" srcId="{EE8B3BE5-E89F-4986-890B-AAABEC3C9E7D}" destId="{59AA9F21-A151-4C50-8485-E846DF3B7E55}" srcOrd="2" destOrd="0" presId="urn:microsoft.com/office/officeart/2005/8/layout/hProcess7"/>
    <dgm:cxn modelId="{5FA73BCF-FC29-44D6-9C67-7D4421E7AE8A}" type="presParOf" srcId="{11837681-2B09-4066-AA4D-77954C295934}" destId="{D4CCE4BC-82DC-4FA4-B304-179122D49113}" srcOrd="1" destOrd="0" presId="urn:microsoft.com/office/officeart/2005/8/layout/hProcess7"/>
    <dgm:cxn modelId="{8FFFC35A-22C6-45D9-BEF8-996D47173D30}" type="presParOf" srcId="{11837681-2B09-4066-AA4D-77954C295934}" destId="{1AE9153A-80EF-43EE-92E7-8FFB3D0CC235}" srcOrd="2" destOrd="0" presId="urn:microsoft.com/office/officeart/2005/8/layout/hProcess7"/>
    <dgm:cxn modelId="{D0CCA1E2-BA16-413C-BA08-59AC2974A393}" type="presParOf" srcId="{1AE9153A-80EF-43EE-92E7-8FFB3D0CC235}" destId="{B25429D4-1598-4967-AC2F-B6001FF081E2}" srcOrd="0" destOrd="0" presId="urn:microsoft.com/office/officeart/2005/8/layout/hProcess7"/>
    <dgm:cxn modelId="{DAC317A5-7121-43FE-856A-5E2A546325F7}" type="presParOf" srcId="{1AE9153A-80EF-43EE-92E7-8FFB3D0CC235}" destId="{F68604C5-B189-4E1D-9FE4-2548F3B6819B}" srcOrd="1" destOrd="0" presId="urn:microsoft.com/office/officeart/2005/8/layout/hProcess7"/>
    <dgm:cxn modelId="{981B18F5-1091-49D1-817C-C79C27B6361E}" type="presParOf" srcId="{1AE9153A-80EF-43EE-92E7-8FFB3D0CC235}" destId="{F1A93601-48F7-47BB-9558-0EE0B1F62E4C}" srcOrd="2" destOrd="0" presId="urn:microsoft.com/office/officeart/2005/8/layout/hProcess7"/>
    <dgm:cxn modelId="{2ADC83B6-2F2E-49D5-BB87-853FD05D03B9}" type="presParOf" srcId="{11837681-2B09-4066-AA4D-77954C295934}" destId="{AC5C0CE8-CC12-4DC7-AE86-D5C5E19496ED}" srcOrd="3" destOrd="0" presId="urn:microsoft.com/office/officeart/2005/8/layout/hProcess7"/>
    <dgm:cxn modelId="{6869B0DC-4A30-4A41-9DF9-A74185DDFEEB}" type="presParOf" srcId="{11837681-2B09-4066-AA4D-77954C295934}" destId="{31A42A15-D055-4ED0-9ECA-EF7CCB981290}" srcOrd="4" destOrd="0" presId="urn:microsoft.com/office/officeart/2005/8/layout/hProcess7"/>
    <dgm:cxn modelId="{6FEE9795-F4FD-4171-84BD-FA5466A256AE}" type="presParOf" srcId="{31A42A15-D055-4ED0-9ECA-EF7CCB981290}" destId="{D8463CC1-2503-4308-8BDE-B47B0AC05150}" srcOrd="0" destOrd="0" presId="urn:microsoft.com/office/officeart/2005/8/layout/hProcess7"/>
    <dgm:cxn modelId="{8A65FBEB-E8ED-408A-AE25-35EE91AB7AF0}" type="presParOf" srcId="{31A42A15-D055-4ED0-9ECA-EF7CCB981290}" destId="{F773F5A2-6139-4F03-A98F-7E8C1827CED2}" srcOrd="1" destOrd="0" presId="urn:microsoft.com/office/officeart/2005/8/layout/hProcess7"/>
    <dgm:cxn modelId="{34B052E8-56B1-4F60-9066-24BEB145A97B}" type="presParOf" srcId="{31A42A15-D055-4ED0-9ECA-EF7CCB981290}" destId="{A885D78C-FA28-43E4-B8F6-29C24B2554AF}" srcOrd="2" destOrd="0" presId="urn:microsoft.com/office/officeart/2005/8/layout/hProcess7"/>
    <dgm:cxn modelId="{9202293B-A7E5-46E9-9034-C3240FCBE3FA}" type="presParOf" srcId="{11837681-2B09-4066-AA4D-77954C295934}" destId="{16BA4908-9005-47E5-8BE8-A7552D6D9B7C}" srcOrd="5" destOrd="0" presId="urn:microsoft.com/office/officeart/2005/8/layout/hProcess7"/>
    <dgm:cxn modelId="{57BA1FC0-8057-4F11-816A-800FA773512B}" type="presParOf" srcId="{11837681-2B09-4066-AA4D-77954C295934}" destId="{E8D4BCD2-1395-4C95-9630-ECE662B50700}" srcOrd="6" destOrd="0" presId="urn:microsoft.com/office/officeart/2005/8/layout/hProcess7"/>
    <dgm:cxn modelId="{65859F17-8412-4B79-9A1E-3C6D9568CCC4}" type="presParOf" srcId="{E8D4BCD2-1395-4C95-9630-ECE662B50700}" destId="{A78300A1-CA35-4D4C-A71F-BC2260DB9D09}" srcOrd="0" destOrd="0" presId="urn:microsoft.com/office/officeart/2005/8/layout/hProcess7"/>
    <dgm:cxn modelId="{6D4849D3-F95C-4EDF-9C2A-2486433D188A}" type="presParOf" srcId="{E8D4BCD2-1395-4C95-9630-ECE662B50700}" destId="{B0FA2868-03C0-4105-8FFD-DC3DC0F621A9}" srcOrd="1" destOrd="0" presId="urn:microsoft.com/office/officeart/2005/8/layout/hProcess7"/>
    <dgm:cxn modelId="{D1011CF0-EA60-437D-8B71-BD50A09FCBA1}" type="presParOf" srcId="{E8D4BCD2-1395-4C95-9630-ECE662B50700}" destId="{B8D2AC7D-0F73-4131-8D14-A554BB5396C3}" srcOrd="2" destOrd="0" presId="urn:microsoft.com/office/officeart/2005/8/layout/hProcess7"/>
    <dgm:cxn modelId="{B5687425-F354-473F-8C28-AB21290653A8}" type="presParOf" srcId="{11837681-2B09-4066-AA4D-77954C295934}" destId="{E64E0603-02B2-4611-93E6-29618DB76B96}" srcOrd="7" destOrd="0" presId="urn:microsoft.com/office/officeart/2005/8/layout/hProcess7"/>
    <dgm:cxn modelId="{EAB8756D-49AF-410C-A8F0-B44B083A7CEB}" type="presParOf" srcId="{11837681-2B09-4066-AA4D-77954C295934}" destId="{15661BCD-BB77-4C92-BAF5-D08BA1ADA295}" srcOrd="8" destOrd="0" presId="urn:microsoft.com/office/officeart/2005/8/layout/hProcess7"/>
    <dgm:cxn modelId="{2A583513-8F42-423D-A2A7-3ECE2380BA8C}" type="presParOf" srcId="{15661BCD-BB77-4C92-BAF5-D08BA1ADA295}" destId="{BD1BB7DD-52E7-45F5-BF1F-3C1ADA24D871}" srcOrd="0" destOrd="0" presId="urn:microsoft.com/office/officeart/2005/8/layout/hProcess7"/>
    <dgm:cxn modelId="{9FC6FB54-49E9-4381-8844-18C4180B2BBA}" type="presParOf" srcId="{15661BCD-BB77-4C92-BAF5-D08BA1ADA295}" destId="{3C6A0A3E-AE85-4AA2-973C-85FE8F9E64D0}" srcOrd="1" destOrd="0" presId="urn:microsoft.com/office/officeart/2005/8/layout/hProcess7"/>
    <dgm:cxn modelId="{730D560B-27DA-41A6-A191-8892FE862255}" type="presParOf" srcId="{15661BCD-BB77-4C92-BAF5-D08BA1ADA295}" destId="{C192364C-62C8-41E9-85A2-DFA1C20A0CFA}" srcOrd="2" destOrd="0" presId="urn:microsoft.com/office/officeart/2005/8/layout/hProcess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87E32-2046-4CF4-8041-35D40E6A93F3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715436" cy="1224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Тема 1. </a:t>
            </a:r>
            <a:r>
              <a:rPr lang="ru-RU" sz="3600" b="1" dirty="0" err="1" smtClean="0">
                <a:solidFill>
                  <a:srgbClr val="0070C0"/>
                </a:solidFill>
              </a:rPr>
              <a:t>Сутність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і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функції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грошей. 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err="1" smtClean="0">
                <a:solidFill>
                  <a:srgbClr val="0070C0"/>
                </a:solidFill>
              </a:rPr>
              <a:t>Сутність</a:t>
            </a:r>
            <a:r>
              <a:rPr lang="ru-RU" sz="3600" b="1" dirty="0" smtClean="0">
                <a:solidFill>
                  <a:srgbClr val="0070C0"/>
                </a:solidFill>
              </a:rPr>
              <a:t> та </a:t>
            </a:r>
            <a:r>
              <a:rPr lang="ru-RU" sz="3600" b="1" dirty="0" err="1" smtClean="0">
                <a:solidFill>
                  <a:srgbClr val="0070C0"/>
                </a:solidFill>
              </a:rPr>
              <a:t>функції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фінансів</a:t>
            </a:r>
            <a:r>
              <a:rPr lang="ru-RU" sz="3600" b="1" dirty="0" smtClean="0">
                <a:solidFill>
                  <a:srgbClr val="0070C0"/>
                </a:solidFill>
              </a:rPr>
              <a:t>.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214554"/>
            <a:ext cx="8715436" cy="4357718"/>
          </a:xfrm>
          <a:ln>
            <a:solidFill>
              <a:srgbClr val="0070C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План</a:t>
            </a:r>
            <a:r>
              <a:rPr lang="uk-UA" b="1" dirty="0" smtClean="0">
                <a:solidFill>
                  <a:srgbClr val="FF0000"/>
                </a:solidFill>
              </a:rPr>
              <a:t>: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pPr marL="514350" indent="-51435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Походження</a:t>
            </a:r>
            <a:r>
              <a:rPr lang="uk-UA" dirty="0" smtClean="0">
                <a:solidFill>
                  <a:schemeClr val="tx1"/>
                </a:solidFill>
              </a:rPr>
              <a:t>, сутність та концепції виникнення грошей </a:t>
            </a:r>
            <a:endParaRPr lang="uk-UA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Форми грошей </a:t>
            </a:r>
            <a:endParaRPr lang="uk-UA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Функції грошей та їхня еволюція</a:t>
            </a:r>
            <a:endParaRPr lang="uk-UA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Сутність </a:t>
            </a:r>
            <a:r>
              <a:rPr lang="uk-UA" dirty="0" smtClean="0">
                <a:solidFill>
                  <a:schemeClr val="tx1"/>
                </a:solidFill>
              </a:rPr>
              <a:t>та ознаки </a:t>
            </a:r>
            <a:r>
              <a:rPr lang="uk-UA" dirty="0" smtClean="0">
                <a:solidFill>
                  <a:schemeClr val="tx1"/>
                </a:solidFill>
              </a:rPr>
              <a:t>фінансів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Функції фінансів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Сутність </a:t>
            </a:r>
            <a:r>
              <a:rPr lang="uk-UA" dirty="0" smtClean="0">
                <a:solidFill>
                  <a:schemeClr val="tx1"/>
                </a:solidFill>
              </a:rPr>
              <a:t>та характеристика фінансових ресурсів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200026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err="1" smtClean="0"/>
              <a:t>Виникнення</a:t>
            </a:r>
            <a:r>
              <a:rPr lang="ru-RU" sz="2000" dirty="0" smtClean="0"/>
              <a:t>  </a:t>
            </a:r>
            <a:r>
              <a:rPr lang="ru-RU" sz="2000" dirty="0" err="1" smtClean="0"/>
              <a:t>фінансів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пов’язано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розвитком</a:t>
            </a:r>
            <a:r>
              <a:rPr lang="ru-RU" sz="2000" dirty="0" smtClean="0"/>
              <a:t> </a:t>
            </a:r>
            <a:r>
              <a:rPr lang="ru-RU" sz="2000" dirty="0" err="1" smtClean="0"/>
              <a:t>товарно-грошових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</a:t>
            </a:r>
            <a:r>
              <a:rPr lang="ru-RU" sz="2000" dirty="0" smtClean="0"/>
              <a:t>,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посиленням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ролі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держави</a:t>
            </a:r>
            <a:r>
              <a:rPr lang="ru-RU" sz="2000" dirty="0" smtClean="0"/>
              <a:t>, </a:t>
            </a:r>
            <a:r>
              <a:rPr lang="ru-RU" sz="2000" dirty="0" err="1" smtClean="0"/>
              <a:t>розширенням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функцій</a:t>
            </a:r>
            <a:r>
              <a:rPr lang="ru-RU" sz="2000" dirty="0" smtClean="0"/>
              <a:t> та </a:t>
            </a:r>
            <a:r>
              <a:rPr lang="ru-RU" sz="2000" dirty="0" err="1" smtClean="0"/>
              <a:t>дією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законів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err="1" smtClean="0"/>
              <a:t>Тобто</a:t>
            </a:r>
            <a:r>
              <a:rPr lang="ru-RU" sz="2000" dirty="0" smtClean="0"/>
              <a:t>, причиною </a:t>
            </a:r>
            <a:r>
              <a:rPr lang="ru-RU" sz="2000" dirty="0" err="1" smtClean="0"/>
              <a:t>появи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фінансів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вважати</a:t>
            </a:r>
            <a:r>
              <a:rPr lang="ru-RU" sz="2000" dirty="0" smtClean="0"/>
              <a:t> потреби </a:t>
            </a:r>
            <a:r>
              <a:rPr lang="ru-RU" sz="2000" dirty="0" err="1" smtClean="0"/>
              <a:t>суб’єктів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держави</a:t>
            </a:r>
            <a:r>
              <a:rPr lang="ru-RU" sz="2000" dirty="0" smtClean="0"/>
              <a:t> у </a:t>
            </a:r>
            <a:r>
              <a:rPr lang="ru-RU" sz="2000" dirty="0" err="1" smtClean="0"/>
              <a:t>фінансових</a:t>
            </a:r>
            <a:r>
              <a:rPr lang="ru-RU" sz="2000" dirty="0" smtClean="0"/>
              <a:t> ресурсах,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забезпечують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діяльність</a:t>
            </a:r>
            <a:r>
              <a:rPr lang="ru-RU" sz="2000" dirty="0" smtClean="0"/>
              <a:t>.</a:t>
            </a:r>
            <a:endParaRPr lang="en-US" sz="2000" dirty="0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714620"/>
            <a:ext cx="8215370" cy="2928958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85786" y="5786454"/>
            <a:ext cx="7643866" cy="64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2400" dirty="0" smtClean="0"/>
              <a:t>Рис. 1. Передумови виникнення фінансів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321471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400" b="1" u="sng" dirty="0" err="1" smtClean="0">
                <a:solidFill>
                  <a:srgbClr val="0070C0"/>
                </a:solidFill>
              </a:rPr>
              <a:t>Фінанси</a:t>
            </a:r>
            <a:r>
              <a:rPr lang="ru-RU" sz="2400" b="1" u="sng" dirty="0" smtClean="0">
                <a:solidFill>
                  <a:srgbClr val="0070C0"/>
                </a:solidFill>
              </a:rPr>
              <a:t>, як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економічна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категорія</a:t>
            </a:r>
            <a:r>
              <a:rPr lang="ru-RU" sz="2400" b="1" u="sng" dirty="0" smtClean="0">
                <a:solidFill>
                  <a:srgbClr val="0070C0"/>
                </a:solidFill>
              </a:rPr>
              <a:t>,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мають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двоїстий</a:t>
            </a:r>
            <a:r>
              <a:rPr lang="ru-RU" sz="2400" b="1" u="sng" dirty="0" smtClean="0">
                <a:solidFill>
                  <a:srgbClr val="0070C0"/>
                </a:solidFill>
              </a:rPr>
              <a:t> характер,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що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проявляється</a:t>
            </a:r>
            <a:r>
              <a:rPr lang="ru-RU" sz="2400" b="1" u="sng" dirty="0" smtClean="0">
                <a:solidFill>
                  <a:srgbClr val="0070C0"/>
                </a:solidFill>
              </a:rPr>
              <a:t>:</a:t>
            </a:r>
          </a:p>
          <a:p>
            <a:pPr algn="just">
              <a:buNone/>
            </a:pPr>
            <a:r>
              <a:rPr lang="ru-RU" sz="2400" i="1" dirty="0" smtClean="0"/>
              <a:t>1) </a:t>
            </a:r>
            <a:r>
              <a:rPr lang="ru-RU" sz="2400" dirty="0" smtClean="0"/>
              <a:t>у </a:t>
            </a:r>
            <a:r>
              <a:rPr lang="ru-RU" sz="2400" dirty="0" err="1" smtClean="0"/>
              <a:t>системі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, </a:t>
            </a:r>
            <a:r>
              <a:rPr lang="ru-RU" sz="2400" dirty="0" err="1" smtClean="0"/>
              <a:t>пов’язаній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розподілом</a:t>
            </a:r>
            <a:r>
              <a:rPr lang="ru-RU" sz="2400" dirty="0" smtClean="0"/>
              <a:t> ВВП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формуванням</a:t>
            </a:r>
            <a:r>
              <a:rPr lang="ru-RU" sz="2400" dirty="0" smtClean="0"/>
              <a:t> на </a:t>
            </a:r>
            <a:r>
              <a:rPr lang="ru-RU" sz="2400" dirty="0" err="1" smtClean="0"/>
              <a:t>цій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централізованих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децентралізованих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фондів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; </a:t>
            </a:r>
          </a:p>
          <a:p>
            <a:pPr algn="just">
              <a:buNone/>
            </a:pPr>
            <a:r>
              <a:rPr lang="ru-RU" sz="2400" i="1" dirty="0" smtClean="0"/>
              <a:t>2) </a:t>
            </a:r>
            <a:r>
              <a:rPr lang="ru-RU" sz="2400" dirty="0" err="1" smtClean="0"/>
              <a:t>матеріальним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носієм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ресурси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використовуються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виконання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,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умов </a:t>
            </a:r>
            <a:r>
              <a:rPr lang="ru-RU" sz="2400" dirty="0" err="1" smtClean="0"/>
              <a:t>розширеного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відтворення</a:t>
            </a:r>
            <a:r>
              <a:rPr lang="ru-RU" sz="2400" dirty="0" smtClean="0"/>
              <a:t>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42844" y="3500438"/>
            <a:ext cx="8786874" cy="31432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</a:rPr>
              <a:t>Фінанси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smtClean="0"/>
              <a:t> </a:t>
            </a:r>
            <a:r>
              <a:rPr lang="ru-RU" sz="3200" dirty="0" smtClean="0"/>
              <a:t>— </a:t>
            </a:r>
            <a:r>
              <a:rPr lang="ru-RU" sz="3200" dirty="0" err="1" smtClean="0"/>
              <a:t>це</a:t>
            </a:r>
            <a:r>
              <a:rPr lang="ru-RU" sz="3200" dirty="0" smtClean="0"/>
              <a:t> </a:t>
            </a:r>
            <a:r>
              <a:rPr lang="ru-RU" sz="3200" dirty="0" err="1" smtClean="0"/>
              <a:t>економічні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відносини</a:t>
            </a:r>
            <a:r>
              <a:rPr lang="ru-RU" sz="3200" dirty="0" smtClean="0"/>
              <a:t> </a:t>
            </a:r>
            <a:r>
              <a:rPr lang="ru-RU" sz="3200" dirty="0" err="1" smtClean="0"/>
              <a:t>щодо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розподілу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перерозподілу</a:t>
            </a:r>
            <a:r>
              <a:rPr lang="ru-RU" sz="3200" dirty="0" smtClean="0"/>
              <a:t> </a:t>
            </a:r>
            <a:r>
              <a:rPr lang="ru-RU" sz="3200" dirty="0" err="1" smtClean="0"/>
              <a:t>вартості</a:t>
            </a:r>
            <a:r>
              <a:rPr lang="ru-RU" sz="3200" dirty="0" smtClean="0"/>
              <a:t> валового </a:t>
            </a:r>
            <a:r>
              <a:rPr lang="ru-RU" sz="3200" dirty="0" err="1" smtClean="0"/>
              <a:t>внутрішнього</a:t>
            </a:r>
            <a:r>
              <a:rPr lang="ru-RU" sz="3200" dirty="0" smtClean="0"/>
              <a:t> продукту </a:t>
            </a:r>
            <a:r>
              <a:rPr lang="ru-RU" sz="3200" dirty="0" err="1" smtClean="0"/>
              <a:t>з</a:t>
            </a:r>
            <a:r>
              <a:rPr lang="ru-RU" sz="3200" dirty="0" smtClean="0"/>
              <a:t> метою </a:t>
            </a:r>
            <a:r>
              <a:rPr lang="ru-RU" sz="3200" dirty="0" err="1" smtClean="0"/>
              <a:t>формування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використання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централізованих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децентралізованих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грошових</a:t>
            </a:r>
            <a:r>
              <a:rPr lang="ru-RU" sz="3200" dirty="0" smtClean="0"/>
              <a:t> </a:t>
            </a:r>
            <a:r>
              <a:rPr lang="ru-RU" sz="3200" dirty="0" err="1" smtClean="0"/>
              <a:t>фондів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виконання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функцій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завдань</a:t>
            </a:r>
            <a:r>
              <a:rPr lang="ru-RU" sz="3200" dirty="0" smtClean="0"/>
              <a:t> </a:t>
            </a:r>
            <a:r>
              <a:rPr lang="ru-RU" sz="3200" dirty="0" err="1" smtClean="0"/>
              <a:t>держави</a:t>
            </a:r>
            <a:r>
              <a:rPr lang="ru-RU" sz="3200" dirty="0" smtClean="0"/>
              <a:t>.</a:t>
            </a:r>
            <a:r>
              <a:rPr lang="uk-UA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Ознаки фінансів: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28575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i="1" dirty="0" smtClean="0"/>
              <a:t>Головною </a:t>
            </a:r>
            <a:r>
              <a:rPr lang="ru-RU" sz="2000" b="1" i="1" dirty="0" err="1" smtClean="0"/>
              <a:t>ознакою</a:t>
            </a:r>
            <a:r>
              <a:rPr lang="ru-RU" sz="2000" b="1" i="1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визначає</a:t>
            </a:r>
            <a:r>
              <a:rPr lang="ru-RU" sz="2000" dirty="0" smtClean="0"/>
              <a:t> </a:t>
            </a:r>
            <a:r>
              <a:rPr lang="ru-RU" sz="2000" dirty="0" err="1" smtClean="0"/>
              <a:t>сутність</a:t>
            </a:r>
            <a:r>
              <a:rPr lang="ru-RU" sz="2000" dirty="0" smtClean="0"/>
              <a:t> та форму </a:t>
            </a:r>
            <a:r>
              <a:rPr lang="ru-RU" sz="2000" dirty="0" err="1" smtClean="0"/>
              <a:t>функціонування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фінансів</a:t>
            </a:r>
            <a:r>
              <a:rPr lang="ru-RU" sz="2000" dirty="0" smtClean="0"/>
              <a:t>,</a:t>
            </a:r>
            <a:r>
              <a:rPr lang="ru-RU" sz="2000" b="1" i="1" dirty="0" smtClean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i="1" dirty="0" err="1" smtClean="0"/>
              <a:t>є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рух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грошових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потоків</a:t>
            </a:r>
            <a:r>
              <a:rPr lang="ru-RU" sz="2000" b="1" i="1" dirty="0" smtClean="0"/>
              <a:t>,</a:t>
            </a:r>
            <a:r>
              <a:rPr lang="ru-RU" sz="2000" dirty="0" smtClean="0"/>
              <a:t> у </a:t>
            </a:r>
            <a:r>
              <a:rPr lang="ru-RU" sz="2000" dirty="0" err="1" smtClean="0"/>
              <a:t>якому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відображаються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відносини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діяльність</a:t>
            </a:r>
            <a:r>
              <a:rPr lang="ru-RU" sz="2000" dirty="0" smtClean="0"/>
              <a:t>. </a:t>
            </a:r>
            <a:r>
              <a:rPr lang="ru-RU" sz="2000" dirty="0" err="1" smtClean="0"/>
              <a:t>Саме</a:t>
            </a:r>
            <a:r>
              <a:rPr lang="ru-RU" sz="2000" dirty="0" smtClean="0"/>
              <a:t> вони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тією</a:t>
            </a:r>
            <a:r>
              <a:rPr lang="ru-RU" sz="2000" dirty="0" smtClean="0"/>
              <a:t> </a:t>
            </a:r>
            <a:r>
              <a:rPr lang="ru-RU" sz="2000" dirty="0" err="1" smtClean="0"/>
              <a:t>універсальною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властивістю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поєднує</a:t>
            </a:r>
            <a:r>
              <a:rPr lang="ru-RU" sz="2000" dirty="0" smtClean="0"/>
              <a:t> </a:t>
            </a:r>
            <a:r>
              <a:rPr lang="ru-RU" sz="2000" dirty="0" err="1" smtClean="0"/>
              <a:t>всі</a:t>
            </a:r>
            <a:r>
              <a:rPr lang="ru-RU" sz="2000" dirty="0" smtClean="0"/>
              <a:t> </a:t>
            </a:r>
            <a:r>
              <a:rPr lang="ru-RU" sz="2000" dirty="0" err="1" smtClean="0"/>
              <a:t>аспекти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функціонування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фінансів</a:t>
            </a:r>
            <a:r>
              <a:rPr lang="ru-RU" sz="2000" dirty="0" smtClean="0"/>
              <a:t>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/>
              <a:t>У них </a:t>
            </a:r>
            <a:r>
              <a:rPr lang="ru-RU" sz="2000" dirty="0" err="1" smtClean="0"/>
              <a:t>завжди</a:t>
            </a:r>
            <a:r>
              <a:rPr lang="ru-RU" sz="2000" dirty="0" smtClean="0"/>
              <a:t> </a:t>
            </a:r>
            <a:r>
              <a:rPr lang="ru-RU" sz="2000" dirty="0" err="1" smtClean="0"/>
              <a:t>чітко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відображаються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двох</a:t>
            </a:r>
            <a:r>
              <a:rPr lang="ru-RU" sz="2000" dirty="0" smtClean="0"/>
              <a:t> </a:t>
            </a:r>
            <a:r>
              <a:rPr lang="ru-RU" sz="2000" dirty="0" err="1" smtClean="0"/>
              <a:t>суб’єктів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яскраво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вираженим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характером: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7030A0"/>
                </a:solidFill>
              </a:rPr>
              <a:t>–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обмін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dirty="0" smtClean="0"/>
              <a:t>(оплата </a:t>
            </a:r>
            <a:r>
              <a:rPr lang="ru-RU" sz="2000" dirty="0" err="1" smtClean="0"/>
              <a:t>рахунків</a:t>
            </a:r>
            <a:r>
              <a:rPr lang="ru-RU" sz="2000" dirty="0" smtClean="0"/>
              <a:t> за </a:t>
            </a:r>
            <a:r>
              <a:rPr lang="ru-RU" sz="2000" dirty="0" err="1" smtClean="0"/>
              <a:t>товари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послуги</a:t>
            </a:r>
            <a:r>
              <a:rPr lang="ru-RU" sz="2000" dirty="0" smtClean="0"/>
              <a:t>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7030A0"/>
                </a:solidFill>
              </a:rPr>
              <a:t>–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розподіл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перерозподіл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dirty="0" smtClean="0"/>
              <a:t>(</a:t>
            </a:r>
            <a:r>
              <a:rPr lang="ru-RU" sz="2000" dirty="0" err="1" smtClean="0"/>
              <a:t>сплата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податків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виплата</a:t>
            </a:r>
            <a:r>
              <a:rPr lang="ru-RU" sz="2000" dirty="0" smtClean="0"/>
              <a:t> </a:t>
            </a:r>
            <a:r>
              <a:rPr lang="ru-RU" sz="2000" dirty="0" err="1" smtClean="0"/>
              <a:t>дивідендів</a:t>
            </a:r>
            <a:r>
              <a:rPr lang="ru-RU" sz="2000" dirty="0" smtClean="0"/>
              <a:t>, </a:t>
            </a:r>
            <a:r>
              <a:rPr lang="ru-RU" sz="2000" dirty="0" err="1" smtClean="0"/>
              <a:t>отримання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субсидій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</a:t>
            </a:r>
            <a:r>
              <a:rPr lang="ru-RU" sz="2000" dirty="0" smtClean="0"/>
              <a:t>.).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42844" y="3143248"/>
            <a:ext cx="8858312" cy="35004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ru-RU" sz="2400" dirty="0" smtClean="0"/>
              <a:t>	</a:t>
            </a:r>
            <a:r>
              <a:rPr lang="ru-RU" sz="2400" b="1" dirty="0" err="1" smtClean="0">
                <a:solidFill>
                  <a:srgbClr val="00B050"/>
                </a:solidFill>
              </a:rPr>
              <a:t>Важливою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ознакою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фінансів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є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їх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грошовий</a:t>
            </a:r>
            <a:r>
              <a:rPr lang="ru-RU" sz="2400" b="1" dirty="0" smtClean="0">
                <a:solidFill>
                  <a:srgbClr val="00B050"/>
                </a:solidFill>
              </a:rPr>
              <a:t> характер. </a:t>
            </a:r>
            <a:r>
              <a:rPr lang="ru-RU" sz="2400" dirty="0" err="1" smtClean="0"/>
              <a:t>Однак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фінанси</a:t>
            </a:r>
            <a:r>
              <a:rPr lang="ru-RU" sz="2400" dirty="0" smtClean="0"/>
              <a:t> — </a:t>
            </a:r>
            <a:r>
              <a:rPr lang="ru-RU" sz="2400" dirty="0" err="1" smtClean="0"/>
              <a:t>це</a:t>
            </a:r>
            <a:r>
              <a:rPr lang="ru-RU" sz="2400" dirty="0" smtClean="0"/>
              <a:t> не </a:t>
            </a:r>
            <a:r>
              <a:rPr lang="ru-RU" sz="2400" dirty="0" err="1" smtClean="0"/>
              <a:t>гроші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	</a:t>
            </a:r>
            <a:r>
              <a:rPr lang="ru-RU" sz="2400" dirty="0" err="1" smtClean="0"/>
              <a:t>Сфери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функціонування</a:t>
            </a:r>
            <a:r>
              <a:rPr lang="ru-RU" sz="2400" dirty="0" smtClean="0"/>
              <a:t> грошей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фінансів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перетинаються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у </a:t>
            </a:r>
            <a:r>
              <a:rPr lang="ru-RU" sz="2400" dirty="0" err="1" smtClean="0"/>
              <a:t>певному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сегменті</a:t>
            </a:r>
            <a:r>
              <a:rPr lang="ru-RU" sz="2400" dirty="0" smtClean="0"/>
              <a:t>:</a:t>
            </a:r>
          </a:p>
          <a:p>
            <a:pPr marL="457200" indent="-457200">
              <a:buAutoNum type="arabicParenR"/>
            </a:pPr>
            <a:r>
              <a:rPr lang="ru-RU" sz="2400" dirty="0" err="1" smtClean="0"/>
              <a:t>з</a:t>
            </a:r>
            <a:r>
              <a:rPr lang="ru-RU" sz="2400" dirty="0" smtClean="0"/>
              <a:t> одного боку, </a:t>
            </a:r>
            <a:r>
              <a:rPr lang="ru-RU" sz="2400" dirty="0" err="1" smtClean="0"/>
              <a:t>фінанси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неможливі</a:t>
            </a:r>
            <a:r>
              <a:rPr lang="ru-RU" sz="2400" dirty="0" smtClean="0"/>
              <a:t> без грошей, </a:t>
            </a:r>
            <a:r>
              <a:rPr lang="ru-RU" sz="2400" dirty="0" err="1" smtClean="0"/>
              <a:t>адже</a:t>
            </a:r>
            <a:r>
              <a:rPr lang="ru-RU" sz="2400" dirty="0" smtClean="0"/>
              <a:t> </a:t>
            </a:r>
            <a:r>
              <a:rPr lang="ru-RU" sz="2400" dirty="0" err="1" smtClean="0"/>
              <a:t>інструментом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гроші</a:t>
            </a:r>
            <a:r>
              <a:rPr lang="ru-RU" sz="2400" dirty="0" smtClean="0"/>
              <a:t>, а </a:t>
            </a:r>
            <a:r>
              <a:rPr lang="ru-RU" sz="2400" dirty="0" err="1" smtClean="0"/>
              <a:t>зовнішнім</a:t>
            </a:r>
            <a:r>
              <a:rPr lang="ru-RU" sz="2400" dirty="0" smtClean="0"/>
              <a:t>, </a:t>
            </a:r>
            <a:r>
              <a:rPr lang="ru-RU" sz="2400" dirty="0" err="1" smtClean="0"/>
              <a:t>видимим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проявом</a:t>
            </a:r>
            <a:r>
              <a:rPr lang="ru-RU" sz="2400" dirty="0" smtClean="0"/>
              <a:t>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грошові</a:t>
            </a:r>
            <a:r>
              <a:rPr lang="ru-RU" sz="2400" dirty="0" smtClean="0"/>
              <a:t> потоки</a:t>
            </a:r>
          </a:p>
          <a:p>
            <a:pPr marL="457200" indent="-457200">
              <a:buAutoNum type="arabicParenR"/>
            </a:pP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іншого</a:t>
            </a:r>
            <a:r>
              <a:rPr lang="ru-RU" sz="2400" dirty="0" smtClean="0"/>
              <a:t> боку, </a:t>
            </a:r>
            <a:r>
              <a:rPr lang="ru-RU" sz="2400" dirty="0" err="1" smtClean="0"/>
              <a:t>функціонування</a:t>
            </a:r>
            <a:r>
              <a:rPr lang="ru-RU" sz="2400" dirty="0" smtClean="0"/>
              <a:t> грошей без </a:t>
            </a:r>
            <a:r>
              <a:rPr lang="ru-RU" sz="2400" dirty="0" err="1" smtClean="0"/>
              <a:t>фінансів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в </a:t>
            </a:r>
            <a:r>
              <a:rPr lang="ru-RU" sz="2400" dirty="0" err="1" smtClean="0"/>
              <a:t>чому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втрачає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сенс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зводиться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суто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питань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обміну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71543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42852"/>
            <a:ext cx="8715436" cy="9397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Функції фінансів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u="sng" dirty="0" err="1" smtClean="0">
                <a:solidFill>
                  <a:srgbClr val="FF0000"/>
                </a:solidFill>
              </a:rPr>
              <a:t>Розподільна</a:t>
            </a:r>
            <a:r>
              <a:rPr lang="ru-RU" sz="2400" b="1" u="sng" dirty="0" smtClean="0">
                <a:solidFill>
                  <a:srgbClr val="FF0000"/>
                </a:solidFill>
              </a:rPr>
              <a:t> </a:t>
            </a:r>
            <a:r>
              <a:rPr lang="ru-RU" sz="2400" b="1" u="sng" dirty="0" err="1" smtClean="0">
                <a:solidFill>
                  <a:srgbClr val="FF0000"/>
                </a:solidFill>
              </a:rPr>
              <a:t>функція</a:t>
            </a:r>
            <a:r>
              <a:rPr lang="ru-RU" sz="2400" b="1" u="sng" dirty="0" smtClean="0">
                <a:solidFill>
                  <a:srgbClr val="FF0000"/>
                </a:solidFill>
              </a:rPr>
              <a:t> </a:t>
            </a:r>
            <a:r>
              <a:rPr lang="ru-RU" sz="2400" b="1" u="sng" dirty="0" err="1" smtClean="0">
                <a:solidFill>
                  <a:srgbClr val="FF0000"/>
                </a:solidFill>
              </a:rPr>
              <a:t>охоплює</a:t>
            </a:r>
            <a:r>
              <a:rPr lang="ru-RU" sz="2400" b="1" u="sng" dirty="0" smtClean="0">
                <a:solidFill>
                  <a:srgbClr val="FF0000"/>
                </a:solidFill>
              </a:rPr>
              <a:t> </a:t>
            </a:r>
            <a:r>
              <a:rPr lang="ru-RU" sz="2400" b="1" u="sng" dirty="0" err="1" smtClean="0">
                <a:solidFill>
                  <a:srgbClr val="FF0000"/>
                </a:solidFill>
              </a:rPr>
              <a:t>дві</a:t>
            </a:r>
            <a:r>
              <a:rPr lang="ru-RU" sz="2400" b="1" u="sng" dirty="0" smtClean="0">
                <a:solidFill>
                  <a:srgbClr val="FF0000"/>
                </a:solidFill>
              </a:rPr>
              <a:t> </a:t>
            </a:r>
            <a:r>
              <a:rPr lang="ru-RU" sz="2400" b="1" u="sng" dirty="0" err="1" smtClean="0">
                <a:solidFill>
                  <a:srgbClr val="FF0000"/>
                </a:solidFill>
              </a:rPr>
              <a:t>стадії</a:t>
            </a:r>
            <a:r>
              <a:rPr lang="ru-RU" sz="2400" b="1" u="sng" dirty="0" smtClean="0">
                <a:solidFill>
                  <a:srgbClr val="FF0000"/>
                </a:solidFill>
              </a:rPr>
              <a:t>: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ru-RU" sz="2400" dirty="0" err="1" smtClean="0"/>
              <a:t>первинний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розподіл</a:t>
            </a:r>
            <a:r>
              <a:rPr lang="ru-RU" sz="2400" dirty="0" smtClean="0"/>
              <a:t> ВВП;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ru-RU" sz="2400" dirty="0" err="1" smtClean="0"/>
              <a:t>вторинний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розподіл</a:t>
            </a:r>
            <a:r>
              <a:rPr lang="ru-RU" sz="2400" dirty="0" smtClean="0"/>
              <a:t> (</a:t>
            </a:r>
            <a:r>
              <a:rPr lang="ru-RU" sz="2400" dirty="0" err="1" smtClean="0"/>
              <a:t>перерозподіл</a:t>
            </a:r>
            <a:r>
              <a:rPr lang="ru-RU" sz="2400" dirty="0" smtClean="0"/>
              <a:t>) ВВП.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400" i="1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i="1" dirty="0" err="1" smtClean="0">
                <a:solidFill>
                  <a:srgbClr val="7030A0"/>
                </a:solidFill>
              </a:rPr>
              <a:t>Первинні</a:t>
            </a:r>
            <a:r>
              <a:rPr lang="ru-RU" sz="2400" i="1" dirty="0" smtClean="0">
                <a:solidFill>
                  <a:srgbClr val="7030A0"/>
                </a:solidFill>
              </a:rPr>
              <a:t> доходи </a:t>
            </a:r>
            <a:r>
              <a:rPr lang="ru-RU" sz="2400" i="1" dirty="0" err="1" smtClean="0">
                <a:solidFill>
                  <a:srgbClr val="7030A0"/>
                </a:solidFill>
              </a:rPr>
              <a:t>поділяють</a:t>
            </a:r>
            <a:r>
              <a:rPr lang="ru-RU" sz="2400" i="1" dirty="0" smtClean="0">
                <a:solidFill>
                  <a:srgbClr val="7030A0"/>
                </a:solidFill>
              </a:rPr>
              <a:t> на </a:t>
            </a:r>
            <a:r>
              <a:rPr lang="ru-RU" sz="2400" i="1" dirty="0" err="1" smtClean="0">
                <a:solidFill>
                  <a:srgbClr val="7030A0"/>
                </a:solidFill>
              </a:rPr>
              <a:t>дві</a:t>
            </a:r>
            <a:r>
              <a:rPr lang="ru-RU" sz="2400" i="1" dirty="0" smtClean="0">
                <a:solidFill>
                  <a:srgbClr val="7030A0"/>
                </a:solidFill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</a:rPr>
              <a:t>групи</a:t>
            </a:r>
            <a:r>
              <a:rPr lang="ru-RU" sz="2400" i="1" dirty="0" smtClean="0">
                <a:solidFill>
                  <a:srgbClr val="7030A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- </a:t>
            </a:r>
            <a:r>
              <a:rPr lang="ru-RU" sz="2400" i="1" dirty="0" smtClean="0">
                <a:solidFill>
                  <a:srgbClr val="7030A0"/>
                </a:solidFill>
              </a:rPr>
              <a:t>перша </a:t>
            </a:r>
            <a:r>
              <a:rPr lang="ru-RU" sz="2400" i="1" dirty="0" smtClean="0"/>
              <a:t>— </a:t>
            </a:r>
            <a:r>
              <a:rPr lang="ru-RU" sz="2400" dirty="0" err="1" smtClean="0"/>
              <a:t>заробітна</a:t>
            </a:r>
            <a:r>
              <a:rPr lang="ru-RU" sz="2400" dirty="0" smtClean="0"/>
              <a:t> плата </a:t>
            </a:r>
            <a:r>
              <a:rPr lang="ru-RU" sz="2400" dirty="0" err="1" smtClean="0"/>
              <a:t>робітників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службовців</a:t>
            </a:r>
            <a:r>
              <a:rPr lang="ru-RU" sz="2400" dirty="0" smtClean="0"/>
              <a:t>, доходи селян, </a:t>
            </a:r>
            <a:r>
              <a:rPr lang="ru-RU" sz="2400" dirty="0" err="1" smtClean="0"/>
              <a:t>зайнятих</a:t>
            </a:r>
            <a:r>
              <a:rPr lang="ru-RU" sz="2400" dirty="0" smtClean="0"/>
              <a:t> у </a:t>
            </a:r>
            <a:r>
              <a:rPr lang="ru-RU" sz="2400" dirty="0" err="1" smtClean="0"/>
              <a:t>сфері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- </a:t>
            </a:r>
            <a:r>
              <a:rPr lang="ru-RU" sz="2400" i="1" dirty="0" smtClean="0">
                <a:solidFill>
                  <a:srgbClr val="7030A0"/>
                </a:solidFill>
              </a:rPr>
              <a:t>друга </a:t>
            </a:r>
            <a:r>
              <a:rPr lang="ru-RU" sz="2400" i="1" dirty="0" smtClean="0"/>
              <a:t>— </a:t>
            </a:r>
            <a:r>
              <a:rPr lang="ru-RU" sz="2400" dirty="0" err="1" smtClean="0"/>
              <a:t>прибуток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</a:t>
            </a:r>
            <a:r>
              <a:rPr lang="ru-RU" sz="2400" dirty="0" smtClean="0"/>
              <a:t> у </a:t>
            </a:r>
            <a:r>
              <a:rPr lang="ru-RU" sz="2400" dirty="0" err="1" smtClean="0"/>
              <a:t>сфері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Водночас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первинний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розподіл</a:t>
            </a:r>
            <a:r>
              <a:rPr lang="ru-RU" sz="2400" dirty="0" smtClean="0"/>
              <a:t> ВВП не </a:t>
            </a:r>
            <a:r>
              <a:rPr lang="ru-RU" sz="2400" dirty="0" err="1" smtClean="0"/>
              <a:t>утворює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фондів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соціальних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функцій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, </a:t>
            </a:r>
            <a:r>
              <a:rPr lang="ru-RU" sz="2400" dirty="0" err="1" smtClean="0"/>
              <a:t>здійснення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захисту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фонди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створюються</a:t>
            </a:r>
            <a:r>
              <a:rPr lang="ru-RU" sz="2400" dirty="0" smtClean="0"/>
              <a:t> шляхом </a:t>
            </a:r>
            <a:r>
              <a:rPr lang="ru-RU" sz="2400" b="1" i="1" dirty="0" err="1" smtClean="0"/>
              <a:t>вторинного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розподілу</a:t>
            </a:r>
            <a:r>
              <a:rPr lang="ru-RU" sz="2400" b="1" i="1" dirty="0" smtClean="0"/>
              <a:t> </a:t>
            </a:r>
            <a:r>
              <a:rPr lang="ru-RU" sz="2400" dirty="0" smtClean="0"/>
              <a:t>(</a:t>
            </a:r>
            <a:r>
              <a:rPr lang="ru-RU" sz="2400" dirty="0" err="1" smtClean="0"/>
              <a:t>перерозподілу</a:t>
            </a:r>
            <a:r>
              <a:rPr lang="ru-RU" sz="2400" dirty="0" smtClean="0"/>
              <a:t>) ВВП.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/>
              <a:t>	У </a:t>
            </a:r>
            <a:r>
              <a:rPr lang="ru-RU" sz="2400" dirty="0" err="1" smtClean="0"/>
              <a:t>результаті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перерозподілу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утворюються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вторинні</a:t>
            </a:r>
            <a:r>
              <a:rPr lang="ru-RU" sz="2400" dirty="0" smtClean="0"/>
              <a:t> доходи. До них </a:t>
            </a:r>
            <a:r>
              <a:rPr lang="ru-RU" sz="2400" dirty="0" err="1" smtClean="0"/>
              <a:t>відносять</a:t>
            </a:r>
            <a:r>
              <a:rPr lang="ru-RU" sz="2400" dirty="0" smtClean="0"/>
              <a:t> доходи </a:t>
            </a:r>
            <a:r>
              <a:rPr lang="ru-RU" sz="2400" dirty="0" err="1" smtClean="0"/>
              <a:t>одержані</a:t>
            </a:r>
            <a:r>
              <a:rPr lang="ru-RU" sz="2400" dirty="0" smtClean="0"/>
              <a:t> у </a:t>
            </a:r>
            <a:r>
              <a:rPr lang="ru-RU" sz="2400" dirty="0" err="1" smtClean="0"/>
              <a:t>галузях</a:t>
            </a:r>
            <a:r>
              <a:rPr lang="ru-RU" sz="2400" dirty="0" smtClean="0"/>
              <a:t> </a:t>
            </a:r>
            <a:r>
              <a:rPr lang="ru-RU" sz="2400" dirty="0" err="1" smtClean="0"/>
              <a:t>невиробничої</a:t>
            </a:r>
            <a:r>
              <a:rPr lang="ru-RU" sz="2400" dirty="0" smtClean="0"/>
              <a:t> (</a:t>
            </a:r>
            <a:r>
              <a:rPr lang="ru-RU" sz="2400" dirty="0" err="1" smtClean="0"/>
              <a:t>бюджетної</a:t>
            </a:r>
            <a:r>
              <a:rPr lang="ru-RU" sz="2400" dirty="0" smtClean="0"/>
              <a:t>) </a:t>
            </a:r>
            <a:r>
              <a:rPr lang="ru-RU" sz="2400" dirty="0" err="1" smtClean="0"/>
              <a:t>сфери</a:t>
            </a:r>
            <a:r>
              <a:rPr lang="ru-RU" sz="2400" dirty="0" smtClean="0"/>
              <a:t>: </a:t>
            </a:r>
            <a:r>
              <a:rPr lang="ru-RU" sz="2400" dirty="0" err="1" smtClean="0"/>
              <a:t>освіа</a:t>
            </a:r>
            <a:r>
              <a:rPr lang="ru-RU" sz="2400" dirty="0" smtClean="0"/>
              <a:t>, </a:t>
            </a:r>
            <a:r>
              <a:rPr lang="ru-RU" sz="2400" dirty="0" err="1" smtClean="0"/>
              <a:t>медичне</a:t>
            </a:r>
            <a:r>
              <a:rPr lang="ru-RU" sz="2400" dirty="0" smtClean="0"/>
              <a:t> </a:t>
            </a:r>
            <a:r>
              <a:rPr lang="ru-RU" sz="2400" dirty="0" err="1" smtClean="0"/>
              <a:t>обслуговування</a:t>
            </a:r>
            <a:r>
              <a:rPr lang="ru-RU" sz="2400" dirty="0" smtClean="0"/>
              <a:t>, наука, </a:t>
            </a:r>
            <a:r>
              <a:rPr lang="ru-RU" sz="2400" dirty="0" err="1" smtClean="0"/>
              <a:t>правоохоронна</a:t>
            </a:r>
            <a:r>
              <a:rPr lang="ru-RU" sz="2400" dirty="0" smtClean="0"/>
              <a:t> система, оборона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000768"/>
            <a:ext cx="8786874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Рис. </a:t>
            </a:r>
            <a:r>
              <a:rPr lang="ru-RU" sz="3200" smtClean="0"/>
              <a:t>2. </a:t>
            </a:r>
            <a:r>
              <a:rPr lang="ru-RU" sz="3200" dirty="0" smtClean="0"/>
              <a:t>Схема </a:t>
            </a:r>
            <a:r>
              <a:rPr lang="ru-RU" sz="3200" dirty="0" err="1" smtClean="0"/>
              <a:t>розподільної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функції</a:t>
            </a:r>
            <a:r>
              <a:rPr lang="ru-RU" sz="3200" dirty="0" smtClean="0"/>
              <a:t> </a:t>
            </a:r>
            <a:r>
              <a:rPr lang="ru-RU" sz="3200" dirty="0" err="1" smtClean="0"/>
              <a:t>фінансів</a:t>
            </a:r>
            <a:endParaRPr lang="en-US" sz="3200" dirty="0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42852"/>
            <a:ext cx="8572560" cy="57864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58259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Основні завдання контрольної функції: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/>
              <a:t>6</a:t>
            </a:r>
            <a:r>
              <a:rPr lang="ru-RU" sz="3200" b="1" dirty="0" smtClean="0"/>
              <a:t>. </a:t>
            </a:r>
            <a:r>
              <a:rPr lang="uk-UA" sz="3100" b="1" dirty="0" smtClean="0"/>
              <a:t>Сутність та характеристика фінансових ресурсів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7209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2400" dirty="0" smtClean="0">
                <a:solidFill>
                  <a:srgbClr val="7030A0"/>
                </a:solidFill>
              </a:rPr>
              <a:t>Фінансові ресурси виникли з розвитком ринкових умов господарювання.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2400" dirty="0" smtClean="0"/>
              <a:t>Вони відображають сукупність доходів і надходжень, які перебувають у розпорядженні підприємств, організацій і держави та спрямовуються на задоволення суспільних потреб з метою розширеного відтворення і зростання матеріального добробуту населення.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	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Фінансові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ресурси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-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сукупність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утворюється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розподілу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перерозподілу</a:t>
            </a:r>
            <a:r>
              <a:rPr lang="ru-RU" sz="2400" dirty="0" smtClean="0"/>
              <a:t> валового </a:t>
            </a:r>
            <a:r>
              <a:rPr lang="ru-RU" sz="2400" dirty="0" err="1" smtClean="0"/>
              <a:t>внутрішнього</a:t>
            </a:r>
            <a:r>
              <a:rPr lang="ru-RU" sz="2400" dirty="0" smtClean="0"/>
              <a:t> продукту та </a:t>
            </a:r>
            <a:r>
              <a:rPr lang="ru-RU" sz="2400" dirty="0" err="1" smtClean="0"/>
              <a:t>частини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багатства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задоволення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соціальних</a:t>
            </a:r>
            <a:r>
              <a:rPr lang="ru-RU" sz="2400" dirty="0" smtClean="0"/>
              <a:t> потреб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b="1" u="sng" dirty="0" err="1" smtClean="0">
                <a:solidFill>
                  <a:srgbClr val="0070C0"/>
                </a:solidFill>
              </a:rPr>
              <a:t>Основні</a:t>
            </a:r>
            <a:r>
              <a:rPr lang="ru-RU" sz="2800" b="1" u="sng" dirty="0" smtClean="0">
                <a:solidFill>
                  <a:srgbClr val="0070C0"/>
                </a:solidFill>
              </a:rPr>
              <a:t> </a:t>
            </a:r>
            <a:r>
              <a:rPr lang="ru-RU" sz="2800" b="1" u="sng" dirty="0" err="1" smtClean="0">
                <a:solidFill>
                  <a:srgbClr val="0070C0"/>
                </a:solidFill>
              </a:rPr>
              <a:t>якісні</a:t>
            </a:r>
            <a:r>
              <a:rPr lang="ru-RU" sz="2800" b="1" u="sng" dirty="0" smtClean="0">
                <a:solidFill>
                  <a:srgbClr val="0070C0"/>
                </a:solidFill>
              </a:rPr>
              <a:t> характеристики </a:t>
            </a:r>
            <a:r>
              <a:rPr lang="ru-RU" sz="2800" b="1" u="sng" dirty="0" err="1" smtClean="0">
                <a:solidFill>
                  <a:srgbClr val="0070C0"/>
                </a:solidFill>
              </a:rPr>
              <a:t>фінансових</a:t>
            </a:r>
            <a:r>
              <a:rPr lang="ru-RU" sz="2800" b="1" u="sng" dirty="0" smtClean="0">
                <a:solidFill>
                  <a:srgbClr val="0070C0"/>
                </a:solidFill>
              </a:rPr>
              <a:t> </a:t>
            </a:r>
            <a:r>
              <a:rPr lang="ru-RU" sz="2800" b="1" u="sng" dirty="0" err="1" smtClean="0">
                <a:solidFill>
                  <a:srgbClr val="0070C0"/>
                </a:solidFill>
              </a:rPr>
              <a:t>ресурсів</a:t>
            </a:r>
            <a:r>
              <a:rPr lang="uk-UA" sz="2800" b="1" u="sng" dirty="0" smtClean="0">
                <a:solidFill>
                  <a:srgbClr val="0070C0"/>
                </a:solidFill>
              </a:rPr>
              <a:t>:</a:t>
            </a:r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200" b="1" dirty="0" smtClean="0"/>
              <a:t>1</a:t>
            </a:r>
            <a:r>
              <a:rPr lang="ru-RU" sz="3200" b="1" dirty="0" smtClean="0"/>
              <a:t>. </a:t>
            </a:r>
            <a:r>
              <a:rPr lang="uk-UA" sz="3600" b="1" dirty="0" smtClean="0">
                <a:solidFill>
                  <a:schemeClr val="tx1"/>
                </a:solidFill>
              </a:rPr>
              <a:t>Походження, сутність та концепції виникнення грошей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4000" b="1" i="1" dirty="0" smtClean="0">
                <a:solidFill>
                  <a:srgbClr val="FF0000"/>
                </a:solidFill>
              </a:rPr>
              <a:t>Гроші </a:t>
            </a:r>
            <a:r>
              <a:rPr lang="uk-UA" sz="4000" dirty="0" smtClean="0"/>
              <a:t>– загальний еквівалент товарного обміну.</a:t>
            </a:r>
          </a:p>
          <a:p>
            <a:pPr algn="ctr">
              <a:buNone/>
            </a:pPr>
            <a:r>
              <a:rPr lang="ru-RU" sz="3500" dirty="0" err="1" smtClean="0">
                <a:solidFill>
                  <a:srgbClr val="00B050"/>
                </a:solidFill>
              </a:rPr>
              <a:t>Зрозуміти</a:t>
            </a:r>
            <a:r>
              <a:rPr lang="ru-RU" sz="3500" dirty="0" smtClean="0">
                <a:solidFill>
                  <a:srgbClr val="00B050"/>
                </a:solidFill>
              </a:rPr>
              <a:t> </a:t>
            </a:r>
            <a:r>
              <a:rPr lang="ru-RU" sz="3500" dirty="0" err="1" smtClean="0">
                <a:solidFill>
                  <a:srgbClr val="00B050"/>
                </a:solidFill>
              </a:rPr>
              <a:t>економічну</a:t>
            </a:r>
            <a:r>
              <a:rPr lang="ru-RU" sz="3500" dirty="0" smtClean="0">
                <a:solidFill>
                  <a:srgbClr val="00B050"/>
                </a:solidFill>
              </a:rPr>
              <a:t> </a:t>
            </a:r>
            <a:r>
              <a:rPr lang="ru-RU" sz="3500" dirty="0" err="1" smtClean="0">
                <a:solidFill>
                  <a:srgbClr val="00B050"/>
                </a:solidFill>
              </a:rPr>
              <a:t>сутність</a:t>
            </a:r>
            <a:r>
              <a:rPr lang="ru-RU" sz="3500" dirty="0" smtClean="0">
                <a:solidFill>
                  <a:srgbClr val="00B050"/>
                </a:solidFill>
              </a:rPr>
              <a:t> грошей </a:t>
            </a:r>
            <a:r>
              <a:rPr lang="ru-RU" sz="3500" dirty="0" err="1" smtClean="0">
                <a:solidFill>
                  <a:srgbClr val="00B050"/>
                </a:solidFill>
              </a:rPr>
              <a:t>можна</a:t>
            </a:r>
            <a:r>
              <a:rPr lang="ru-RU" sz="3500" dirty="0" smtClean="0">
                <a:solidFill>
                  <a:srgbClr val="00B050"/>
                </a:solidFill>
              </a:rPr>
              <a:t> </a:t>
            </a:r>
            <a:r>
              <a:rPr lang="ru-RU" sz="3500" dirty="0" err="1" smtClean="0">
                <a:solidFill>
                  <a:srgbClr val="00B050"/>
                </a:solidFill>
              </a:rPr>
              <a:t>лише</a:t>
            </a:r>
            <a:r>
              <a:rPr lang="ru-RU" sz="3500" dirty="0" smtClean="0">
                <a:solidFill>
                  <a:srgbClr val="00B050"/>
                </a:solidFill>
              </a:rPr>
              <a:t> на </a:t>
            </a:r>
            <a:r>
              <a:rPr lang="ru-RU" sz="3500" dirty="0" err="1" smtClean="0">
                <a:solidFill>
                  <a:srgbClr val="00B050"/>
                </a:solidFill>
              </a:rPr>
              <a:t>основі</a:t>
            </a:r>
            <a:r>
              <a:rPr lang="ru-RU" sz="3500" dirty="0" smtClean="0">
                <a:solidFill>
                  <a:srgbClr val="00B050"/>
                </a:solidFill>
              </a:rPr>
              <a:t> </a:t>
            </a:r>
            <a:r>
              <a:rPr lang="ru-RU" sz="3500" dirty="0" err="1" smtClean="0">
                <a:solidFill>
                  <a:srgbClr val="00B050"/>
                </a:solidFill>
              </a:rPr>
              <a:t>всебічного</a:t>
            </a:r>
            <a:r>
              <a:rPr lang="ru-RU" sz="3500" dirty="0" smtClean="0">
                <a:solidFill>
                  <a:srgbClr val="00B050"/>
                </a:solidFill>
              </a:rPr>
              <a:t> </a:t>
            </a:r>
            <a:r>
              <a:rPr lang="ru-RU" sz="3500" dirty="0" err="1" smtClean="0">
                <a:solidFill>
                  <a:srgbClr val="00B050"/>
                </a:solidFill>
              </a:rPr>
              <a:t>розуміння</a:t>
            </a:r>
            <a:r>
              <a:rPr lang="ru-RU" sz="3500" dirty="0" smtClean="0">
                <a:solidFill>
                  <a:srgbClr val="00B050"/>
                </a:solidFill>
              </a:rPr>
              <a:t> </a:t>
            </a:r>
            <a:r>
              <a:rPr lang="ru-RU" sz="3500" dirty="0" smtClean="0">
                <a:solidFill>
                  <a:srgbClr val="00B050"/>
                </a:solidFill>
              </a:rPr>
              <a:t>причин </a:t>
            </a:r>
            <a:r>
              <a:rPr lang="ru-RU" sz="3500" dirty="0" err="1" smtClean="0">
                <a:solidFill>
                  <a:srgbClr val="00B050"/>
                </a:solidFill>
              </a:rPr>
              <a:t>їх</a:t>
            </a:r>
            <a:r>
              <a:rPr lang="ru-RU" sz="3500" dirty="0" smtClean="0">
                <a:solidFill>
                  <a:srgbClr val="00B050"/>
                </a:solidFill>
              </a:rPr>
              <a:t> </a:t>
            </a:r>
            <a:r>
              <a:rPr lang="ru-RU" sz="3500" dirty="0" err="1" smtClean="0">
                <a:solidFill>
                  <a:srgbClr val="00B050"/>
                </a:solidFill>
              </a:rPr>
              <a:t>виникнення</a:t>
            </a:r>
            <a:r>
              <a:rPr lang="ru-RU" sz="3500" dirty="0" smtClean="0">
                <a:solidFill>
                  <a:srgbClr val="00B050"/>
                </a:solidFill>
              </a:rPr>
              <a:t> та </a:t>
            </a:r>
            <a:r>
              <a:rPr lang="ru-RU" sz="3500" dirty="0" err="1" smtClean="0">
                <a:solidFill>
                  <a:srgbClr val="00B050"/>
                </a:solidFill>
              </a:rPr>
              <a:t>закономірностей</a:t>
            </a:r>
            <a:r>
              <a:rPr lang="ru-RU" sz="3500" dirty="0" smtClean="0">
                <a:solidFill>
                  <a:srgbClr val="00B050"/>
                </a:solidFill>
              </a:rPr>
              <a:t> </a:t>
            </a:r>
            <a:r>
              <a:rPr lang="ru-RU" sz="3500" dirty="0" err="1" smtClean="0">
                <a:solidFill>
                  <a:srgbClr val="00B050"/>
                </a:solidFill>
              </a:rPr>
              <a:t>розвитку</a:t>
            </a:r>
            <a:r>
              <a:rPr lang="ru-RU" sz="3500" dirty="0" smtClean="0">
                <a:solidFill>
                  <a:srgbClr val="00B050"/>
                </a:solidFill>
              </a:rPr>
              <a:t>. </a:t>
            </a:r>
            <a:endParaRPr lang="ru-RU" sz="350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3900" u="sng" dirty="0" err="1" smtClean="0"/>
              <a:t>Існують</a:t>
            </a:r>
            <a:r>
              <a:rPr lang="ru-RU" sz="3900" u="sng" dirty="0" smtClean="0"/>
              <a:t> </a:t>
            </a:r>
            <a:r>
              <a:rPr lang="ru-RU" sz="3900" u="sng" dirty="0" err="1" smtClean="0"/>
              <a:t>дві</a:t>
            </a:r>
            <a:r>
              <a:rPr lang="ru-RU" sz="3900" u="sng" dirty="0" smtClean="0"/>
              <a:t> </a:t>
            </a:r>
            <a:r>
              <a:rPr lang="ru-RU" sz="3900" u="sng" dirty="0" err="1" smtClean="0"/>
              <a:t>основні</a:t>
            </a:r>
            <a:r>
              <a:rPr lang="ru-RU" sz="3900" u="sng" dirty="0" smtClean="0"/>
              <a:t> </a:t>
            </a:r>
            <a:r>
              <a:rPr lang="ru-RU" sz="3900" u="sng" dirty="0" err="1" smtClean="0"/>
              <a:t>концепції</a:t>
            </a:r>
            <a:r>
              <a:rPr lang="ru-RU" sz="3900" u="sng" dirty="0" smtClean="0"/>
              <a:t>, </a:t>
            </a:r>
            <a:r>
              <a:rPr lang="ru-RU" sz="3900" u="sng" dirty="0" err="1" smtClean="0"/>
              <a:t>що</a:t>
            </a:r>
            <a:r>
              <a:rPr lang="ru-RU" sz="3900" u="sng" dirty="0" smtClean="0"/>
              <a:t> </a:t>
            </a:r>
            <a:r>
              <a:rPr lang="ru-RU" sz="3900" u="sng" dirty="0" err="1" smtClean="0"/>
              <a:t>пояснюють</a:t>
            </a:r>
            <a:r>
              <a:rPr lang="ru-RU" sz="3900" u="sng" dirty="0" smtClean="0"/>
              <a:t> причини </a:t>
            </a:r>
            <a:r>
              <a:rPr lang="ru-RU" sz="3900" u="sng" dirty="0" err="1" smtClean="0"/>
              <a:t>виникнення</a:t>
            </a:r>
            <a:r>
              <a:rPr lang="ru-RU" sz="3900" u="sng" dirty="0" smtClean="0"/>
              <a:t> грошей</a:t>
            </a:r>
            <a:r>
              <a:rPr lang="ru-RU" sz="3900" dirty="0" smtClean="0"/>
              <a:t>:</a:t>
            </a:r>
            <a:r>
              <a:rPr lang="ru-RU" sz="4000" dirty="0" smtClean="0"/>
              <a:t> </a:t>
            </a:r>
          </a:p>
          <a:p>
            <a:pPr>
              <a:buFontTx/>
              <a:buChar char="-"/>
            </a:pPr>
            <a:r>
              <a:rPr lang="ru-RU" sz="4000" i="1" dirty="0" err="1" smtClean="0"/>
              <a:t>р</a:t>
            </a:r>
            <a:r>
              <a:rPr lang="ru-RU" sz="4000" i="1" dirty="0" err="1" smtClean="0"/>
              <a:t>аціоналістична</a:t>
            </a:r>
            <a:endParaRPr lang="ru-RU" sz="4000" i="1" dirty="0" smtClean="0"/>
          </a:p>
          <a:p>
            <a:pPr>
              <a:buFontTx/>
              <a:buChar char="-"/>
            </a:pPr>
            <a:r>
              <a:rPr lang="ru-RU" sz="4000" i="1" dirty="0" err="1" smtClean="0"/>
              <a:t>еволюційна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71543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42852"/>
            <a:ext cx="8715436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Концепції виникнення грошей: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571480"/>
            <a:ext cx="707236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/>
              <a:t>2</a:t>
            </a:r>
            <a:r>
              <a:rPr lang="ru-RU" sz="3200" b="1" dirty="0" smtClean="0"/>
              <a:t>. </a:t>
            </a:r>
            <a:r>
              <a:rPr lang="uk-UA" sz="3600" b="1" dirty="0" smtClean="0">
                <a:solidFill>
                  <a:schemeClr val="tx1"/>
                </a:solidFill>
              </a:rPr>
              <a:t>Форми грошей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000" dirty="0" smtClean="0"/>
              <a:t>У </a:t>
            </a:r>
            <a:r>
              <a:rPr lang="ru-RU" sz="4000" dirty="0" err="1" smtClean="0"/>
              <a:t>своєму</a:t>
            </a:r>
            <a:r>
              <a:rPr lang="ru-RU" sz="4000" dirty="0" smtClean="0"/>
              <a:t> </a:t>
            </a:r>
            <a:r>
              <a:rPr lang="ru-RU" sz="4000" dirty="0" err="1" smtClean="0"/>
              <a:t>розвитку</a:t>
            </a:r>
            <a:r>
              <a:rPr lang="ru-RU" sz="4000" dirty="0" smtClean="0"/>
              <a:t> </a:t>
            </a:r>
            <a:r>
              <a:rPr lang="ru-RU" sz="4000" dirty="0" err="1" smtClean="0"/>
              <a:t>гроші</a:t>
            </a:r>
            <a:r>
              <a:rPr lang="ru-RU" sz="4000" dirty="0" smtClean="0"/>
              <a:t> </a:t>
            </a:r>
            <a:r>
              <a:rPr lang="ru-RU" sz="4000" dirty="0" err="1" smtClean="0"/>
              <a:t>виступали</a:t>
            </a:r>
            <a:r>
              <a:rPr lang="ru-RU" sz="4000" dirty="0" smtClean="0"/>
              <a:t> в </a:t>
            </a:r>
            <a:r>
              <a:rPr lang="ru-RU" sz="4000" dirty="0" err="1" smtClean="0"/>
              <a:t>двох</a:t>
            </a:r>
            <a:r>
              <a:rPr lang="ru-RU" sz="4000" dirty="0" smtClean="0"/>
              <a:t> </a:t>
            </a:r>
            <a:r>
              <a:rPr lang="ru-RU" sz="4000" dirty="0" err="1" smtClean="0"/>
              <a:t>основних</a:t>
            </a:r>
            <a:r>
              <a:rPr lang="ru-RU" sz="4000" dirty="0" smtClean="0"/>
              <a:t> формах: </a:t>
            </a:r>
            <a:r>
              <a:rPr lang="ru-RU" sz="4000" dirty="0" err="1" smtClean="0"/>
              <a:t>повноцінні</a:t>
            </a:r>
            <a:r>
              <a:rPr lang="ru-RU" sz="4000" dirty="0" smtClean="0"/>
              <a:t> </a:t>
            </a:r>
            <a:r>
              <a:rPr lang="ru-RU" sz="4000" dirty="0" err="1" smtClean="0"/>
              <a:t>гроші</a:t>
            </a:r>
            <a:r>
              <a:rPr lang="ru-RU" sz="4000" dirty="0" smtClean="0"/>
              <a:t> </a:t>
            </a:r>
            <a:r>
              <a:rPr lang="ru-RU" sz="4000" dirty="0" smtClean="0"/>
              <a:t>та </a:t>
            </a:r>
            <a:r>
              <a:rPr lang="ru-RU" sz="4000" dirty="0" err="1" smtClean="0"/>
              <a:t>неповноцінні</a:t>
            </a:r>
            <a:r>
              <a:rPr lang="ru-RU" sz="4000" dirty="0" smtClean="0"/>
              <a:t> </a:t>
            </a:r>
            <a:r>
              <a:rPr lang="ru-RU" sz="4000" dirty="0" smtClean="0"/>
              <a:t>(</a:t>
            </a:r>
            <a:r>
              <a:rPr lang="ru-RU" sz="4000" dirty="0" err="1" smtClean="0"/>
              <a:t>замінники</a:t>
            </a:r>
            <a:r>
              <a:rPr lang="ru-RU" sz="4000" dirty="0" smtClean="0"/>
              <a:t> </a:t>
            </a:r>
            <a:r>
              <a:rPr lang="ru-RU" sz="4000" dirty="0" err="1" smtClean="0"/>
              <a:t>повноцінних</a:t>
            </a:r>
            <a:r>
              <a:rPr lang="ru-RU" sz="4000" dirty="0" smtClean="0"/>
              <a:t> грошей </a:t>
            </a:r>
            <a:r>
              <a:rPr lang="ru-RU" sz="4000" dirty="0" err="1" smtClean="0"/>
              <a:t>або</a:t>
            </a:r>
            <a:r>
              <a:rPr lang="ru-RU" sz="4000" dirty="0" smtClean="0"/>
              <a:t> </a:t>
            </a:r>
            <a:r>
              <a:rPr lang="ru-RU" sz="4000" dirty="0" err="1" smtClean="0"/>
              <a:t>кредитні</a:t>
            </a:r>
            <a:r>
              <a:rPr lang="ru-RU" sz="4000" dirty="0" smtClean="0"/>
              <a:t> </a:t>
            </a:r>
            <a:r>
              <a:rPr lang="ru-RU" sz="4000" dirty="0" err="1" smtClean="0"/>
              <a:t>гроші</a:t>
            </a:r>
            <a:r>
              <a:rPr lang="ru-RU" sz="4000" dirty="0" smtClean="0"/>
              <a:t>).</a:t>
            </a:r>
            <a:endParaRPr lang="ru-RU" sz="4000" dirty="0" smtClean="0"/>
          </a:p>
          <a:p>
            <a:pPr>
              <a:buNone/>
            </a:pPr>
            <a:endParaRPr lang="ru-RU" sz="4000" b="1" i="1" dirty="0" smtClean="0"/>
          </a:p>
          <a:p>
            <a:pPr algn="ctr">
              <a:buNone/>
            </a:pPr>
            <a:r>
              <a:rPr lang="ru-RU" sz="4000" b="1" i="1" dirty="0" err="1" smtClean="0">
                <a:solidFill>
                  <a:srgbClr val="7030A0"/>
                </a:solidFill>
              </a:rPr>
              <a:t>Повноцінні</a:t>
            </a:r>
            <a:r>
              <a:rPr lang="ru-RU" sz="4000" b="1" i="1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 err="1" smtClean="0">
                <a:solidFill>
                  <a:srgbClr val="7030A0"/>
                </a:solidFill>
              </a:rPr>
              <a:t>гроші</a:t>
            </a:r>
            <a:r>
              <a:rPr lang="ru-RU" sz="4000" b="1" i="1" dirty="0" smtClean="0">
                <a:solidFill>
                  <a:srgbClr val="7030A0"/>
                </a:solidFill>
              </a:rPr>
              <a:t> (</a:t>
            </a:r>
            <a:r>
              <a:rPr lang="ru-RU" sz="4000" b="1" i="1" dirty="0" err="1" smtClean="0">
                <a:solidFill>
                  <a:srgbClr val="7030A0"/>
                </a:solidFill>
              </a:rPr>
              <a:t>товарні</a:t>
            </a:r>
            <a:r>
              <a:rPr lang="ru-RU" sz="4000" b="1" i="1" dirty="0" smtClean="0">
                <a:solidFill>
                  <a:srgbClr val="7030A0"/>
                </a:solidFill>
              </a:rPr>
              <a:t> та </a:t>
            </a:r>
            <a:r>
              <a:rPr lang="ru-RU" sz="4000" b="1" i="1" dirty="0" err="1" smtClean="0">
                <a:solidFill>
                  <a:srgbClr val="7030A0"/>
                </a:solidFill>
              </a:rPr>
              <a:t>металеві</a:t>
            </a:r>
            <a:r>
              <a:rPr lang="ru-RU" sz="4000" b="1" i="1" dirty="0" smtClean="0">
                <a:solidFill>
                  <a:srgbClr val="7030A0"/>
                </a:solidFill>
              </a:rPr>
              <a:t>) </a:t>
            </a:r>
            <a:r>
              <a:rPr lang="ru-RU" sz="4000" i="1" dirty="0" smtClean="0"/>
              <a:t>— </a:t>
            </a:r>
            <a:r>
              <a:rPr lang="ru-RU" sz="4000" i="1" dirty="0" err="1" smtClean="0"/>
              <a:t>гроші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реальний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зміст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яких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відповідав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їхній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номінальній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вартості</a:t>
            </a:r>
            <a:r>
              <a:rPr lang="ru-RU" sz="4000" i="1" dirty="0" smtClean="0"/>
              <a:t> (</a:t>
            </a:r>
            <a:r>
              <a:rPr lang="ru-RU" sz="4000" i="1" dirty="0" err="1" smtClean="0"/>
              <a:t>певні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товари</a:t>
            </a:r>
            <a:r>
              <a:rPr lang="ru-RU" sz="4000" i="1" dirty="0" smtClean="0"/>
              <a:t>, золото, </a:t>
            </a:r>
            <a:r>
              <a:rPr lang="ru-RU" sz="4000" i="1" dirty="0" err="1" smtClean="0"/>
              <a:t>срібло</a:t>
            </a:r>
            <a:r>
              <a:rPr lang="ru-RU" sz="4000" i="1" dirty="0" smtClean="0"/>
              <a:t>).</a:t>
            </a:r>
            <a:r>
              <a:rPr lang="ru-RU" sz="4000" b="1" dirty="0" smtClean="0"/>
              <a:t> </a:t>
            </a: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err="1" smtClean="0">
                <a:solidFill>
                  <a:srgbClr val="00B050"/>
                </a:solidFill>
              </a:rPr>
              <a:t>Неповноцінні</a:t>
            </a:r>
            <a:r>
              <a:rPr lang="ru-RU" sz="4000" b="1" dirty="0" smtClean="0">
                <a:solidFill>
                  <a:srgbClr val="00B050"/>
                </a:solidFill>
              </a:rPr>
              <a:t> </a:t>
            </a:r>
            <a:r>
              <a:rPr lang="ru-RU" sz="4000" b="1" dirty="0" err="1" smtClean="0">
                <a:solidFill>
                  <a:srgbClr val="00B050"/>
                </a:solidFill>
              </a:rPr>
              <a:t>гроші</a:t>
            </a:r>
            <a:r>
              <a:rPr lang="ru-RU" sz="4000" b="1" dirty="0" smtClean="0">
                <a:solidFill>
                  <a:srgbClr val="00B050"/>
                </a:solidFill>
              </a:rPr>
              <a:t> </a:t>
            </a:r>
            <a:r>
              <a:rPr lang="ru-RU" sz="4000" b="1" i="1" dirty="0" smtClean="0">
                <a:solidFill>
                  <a:srgbClr val="00B050"/>
                </a:solidFill>
              </a:rPr>
              <a:t>(</a:t>
            </a:r>
            <a:r>
              <a:rPr lang="ru-RU" sz="4000" b="1" i="1" dirty="0" err="1" smtClean="0">
                <a:solidFill>
                  <a:srgbClr val="00B050"/>
                </a:solidFill>
              </a:rPr>
              <a:t>замінники</a:t>
            </a:r>
            <a:r>
              <a:rPr lang="ru-RU" sz="4000" b="1" i="1" dirty="0" smtClean="0">
                <a:solidFill>
                  <a:srgbClr val="00B050"/>
                </a:solidFill>
              </a:rPr>
              <a:t> </a:t>
            </a:r>
            <a:r>
              <a:rPr lang="ru-RU" sz="4000" b="1" i="1" dirty="0" err="1" smtClean="0">
                <a:solidFill>
                  <a:srgbClr val="00B050"/>
                </a:solidFill>
              </a:rPr>
              <a:t>повноцінних</a:t>
            </a:r>
            <a:r>
              <a:rPr lang="ru-RU" sz="4000" b="1" i="1" dirty="0" smtClean="0">
                <a:solidFill>
                  <a:srgbClr val="00B050"/>
                </a:solidFill>
              </a:rPr>
              <a:t> грошей, </a:t>
            </a:r>
            <a:r>
              <a:rPr lang="ru-RU" sz="4000" b="1" i="1" dirty="0" err="1" smtClean="0">
                <a:solidFill>
                  <a:srgbClr val="00B050"/>
                </a:solidFill>
              </a:rPr>
              <a:t>кредитні</a:t>
            </a:r>
            <a:r>
              <a:rPr lang="ru-RU" sz="4000" b="1" i="1" dirty="0" smtClean="0">
                <a:solidFill>
                  <a:srgbClr val="00B050"/>
                </a:solidFill>
              </a:rPr>
              <a:t> </a:t>
            </a:r>
            <a:r>
              <a:rPr lang="ru-RU" sz="4000" b="1" i="1" dirty="0" err="1" smtClean="0">
                <a:solidFill>
                  <a:srgbClr val="00B050"/>
                </a:solidFill>
              </a:rPr>
              <a:t>гроші</a:t>
            </a:r>
            <a:r>
              <a:rPr lang="ru-RU" sz="4000" b="1" i="1" dirty="0" smtClean="0">
                <a:solidFill>
                  <a:srgbClr val="00B050"/>
                </a:solidFill>
              </a:rPr>
              <a:t>) </a:t>
            </a:r>
            <a:r>
              <a:rPr lang="ru-RU" sz="4000" i="1" dirty="0" smtClean="0"/>
              <a:t>— </a:t>
            </a:r>
            <a:r>
              <a:rPr lang="ru-RU" sz="4000" i="1" dirty="0" err="1" smtClean="0"/>
              <a:t>це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гроші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номінальна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вартість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яких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вища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від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реальної</a:t>
            </a:r>
            <a:r>
              <a:rPr lang="ru-RU" sz="4000" i="1" dirty="0" smtClean="0"/>
              <a:t> (</a:t>
            </a:r>
            <a:r>
              <a:rPr lang="ru-RU" sz="4000" i="1" dirty="0" err="1" smtClean="0"/>
              <a:t>набувають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своєї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вартості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виключно</a:t>
            </a:r>
            <a:r>
              <a:rPr lang="ru-RU" sz="4000" i="1" dirty="0" smtClean="0"/>
              <a:t> </a:t>
            </a:r>
            <a:r>
              <a:rPr lang="ru-RU" sz="4000" i="1" dirty="0" smtClean="0"/>
              <a:t>в </a:t>
            </a:r>
            <a:r>
              <a:rPr lang="ru-RU" sz="4000" i="1" dirty="0" err="1" smtClean="0"/>
              <a:t>обігу</a:t>
            </a:r>
            <a:r>
              <a:rPr lang="ru-RU" sz="4000" i="1" dirty="0" smtClean="0"/>
              <a:t>), </a:t>
            </a:r>
            <a:r>
              <a:rPr lang="ru-RU" sz="4000" i="1" dirty="0" err="1" smtClean="0"/>
              <a:t>тобто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фактично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витраченої</a:t>
            </a:r>
            <a:r>
              <a:rPr lang="ru-RU" sz="4000" i="1" dirty="0" smtClean="0"/>
              <a:t> на </a:t>
            </a:r>
            <a:r>
              <a:rPr lang="ru-RU" sz="4000" i="1" dirty="0" err="1" smtClean="0"/>
              <a:t>їхнє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виробництво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суспільної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праці</a:t>
            </a:r>
            <a:r>
              <a:rPr lang="ru-RU" sz="4000" i="1" dirty="0" smtClean="0"/>
              <a:t>. 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u="sng" dirty="0" smtClean="0"/>
              <a:t>До </a:t>
            </a:r>
            <a:r>
              <a:rPr lang="ru-RU" sz="4000" i="1" u="sng" dirty="0" smtClean="0"/>
              <a:t>них належать:</a:t>
            </a:r>
          </a:p>
          <a:p>
            <a:pPr>
              <a:buNone/>
            </a:pPr>
            <a:r>
              <a:rPr lang="ru-RU" sz="4000" dirty="0" smtClean="0"/>
              <a:t>1) </a:t>
            </a:r>
            <a:r>
              <a:rPr lang="ru-RU" sz="4000" i="1" dirty="0" err="1" smtClean="0"/>
              <a:t>металеві</a:t>
            </a:r>
            <a:r>
              <a:rPr lang="ru-RU" sz="4000" i="1" dirty="0" smtClean="0"/>
              <a:t> знаки </a:t>
            </a:r>
            <a:r>
              <a:rPr lang="ru-RU" sz="4000" i="1" dirty="0" err="1" smtClean="0"/>
              <a:t>вартості</a:t>
            </a:r>
            <a:r>
              <a:rPr lang="ru-RU" sz="4000" i="1" dirty="0" smtClean="0"/>
              <a:t> — </a:t>
            </a:r>
            <a:r>
              <a:rPr lang="ru-RU" sz="4000" i="1" dirty="0" err="1" smtClean="0"/>
              <a:t>білонна</a:t>
            </a:r>
            <a:r>
              <a:rPr lang="ru-RU" sz="4000" i="1" dirty="0" smtClean="0"/>
              <a:t> монета </a:t>
            </a:r>
            <a:r>
              <a:rPr lang="ru-RU" sz="4000" dirty="0" smtClean="0"/>
              <a:t>(</a:t>
            </a:r>
            <a:r>
              <a:rPr lang="ru-RU" sz="4000" dirty="0" err="1" smtClean="0"/>
              <a:t>дрібна</a:t>
            </a:r>
            <a:r>
              <a:rPr lang="ru-RU" sz="4000" dirty="0" smtClean="0"/>
              <a:t> </a:t>
            </a:r>
            <a:r>
              <a:rPr lang="ru-RU" sz="4000" dirty="0" smtClean="0"/>
              <a:t>монета, </a:t>
            </a:r>
            <a:r>
              <a:rPr lang="ru-RU" sz="4000" dirty="0" err="1" smtClean="0"/>
              <a:t>виготовлена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</a:t>
            </a:r>
            <a:r>
              <a:rPr lang="ru-RU" sz="4000" dirty="0" err="1" smtClean="0"/>
              <a:t>дешевих</a:t>
            </a:r>
            <a:r>
              <a:rPr lang="ru-RU" sz="4000" dirty="0" smtClean="0"/>
              <a:t> </a:t>
            </a:r>
            <a:r>
              <a:rPr lang="ru-RU" sz="4000" dirty="0" err="1" smtClean="0"/>
              <a:t>металів</a:t>
            </a:r>
            <a:r>
              <a:rPr lang="ru-RU" sz="4000" dirty="0" smtClean="0"/>
              <a:t>, </a:t>
            </a:r>
            <a:r>
              <a:rPr lang="ru-RU" sz="4000" dirty="0" err="1" smtClean="0"/>
              <a:t>наприклад</a:t>
            </a:r>
            <a:r>
              <a:rPr lang="ru-RU" sz="4000" dirty="0" smtClean="0"/>
              <a:t> </a:t>
            </a:r>
            <a:r>
              <a:rPr lang="ru-RU" sz="4000" dirty="0" err="1" smtClean="0"/>
              <a:t>міді</a:t>
            </a:r>
            <a:r>
              <a:rPr lang="ru-RU" sz="4000" dirty="0" smtClean="0"/>
              <a:t>, </a:t>
            </a:r>
            <a:r>
              <a:rPr lang="ru-RU" sz="4000" dirty="0" err="1" smtClean="0"/>
              <a:t>алюмінію</a:t>
            </a:r>
            <a:r>
              <a:rPr lang="ru-RU" sz="4000" dirty="0" smtClean="0"/>
              <a:t>);</a:t>
            </a:r>
          </a:p>
          <a:p>
            <a:pPr>
              <a:buNone/>
            </a:pPr>
            <a:r>
              <a:rPr lang="ru-RU" sz="4000" dirty="0" smtClean="0"/>
              <a:t>2) </a:t>
            </a:r>
            <a:r>
              <a:rPr lang="ru-RU" sz="4000" i="1" dirty="0" err="1" smtClean="0"/>
              <a:t>паперові</a:t>
            </a:r>
            <a:r>
              <a:rPr lang="ru-RU" sz="4000" i="1" dirty="0" smtClean="0"/>
              <a:t> знаки </a:t>
            </a:r>
            <a:r>
              <a:rPr lang="ru-RU" sz="4000" i="1" dirty="0" err="1" smtClean="0"/>
              <a:t>вартості</a:t>
            </a:r>
            <a:r>
              <a:rPr lang="ru-RU" sz="4000" i="1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Еволюція форм грошей: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71546"/>
            <a:ext cx="714380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/>
              <a:t>3</a:t>
            </a:r>
            <a:r>
              <a:rPr lang="ru-RU" sz="3200" b="1" dirty="0" smtClean="0"/>
              <a:t>. </a:t>
            </a:r>
            <a:r>
              <a:rPr lang="uk-UA" sz="3600" b="1" dirty="0" smtClean="0">
                <a:solidFill>
                  <a:schemeClr val="tx1"/>
                </a:solidFill>
              </a:rPr>
              <a:t>Функції грошей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100" dirty="0" smtClean="0">
                <a:solidFill>
                  <a:srgbClr val="0070C0"/>
                </a:solidFill>
              </a:rPr>
              <a:t>У </a:t>
            </a:r>
            <a:r>
              <a:rPr lang="ru-RU" sz="3100" dirty="0" err="1" smtClean="0">
                <a:solidFill>
                  <a:srgbClr val="0070C0"/>
                </a:solidFill>
              </a:rPr>
              <a:t>сучасній</a:t>
            </a:r>
            <a:r>
              <a:rPr lang="ru-RU" sz="3100" dirty="0" smtClean="0">
                <a:solidFill>
                  <a:srgbClr val="0070C0"/>
                </a:solidFill>
              </a:rPr>
              <a:t> </a:t>
            </a:r>
            <a:r>
              <a:rPr lang="ru-RU" sz="3100" dirty="0" err="1" smtClean="0">
                <a:solidFill>
                  <a:srgbClr val="0070C0"/>
                </a:solidFill>
              </a:rPr>
              <a:t>економічній</a:t>
            </a:r>
            <a:r>
              <a:rPr lang="ru-RU" sz="3100" dirty="0" smtClean="0">
                <a:solidFill>
                  <a:srgbClr val="0070C0"/>
                </a:solidFill>
              </a:rPr>
              <a:t> </a:t>
            </a:r>
            <a:r>
              <a:rPr lang="ru-RU" sz="3100" dirty="0" err="1" smtClean="0">
                <a:solidFill>
                  <a:srgbClr val="0070C0"/>
                </a:solidFill>
              </a:rPr>
              <a:t>літературі</a:t>
            </a:r>
            <a:r>
              <a:rPr lang="ru-RU" sz="3100" dirty="0" smtClean="0">
                <a:solidFill>
                  <a:srgbClr val="0070C0"/>
                </a:solidFill>
              </a:rPr>
              <a:t> </a:t>
            </a:r>
            <a:r>
              <a:rPr lang="ru-RU" sz="3100" dirty="0" err="1" smtClean="0">
                <a:solidFill>
                  <a:srgbClr val="0070C0"/>
                </a:solidFill>
              </a:rPr>
              <a:t>сутність</a:t>
            </a:r>
            <a:r>
              <a:rPr lang="ru-RU" sz="3100" dirty="0" smtClean="0">
                <a:solidFill>
                  <a:srgbClr val="0070C0"/>
                </a:solidFill>
              </a:rPr>
              <a:t> грошей, як правило, </a:t>
            </a:r>
            <a:r>
              <a:rPr lang="ru-RU" sz="3100" dirty="0" err="1" smtClean="0">
                <a:solidFill>
                  <a:srgbClr val="0070C0"/>
                </a:solidFill>
              </a:rPr>
              <a:t>визначається</a:t>
            </a:r>
            <a:r>
              <a:rPr lang="ru-RU" sz="3100" dirty="0" smtClean="0">
                <a:solidFill>
                  <a:srgbClr val="0070C0"/>
                </a:solidFill>
              </a:rPr>
              <a:t> </a:t>
            </a:r>
            <a:r>
              <a:rPr lang="ru-RU" sz="3100" dirty="0" smtClean="0">
                <a:solidFill>
                  <a:srgbClr val="0070C0"/>
                </a:solidFill>
              </a:rPr>
              <a:t>через </a:t>
            </a:r>
            <a:r>
              <a:rPr lang="ru-RU" sz="3100" dirty="0" err="1" smtClean="0">
                <a:solidFill>
                  <a:srgbClr val="0070C0"/>
                </a:solidFill>
              </a:rPr>
              <a:t>їхні</a:t>
            </a:r>
            <a:r>
              <a:rPr lang="ru-RU" sz="3100" dirty="0" smtClean="0">
                <a:solidFill>
                  <a:srgbClr val="0070C0"/>
                </a:solidFill>
              </a:rPr>
              <a:t> </a:t>
            </a:r>
            <a:r>
              <a:rPr lang="ru-RU" sz="3100" dirty="0" err="1" smtClean="0">
                <a:solidFill>
                  <a:srgbClr val="0070C0"/>
                </a:solidFill>
              </a:rPr>
              <a:t>функції</a:t>
            </a:r>
            <a:r>
              <a:rPr lang="ru-RU" sz="3100" dirty="0" smtClean="0">
                <a:solidFill>
                  <a:srgbClr val="0070C0"/>
                </a:solidFill>
              </a:rPr>
              <a:t>.</a:t>
            </a:r>
          </a:p>
          <a:p>
            <a:pPr algn="ctr">
              <a:buNone/>
            </a:pPr>
            <a:r>
              <a:rPr lang="ru-RU" sz="4000" b="1" i="1" dirty="0" err="1" smtClean="0">
                <a:solidFill>
                  <a:srgbClr val="FF0000"/>
                </a:solidFill>
              </a:rPr>
              <a:t>Функція</a:t>
            </a:r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грошей </a:t>
            </a:r>
            <a:r>
              <a:rPr lang="ru-RU" sz="4000" dirty="0" smtClean="0"/>
              <a:t>— </a:t>
            </a:r>
            <a:r>
              <a:rPr lang="ru-RU" sz="4000" dirty="0" err="1" smtClean="0"/>
              <a:t>це</a:t>
            </a:r>
            <a:r>
              <a:rPr lang="ru-RU" sz="4000" dirty="0" smtClean="0"/>
              <a:t> </a:t>
            </a:r>
            <a:r>
              <a:rPr lang="ru-RU" sz="4000" dirty="0" err="1" smtClean="0"/>
              <a:t>певна</a:t>
            </a:r>
            <a:r>
              <a:rPr lang="ru-RU" sz="4000" dirty="0" smtClean="0"/>
              <a:t> </a:t>
            </a:r>
            <a:r>
              <a:rPr lang="ru-RU" sz="4000" dirty="0" err="1" smtClean="0"/>
              <a:t>дія</a:t>
            </a:r>
            <a:r>
              <a:rPr lang="ru-RU" sz="4000" dirty="0" smtClean="0"/>
              <a:t> </a:t>
            </a:r>
            <a:r>
              <a:rPr lang="ru-RU" sz="4000" dirty="0" err="1" smtClean="0"/>
              <a:t>грошей</a:t>
            </a:r>
            <a:r>
              <a:rPr lang="ru-RU" sz="4000" dirty="0" smtClean="0"/>
              <a:t> </a:t>
            </a:r>
            <a:r>
              <a:rPr lang="ru-RU" sz="4000" dirty="0" err="1" smtClean="0"/>
              <a:t>щодо</a:t>
            </a:r>
            <a:r>
              <a:rPr lang="ru-RU" sz="4000" dirty="0" smtClean="0"/>
              <a:t> </a:t>
            </a:r>
            <a:r>
              <a:rPr lang="ru-RU" sz="4000" dirty="0" err="1" smtClean="0"/>
              <a:t>обслуговування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руху</a:t>
            </a:r>
            <a:r>
              <a:rPr lang="ru-RU" sz="4000" dirty="0" smtClean="0"/>
              <a:t> </a:t>
            </a:r>
            <a:r>
              <a:rPr lang="ru-RU" sz="4000" dirty="0" err="1" smtClean="0"/>
              <a:t>вартості</a:t>
            </a:r>
            <a:r>
              <a:rPr lang="ru-RU" sz="4000" dirty="0" smtClean="0"/>
              <a:t> </a:t>
            </a:r>
            <a:r>
              <a:rPr lang="ru-RU" sz="4000" dirty="0" smtClean="0"/>
              <a:t>в </a:t>
            </a:r>
            <a:r>
              <a:rPr lang="ru-RU" sz="4000" dirty="0" err="1" smtClean="0"/>
              <a:t>процесі</a:t>
            </a:r>
            <a:r>
              <a:rPr lang="ru-RU" sz="4000" dirty="0" smtClean="0"/>
              <a:t> </a:t>
            </a:r>
            <a:r>
              <a:rPr lang="ru-RU" sz="4000" dirty="0" err="1" smtClean="0"/>
              <a:t>суспільного</a:t>
            </a:r>
            <a:r>
              <a:rPr lang="ru-RU" sz="4000" dirty="0" smtClean="0"/>
              <a:t> </a:t>
            </a:r>
            <a:r>
              <a:rPr lang="ru-RU" sz="4000" dirty="0" err="1" smtClean="0"/>
              <a:t>відтворення</a:t>
            </a:r>
            <a:r>
              <a:rPr lang="ru-RU" sz="4000" dirty="0" smtClean="0"/>
              <a:t>, </a:t>
            </a:r>
            <a:r>
              <a:rPr lang="ru-RU" sz="4000" dirty="0" err="1" smtClean="0"/>
              <a:t>тобто</a:t>
            </a:r>
            <a:r>
              <a:rPr lang="ru-RU" sz="4000" dirty="0" smtClean="0"/>
              <a:t> </a:t>
            </a:r>
            <a:r>
              <a:rPr lang="ru-RU" sz="4000" dirty="0" err="1" smtClean="0"/>
              <a:t>дії</a:t>
            </a:r>
            <a:r>
              <a:rPr lang="ru-RU" sz="4000" dirty="0" smtClean="0"/>
              <a:t>, </a:t>
            </a:r>
            <a:r>
              <a:rPr lang="ru-RU" sz="4000" dirty="0" err="1" smtClean="0"/>
              <a:t>які</a:t>
            </a:r>
            <a:r>
              <a:rPr lang="ru-RU" sz="4000" dirty="0" smtClean="0"/>
              <a:t> вони </a:t>
            </a:r>
            <a:r>
              <a:rPr lang="ru-RU" sz="4000" dirty="0" err="1" smtClean="0"/>
              <a:t>здійснюють</a:t>
            </a:r>
            <a:r>
              <a:rPr lang="ru-RU" sz="4000" dirty="0" smtClean="0"/>
              <a:t> </a:t>
            </a:r>
            <a:r>
              <a:rPr lang="ru-RU" sz="4000" dirty="0" smtClean="0"/>
              <a:t>у </a:t>
            </a:r>
            <a:r>
              <a:rPr lang="ru-RU" sz="4000" dirty="0" err="1" smtClean="0"/>
              <a:t>ринковій</a:t>
            </a:r>
            <a:r>
              <a:rPr lang="ru-RU" sz="4000" dirty="0" smtClean="0"/>
              <a:t> </a:t>
            </a:r>
            <a:r>
              <a:rPr lang="ru-RU" sz="4000" dirty="0" err="1" smtClean="0"/>
              <a:t>економіці</a:t>
            </a:r>
            <a:r>
              <a:rPr lang="ru-RU" sz="4000" dirty="0" smtClean="0"/>
              <a:t>.</a:t>
            </a:r>
          </a:p>
          <a:p>
            <a:pPr algn="ctr">
              <a:buNone/>
            </a:pPr>
            <a:r>
              <a:rPr lang="ru-RU" sz="2800" dirty="0" err="1" smtClean="0">
                <a:solidFill>
                  <a:srgbClr val="00B050"/>
                </a:solidFill>
              </a:rPr>
              <a:t>Незалежно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від</a:t>
            </a:r>
            <a:r>
              <a:rPr lang="ru-RU" sz="2800" dirty="0" smtClean="0">
                <a:solidFill>
                  <a:srgbClr val="00B050"/>
                </a:solidFill>
              </a:rPr>
              <a:t> того, в </a:t>
            </a:r>
            <a:r>
              <a:rPr lang="ru-RU" sz="2800" dirty="0" err="1" smtClean="0">
                <a:solidFill>
                  <a:srgbClr val="00B050"/>
                </a:solidFill>
              </a:rPr>
              <a:t>якій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формі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виступають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гроші</a:t>
            </a:r>
            <a:r>
              <a:rPr lang="ru-RU" sz="2800" dirty="0" smtClean="0">
                <a:solidFill>
                  <a:srgbClr val="00B050"/>
                </a:solidFill>
              </a:rPr>
              <a:t> — у </a:t>
            </a:r>
            <a:r>
              <a:rPr lang="ru-RU" sz="2800" dirty="0" err="1" smtClean="0">
                <a:solidFill>
                  <a:srgbClr val="00B050"/>
                </a:solidFill>
              </a:rPr>
              <a:t>вигляді</a:t>
            </a:r>
            <a:r>
              <a:rPr lang="ru-RU" sz="2800" dirty="0" smtClean="0">
                <a:solidFill>
                  <a:srgbClr val="00B050"/>
                </a:solidFill>
              </a:rPr>
              <a:t> золота, </a:t>
            </a:r>
            <a:r>
              <a:rPr lang="ru-RU" sz="2800" dirty="0" err="1" smtClean="0">
                <a:solidFill>
                  <a:srgbClr val="00B050"/>
                </a:solidFill>
              </a:rPr>
              <a:t>діамантів</a:t>
            </a:r>
            <a:r>
              <a:rPr lang="ru-RU" sz="2800" dirty="0" smtClean="0">
                <a:solidFill>
                  <a:srgbClr val="00B050"/>
                </a:solidFill>
              </a:rPr>
              <a:t>, </a:t>
            </a:r>
            <a:r>
              <a:rPr lang="ru-RU" sz="2800" dirty="0" err="1" smtClean="0">
                <a:solidFill>
                  <a:srgbClr val="00B050"/>
                </a:solidFill>
              </a:rPr>
              <a:t>паперових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грошей </a:t>
            </a:r>
            <a:r>
              <a:rPr lang="ru-RU" sz="2800" dirty="0" err="1" smtClean="0">
                <a:solidFill>
                  <a:srgbClr val="00B050"/>
                </a:solidFill>
              </a:rPr>
              <a:t>чи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банківських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рахунків</a:t>
            </a:r>
            <a:r>
              <a:rPr lang="ru-RU" sz="2800" dirty="0" smtClean="0">
                <a:solidFill>
                  <a:srgbClr val="00B050"/>
                </a:solidFill>
              </a:rPr>
              <a:t>, вони </a:t>
            </a:r>
            <a:r>
              <a:rPr lang="ru-RU" sz="2800" dirty="0" err="1" smtClean="0">
                <a:solidFill>
                  <a:srgbClr val="00B050"/>
                </a:solidFill>
              </a:rPr>
              <a:t>виконують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п’ять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основних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функцій</a:t>
            </a:r>
            <a:r>
              <a:rPr lang="ru-RU" sz="4000" dirty="0" smtClean="0">
                <a:solidFill>
                  <a:srgbClr val="00B050"/>
                </a:solidFill>
              </a:rPr>
              <a:t>: </a:t>
            </a:r>
            <a:r>
              <a:rPr lang="ru-RU" sz="4000" dirty="0" err="1" smtClean="0">
                <a:solidFill>
                  <a:srgbClr val="00B050"/>
                </a:solidFill>
              </a:rPr>
              <a:t>міри</a:t>
            </a: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dirty="0" err="1" smtClean="0">
                <a:solidFill>
                  <a:srgbClr val="00B050"/>
                </a:solidFill>
              </a:rPr>
              <a:t>вартості</a:t>
            </a:r>
            <a:r>
              <a:rPr lang="ru-RU" sz="4000" dirty="0" smtClean="0">
                <a:solidFill>
                  <a:srgbClr val="00B050"/>
                </a:solidFill>
              </a:rPr>
              <a:t>, </a:t>
            </a:r>
            <a:r>
              <a:rPr lang="ru-RU" sz="4000" dirty="0" err="1" smtClean="0">
                <a:solidFill>
                  <a:srgbClr val="00B050"/>
                </a:solidFill>
              </a:rPr>
              <a:t>засобу</a:t>
            </a: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dirty="0" err="1" smtClean="0">
                <a:solidFill>
                  <a:srgbClr val="00B050"/>
                </a:solidFill>
              </a:rPr>
              <a:t>обігу</a:t>
            </a:r>
            <a:r>
              <a:rPr lang="ru-RU" sz="4000" dirty="0" smtClean="0">
                <a:solidFill>
                  <a:srgbClr val="00B050"/>
                </a:solidFill>
              </a:rPr>
              <a:t>, </a:t>
            </a:r>
            <a:r>
              <a:rPr lang="ru-RU" sz="4000" dirty="0" err="1" smtClean="0">
                <a:solidFill>
                  <a:srgbClr val="00B050"/>
                </a:solidFill>
              </a:rPr>
              <a:t>засобу</a:t>
            </a:r>
            <a:r>
              <a:rPr lang="ru-RU" sz="4000" dirty="0" smtClean="0">
                <a:solidFill>
                  <a:srgbClr val="00B050"/>
                </a:solidFill>
              </a:rPr>
              <a:t> платежу, </a:t>
            </a:r>
            <a:r>
              <a:rPr lang="ru-RU" sz="4000" dirty="0" err="1" smtClean="0">
                <a:solidFill>
                  <a:srgbClr val="00B050"/>
                </a:solidFill>
              </a:rPr>
              <a:t>засобу</a:t>
            </a: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dirty="0" err="1" smtClean="0">
                <a:solidFill>
                  <a:srgbClr val="00B050"/>
                </a:solidFill>
              </a:rPr>
              <a:t>нагромадження</a:t>
            </a:r>
            <a:r>
              <a:rPr lang="ru-RU" sz="4000" dirty="0" smtClean="0">
                <a:solidFill>
                  <a:srgbClr val="00B050"/>
                </a:solidFill>
              </a:rPr>
              <a:t>, </a:t>
            </a:r>
            <a:r>
              <a:rPr lang="ru-RU" sz="4000" dirty="0" err="1" smtClean="0">
                <a:solidFill>
                  <a:srgbClr val="00B050"/>
                </a:solidFill>
              </a:rPr>
              <a:t>світові</a:t>
            </a: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dirty="0" err="1" smtClean="0">
                <a:solidFill>
                  <a:srgbClr val="00B050"/>
                </a:solidFill>
              </a:rPr>
              <a:t>гроші</a:t>
            </a:r>
            <a:r>
              <a:rPr lang="ru-RU" sz="4000" dirty="0" smtClean="0">
                <a:solidFill>
                  <a:srgbClr val="00B050"/>
                </a:solidFill>
              </a:rPr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Функції грошей: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857232"/>
          <a:ext cx="864399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/>
              <a:t>4</a:t>
            </a:r>
            <a:r>
              <a:rPr lang="ru-RU" sz="3200" b="1" dirty="0" smtClean="0"/>
              <a:t>. </a:t>
            </a:r>
            <a:r>
              <a:rPr lang="uk-UA" sz="3200" b="1" dirty="0" smtClean="0"/>
              <a:t>Сутність та ознаки фінансів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u="sng" dirty="0" err="1" smtClean="0"/>
              <a:t>Фінанси</a:t>
            </a:r>
            <a:r>
              <a:rPr lang="ru-RU" sz="2400" u="sng" dirty="0" smtClean="0"/>
              <a:t> — одна </a:t>
            </a:r>
            <a:r>
              <a:rPr lang="ru-RU" sz="2400" u="sng" dirty="0" err="1" smtClean="0"/>
              <a:t>з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найбільш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важливих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і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складних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економічних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категорій</a:t>
            </a:r>
            <a:r>
              <a:rPr lang="ru-RU" sz="2400" u="sng" dirty="0" smtClean="0"/>
              <a:t>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Без </a:t>
            </a:r>
            <a:r>
              <a:rPr lang="ru-RU" sz="2400" dirty="0" err="1" smtClean="0">
                <a:solidFill>
                  <a:srgbClr val="00B050"/>
                </a:solidFill>
              </a:rPr>
              <a:t>фінансів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неможливе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функціонування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держави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і</a:t>
            </a:r>
            <a:r>
              <a:rPr lang="ru-RU" sz="2400" dirty="0" smtClean="0">
                <a:solidFill>
                  <a:srgbClr val="00B050"/>
                </a:solidFill>
              </a:rPr>
              <a:t> практична </a:t>
            </a:r>
            <a:r>
              <a:rPr lang="ru-RU" sz="2400" dirty="0" err="1" smtClean="0">
                <a:solidFill>
                  <a:srgbClr val="00B050"/>
                </a:solidFill>
              </a:rPr>
              <a:t>діяльність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суб’єктів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господарювання</a:t>
            </a:r>
            <a:r>
              <a:rPr lang="ru-RU" sz="2400" dirty="0" smtClean="0">
                <a:solidFill>
                  <a:srgbClr val="00B050"/>
                </a:solidFill>
              </a:rPr>
              <a:t>, </a:t>
            </a:r>
            <a:r>
              <a:rPr lang="ru-RU" sz="2400" dirty="0" err="1" smtClean="0">
                <a:solidFill>
                  <a:srgbClr val="00B050"/>
                </a:solidFill>
              </a:rPr>
              <a:t>оскільки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саме</a:t>
            </a:r>
            <a:r>
              <a:rPr lang="ru-RU" sz="2400" dirty="0" smtClean="0">
                <a:solidFill>
                  <a:srgbClr val="00B050"/>
                </a:solidFill>
              </a:rPr>
              <a:t> вони </a:t>
            </a:r>
            <a:r>
              <a:rPr lang="ru-RU" sz="2400" dirty="0" err="1" smtClean="0">
                <a:solidFill>
                  <a:srgbClr val="00B050"/>
                </a:solidFill>
              </a:rPr>
              <a:t>забезпечують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вартісний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рух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створеного</a:t>
            </a:r>
            <a:r>
              <a:rPr lang="ru-RU" sz="2400" dirty="0" smtClean="0">
                <a:solidFill>
                  <a:srgbClr val="00B050"/>
                </a:solidFill>
              </a:rPr>
              <a:t> у </a:t>
            </a:r>
            <a:r>
              <a:rPr lang="ru-RU" sz="2400" dirty="0" err="1" smtClean="0">
                <a:solidFill>
                  <a:srgbClr val="00B050"/>
                </a:solidFill>
              </a:rPr>
              <a:t>суспільстві</a:t>
            </a:r>
            <a:endParaRPr lang="ru-RU" sz="2400" dirty="0" smtClean="0">
              <a:solidFill>
                <a:srgbClr val="00B05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валового </a:t>
            </a:r>
            <a:r>
              <a:rPr lang="ru-RU" sz="2400" dirty="0" err="1" smtClean="0">
                <a:solidFill>
                  <a:srgbClr val="00B050"/>
                </a:solidFill>
              </a:rPr>
              <a:t>внутрішнього</a:t>
            </a:r>
            <a:r>
              <a:rPr lang="ru-RU" sz="2400" dirty="0" smtClean="0">
                <a:solidFill>
                  <a:srgbClr val="00B050"/>
                </a:solidFill>
              </a:rPr>
              <a:t> продукту (ВВП), </a:t>
            </a:r>
            <a:r>
              <a:rPr lang="ru-RU" sz="2400" dirty="0" err="1" smtClean="0">
                <a:solidFill>
                  <a:srgbClr val="00B050"/>
                </a:solidFill>
              </a:rPr>
              <a:t>відображаючи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досить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складні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відносини</a:t>
            </a:r>
            <a:r>
              <a:rPr lang="ru-RU" sz="2400" dirty="0" smtClean="0">
                <a:solidFill>
                  <a:srgbClr val="00B050"/>
                </a:solidFill>
              </a:rPr>
              <a:t>, </a:t>
            </a:r>
            <a:r>
              <a:rPr lang="ru-RU" sz="2400" dirty="0" err="1" smtClean="0">
                <a:solidFill>
                  <a:srgbClr val="00B050"/>
                </a:solidFill>
              </a:rPr>
              <a:t>що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виникають</a:t>
            </a:r>
            <a:r>
              <a:rPr lang="ru-RU" sz="2400" dirty="0" smtClean="0">
                <a:solidFill>
                  <a:srgbClr val="00B050"/>
                </a:solidFill>
              </a:rPr>
              <a:t> при </a:t>
            </a:r>
            <a:r>
              <a:rPr lang="ru-RU" sz="2400" dirty="0" err="1" smtClean="0">
                <a:solidFill>
                  <a:srgbClr val="00B050"/>
                </a:solidFill>
              </a:rPr>
              <a:t>цьому</a:t>
            </a:r>
            <a:r>
              <a:rPr lang="ru-RU" sz="2400" dirty="0" smtClean="0">
                <a:solidFill>
                  <a:srgbClr val="00B050"/>
                </a:solidFill>
              </a:rPr>
              <a:t>.</a:t>
            </a:r>
            <a:endParaRPr lang="uk-UA" sz="900" dirty="0" smtClean="0">
              <a:solidFill>
                <a:srgbClr val="00B05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err="1" smtClean="0"/>
              <a:t>Існування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фінансів</a:t>
            </a:r>
            <a:r>
              <a:rPr lang="ru-RU" sz="2400" dirty="0" smtClean="0"/>
              <a:t> </a:t>
            </a:r>
            <a:r>
              <a:rPr lang="ru-RU" sz="2400" dirty="0" err="1" smtClean="0"/>
              <a:t>об’єктивно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пов’язане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потребою </a:t>
            </a:r>
            <a:r>
              <a:rPr lang="ru-RU" sz="2400" dirty="0" err="1" smtClean="0"/>
              <a:t>вилучення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розподілу</a:t>
            </a:r>
            <a:r>
              <a:rPr lang="ru-RU" sz="2400" dirty="0" smtClean="0"/>
              <a:t> державою </a:t>
            </a:r>
            <a:r>
              <a:rPr lang="ru-RU" sz="2400" dirty="0" err="1" smtClean="0"/>
              <a:t>частини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сукупного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суспільного</a:t>
            </a:r>
            <a:r>
              <a:rPr lang="ru-RU" sz="2400" dirty="0" smtClean="0"/>
              <a:t> продукту. </a:t>
            </a:r>
            <a:r>
              <a:rPr lang="ru-RU" sz="2400" dirty="0" err="1" smtClean="0"/>
              <a:t>Звідси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b="1" i="1" dirty="0" err="1" smtClean="0"/>
              <a:t>призначення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фінансів</a:t>
            </a:r>
            <a:r>
              <a:rPr lang="ru-RU" sz="2400" b="1" i="1" dirty="0" smtClean="0"/>
              <a:t> </a:t>
            </a:r>
            <a:r>
              <a:rPr lang="ru-RU" sz="2400" dirty="0" smtClean="0"/>
              <a:t>- </a:t>
            </a:r>
            <a:r>
              <a:rPr lang="ru-RU" sz="2400" dirty="0" err="1" smtClean="0"/>
              <a:t>розподіл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перерозподіл</a:t>
            </a:r>
            <a:r>
              <a:rPr lang="ru-RU" sz="2400" dirty="0" smtClean="0"/>
              <a:t> </a:t>
            </a:r>
            <a:r>
              <a:rPr lang="ru-RU" sz="2400" dirty="0" err="1" smtClean="0"/>
              <a:t>сукупного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суспільного</a:t>
            </a:r>
            <a:r>
              <a:rPr lang="ru-RU" sz="2400" dirty="0" smtClean="0"/>
              <a:t> продукту в </a:t>
            </a:r>
            <a:r>
              <a:rPr lang="ru-RU" sz="2400" dirty="0" err="1" smtClean="0"/>
              <a:t>грошовій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формі</a:t>
            </a:r>
            <a:r>
              <a:rPr lang="ru-RU" sz="2400" dirty="0" smtClean="0"/>
              <a:t>.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залежать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місце</a:t>
            </a:r>
            <a:r>
              <a:rPr lang="ru-RU" sz="2400" dirty="0" smtClean="0"/>
              <a:t>, роль, </a:t>
            </a:r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прояву</a:t>
            </a:r>
            <a:r>
              <a:rPr lang="ru-RU" sz="2400" dirty="0" smtClean="0"/>
              <a:t>, </a:t>
            </a:r>
            <a:r>
              <a:rPr lang="ru-RU" sz="2400" dirty="0" err="1" smtClean="0"/>
              <a:t>форми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закріплення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регулювання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державою.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1056</Words>
  <Application>Microsoft Office PowerPoint</Application>
  <PresentationFormat>Экран (4:3)</PresentationFormat>
  <Paragraphs>124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Тема 1. Сутність і функції грошей.  Сутність та функції фінансів.</vt:lpstr>
      <vt:lpstr>1. Походження, сутність та концепції виникнення грошей </vt:lpstr>
      <vt:lpstr>Слайд 3</vt:lpstr>
      <vt:lpstr>Слайд 4</vt:lpstr>
      <vt:lpstr>2. Форми грошей </vt:lpstr>
      <vt:lpstr>Еволюція форм грошей:</vt:lpstr>
      <vt:lpstr>3. Функції грошей </vt:lpstr>
      <vt:lpstr>Функції грошей:</vt:lpstr>
      <vt:lpstr>4. Сутність та ознаки фінансів</vt:lpstr>
      <vt:lpstr>Виникнення  фінансів пов’язано з розвитком товарно-грошових відносин, з посиленням ролі держави, розширенням її функцій та дією економічних законів. Тобто, причиною появи фінансів можна вважати потреби суб’єктів господарювання і держави у фінансових ресурсах, що забезпечують їх діяльність.</vt:lpstr>
      <vt:lpstr>Слайд 11</vt:lpstr>
      <vt:lpstr>Ознаки фінансів:</vt:lpstr>
      <vt:lpstr>Слайд 13</vt:lpstr>
      <vt:lpstr>Слайд 14</vt:lpstr>
      <vt:lpstr>Слайд 15</vt:lpstr>
      <vt:lpstr>Рис. 2. Схема розподільної функції фінансів</vt:lpstr>
      <vt:lpstr>Основні завдання контрольної функції:</vt:lpstr>
      <vt:lpstr>6. Сутність та характеристика фінансових ресурсів</vt:lpstr>
      <vt:lpstr>Основні якісні характеристики фінансових ресурсів: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Танюшка</dc:creator>
  <cp:lastModifiedBy>www</cp:lastModifiedBy>
  <cp:revision>185</cp:revision>
  <dcterms:created xsi:type="dcterms:W3CDTF">2017-09-12T13:55:54Z</dcterms:created>
  <dcterms:modified xsi:type="dcterms:W3CDTF">2021-09-07T20:15:57Z</dcterms:modified>
</cp:coreProperties>
</file>