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1" r:id="rId4"/>
    <p:sldId id="263" r:id="rId5"/>
    <p:sldId id="275" r:id="rId6"/>
    <p:sldId id="276" r:id="rId7"/>
    <p:sldId id="287" r:id="rId8"/>
    <p:sldId id="288" r:id="rId9"/>
    <p:sldId id="289" r:id="rId10"/>
    <p:sldId id="282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" y="-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8CE80-D906-411E-B3DE-64CE30302D05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662116E-5DCA-4973-B170-C26F9E59FCAB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1</a:t>
          </a:r>
          <a:endParaRPr lang="ru-RU" dirty="0">
            <a:solidFill>
              <a:schemeClr val="tx1"/>
            </a:solidFill>
          </a:endParaRPr>
        </a:p>
      </dgm:t>
    </dgm:pt>
    <dgm:pt modelId="{27FE1832-8F2D-4D71-A32C-61D7050634C6}" type="parTrans" cxnId="{A71DD21A-B59C-4914-B6A7-70ABB9E9E529}">
      <dgm:prSet/>
      <dgm:spPr/>
      <dgm:t>
        <a:bodyPr/>
        <a:lstStyle/>
        <a:p>
          <a:endParaRPr lang="ru-RU"/>
        </a:p>
      </dgm:t>
    </dgm:pt>
    <dgm:pt modelId="{2FF49C3D-7493-432A-8B59-CB69E90CF194}" type="sibTrans" cxnId="{A71DD21A-B59C-4914-B6A7-70ABB9E9E529}">
      <dgm:prSet/>
      <dgm:spPr/>
      <dgm:t>
        <a:bodyPr/>
        <a:lstStyle/>
        <a:p>
          <a:endParaRPr lang="ru-RU"/>
        </a:p>
      </dgm:t>
    </dgm:pt>
    <dgm:pt modelId="{DF47991F-485F-488A-8A8C-79A798C9C7F2}">
      <dgm:prSet phldrT="[Текст]"/>
      <dgm:spPr/>
      <dgm:t>
        <a:bodyPr/>
        <a:lstStyle/>
        <a:p>
          <a:r>
            <a:rPr lang="ru-RU" dirty="0" err="1" smtClean="0"/>
            <a:t>темпи</a:t>
          </a:r>
          <a:r>
            <a:rPr lang="ru-RU" dirty="0" smtClean="0"/>
            <a:t> </a:t>
          </a:r>
          <a:r>
            <a:rPr lang="ru-RU" dirty="0" err="1" smtClean="0"/>
            <a:t>зростання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 </a:t>
          </a:r>
          <a:r>
            <a:rPr lang="ru-RU" dirty="0" err="1" smtClean="0"/>
            <a:t>відстають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темпів</a:t>
          </a:r>
          <a:r>
            <a:rPr lang="ru-RU" dirty="0" smtClean="0"/>
            <a:t> </a:t>
          </a:r>
          <a:r>
            <a:rPr lang="ru-RU" dirty="0" err="1" smtClean="0"/>
            <a:t>збільшення</a:t>
          </a:r>
          <a:r>
            <a:rPr lang="ru-RU" dirty="0" smtClean="0"/>
            <a:t> </a:t>
          </a:r>
          <a:r>
            <a:rPr lang="ru-RU" dirty="0" err="1" smtClean="0"/>
            <a:t>грошової</a:t>
          </a:r>
          <a:r>
            <a:rPr lang="ru-RU" dirty="0" smtClean="0"/>
            <a:t> </a:t>
          </a:r>
          <a:r>
            <a:rPr lang="ru-RU" dirty="0" err="1" smtClean="0"/>
            <a:t>маси</a:t>
          </a:r>
          <a:r>
            <a:rPr lang="ru-RU" dirty="0" smtClean="0"/>
            <a:t> в </a:t>
          </a:r>
          <a:r>
            <a:rPr lang="ru-RU" dirty="0" err="1" smtClean="0"/>
            <a:t>обігу</a:t>
          </a:r>
          <a:endParaRPr lang="ru-RU" dirty="0"/>
        </a:p>
      </dgm:t>
    </dgm:pt>
    <dgm:pt modelId="{B0826D3C-FF5D-4BD8-8DD3-32FE8E8C0770}" type="parTrans" cxnId="{E8CF5A52-E5C8-4C49-AD78-22275399EBFC}">
      <dgm:prSet/>
      <dgm:spPr/>
      <dgm:t>
        <a:bodyPr/>
        <a:lstStyle/>
        <a:p>
          <a:endParaRPr lang="ru-RU"/>
        </a:p>
      </dgm:t>
    </dgm:pt>
    <dgm:pt modelId="{E604695C-60B0-40D8-8C61-CBBC451437CB}" type="sibTrans" cxnId="{E8CF5A52-E5C8-4C49-AD78-22275399EBFC}">
      <dgm:prSet/>
      <dgm:spPr/>
      <dgm:t>
        <a:bodyPr/>
        <a:lstStyle/>
        <a:p>
          <a:endParaRPr lang="ru-RU"/>
        </a:p>
      </dgm:t>
    </dgm:pt>
    <dgm:pt modelId="{D2FC382E-8105-4F45-B1A2-0C1D03009809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2</a:t>
          </a:r>
          <a:endParaRPr lang="ru-RU" dirty="0">
            <a:solidFill>
              <a:schemeClr val="tx1"/>
            </a:solidFill>
          </a:endParaRPr>
        </a:p>
      </dgm:t>
    </dgm:pt>
    <dgm:pt modelId="{4A065E6E-5BBD-4E6E-B1D6-26D042F1E608}" type="parTrans" cxnId="{1EC0AD70-FC8F-4676-A9CD-476F7E2837E7}">
      <dgm:prSet/>
      <dgm:spPr/>
      <dgm:t>
        <a:bodyPr/>
        <a:lstStyle/>
        <a:p>
          <a:endParaRPr lang="ru-RU"/>
        </a:p>
      </dgm:t>
    </dgm:pt>
    <dgm:pt modelId="{64D46F6D-9BEE-4026-9316-3F111B1F1CCB}" type="sibTrans" cxnId="{1EC0AD70-FC8F-4676-A9CD-476F7E2837E7}">
      <dgm:prSet/>
      <dgm:spPr/>
      <dgm:t>
        <a:bodyPr/>
        <a:lstStyle/>
        <a:p>
          <a:endParaRPr lang="ru-RU"/>
        </a:p>
      </dgm:t>
    </dgm:pt>
    <dgm:pt modelId="{C2F1B55B-4776-4D95-A6AE-3EFEC4232C83}">
      <dgm:prSet phldrT="[Текст]"/>
      <dgm:spPr/>
      <dgm:t>
        <a:bodyPr/>
        <a:lstStyle/>
        <a:p>
          <a:r>
            <a:rPr lang="ru-RU" dirty="0" err="1" smtClean="0"/>
            <a:t>темпи</a:t>
          </a:r>
          <a:r>
            <a:rPr lang="ru-RU" dirty="0" smtClean="0"/>
            <a:t> </a:t>
          </a:r>
          <a:r>
            <a:rPr lang="ru-RU" dirty="0" err="1" smtClean="0"/>
            <a:t>зростання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 </a:t>
          </a:r>
          <a:r>
            <a:rPr lang="ru-RU" dirty="0" err="1" smtClean="0"/>
            <a:t>значно</a:t>
          </a:r>
          <a:r>
            <a:rPr lang="ru-RU" dirty="0" smtClean="0"/>
            <a:t> </a:t>
          </a:r>
          <a:r>
            <a:rPr lang="ru-RU" dirty="0" err="1" smtClean="0"/>
            <a:t>випереджають</a:t>
          </a:r>
          <a:r>
            <a:rPr lang="ru-RU" dirty="0" smtClean="0"/>
            <a:t> </a:t>
          </a:r>
          <a:r>
            <a:rPr lang="ru-RU" dirty="0" err="1" smtClean="0"/>
            <a:t>темпи</a:t>
          </a:r>
          <a:r>
            <a:rPr lang="ru-RU" dirty="0" smtClean="0"/>
            <a:t> </a:t>
          </a:r>
          <a:r>
            <a:rPr lang="ru-RU" dirty="0" err="1" smtClean="0"/>
            <a:t>зростання</a:t>
          </a:r>
          <a:r>
            <a:rPr lang="ru-RU" dirty="0" smtClean="0"/>
            <a:t> </a:t>
          </a:r>
          <a:r>
            <a:rPr lang="ru-RU" dirty="0" err="1" smtClean="0"/>
            <a:t>грошової</a:t>
          </a:r>
          <a:r>
            <a:rPr lang="ru-RU" dirty="0" smtClean="0"/>
            <a:t> </a:t>
          </a:r>
          <a:r>
            <a:rPr lang="ru-RU" dirty="0" err="1" smtClean="0"/>
            <a:t>маси</a:t>
          </a:r>
          <a:r>
            <a:rPr lang="ru-RU" dirty="0" smtClean="0"/>
            <a:t> в </a:t>
          </a:r>
          <a:r>
            <a:rPr lang="ru-RU" dirty="0" err="1" smtClean="0"/>
            <a:t>обігу</a:t>
          </a:r>
          <a:endParaRPr lang="ru-RU" dirty="0"/>
        </a:p>
      </dgm:t>
    </dgm:pt>
    <dgm:pt modelId="{91255EB2-B8A5-4417-8245-D64CC34FB76E}" type="parTrans" cxnId="{4A6C732D-5781-4F02-B315-7C8CA0ACBD08}">
      <dgm:prSet/>
      <dgm:spPr/>
      <dgm:t>
        <a:bodyPr/>
        <a:lstStyle/>
        <a:p>
          <a:endParaRPr lang="ru-RU"/>
        </a:p>
      </dgm:t>
    </dgm:pt>
    <dgm:pt modelId="{68DA8A85-FD79-4BAE-ABCF-167CA0A2C63E}" type="sibTrans" cxnId="{4A6C732D-5781-4F02-B315-7C8CA0ACBD08}">
      <dgm:prSet/>
      <dgm:spPr/>
      <dgm:t>
        <a:bodyPr/>
        <a:lstStyle/>
        <a:p>
          <a:endParaRPr lang="ru-RU"/>
        </a:p>
      </dgm:t>
    </dgm:pt>
    <dgm:pt modelId="{2EF34DE8-A6E4-48A4-BCE5-247CF519BFC1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3</a:t>
          </a:r>
          <a:endParaRPr lang="ru-RU" dirty="0">
            <a:solidFill>
              <a:schemeClr val="tx1"/>
            </a:solidFill>
          </a:endParaRPr>
        </a:p>
      </dgm:t>
    </dgm:pt>
    <dgm:pt modelId="{E191B0FC-E2CD-4A2D-B50B-13B60F9DB308}" type="parTrans" cxnId="{347655F3-05DC-436F-890A-C5A4D76ACB97}">
      <dgm:prSet/>
      <dgm:spPr/>
      <dgm:t>
        <a:bodyPr/>
        <a:lstStyle/>
        <a:p>
          <a:endParaRPr lang="ru-RU"/>
        </a:p>
      </dgm:t>
    </dgm:pt>
    <dgm:pt modelId="{7E01C18B-85F1-45CE-B4E8-5E5DC0B1E1D4}" type="sibTrans" cxnId="{347655F3-05DC-436F-890A-C5A4D76ACB97}">
      <dgm:prSet/>
      <dgm:spPr/>
      <dgm:t>
        <a:bodyPr/>
        <a:lstStyle/>
        <a:p>
          <a:endParaRPr lang="ru-RU"/>
        </a:p>
      </dgm:t>
    </dgm:pt>
    <dgm:pt modelId="{43B0CD9D-16B8-4499-8275-3894221A8ADB}">
      <dgm:prSet phldrT="[Текст]"/>
      <dgm:spPr/>
      <dgm:t>
        <a:bodyPr/>
        <a:lstStyle/>
        <a:p>
          <a:r>
            <a:rPr lang="ru-RU" dirty="0" err="1" smtClean="0"/>
            <a:t>зростання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 </a:t>
          </a:r>
          <a:r>
            <a:rPr lang="ru-RU" smtClean="0"/>
            <a:t>набуває </a:t>
          </a:r>
          <a:r>
            <a:rPr lang="ru-RU" dirty="0" err="1" smtClean="0"/>
            <a:t>нерівномірного</a:t>
          </a:r>
          <a:r>
            <a:rPr lang="ru-RU" dirty="0" smtClean="0"/>
            <a:t> </a:t>
          </a:r>
          <a:r>
            <a:rPr lang="ru-RU" dirty="0" err="1" smtClean="0"/>
            <a:t>стрибкоподібного</a:t>
          </a:r>
          <a:r>
            <a:rPr lang="ru-RU" dirty="0" smtClean="0"/>
            <a:t> характеру</a:t>
          </a:r>
          <a:endParaRPr lang="ru-RU" dirty="0"/>
        </a:p>
      </dgm:t>
    </dgm:pt>
    <dgm:pt modelId="{4373DCA9-4FF4-4ED0-8374-2285C833A891}" type="parTrans" cxnId="{BD2F6A25-F3E4-4E15-8E61-EA88E2D0D8CD}">
      <dgm:prSet/>
      <dgm:spPr/>
      <dgm:t>
        <a:bodyPr/>
        <a:lstStyle/>
        <a:p>
          <a:endParaRPr lang="ru-RU"/>
        </a:p>
      </dgm:t>
    </dgm:pt>
    <dgm:pt modelId="{07CD3A9A-FD58-48BB-A643-F16F6C2B19AA}" type="sibTrans" cxnId="{BD2F6A25-F3E4-4E15-8E61-EA88E2D0D8CD}">
      <dgm:prSet/>
      <dgm:spPr/>
      <dgm:t>
        <a:bodyPr/>
        <a:lstStyle/>
        <a:p>
          <a:endParaRPr lang="ru-RU"/>
        </a:p>
      </dgm:t>
    </dgm:pt>
    <dgm:pt modelId="{3629FA47-EAF0-4B13-9612-1C99170BD486}" type="pres">
      <dgm:prSet presAssocID="{6278CE80-D906-411E-B3DE-64CE30302D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BFB1BB-2478-4178-B9F5-2264EF980BAA}" type="pres">
      <dgm:prSet presAssocID="{0662116E-5DCA-4973-B170-C26F9E59FCAB}" presName="composite" presStyleCnt="0"/>
      <dgm:spPr/>
    </dgm:pt>
    <dgm:pt modelId="{4BAE2AB2-8368-44ED-8424-8A5E4761AA54}" type="pres">
      <dgm:prSet presAssocID="{0662116E-5DCA-4973-B170-C26F9E59FCA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2428A-A5CD-413A-A4B5-45D0D969A110}" type="pres">
      <dgm:prSet presAssocID="{0662116E-5DCA-4973-B170-C26F9E59FCA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0A070-0586-46C3-9FF5-BB3F03DBD39A}" type="pres">
      <dgm:prSet presAssocID="{2FF49C3D-7493-432A-8B59-CB69E90CF194}" presName="sp" presStyleCnt="0"/>
      <dgm:spPr/>
    </dgm:pt>
    <dgm:pt modelId="{CF9387FC-CC7D-412A-B821-3FF99CF18DE1}" type="pres">
      <dgm:prSet presAssocID="{D2FC382E-8105-4F45-B1A2-0C1D03009809}" presName="composite" presStyleCnt="0"/>
      <dgm:spPr/>
    </dgm:pt>
    <dgm:pt modelId="{4F48A393-B1BD-44B5-A9B3-409DE7822049}" type="pres">
      <dgm:prSet presAssocID="{D2FC382E-8105-4F45-B1A2-0C1D0300980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8B1EE-7B07-4739-9E86-4FB868709E27}" type="pres">
      <dgm:prSet presAssocID="{D2FC382E-8105-4F45-B1A2-0C1D0300980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349A8-0AC5-4253-8C24-AD964DD98425}" type="pres">
      <dgm:prSet presAssocID="{64D46F6D-9BEE-4026-9316-3F111B1F1CCB}" presName="sp" presStyleCnt="0"/>
      <dgm:spPr/>
    </dgm:pt>
    <dgm:pt modelId="{441D2A8F-5077-4CED-84C4-D06E7C892F86}" type="pres">
      <dgm:prSet presAssocID="{2EF34DE8-A6E4-48A4-BCE5-247CF519BFC1}" presName="composite" presStyleCnt="0"/>
      <dgm:spPr/>
    </dgm:pt>
    <dgm:pt modelId="{F5A0D20F-2C06-460C-BD96-3390A35CA6E8}" type="pres">
      <dgm:prSet presAssocID="{2EF34DE8-A6E4-48A4-BCE5-247CF519BFC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2DD1B-1DAC-4973-8A2A-9421DB3FAFA3}" type="pres">
      <dgm:prSet presAssocID="{2EF34DE8-A6E4-48A4-BCE5-247CF519BFC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B79834-7BB7-43F3-8B91-3668E5408BA7}" type="presOf" srcId="{D2FC382E-8105-4F45-B1A2-0C1D03009809}" destId="{4F48A393-B1BD-44B5-A9B3-409DE7822049}" srcOrd="0" destOrd="0" presId="urn:microsoft.com/office/officeart/2005/8/layout/chevron2"/>
    <dgm:cxn modelId="{4A6C732D-5781-4F02-B315-7C8CA0ACBD08}" srcId="{D2FC382E-8105-4F45-B1A2-0C1D03009809}" destId="{C2F1B55B-4776-4D95-A6AE-3EFEC4232C83}" srcOrd="0" destOrd="0" parTransId="{91255EB2-B8A5-4417-8245-D64CC34FB76E}" sibTransId="{68DA8A85-FD79-4BAE-ABCF-167CA0A2C63E}"/>
    <dgm:cxn modelId="{2B4DB025-A47C-4390-BE8C-37CCA4A2250A}" type="presOf" srcId="{0662116E-5DCA-4973-B170-C26F9E59FCAB}" destId="{4BAE2AB2-8368-44ED-8424-8A5E4761AA54}" srcOrd="0" destOrd="0" presId="urn:microsoft.com/office/officeart/2005/8/layout/chevron2"/>
    <dgm:cxn modelId="{FB105C34-DA73-47FA-8981-4E363E4BE725}" type="presOf" srcId="{43B0CD9D-16B8-4499-8275-3894221A8ADB}" destId="{EDE2DD1B-1DAC-4973-8A2A-9421DB3FAFA3}" srcOrd="0" destOrd="0" presId="urn:microsoft.com/office/officeart/2005/8/layout/chevron2"/>
    <dgm:cxn modelId="{E28F6DE1-2C33-4845-86E8-D7475DDB9FBE}" type="presOf" srcId="{C2F1B55B-4776-4D95-A6AE-3EFEC4232C83}" destId="{1138B1EE-7B07-4739-9E86-4FB868709E27}" srcOrd="0" destOrd="0" presId="urn:microsoft.com/office/officeart/2005/8/layout/chevron2"/>
    <dgm:cxn modelId="{C326B3BC-144B-4D36-9B45-8F99A801E555}" type="presOf" srcId="{6278CE80-D906-411E-B3DE-64CE30302D05}" destId="{3629FA47-EAF0-4B13-9612-1C99170BD486}" srcOrd="0" destOrd="0" presId="urn:microsoft.com/office/officeart/2005/8/layout/chevron2"/>
    <dgm:cxn modelId="{27813450-B82D-4551-934D-764D3761EB21}" type="presOf" srcId="{2EF34DE8-A6E4-48A4-BCE5-247CF519BFC1}" destId="{F5A0D20F-2C06-460C-BD96-3390A35CA6E8}" srcOrd="0" destOrd="0" presId="urn:microsoft.com/office/officeart/2005/8/layout/chevron2"/>
    <dgm:cxn modelId="{E8CF5A52-E5C8-4C49-AD78-22275399EBFC}" srcId="{0662116E-5DCA-4973-B170-C26F9E59FCAB}" destId="{DF47991F-485F-488A-8A8C-79A798C9C7F2}" srcOrd="0" destOrd="0" parTransId="{B0826D3C-FF5D-4BD8-8DD3-32FE8E8C0770}" sibTransId="{E604695C-60B0-40D8-8C61-CBBC451437CB}"/>
    <dgm:cxn modelId="{4EDE48CB-5FC3-49A9-B269-C701CEDD8309}" type="presOf" srcId="{DF47991F-485F-488A-8A8C-79A798C9C7F2}" destId="{4832428A-A5CD-413A-A4B5-45D0D969A110}" srcOrd="0" destOrd="0" presId="urn:microsoft.com/office/officeart/2005/8/layout/chevron2"/>
    <dgm:cxn modelId="{BD2F6A25-F3E4-4E15-8E61-EA88E2D0D8CD}" srcId="{2EF34DE8-A6E4-48A4-BCE5-247CF519BFC1}" destId="{43B0CD9D-16B8-4499-8275-3894221A8ADB}" srcOrd="0" destOrd="0" parTransId="{4373DCA9-4FF4-4ED0-8374-2285C833A891}" sibTransId="{07CD3A9A-FD58-48BB-A643-F16F6C2B19AA}"/>
    <dgm:cxn modelId="{1EC0AD70-FC8F-4676-A9CD-476F7E2837E7}" srcId="{6278CE80-D906-411E-B3DE-64CE30302D05}" destId="{D2FC382E-8105-4F45-B1A2-0C1D03009809}" srcOrd="1" destOrd="0" parTransId="{4A065E6E-5BBD-4E6E-B1D6-26D042F1E608}" sibTransId="{64D46F6D-9BEE-4026-9316-3F111B1F1CCB}"/>
    <dgm:cxn modelId="{347655F3-05DC-436F-890A-C5A4D76ACB97}" srcId="{6278CE80-D906-411E-B3DE-64CE30302D05}" destId="{2EF34DE8-A6E4-48A4-BCE5-247CF519BFC1}" srcOrd="2" destOrd="0" parTransId="{E191B0FC-E2CD-4A2D-B50B-13B60F9DB308}" sibTransId="{7E01C18B-85F1-45CE-B4E8-5E5DC0B1E1D4}"/>
    <dgm:cxn modelId="{A71DD21A-B59C-4914-B6A7-70ABB9E9E529}" srcId="{6278CE80-D906-411E-B3DE-64CE30302D05}" destId="{0662116E-5DCA-4973-B170-C26F9E59FCAB}" srcOrd="0" destOrd="0" parTransId="{27FE1832-8F2D-4D71-A32C-61D7050634C6}" sibTransId="{2FF49C3D-7493-432A-8B59-CB69E90CF194}"/>
    <dgm:cxn modelId="{B8D56FDD-87AA-4B7A-B501-F272EC466F8E}" type="presParOf" srcId="{3629FA47-EAF0-4B13-9612-1C99170BD486}" destId="{A3BFB1BB-2478-4178-B9F5-2264EF980BAA}" srcOrd="0" destOrd="0" presId="urn:microsoft.com/office/officeart/2005/8/layout/chevron2"/>
    <dgm:cxn modelId="{B2104800-C1D0-4D44-AF67-772F251FD896}" type="presParOf" srcId="{A3BFB1BB-2478-4178-B9F5-2264EF980BAA}" destId="{4BAE2AB2-8368-44ED-8424-8A5E4761AA54}" srcOrd="0" destOrd="0" presId="urn:microsoft.com/office/officeart/2005/8/layout/chevron2"/>
    <dgm:cxn modelId="{7CFC6022-AB23-447B-B7F1-48EAE227E25B}" type="presParOf" srcId="{A3BFB1BB-2478-4178-B9F5-2264EF980BAA}" destId="{4832428A-A5CD-413A-A4B5-45D0D969A110}" srcOrd="1" destOrd="0" presId="urn:microsoft.com/office/officeart/2005/8/layout/chevron2"/>
    <dgm:cxn modelId="{575DDDA2-B5FD-418F-B653-F0950938F0B6}" type="presParOf" srcId="{3629FA47-EAF0-4B13-9612-1C99170BD486}" destId="{8EE0A070-0586-46C3-9FF5-BB3F03DBD39A}" srcOrd="1" destOrd="0" presId="urn:microsoft.com/office/officeart/2005/8/layout/chevron2"/>
    <dgm:cxn modelId="{244CC904-1D9B-423F-B3AA-8E411E3BC851}" type="presParOf" srcId="{3629FA47-EAF0-4B13-9612-1C99170BD486}" destId="{CF9387FC-CC7D-412A-B821-3FF99CF18DE1}" srcOrd="2" destOrd="0" presId="urn:microsoft.com/office/officeart/2005/8/layout/chevron2"/>
    <dgm:cxn modelId="{1E57302C-D851-4F42-902E-A3F342BCBFC5}" type="presParOf" srcId="{CF9387FC-CC7D-412A-B821-3FF99CF18DE1}" destId="{4F48A393-B1BD-44B5-A9B3-409DE7822049}" srcOrd="0" destOrd="0" presId="urn:microsoft.com/office/officeart/2005/8/layout/chevron2"/>
    <dgm:cxn modelId="{887C62DF-30B0-4813-A030-A4FA9672E4F3}" type="presParOf" srcId="{CF9387FC-CC7D-412A-B821-3FF99CF18DE1}" destId="{1138B1EE-7B07-4739-9E86-4FB868709E27}" srcOrd="1" destOrd="0" presId="urn:microsoft.com/office/officeart/2005/8/layout/chevron2"/>
    <dgm:cxn modelId="{6AA18F94-7AB8-49F5-895F-9BBFC1AD4A23}" type="presParOf" srcId="{3629FA47-EAF0-4B13-9612-1C99170BD486}" destId="{03E349A8-0AC5-4253-8C24-AD964DD98425}" srcOrd="3" destOrd="0" presId="urn:microsoft.com/office/officeart/2005/8/layout/chevron2"/>
    <dgm:cxn modelId="{CAABDD31-7106-434A-8CA1-D240EA3A05E4}" type="presParOf" srcId="{3629FA47-EAF0-4B13-9612-1C99170BD486}" destId="{441D2A8F-5077-4CED-84C4-D06E7C892F86}" srcOrd="4" destOrd="0" presId="urn:microsoft.com/office/officeart/2005/8/layout/chevron2"/>
    <dgm:cxn modelId="{F3BA5131-5A0D-4AF3-ABA8-40DF6CA59B42}" type="presParOf" srcId="{441D2A8F-5077-4CED-84C4-D06E7C892F86}" destId="{F5A0D20F-2C06-460C-BD96-3390A35CA6E8}" srcOrd="0" destOrd="0" presId="urn:microsoft.com/office/officeart/2005/8/layout/chevron2"/>
    <dgm:cxn modelId="{C2ECC310-B4D6-4608-8CC2-07C1B9456F44}" type="presParOf" srcId="{441D2A8F-5077-4CED-84C4-D06E7C892F86}" destId="{EDE2DD1B-1DAC-4973-8A2A-9421DB3FAFA3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56D87-0365-45D0-9013-33B6139E0D1D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673547-AA8A-4C6C-806D-863E68AA18A7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F16BB07D-AF84-47C1-83DC-BB0DC3B07C7C}" type="parTrans" cxnId="{E7206AB9-18EA-422D-A91C-1EF099C885EB}">
      <dgm:prSet/>
      <dgm:spPr/>
      <dgm:t>
        <a:bodyPr/>
        <a:lstStyle/>
        <a:p>
          <a:endParaRPr lang="en-US"/>
        </a:p>
      </dgm:t>
    </dgm:pt>
    <dgm:pt modelId="{BBAC1621-D8F0-4DBF-8847-96218EAE2C0A}" type="sibTrans" cxnId="{E7206AB9-18EA-422D-A91C-1EF099C885EB}">
      <dgm:prSet/>
      <dgm:spPr/>
      <dgm:t>
        <a:bodyPr/>
        <a:lstStyle/>
        <a:p>
          <a:endParaRPr lang="en-US"/>
        </a:p>
      </dgm:t>
    </dgm:pt>
    <dgm:pt modelId="{362E91CA-D050-4B9E-BB4C-53F51612C82C}">
      <dgm:prSet phldrT="[Текст]"/>
      <dgm:spPr/>
      <dgm:t>
        <a:bodyPr/>
        <a:lstStyle/>
        <a:p>
          <a:r>
            <a:rPr lang="ru-RU" dirty="0" err="1" smtClean="0"/>
            <a:t>знижує</a:t>
          </a:r>
          <a:r>
            <a:rPr lang="ru-RU" dirty="0" smtClean="0"/>
            <a:t> </a:t>
          </a:r>
          <a:r>
            <a:rPr lang="ru-RU" dirty="0" err="1" smtClean="0"/>
            <a:t>реальні</a:t>
          </a:r>
          <a:r>
            <a:rPr lang="ru-RU" dirty="0" smtClean="0"/>
            <a:t> доходи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добробут</a:t>
          </a:r>
          <a:r>
            <a:rPr lang="ru-RU" dirty="0" smtClean="0"/>
            <a:t> </a:t>
          </a:r>
          <a:r>
            <a:rPr lang="ru-RU" dirty="0" err="1" smtClean="0"/>
            <a:t>населення</a:t>
          </a:r>
          <a:endParaRPr lang="en-US" dirty="0"/>
        </a:p>
      </dgm:t>
    </dgm:pt>
    <dgm:pt modelId="{455B7373-B4CE-48E6-B81B-3A05CD3902F0}" type="parTrans" cxnId="{46025901-3BA0-41EE-86B2-F0332205D425}">
      <dgm:prSet/>
      <dgm:spPr/>
      <dgm:t>
        <a:bodyPr/>
        <a:lstStyle/>
        <a:p>
          <a:endParaRPr lang="en-US"/>
        </a:p>
      </dgm:t>
    </dgm:pt>
    <dgm:pt modelId="{0504F4E2-AF93-40CF-89CE-6C74BA36F6EC}" type="sibTrans" cxnId="{46025901-3BA0-41EE-86B2-F0332205D425}">
      <dgm:prSet/>
      <dgm:spPr/>
      <dgm:t>
        <a:bodyPr/>
        <a:lstStyle/>
        <a:p>
          <a:endParaRPr lang="en-US"/>
        </a:p>
      </dgm:t>
    </dgm:pt>
    <dgm:pt modelId="{F28D5727-AF4F-4996-8483-E40F57FF9C8A}">
      <dgm:prSet phldrT="[Текст]"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50B211FF-D37D-4E25-AFC5-1B1C89E4F903}" type="parTrans" cxnId="{C3CCEDBB-4564-4508-BD30-708ED468C95F}">
      <dgm:prSet/>
      <dgm:spPr/>
      <dgm:t>
        <a:bodyPr/>
        <a:lstStyle/>
        <a:p>
          <a:endParaRPr lang="en-US"/>
        </a:p>
      </dgm:t>
    </dgm:pt>
    <dgm:pt modelId="{04692E25-3860-4A06-A324-C2B0F1437461}" type="sibTrans" cxnId="{C3CCEDBB-4564-4508-BD30-708ED468C95F}">
      <dgm:prSet/>
      <dgm:spPr/>
      <dgm:t>
        <a:bodyPr/>
        <a:lstStyle/>
        <a:p>
          <a:endParaRPr lang="en-US"/>
        </a:p>
      </dgm:t>
    </dgm:pt>
    <dgm:pt modelId="{4360E11E-3540-4F65-8B52-9DA0F7A04F45}">
      <dgm:prSet phldrT="[Текст]"/>
      <dgm:spPr/>
      <dgm:t>
        <a:bodyPr/>
        <a:lstStyle/>
        <a:p>
          <a:r>
            <a:rPr lang="uk-UA" dirty="0" smtClean="0"/>
            <a:t>перерозподіляє грошові доходи людей</a:t>
          </a:r>
          <a:endParaRPr lang="en-US" dirty="0"/>
        </a:p>
      </dgm:t>
    </dgm:pt>
    <dgm:pt modelId="{443D79E4-CC93-4D0D-AC57-D6AC28ED4986}" type="parTrans" cxnId="{B742A0E4-4C44-439F-BE63-2B17755BB173}">
      <dgm:prSet/>
      <dgm:spPr/>
      <dgm:t>
        <a:bodyPr/>
        <a:lstStyle/>
        <a:p>
          <a:endParaRPr lang="en-US"/>
        </a:p>
      </dgm:t>
    </dgm:pt>
    <dgm:pt modelId="{58362DF3-A9C1-4622-A6AB-FB47399B4AD9}" type="sibTrans" cxnId="{B742A0E4-4C44-439F-BE63-2B17755BB173}">
      <dgm:prSet/>
      <dgm:spPr/>
      <dgm:t>
        <a:bodyPr/>
        <a:lstStyle/>
        <a:p>
          <a:endParaRPr lang="en-US"/>
        </a:p>
      </dgm:t>
    </dgm:pt>
    <dgm:pt modelId="{2EE63847-0B93-4C6F-8E53-C58C49569645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196081C7-FFB0-4376-96AD-65E0D105C437}" type="parTrans" cxnId="{D76798E4-FBF9-469F-AB05-8DC5615FAA8F}">
      <dgm:prSet/>
      <dgm:spPr/>
      <dgm:t>
        <a:bodyPr/>
        <a:lstStyle/>
        <a:p>
          <a:endParaRPr lang="en-US"/>
        </a:p>
      </dgm:t>
    </dgm:pt>
    <dgm:pt modelId="{10DD79F6-F02B-4DBD-8F1A-02DA2A74716A}" type="sibTrans" cxnId="{D76798E4-FBF9-469F-AB05-8DC5615FAA8F}">
      <dgm:prSet/>
      <dgm:spPr/>
      <dgm:t>
        <a:bodyPr/>
        <a:lstStyle/>
        <a:p>
          <a:endParaRPr lang="en-US"/>
        </a:p>
      </dgm:t>
    </dgm:pt>
    <dgm:pt modelId="{6FAE1ADA-BB41-4202-BEC2-7118B5C3C6E4}">
      <dgm:prSet phldrT="[Текст]"/>
      <dgm:spPr/>
      <dgm:t>
        <a:bodyPr/>
        <a:lstStyle/>
        <a:p>
          <a:r>
            <a:rPr lang="uk-UA" dirty="0" smtClean="0"/>
            <a:t>розладнує усталені господарські зв'язки</a:t>
          </a:r>
          <a:endParaRPr lang="en-US" dirty="0"/>
        </a:p>
      </dgm:t>
    </dgm:pt>
    <dgm:pt modelId="{39593D65-F29B-4B1A-A605-F2BA7DA5922F}" type="parTrans" cxnId="{2B1DFAF0-5F56-4694-BB94-7F0895A90276}">
      <dgm:prSet/>
      <dgm:spPr/>
      <dgm:t>
        <a:bodyPr/>
        <a:lstStyle/>
        <a:p>
          <a:endParaRPr lang="en-US"/>
        </a:p>
      </dgm:t>
    </dgm:pt>
    <dgm:pt modelId="{9EA29371-4454-4BF1-876E-3A7731BAC7C8}" type="sibTrans" cxnId="{2B1DFAF0-5F56-4694-BB94-7F0895A90276}">
      <dgm:prSet/>
      <dgm:spPr/>
      <dgm:t>
        <a:bodyPr/>
        <a:lstStyle/>
        <a:p>
          <a:endParaRPr lang="en-US"/>
        </a:p>
      </dgm:t>
    </dgm:pt>
    <dgm:pt modelId="{105D3C87-A2CC-4DAD-BAFF-2F9D883ED64C}">
      <dgm:prSet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738B272A-51B6-4A9B-A81C-11859969BAB9}" type="parTrans" cxnId="{4862B77E-0779-457F-A586-E475C0C6C428}">
      <dgm:prSet/>
      <dgm:spPr/>
    </dgm:pt>
    <dgm:pt modelId="{B579407F-A056-410F-9A97-473E1C59AA7B}" type="sibTrans" cxnId="{4862B77E-0779-457F-A586-E475C0C6C428}">
      <dgm:prSet/>
      <dgm:spPr/>
    </dgm:pt>
    <dgm:pt modelId="{55C994CF-80EE-4F69-9C3F-5966FFC41D63}">
      <dgm:prSet/>
      <dgm:spPr/>
      <dgm:t>
        <a:bodyPr/>
        <a:lstStyle/>
        <a:p>
          <a:r>
            <a:rPr lang="uk-UA" dirty="0" smtClean="0"/>
            <a:t>5</a:t>
          </a:r>
          <a:endParaRPr lang="en-US" dirty="0"/>
        </a:p>
      </dgm:t>
    </dgm:pt>
    <dgm:pt modelId="{0D1F25AA-27B3-4280-8A03-DEDCFDA9478E}" type="parTrans" cxnId="{22C40C41-3943-45E3-8103-789D20D3B861}">
      <dgm:prSet/>
      <dgm:spPr/>
    </dgm:pt>
    <dgm:pt modelId="{DB936FF6-38B5-4FE5-B223-7ACE88B23875}" type="sibTrans" cxnId="{22C40C41-3943-45E3-8103-789D20D3B861}">
      <dgm:prSet/>
      <dgm:spPr/>
    </dgm:pt>
    <dgm:pt modelId="{9FCF9ABB-C9C6-4EB1-B7A0-35392E456D61}">
      <dgm:prSet/>
      <dgm:spPr/>
      <dgm:t>
        <a:bodyPr/>
        <a:lstStyle/>
        <a:p>
          <a:r>
            <a:rPr lang="uk-UA" dirty="0" smtClean="0"/>
            <a:t>6</a:t>
          </a:r>
          <a:endParaRPr lang="en-US" dirty="0"/>
        </a:p>
      </dgm:t>
    </dgm:pt>
    <dgm:pt modelId="{B549DDD2-7200-4802-89C8-1E065782D544}" type="parTrans" cxnId="{C41102AF-5885-4CCA-AF00-B08F9CEED644}">
      <dgm:prSet/>
      <dgm:spPr/>
    </dgm:pt>
    <dgm:pt modelId="{44A2890D-A07F-4D77-922F-5708CA39D4BF}" type="sibTrans" cxnId="{C41102AF-5885-4CCA-AF00-B08F9CEED644}">
      <dgm:prSet/>
      <dgm:spPr/>
    </dgm:pt>
    <dgm:pt modelId="{456CDD11-1841-41C5-86B7-2E636F87BB6E}">
      <dgm:prSet/>
      <dgm:spPr/>
      <dgm:t>
        <a:bodyPr/>
        <a:lstStyle/>
        <a:p>
          <a:r>
            <a:rPr lang="uk-UA" dirty="0" smtClean="0"/>
            <a:t>7</a:t>
          </a:r>
          <a:endParaRPr lang="en-US" dirty="0"/>
        </a:p>
      </dgm:t>
    </dgm:pt>
    <dgm:pt modelId="{BBE98957-62BC-4CD2-A7AD-6854124F7628}" type="parTrans" cxnId="{6F763CAA-18F0-4DB0-B76A-C2C59FA16937}">
      <dgm:prSet/>
      <dgm:spPr/>
    </dgm:pt>
    <dgm:pt modelId="{F4351015-2BD2-4DE3-B9B8-33A7E973921F}" type="sibTrans" cxnId="{6F763CAA-18F0-4DB0-B76A-C2C59FA16937}">
      <dgm:prSet/>
      <dgm:spPr/>
    </dgm:pt>
    <dgm:pt modelId="{0A5E32D3-0DD5-424C-9A9A-AD5E3DF5D884}">
      <dgm:prSet/>
      <dgm:spPr/>
      <dgm:t>
        <a:bodyPr/>
        <a:lstStyle/>
        <a:p>
          <a:r>
            <a:rPr lang="uk-UA" dirty="0" smtClean="0"/>
            <a:t>паралізує кредитні відносини</a:t>
          </a:r>
          <a:endParaRPr lang="en-US" dirty="0"/>
        </a:p>
      </dgm:t>
    </dgm:pt>
    <dgm:pt modelId="{4AC22881-5B27-4B32-B1DF-EB85E7D62B9C}" type="parTrans" cxnId="{E0CE9437-4E59-4E9C-889E-7D65958BE448}">
      <dgm:prSet/>
      <dgm:spPr/>
    </dgm:pt>
    <dgm:pt modelId="{247248A3-2A5B-4CEF-99AD-4828BDF90CD0}" type="sibTrans" cxnId="{E0CE9437-4E59-4E9C-889E-7D65958BE448}">
      <dgm:prSet/>
      <dgm:spPr/>
    </dgm:pt>
    <dgm:pt modelId="{F86C5C87-436F-4FC6-99B3-0F78D9A75E20}">
      <dgm:prSet custT="1"/>
      <dgm:spPr/>
      <dgm:t>
        <a:bodyPr/>
        <a:lstStyle/>
        <a:p>
          <a:r>
            <a:rPr lang="uk-UA" sz="2000" dirty="0" smtClean="0"/>
            <a:t>гасить стимули до виробництва,</a:t>
          </a:r>
          <a:r>
            <a:rPr lang="ru-RU" sz="2000" dirty="0" smtClean="0"/>
            <a:t> </a:t>
          </a:r>
          <a:r>
            <a:rPr lang="uk-UA" sz="2000" dirty="0" smtClean="0"/>
            <a:t>переорієнтовує бізнес на спекулятивні (посередницькі) операції з товарами та грошима</a:t>
          </a:r>
          <a:endParaRPr lang="en-US" sz="2000" dirty="0"/>
        </a:p>
      </dgm:t>
    </dgm:pt>
    <dgm:pt modelId="{21DFCBB8-6657-4C88-AC38-2E0D5469ACA6}" type="parTrans" cxnId="{CFFA2FC6-3190-45AA-B88F-E5F7F9160543}">
      <dgm:prSet/>
      <dgm:spPr/>
    </dgm:pt>
    <dgm:pt modelId="{2859E673-E4BF-4A71-A097-1C0FA85588AD}" type="sibTrans" cxnId="{CFFA2FC6-3190-45AA-B88F-E5F7F9160543}">
      <dgm:prSet/>
      <dgm:spPr/>
    </dgm:pt>
    <dgm:pt modelId="{97654E3C-CAD7-4D14-93F1-76769220EB89}">
      <dgm:prSet/>
      <dgm:spPr/>
      <dgm:t>
        <a:bodyPr/>
        <a:lstStyle/>
        <a:p>
          <a:r>
            <a:rPr lang="uk-UA" smtClean="0"/>
            <a:t>розкручує так звані</a:t>
          </a:r>
          <a:r>
            <a:rPr lang="ru-RU" smtClean="0"/>
            <a:t> </a:t>
          </a:r>
          <a:r>
            <a:rPr lang="uk-UA" smtClean="0"/>
            <a:t>інфляційні спіралі</a:t>
          </a:r>
          <a:endParaRPr lang="en-US"/>
        </a:p>
      </dgm:t>
    </dgm:pt>
    <dgm:pt modelId="{01A1B84E-E2B5-4743-A1AD-F9A6E39A81B6}" type="parTrans" cxnId="{1E091758-2C59-4A22-9BBB-6B3096F25D2D}">
      <dgm:prSet/>
      <dgm:spPr/>
    </dgm:pt>
    <dgm:pt modelId="{E9A8519A-8F0D-48DB-9510-655D32AC9709}" type="sibTrans" cxnId="{1E091758-2C59-4A22-9BBB-6B3096F25D2D}">
      <dgm:prSet/>
      <dgm:spPr/>
    </dgm:pt>
    <dgm:pt modelId="{5F91932E-F4C7-4A25-A58F-678ADB13807B}">
      <dgm:prSet/>
      <dgm:spPr/>
      <dgm:t>
        <a:bodyPr/>
        <a:lstStyle/>
        <a:p>
          <a:r>
            <a:rPr lang="uk-UA" smtClean="0"/>
            <a:t>породжує у людей інфляційні очікування</a:t>
          </a:r>
          <a:endParaRPr lang="en-US"/>
        </a:p>
      </dgm:t>
    </dgm:pt>
    <dgm:pt modelId="{46C00FD5-9BB0-4F2F-9D33-8F5DFD766218}" type="parTrans" cxnId="{21E2663D-79A1-409C-B590-DFE5B19D7FFD}">
      <dgm:prSet/>
      <dgm:spPr/>
    </dgm:pt>
    <dgm:pt modelId="{97F059EC-DC4F-4559-A038-251321696BC9}" type="sibTrans" cxnId="{21E2663D-79A1-409C-B590-DFE5B19D7FFD}">
      <dgm:prSet/>
      <dgm:spPr/>
    </dgm:pt>
    <dgm:pt modelId="{67EC86C4-9ABC-4955-9E63-E0B798ED7120}" type="pres">
      <dgm:prSet presAssocID="{F0856D87-0365-45D0-9013-33B6139E0D1D}" presName="linearFlow" presStyleCnt="0">
        <dgm:presLayoutVars>
          <dgm:dir/>
          <dgm:animLvl val="lvl"/>
          <dgm:resizeHandles val="exact"/>
        </dgm:presLayoutVars>
      </dgm:prSet>
      <dgm:spPr/>
    </dgm:pt>
    <dgm:pt modelId="{FB6517C5-FB7D-4D67-8771-FEF06EC58C55}" type="pres">
      <dgm:prSet presAssocID="{55673547-AA8A-4C6C-806D-863E68AA18A7}" presName="composite" presStyleCnt="0"/>
      <dgm:spPr/>
    </dgm:pt>
    <dgm:pt modelId="{0FA40211-C1BC-4914-B298-EC61EC2D379F}" type="pres">
      <dgm:prSet presAssocID="{55673547-AA8A-4C6C-806D-863E68AA18A7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5075CB5E-E44F-48D7-B67E-BCE3B1FD51AC}" type="pres">
      <dgm:prSet presAssocID="{55673547-AA8A-4C6C-806D-863E68AA18A7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06FE3-440D-46CA-B511-B4AFD35DC2DE}" type="pres">
      <dgm:prSet presAssocID="{BBAC1621-D8F0-4DBF-8847-96218EAE2C0A}" presName="sp" presStyleCnt="0"/>
      <dgm:spPr/>
    </dgm:pt>
    <dgm:pt modelId="{049E1091-4641-4A4F-B25C-0D9F77A8D78F}" type="pres">
      <dgm:prSet presAssocID="{F28D5727-AF4F-4996-8483-E40F57FF9C8A}" presName="composite" presStyleCnt="0"/>
      <dgm:spPr/>
    </dgm:pt>
    <dgm:pt modelId="{FD4C7731-F52E-4A3E-A7DC-3E6C65EA36CB}" type="pres">
      <dgm:prSet presAssocID="{F28D5727-AF4F-4996-8483-E40F57FF9C8A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7D485979-B318-4D6B-AC60-91B47EA753B5}" type="pres">
      <dgm:prSet presAssocID="{F28D5727-AF4F-4996-8483-E40F57FF9C8A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1A0F9-475A-47DF-A5F1-8274587F5803}" type="pres">
      <dgm:prSet presAssocID="{04692E25-3860-4A06-A324-C2B0F1437461}" presName="sp" presStyleCnt="0"/>
      <dgm:spPr/>
    </dgm:pt>
    <dgm:pt modelId="{46C8863C-E677-4C3A-A3FA-F5FE6A176392}" type="pres">
      <dgm:prSet presAssocID="{2EE63847-0B93-4C6F-8E53-C58C49569645}" presName="composite" presStyleCnt="0"/>
      <dgm:spPr/>
    </dgm:pt>
    <dgm:pt modelId="{92A765EE-23C8-4D06-A407-3C91EF7FD61A}" type="pres">
      <dgm:prSet presAssocID="{2EE63847-0B93-4C6F-8E53-C58C49569645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22FB7E43-1D97-4B0A-8694-E0467ED865CB}" type="pres">
      <dgm:prSet presAssocID="{2EE63847-0B93-4C6F-8E53-C58C49569645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79F63-1024-4C56-9F78-E27FEC11703A}" type="pres">
      <dgm:prSet presAssocID="{10DD79F6-F02B-4DBD-8F1A-02DA2A74716A}" presName="sp" presStyleCnt="0"/>
      <dgm:spPr/>
    </dgm:pt>
    <dgm:pt modelId="{19CC9DA5-7983-4BC6-A2EC-48099F2C625E}" type="pres">
      <dgm:prSet presAssocID="{105D3C87-A2CC-4DAD-BAFF-2F9D883ED64C}" presName="composite" presStyleCnt="0"/>
      <dgm:spPr/>
    </dgm:pt>
    <dgm:pt modelId="{2E848A94-FE7F-487A-86CE-2215F58CF038}" type="pres">
      <dgm:prSet presAssocID="{105D3C87-A2CC-4DAD-BAFF-2F9D883ED64C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E93B4D1D-40A0-4D0E-834C-0B837CBAC920}" type="pres">
      <dgm:prSet presAssocID="{105D3C87-A2CC-4DAD-BAFF-2F9D883ED64C}" presName="descendantText" presStyleLbl="alignAcc1" presStyleIdx="3" presStyleCnt="7">
        <dgm:presLayoutVars>
          <dgm:bulletEnabled val="1"/>
        </dgm:presLayoutVars>
      </dgm:prSet>
      <dgm:spPr/>
    </dgm:pt>
    <dgm:pt modelId="{AD692331-6836-4B16-93D0-F71232024EAA}" type="pres">
      <dgm:prSet presAssocID="{B579407F-A056-410F-9A97-473E1C59AA7B}" presName="sp" presStyleCnt="0"/>
      <dgm:spPr/>
    </dgm:pt>
    <dgm:pt modelId="{CC3A8D04-BBAA-4A7F-9CD0-DB00EE7A4DA9}" type="pres">
      <dgm:prSet presAssocID="{55C994CF-80EE-4F69-9C3F-5966FFC41D63}" presName="composite" presStyleCnt="0"/>
      <dgm:spPr/>
    </dgm:pt>
    <dgm:pt modelId="{76993573-32F8-49C9-AE54-89C349EAF909}" type="pres">
      <dgm:prSet presAssocID="{55C994CF-80EE-4F69-9C3F-5966FFC41D63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C60E4371-80CC-4A36-AFE1-2D7D7BB9E342}" type="pres">
      <dgm:prSet presAssocID="{55C994CF-80EE-4F69-9C3F-5966FFC41D63}" presName="descendantText" presStyleLbl="alignAcc1" presStyleIdx="4" presStyleCnt="7">
        <dgm:presLayoutVars>
          <dgm:bulletEnabled val="1"/>
        </dgm:presLayoutVars>
      </dgm:prSet>
      <dgm:spPr/>
    </dgm:pt>
    <dgm:pt modelId="{A3A20F57-4A96-405E-9C67-6234DA5E94CA}" type="pres">
      <dgm:prSet presAssocID="{DB936FF6-38B5-4FE5-B223-7ACE88B23875}" presName="sp" presStyleCnt="0"/>
      <dgm:spPr/>
    </dgm:pt>
    <dgm:pt modelId="{5CE3F3C0-FE36-44B3-B0A9-1CF6FB6C352A}" type="pres">
      <dgm:prSet presAssocID="{9FCF9ABB-C9C6-4EB1-B7A0-35392E456D61}" presName="composite" presStyleCnt="0"/>
      <dgm:spPr/>
    </dgm:pt>
    <dgm:pt modelId="{3A83BE80-7E8D-4B8E-9DD9-C4B7BB88697D}" type="pres">
      <dgm:prSet presAssocID="{9FCF9ABB-C9C6-4EB1-B7A0-35392E456D61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53D50593-7423-4777-B032-57FDAAB7B9FA}" type="pres">
      <dgm:prSet presAssocID="{9FCF9ABB-C9C6-4EB1-B7A0-35392E456D61}" presName="descendantText" presStyleLbl="alignAcc1" presStyleIdx="5" presStyleCnt="7">
        <dgm:presLayoutVars>
          <dgm:bulletEnabled val="1"/>
        </dgm:presLayoutVars>
      </dgm:prSet>
      <dgm:spPr/>
    </dgm:pt>
    <dgm:pt modelId="{EC83CDCF-7C06-48E2-A2A0-31323149B102}" type="pres">
      <dgm:prSet presAssocID="{44A2890D-A07F-4D77-922F-5708CA39D4BF}" presName="sp" presStyleCnt="0"/>
      <dgm:spPr/>
    </dgm:pt>
    <dgm:pt modelId="{D79872A1-7298-4543-9D3B-F3461BD2D211}" type="pres">
      <dgm:prSet presAssocID="{456CDD11-1841-41C5-86B7-2E636F87BB6E}" presName="composite" presStyleCnt="0"/>
      <dgm:spPr/>
    </dgm:pt>
    <dgm:pt modelId="{2EB57E4E-C306-444A-B223-11D4A5F4F917}" type="pres">
      <dgm:prSet presAssocID="{456CDD11-1841-41C5-86B7-2E636F87BB6E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DC350DA4-1728-4388-B6AA-4CFDB463C611}" type="pres">
      <dgm:prSet presAssocID="{456CDD11-1841-41C5-86B7-2E636F87BB6E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CFFA2FC6-3190-45AA-B88F-E5F7F9160543}" srcId="{55C994CF-80EE-4F69-9C3F-5966FFC41D63}" destId="{F86C5C87-436F-4FC6-99B3-0F78D9A75E20}" srcOrd="0" destOrd="0" parTransId="{21DFCBB8-6657-4C88-AC38-2E0D5469ACA6}" sibTransId="{2859E673-E4BF-4A71-A097-1C0FA85588AD}"/>
    <dgm:cxn modelId="{E7206AB9-18EA-422D-A91C-1EF099C885EB}" srcId="{F0856D87-0365-45D0-9013-33B6139E0D1D}" destId="{55673547-AA8A-4C6C-806D-863E68AA18A7}" srcOrd="0" destOrd="0" parTransId="{F16BB07D-AF84-47C1-83DC-BB0DC3B07C7C}" sibTransId="{BBAC1621-D8F0-4DBF-8847-96218EAE2C0A}"/>
    <dgm:cxn modelId="{6F763CAA-18F0-4DB0-B76A-C2C59FA16937}" srcId="{F0856D87-0365-45D0-9013-33B6139E0D1D}" destId="{456CDD11-1841-41C5-86B7-2E636F87BB6E}" srcOrd="6" destOrd="0" parTransId="{BBE98957-62BC-4CD2-A7AD-6854124F7628}" sibTransId="{F4351015-2BD2-4DE3-B9B8-33A7E973921F}"/>
    <dgm:cxn modelId="{1E091758-2C59-4A22-9BBB-6B3096F25D2D}" srcId="{9FCF9ABB-C9C6-4EB1-B7A0-35392E456D61}" destId="{97654E3C-CAD7-4D14-93F1-76769220EB89}" srcOrd="0" destOrd="0" parTransId="{01A1B84E-E2B5-4743-A1AD-F9A6E39A81B6}" sibTransId="{E9A8519A-8F0D-48DB-9510-655D32AC9709}"/>
    <dgm:cxn modelId="{B742A0E4-4C44-439F-BE63-2B17755BB173}" srcId="{F28D5727-AF4F-4996-8483-E40F57FF9C8A}" destId="{4360E11E-3540-4F65-8B52-9DA0F7A04F45}" srcOrd="0" destOrd="0" parTransId="{443D79E4-CC93-4D0D-AC57-D6AC28ED4986}" sibTransId="{58362DF3-A9C1-4622-A6AB-FB47399B4AD9}"/>
    <dgm:cxn modelId="{22C40C41-3943-45E3-8103-789D20D3B861}" srcId="{F0856D87-0365-45D0-9013-33B6139E0D1D}" destId="{55C994CF-80EE-4F69-9C3F-5966FFC41D63}" srcOrd="4" destOrd="0" parTransId="{0D1F25AA-27B3-4280-8A03-DEDCFDA9478E}" sibTransId="{DB936FF6-38B5-4FE5-B223-7ACE88B23875}"/>
    <dgm:cxn modelId="{C41102AF-5885-4CCA-AF00-B08F9CEED644}" srcId="{F0856D87-0365-45D0-9013-33B6139E0D1D}" destId="{9FCF9ABB-C9C6-4EB1-B7A0-35392E456D61}" srcOrd="5" destOrd="0" parTransId="{B549DDD2-7200-4802-89C8-1E065782D544}" sibTransId="{44A2890D-A07F-4D77-922F-5708CA39D4BF}"/>
    <dgm:cxn modelId="{5F8745F6-1575-45F0-A343-8E965A2E32DB}" type="presOf" srcId="{0A5E32D3-0DD5-424C-9A9A-AD5E3DF5D884}" destId="{E93B4D1D-40A0-4D0E-834C-0B837CBAC920}" srcOrd="0" destOrd="0" presId="urn:microsoft.com/office/officeart/2005/8/layout/chevron2"/>
    <dgm:cxn modelId="{F5FCEAEF-EF5D-43E6-95DF-0AC23A909D8F}" type="presOf" srcId="{5F91932E-F4C7-4A25-A58F-678ADB13807B}" destId="{DC350DA4-1728-4388-B6AA-4CFDB463C611}" srcOrd="0" destOrd="0" presId="urn:microsoft.com/office/officeart/2005/8/layout/chevron2"/>
    <dgm:cxn modelId="{EAE27895-D067-4A9C-A15D-FCC56E70EE60}" type="presOf" srcId="{456CDD11-1841-41C5-86B7-2E636F87BB6E}" destId="{2EB57E4E-C306-444A-B223-11D4A5F4F917}" srcOrd="0" destOrd="0" presId="urn:microsoft.com/office/officeart/2005/8/layout/chevron2"/>
    <dgm:cxn modelId="{C3CCEDBB-4564-4508-BD30-708ED468C95F}" srcId="{F0856D87-0365-45D0-9013-33B6139E0D1D}" destId="{F28D5727-AF4F-4996-8483-E40F57FF9C8A}" srcOrd="1" destOrd="0" parTransId="{50B211FF-D37D-4E25-AFC5-1B1C89E4F903}" sibTransId="{04692E25-3860-4A06-A324-C2B0F1437461}"/>
    <dgm:cxn modelId="{D76798E4-FBF9-469F-AB05-8DC5615FAA8F}" srcId="{F0856D87-0365-45D0-9013-33B6139E0D1D}" destId="{2EE63847-0B93-4C6F-8E53-C58C49569645}" srcOrd="2" destOrd="0" parTransId="{196081C7-FFB0-4376-96AD-65E0D105C437}" sibTransId="{10DD79F6-F02B-4DBD-8F1A-02DA2A74716A}"/>
    <dgm:cxn modelId="{FC87C565-7B77-4D31-849F-D9BEC6AA1821}" type="presOf" srcId="{F0856D87-0365-45D0-9013-33B6139E0D1D}" destId="{67EC86C4-9ABC-4955-9E63-E0B798ED7120}" srcOrd="0" destOrd="0" presId="urn:microsoft.com/office/officeart/2005/8/layout/chevron2"/>
    <dgm:cxn modelId="{46025901-3BA0-41EE-86B2-F0332205D425}" srcId="{55673547-AA8A-4C6C-806D-863E68AA18A7}" destId="{362E91CA-D050-4B9E-BB4C-53F51612C82C}" srcOrd="0" destOrd="0" parTransId="{455B7373-B4CE-48E6-B81B-3A05CD3902F0}" sibTransId="{0504F4E2-AF93-40CF-89CE-6C74BA36F6EC}"/>
    <dgm:cxn modelId="{4862B77E-0779-457F-A586-E475C0C6C428}" srcId="{F0856D87-0365-45D0-9013-33B6139E0D1D}" destId="{105D3C87-A2CC-4DAD-BAFF-2F9D883ED64C}" srcOrd="3" destOrd="0" parTransId="{738B272A-51B6-4A9B-A81C-11859969BAB9}" sibTransId="{B579407F-A056-410F-9A97-473E1C59AA7B}"/>
    <dgm:cxn modelId="{9113A25C-2B6E-44A0-B5A4-2E88BC2A93F4}" type="presOf" srcId="{55C994CF-80EE-4F69-9C3F-5966FFC41D63}" destId="{76993573-32F8-49C9-AE54-89C349EAF909}" srcOrd="0" destOrd="0" presId="urn:microsoft.com/office/officeart/2005/8/layout/chevron2"/>
    <dgm:cxn modelId="{D32519AA-2598-44CC-8562-B7106C652A6B}" type="presOf" srcId="{F86C5C87-436F-4FC6-99B3-0F78D9A75E20}" destId="{C60E4371-80CC-4A36-AFE1-2D7D7BB9E342}" srcOrd="0" destOrd="0" presId="urn:microsoft.com/office/officeart/2005/8/layout/chevron2"/>
    <dgm:cxn modelId="{21E2663D-79A1-409C-B590-DFE5B19D7FFD}" srcId="{456CDD11-1841-41C5-86B7-2E636F87BB6E}" destId="{5F91932E-F4C7-4A25-A58F-678ADB13807B}" srcOrd="0" destOrd="0" parTransId="{46C00FD5-9BB0-4F2F-9D33-8F5DFD766218}" sibTransId="{97F059EC-DC4F-4559-A038-251321696BC9}"/>
    <dgm:cxn modelId="{F03A1CC6-D897-472B-B9DA-49455ACA75FA}" type="presOf" srcId="{362E91CA-D050-4B9E-BB4C-53F51612C82C}" destId="{5075CB5E-E44F-48D7-B67E-BCE3B1FD51AC}" srcOrd="0" destOrd="0" presId="urn:microsoft.com/office/officeart/2005/8/layout/chevron2"/>
    <dgm:cxn modelId="{1751F318-ACE6-4175-83AC-DE2E685E8776}" type="presOf" srcId="{55673547-AA8A-4C6C-806D-863E68AA18A7}" destId="{0FA40211-C1BC-4914-B298-EC61EC2D379F}" srcOrd="0" destOrd="0" presId="urn:microsoft.com/office/officeart/2005/8/layout/chevron2"/>
    <dgm:cxn modelId="{E0CE9437-4E59-4E9C-889E-7D65958BE448}" srcId="{105D3C87-A2CC-4DAD-BAFF-2F9D883ED64C}" destId="{0A5E32D3-0DD5-424C-9A9A-AD5E3DF5D884}" srcOrd="0" destOrd="0" parTransId="{4AC22881-5B27-4B32-B1DF-EB85E7D62B9C}" sibTransId="{247248A3-2A5B-4CEF-99AD-4828BDF90CD0}"/>
    <dgm:cxn modelId="{00B712A8-B684-4BB0-9010-821401418533}" type="presOf" srcId="{4360E11E-3540-4F65-8B52-9DA0F7A04F45}" destId="{7D485979-B318-4D6B-AC60-91B47EA753B5}" srcOrd="0" destOrd="0" presId="urn:microsoft.com/office/officeart/2005/8/layout/chevron2"/>
    <dgm:cxn modelId="{CE9C4D29-61BF-4F33-87DB-62C45C102A2C}" type="presOf" srcId="{97654E3C-CAD7-4D14-93F1-76769220EB89}" destId="{53D50593-7423-4777-B032-57FDAAB7B9FA}" srcOrd="0" destOrd="0" presId="urn:microsoft.com/office/officeart/2005/8/layout/chevron2"/>
    <dgm:cxn modelId="{5CA9B789-5752-4167-8418-3A5911103443}" type="presOf" srcId="{F28D5727-AF4F-4996-8483-E40F57FF9C8A}" destId="{FD4C7731-F52E-4A3E-A7DC-3E6C65EA36CB}" srcOrd="0" destOrd="0" presId="urn:microsoft.com/office/officeart/2005/8/layout/chevron2"/>
    <dgm:cxn modelId="{F2BB41C4-B42E-4C5F-B43E-2CD7C01E2B01}" type="presOf" srcId="{105D3C87-A2CC-4DAD-BAFF-2F9D883ED64C}" destId="{2E848A94-FE7F-487A-86CE-2215F58CF038}" srcOrd="0" destOrd="0" presId="urn:microsoft.com/office/officeart/2005/8/layout/chevron2"/>
    <dgm:cxn modelId="{F18E6EE4-6B86-4366-BF04-3AF77C741701}" type="presOf" srcId="{2EE63847-0B93-4C6F-8E53-C58C49569645}" destId="{92A765EE-23C8-4D06-A407-3C91EF7FD61A}" srcOrd="0" destOrd="0" presId="urn:microsoft.com/office/officeart/2005/8/layout/chevron2"/>
    <dgm:cxn modelId="{72CA26AC-6471-4CE7-B1AD-17BD6DD33DF1}" type="presOf" srcId="{6FAE1ADA-BB41-4202-BEC2-7118B5C3C6E4}" destId="{22FB7E43-1D97-4B0A-8694-E0467ED865CB}" srcOrd="0" destOrd="0" presId="urn:microsoft.com/office/officeart/2005/8/layout/chevron2"/>
    <dgm:cxn modelId="{2B1DFAF0-5F56-4694-BB94-7F0895A90276}" srcId="{2EE63847-0B93-4C6F-8E53-C58C49569645}" destId="{6FAE1ADA-BB41-4202-BEC2-7118B5C3C6E4}" srcOrd="0" destOrd="0" parTransId="{39593D65-F29B-4B1A-A605-F2BA7DA5922F}" sibTransId="{9EA29371-4454-4BF1-876E-3A7731BAC7C8}"/>
    <dgm:cxn modelId="{9AE736F9-DDE0-46BE-91AE-E35210669E59}" type="presOf" srcId="{9FCF9ABB-C9C6-4EB1-B7A0-35392E456D61}" destId="{3A83BE80-7E8D-4B8E-9DD9-C4B7BB88697D}" srcOrd="0" destOrd="0" presId="urn:microsoft.com/office/officeart/2005/8/layout/chevron2"/>
    <dgm:cxn modelId="{E48B9CEF-58B3-4C45-82CA-745C7A27A140}" type="presParOf" srcId="{67EC86C4-9ABC-4955-9E63-E0B798ED7120}" destId="{FB6517C5-FB7D-4D67-8771-FEF06EC58C55}" srcOrd="0" destOrd="0" presId="urn:microsoft.com/office/officeart/2005/8/layout/chevron2"/>
    <dgm:cxn modelId="{214B29E8-C7F6-42F4-862F-FB357E0C843B}" type="presParOf" srcId="{FB6517C5-FB7D-4D67-8771-FEF06EC58C55}" destId="{0FA40211-C1BC-4914-B298-EC61EC2D379F}" srcOrd="0" destOrd="0" presId="urn:microsoft.com/office/officeart/2005/8/layout/chevron2"/>
    <dgm:cxn modelId="{8268BA72-FE8E-4606-91E8-AE5798ECD41F}" type="presParOf" srcId="{FB6517C5-FB7D-4D67-8771-FEF06EC58C55}" destId="{5075CB5E-E44F-48D7-B67E-BCE3B1FD51AC}" srcOrd="1" destOrd="0" presId="urn:microsoft.com/office/officeart/2005/8/layout/chevron2"/>
    <dgm:cxn modelId="{75F1B59F-FF5E-4B69-A9AE-A73FA75CE5AA}" type="presParOf" srcId="{67EC86C4-9ABC-4955-9E63-E0B798ED7120}" destId="{3DF06FE3-440D-46CA-B511-B4AFD35DC2DE}" srcOrd="1" destOrd="0" presId="urn:microsoft.com/office/officeart/2005/8/layout/chevron2"/>
    <dgm:cxn modelId="{B6F35C4C-24C6-47F2-BA8C-7CF99770A2E1}" type="presParOf" srcId="{67EC86C4-9ABC-4955-9E63-E0B798ED7120}" destId="{049E1091-4641-4A4F-B25C-0D9F77A8D78F}" srcOrd="2" destOrd="0" presId="urn:microsoft.com/office/officeart/2005/8/layout/chevron2"/>
    <dgm:cxn modelId="{E16DFEB8-FB89-46F6-A1CC-7E8D1516A6F5}" type="presParOf" srcId="{049E1091-4641-4A4F-B25C-0D9F77A8D78F}" destId="{FD4C7731-F52E-4A3E-A7DC-3E6C65EA36CB}" srcOrd="0" destOrd="0" presId="urn:microsoft.com/office/officeart/2005/8/layout/chevron2"/>
    <dgm:cxn modelId="{FE06A138-7488-4F8A-AC50-D785B71B1659}" type="presParOf" srcId="{049E1091-4641-4A4F-B25C-0D9F77A8D78F}" destId="{7D485979-B318-4D6B-AC60-91B47EA753B5}" srcOrd="1" destOrd="0" presId="urn:microsoft.com/office/officeart/2005/8/layout/chevron2"/>
    <dgm:cxn modelId="{4117A795-4199-40B1-AD48-81FF8AC25E3D}" type="presParOf" srcId="{67EC86C4-9ABC-4955-9E63-E0B798ED7120}" destId="{8A41A0F9-475A-47DF-A5F1-8274587F5803}" srcOrd="3" destOrd="0" presId="urn:microsoft.com/office/officeart/2005/8/layout/chevron2"/>
    <dgm:cxn modelId="{F559D0BE-8A9C-45AA-B662-CA6063B9E59B}" type="presParOf" srcId="{67EC86C4-9ABC-4955-9E63-E0B798ED7120}" destId="{46C8863C-E677-4C3A-A3FA-F5FE6A176392}" srcOrd="4" destOrd="0" presId="urn:microsoft.com/office/officeart/2005/8/layout/chevron2"/>
    <dgm:cxn modelId="{74EA8CB4-DA3D-4DA8-BEF7-50A5875B0B5D}" type="presParOf" srcId="{46C8863C-E677-4C3A-A3FA-F5FE6A176392}" destId="{92A765EE-23C8-4D06-A407-3C91EF7FD61A}" srcOrd="0" destOrd="0" presId="urn:microsoft.com/office/officeart/2005/8/layout/chevron2"/>
    <dgm:cxn modelId="{F804F3B9-4392-4F56-98F1-35E0F34DA110}" type="presParOf" srcId="{46C8863C-E677-4C3A-A3FA-F5FE6A176392}" destId="{22FB7E43-1D97-4B0A-8694-E0467ED865CB}" srcOrd="1" destOrd="0" presId="urn:microsoft.com/office/officeart/2005/8/layout/chevron2"/>
    <dgm:cxn modelId="{78F4EFB5-E958-4C79-B563-F7F6B28EC365}" type="presParOf" srcId="{67EC86C4-9ABC-4955-9E63-E0B798ED7120}" destId="{95679F63-1024-4C56-9F78-E27FEC11703A}" srcOrd="5" destOrd="0" presId="urn:microsoft.com/office/officeart/2005/8/layout/chevron2"/>
    <dgm:cxn modelId="{F19B9805-FAAB-4E81-94DA-45925EBDD532}" type="presParOf" srcId="{67EC86C4-9ABC-4955-9E63-E0B798ED7120}" destId="{19CC9DA5-7983-4BC6-A2EC-48099F2C625E}" srcOrd="6" destOrd="0" presId="urn:microsoft.com/office/officeart/2005/8/layout/chevron2"/>
    <dgm:cxn modelId="{E8921156-4E93-4C80-A0D3-C51C493B00E0}" type="presParOf" srcId="{19CC9DA5-7983-4BC6-A2EC-48099F2C625E}" destId="{2E848A94-FE7F-487A-86CE-2215F58CF038}" srcOrd="0" destOrd="0" presId="urn:microsoft.com/office/officeart/2005/8/layout/chevron2"/>
    <dgm:cxn modelId="{6CC47593-6796-47CD-863F-5C2715D88400}" type="presParOf" srcId="{19CC9DA5-7983-4BC6-A2EC-48099F2C625E}" destId="{E93B4D1D-40A0-4D0E-834C-0B837CBAC920}" srcOrd="1" destOrd="0" presId="urn:microsoft.com/office/officeart/2005/8/layout/chevron2"/>
    <dgm:cxn modelId="{EE2B5C58-4353-4500-8F91-D2F47A105C6B}" type="presParOf" srcId="{67EC86C4-9ABC-4955-9E63-E0B798ED7120}" destId="{AD692331-6836-4B16-93D0-F71232024EAA}" srcOrd="7" destOrd="0" presId="urn:microsoft.com/office/officeart/2005/8/layout/chevron2"/>
    <dgm:cxn modelId="{3366789A-2AA3-4CD2-9266-28BA9B222277}" type="presParOf" srcId="{67EC86C4-9ABC-4955-9E63-E0B798ED7120}" destId="{CC3A8D04-BBAA-4A7F-9CD0-DB00EE7A4DA9}" srcOrd="8" destOrd="0" presId="urn:microsoft.com/office/officeart/2005/8/layout/chevron2"/>
    <dgm:cxn modelId="{0296F51B-7204-425F-97CD-648302F40807}" type="presParOf" srcId="{CC3A8D04-BBAA-4A7F-9CD0-DB00EE7A4DA9}" destId="{76993573-32F8-49C9-AE54-89C349EAF909}" srcOrd="0" destOrd="0" presId="urn:microsoft.com/office/officeart/2005/8/layout/chevron2"/>
    <dgm:cxn modelId="{9A196705-DB9C-4145-949E-CFE60D99AA69}" type="presParOf" srcId="{CC3A8D04-BBAA-4A7F-9CD0-DB00EE7A4DA9}" destId="{C60E4371-80CC-4A36-AFE1-2D7D7BB9E342}" srcOrd="1" destOrd="0" presId="urn:microsoft.com/office/officeart/2005/8/layout/chevron2"/>
    <dgm:cxn modelId="{536A3507-E4F7-45EA-8515-8AC13D508653}" type="presParOf" srcId="{67EC86C4-9ABC-4955-9E63-E0B798ED7120}" destId="{A3A20F57-4A96-405E-9C67-6234DA5E94CA}" srcOrd="9" destOrd="0" presId="urn:microsoft.com/office/officeart/2005/8/layout/chevron2"/>
    <dgm:cxn modelId="{6EABEC54-7212-4DC8-8CD2-E93400A1B61A}" type="presParOf" srcId="{67EC86C4-9ABC-4955-9E63-E0B798ED7120}" destId="{5CE3F3C0-FE36-44B3-B0A9-1CF6FB6C352A}" srcOrd="10" destOrd="0" presId="urn:microsoft.com/office/officeart/2005/8/layout/chevron2"/>
    <dgm:cxn modelId="{E073FD05-9323-46A2-9202-14C89ED98368}" type="presParOf" srcId="{5CE3F3C0-FE36-44B3-B0A9-1CF6FB6C352A}" destId="{3A83BE80-7E8D-4B8E-9DD9-C4B7BB88697D}" srcOrd="0" destOrd="0" presId="urn:microsoft.com/office/officeart/2005/8/layout/chevron2"/>
    <dgm:cxn modelId="{36B52FF3-08A5-44D9-914A-2899CD1F24F8}" type="presParOf" srcId="{5CE3F3C0-FE36-44B3-B0A9-1CF6FB6C352A}" destId="{53D50593-7423-4777-B032-57FDAAB7B9FA}" srcOrd="1" destOrd="0" presId="urn:microsoft.com/office/officeart/2005/8/layout/chevron2"/>
    <dgm:cxn modelId="{392E6EA0-5AF8-469B-9085-B3ABB708FCB5}" type="presParOf" srcId="{67EC86C4-9ABC-4955-9E63-E0B798ED7120}" destId="{EC83CDCF-7C06-48E2-A2A0-31323149B102}" srcOrd="11" destOrd="0" presId="urn:microsoft.com/office/officeart/2005/8/layout/chevron2"/>
    <dgm:cxn modelId="{73BA13F2-1396-4FA8-BE0E-E614271491EE}" type="presParOf" srcId="{67EC86C4-9ABC-4955-9E63-E0B798ED7120}" destId="{D79872A1-7298-4543-9D3B-F3461BD2D211}" srcOrd="12" destOrd="0" presId="urn:microsoft.com/office/officeart/2005/8/layout/chevron2"/>
    <dgm:cxn modelId="{77499B22-F9BA-45D0-ADDD-5AAA16774791}" type="presParOf" srcId="{D79872A1-7298-4543-9D3B-F3461BD2D211}" destId="{2EB57E4E-C306-444A-B223-11D4A5F4F917}" srcOrd="0" destOrd="0" presId="urn:microsoft.com/office/officeart/2005/8/layout/chevron2"/>
    <dgm:cxn modelId="{A48983F5-F29B-4816-9E08-90A0D4D6814C}" type="presParOf" srcId="{D79872A1-7298-4543-9D3B-F3461BD2D211}" destId="{DC350DA4-1728-4388-B6AA-4CFDB463C611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B7E9DE-B872-45A5-B2FB-1F3854FA3C2B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A2DC60B-7AF7-4752-8EBD-1BF31E4A851D}">
      <dgm:prSet phldrT="[Текст]"/>
      <dgm:spPr/>
      <dgm:t>
        <a:bodyPr/>
        <a:lstStyle/>
        <a:p>
          <a:r>
            <a:rPr lang="ru-RU" dirty="0" err="1" smtClean="0"/>
            <a:t>Дефляційна</a:t>
          </a:r>
          <a:r>
            <a:rPr lang="ru-RU" dirty="0" smtClean="0"/>
            <a:t> </a:t>
          </a:r>
          <a:r>
            <a:rPr lang="ru-RU" dirty="0" err="1" smtClean="0"/>
            <a:t>політика</a:t>
          </a:r>
          <a:endParaRPr lang="en-US" dirty="0"/>
        </a:p>
      </dgm:t>
    </dgm:pt>
    <dgm:pt modelId="{85D7FFCB-19E0-45E0-8CB6-CD0F39A61F96}" type="parTrans" cxnId="{0512D570-41DC-4008-A4B7-D169AA9A0510}">
      <dgm:prSet/>
      <dgm:spPr/>
      <dgm:t>
        <a:bodyPr/>
        <a:lstStyle/>
        <a:p>
          <a:endParaRPr lang="en-US"/>
        </a:p>
      </dgm:t>
    </dgm:pt>
    <dgm:pt modelId="{8A4A9E41-6B92-4D38-967C-52DBC2CB54EF}" type="sibTrans" cxnId="{0512D570-41DC-4008-A4B7-D169AA9A0510}">
      <dgm:prSet/>
      <dgm:spPr/>
      <dgm:t>
        <a:bodyPr/>
        <a:lstStyle/>
        <a:p>
          <a:endParaRPr lang="en-US"/>
        </a:p>
      </dgm:t>
    </dgm:pt>
    <dgm:pt modelId="{F4ACB938-1540-4977-B0D0-45C66CF5DB4B}">
      <dgm:prSet phldrT="[Текст]" custT="1"/>
      <dgm:spPr/>
      <dgm:t>
        <a:bodyPr/>
        <a:lstStyle/>
        <a:p>
          <a:r>
            <a:rPr lang="ru-RU" sz="1600" dirty="0" err="1" smtClean="0"/>
            <a:t>ґрунтується</a:t>
          </a:r>
          <a:r>
            <a:rPr lang="ru-RU" sz="1600" dirty="0" smtClean="0"/>
            <a:t> на методах </a:t>
          </a:r>
          <a:r>
            <a:rPr lang="ru-RU" sz="1600" dirty="0" err="1" smtClean="0"/>
            <a:t>обмеження</a:t>
          </a:r>
          <a:r>
            <a:rPr lang="ru-RU" sz="1600" dirty="0" smtClean="0"/>
            <a:t> грошового </a:t>
          </a:r>
          <a:r>
            <a:rPr lang="ru-RU" sz="1600" dirty="0" err="1" smtClean="0"/>
            <a:t>попиту</a:t>
          </a:r>
          <a:r>
            <a:rPr lang="ru-RU" sz="1600" dirty="0" smtClean="0"/>
            <a:t> через </a:t>
          </a:r>
          <a:r>
            <a:rPr lang="ru-RU" sz="1600" dirty="0" err="1" smtClean="0"/>
            <a:t>грошово-кредитний</a:t>
          </a:r>
          <a:r>
            <a:rPr lang="ru-RU" sz="1600" dirty="0" smtClean="0"/>
            <a:t> та </a:t>
          </a:r>
          <a:r>
            <a:rPr lang="ru-RU" sz="1600" dirty="0" err="1" smtClean="0"/>
            <a:t>податковий</a:t>
          </a:r>
          <a:r>
            <a:rPr lang="ru-RU" sz="1600" dirty="0" smtClean="0"/>
            <a:t> </a:t>
          </a:r>
          <a:r>
            <a:rPr lang="ru-RU" sz="1600" dirty="0" err="1" smtClean="0"/>
            <a:t>механізми</a:t>
          </a:r>
          <a:r>
            <a:rPr lang="ru-RU" sz="1600" dirty="0" smtClean="0"/>
            <a:t> шляхом </a:t>
          </a:r>
          <a:r>
            <a:rPr lang="ru-RU" sz="1600" dirty="0" err="1" smtClean="0"/>
            <a:t>зниження</a:t>
          </a:r>
          <a:r>
            <a:rPr lang="ru-RU" sz="1600" dirty="0" smtClean="0"/>
            <a:t> </a:t>
          </a:r>
          <a:r>
            <a:rPr lang="ru-RU" sz="1600" dirty="0" err="1" smtClean="0"/>
            <a:t>державних</a:t>
          </a:r>
          <a:r>
            <a:rPr lang="ru-RU" sz="1600" dirty="0" smtClean="0"/>
            <a:t> </a:t>
          </a:r>
          <a:r>
            <a:rPr lang="ru-RU" sz="1600" dirty="0" err="1" smtClean="0"/>
            <a:t>видатків</a:t>
          </a:r>
          <a:r>
            <a:rPr lang="ru-RU" sz="1600" dirty="0" smtClean="0"/>
            <a:t>, </a:t>
          </a:r>
          <a:r>
            <a:rPr lang="ru-RU" sz="1600" dirty="0" err="1" smtClean="0"/>
            <a:t>підвищення</a:t>
          </a:r>
          <a:r>
            <a:rPr lang="ru-RU" sz="1600" dirty="0" smtClean="0"/>
            <a:t> </a:t>
          </a:r>
          <a:r>
            <a:rPr lang="ru-RU" sz="1600" dirty="0" err="1" smtClean="0"/>
            <a:t>відсоткової</a:t>
          </a:r>
          <a:r>
            <a:rPr lang="ru-RU" sz="1600" dirty="0" smtClean="0"/>
            <a:t> ставки за кредит, </a:t>
          </a:r>
          <a:r>
            <a:rPr lang="ru-RU" sz="1600" dirty="0" err="1" smtClean="0"/>
            <a:t>посилення</a:t>
          </a:r>
          <a:r>
            <a:rPr lang="ru-RU" sz="1600" dirty="0" smtClean="0"/>
            <a:t> </a:t>
          </a:r>
          <a:r>
            <a:rPr lang="ru-RU" sz="1600" dirty="0" err="1" smtClean="0"/>
            <a:t>податкового</a:t>
          </a:r>
          <a:r>
            <a:rPr lang="ru-RU" sz="1600" dirty="0" smtClean="0"/>
            <a:t> </a:t>
          </a:r>
          <a:r>
            <a:rPr lang="ru-RU" sz="1600" dirty="0" err="1" smtClean="0"/>
            <a:t>пресу</a:t>
          </a:r>
          <a:r>
            <a:rPr lang="ru-RU" sz="1600" dirty="0" smtClean="0"/>
            <a:t>, </a:t>
          </a:r>
          <a:r>
            <a:rPr lang="ru-RU" sz="1600" dirty="0" err="1" smtClean="0"/>
            <a:t>обмеження</a:t>
          </a:r>
          <a:r>
            <a:rPr lang="ru-RU" sz="1600" dirty="0" smtClean="0"/>
            <a:t> </a:t>
          </a:r>
          <a:r>
            <a:rPr lang="ru-RU" sz="1600" dirty="0" err="1" smtClean="0"/>
            <a:t>грошової</a:t>
          </a:r>
          <a:r>
            <a:rPr lang="ru-RU" sz="1600" dirty="0" smtClean="0"/>
            <a:t> </a:t>
          </a:r>
          <a:r>
            <a:rPr lang="ru-RU" sz="1600" dirty="0" err="1" smtClean="0"/>
            <a:t>маси</a:t>
          </a:r>
          <a:r>
            <a:rPr lang="ru-RU" sz="1600" dirty="0" smtClean="0"/>
            <a:t> </a:t>
          </a:r>
          <a:r>
            <a:rPr lang="ru-RU" sz="1600" dirty="0" err="1" smtClean="0"/>
            <a:t>тощо</a:t>
          </a:r>
          <a:endParaRPr lang="en-US" sz="1600" dirty="0"/>
        </a:p>
      </dgm:t>
    </dgm:pt>
    <dgm:pt modelId="{A6ADBF60-5298-4D51-A84C-F600A403A750}" type="parTrans" cxnId="{9C91860F-3345-4496-A5E3-44A645CFC127}">
      <dgm:prSet/>
      <dgm:spPr/>
      <dgm:t>
        <a:bodyPr/>
        <a:lstStyle/>
        <a:p>
          <a:endParaRPr lang="en-US"/>
        </a:p>
      </dgm:t>
    </dgm:pt>
    <dgm:pt modelId="{57779FC0-F09E-482D-B535-3B6145776003}" type="sibTrans" cxnId="{9C91860F-3345-4496-A5E3-44A645CFC127}">
      <dgm:prSet/>
      <dgm:spPr/>
      <dgm:t>
        <a:bodyPr/>
        <a:lstStyle/>
        <a:p>
          <a:endParaRPr lang="en-US"/>
        </a:p>
      </dgm:t>
    </dgm:pt>
    <dgm:pt modelId="{F3DEC478-5406-4F93-B6AD-F79F8A09F863}">
      <dgm:prSet phldrT="[Текст]"/>
      <dgm:spPr/>
      <dgm:t>
        <a:bodyPr/>
        <a:lstStyle/>
        <a:p>
          <a:r>
            <a:rPr lang="uk-UA" dirty="0" smtClean="0"/>
            <a:t>Політика доходів</a:t>
          </a:r>
          <a:endParaRPr lang="en-US" dirty="0"/>
        </a:p>
      </dgm:t>
    </dgm:pt>
    <dgm:pt modelId="{AA571180-9695-48C2-9B87-DE83556747A0}" type="parTrans" cxnId="{8CAC6C7A-EA75-46FC-BD18-EB4B502D6466}">
      <dgm:prSet/>
      <dgm:spPr/>
      <dgm:t>
        <a:bodyPr/>
        <a:lstStyle/>
        <a:p>
          <a:endParaRPr lang="en-US"/>
        </a:p>
      </dgm:t>
    </dgm:pt>
    <dgm:pt modelId="{36E3B84F-9F5F-411F-8DBA-FF91663B26B9}" type="sibTrans" cxnId="{8CAC6C7A-EA75-46FC-BD18-EB4B502D6466}">
      <dgm:prSet/>
      <dgm:spPr/>
      <dgm:t>
        <a:bodyPr/>
        <a:lstStyle/>
        <a:p>
          <a:endParaRPr lang="en-US"/>
        </a:p>
      </dgm:t>
    </dgm:pt>
    <dgm:pt modelId="{475E9535-F853-40C0-AD4F-78BBE45C35AC}">
      <dgm:prSet phldrT="[Текст]" custT="1"/>
      <dgm:spPr/>
      <dgm:t>
        <a:bodyPr/>
        <a:lstStyle/>
        <a:p>
          <a:r>
            <a:rPr lang="ru-RU" sz="1400" dirty="0" err="1" smtClean="0"/>
            <a:t>пряме</a:t>
          </a:r>
          <a:r>
            <a:rPr lang="ru-RU" sz="1400" dirty="0" smtClean="0"/>
            <a:t> </a:t>
          </a:r>
          <a:r>
            <a:rPr lang="ru-RU" sz="1400" dirty="0" err="1" smtClean="0"/>
            <a:t>обмеження</a:t>
          </a:r>
          <a:r>
            <a:rPr lang="ru-RU" sz="1400" dirty="0" smtClean="0"/>
            <a:t> </a:t>
          </a:r>
          <a:r>
            <a:rPr lang="ru-RU" sz="1400" dirty="0" err="1" smtClean="0"/>
            <a:t>зростання</a:t>
          </a:r>
          <a:r>
            <a:rPr lang="ru-RU" sz="1400" dirty="0" smtClean="0"/>
            <a:t> </a:t>
          </a:r>
          <a:r>
            <a:rPr lang="ru-RU" sz="1400" dirty="0" err="1" smtClean="0"/>
            <a:t>цін</a:t>
          </a:r>
          <a:r>
            <a:rPr lang="ru-RU" sz="1400" dirty="0" smtClean="0"/>
            <a:t> </a:t>
          </a:r>
          <a:r>
            <a:rPr lang="ru-RU" sz="1400" dirty="0" err="1" smtClean="0"/>
            <a:t>і</a:t>
          </a:r>
          <a:r>
            <a:rPr lang="ru-RU" sz="1400" dirty="0" smtClean="0"/>
            <a:t> </a:t>
          </a:r>
          <a:r>
            <a:rPr lang="ru-RU" sz="1400" dirty="0" err="1" smtClean="0"/>
            <a:t>доходів</a:t>
          </a:r>
          <a:r>
            <a:rPr lang="ru-RU" sz="1400" dirty="0" smtClean="0"/>
            <a:t> </a:t>
          </a:r>
          <a:r>
            <a:rPr lang="ru-RU" sz="1400" dirty="0" err="1" smtClean="0"/>
            <a:t>передусім</a:t>
          </a:r>
          <a:r>
            <a:rPr lang="ru-RU" sz="1400" dirty="0" smtClean="0"/>
            <a:t> </a:t>
          </a:r>
          <a:br>
            <a:rPr lang="ru-RU" sz="1400" dirty="0" smtClean="0"/>
          </a:br>
          <a:r>
            <a:rPr lang="ru-RU" sz="1400" dirty="0" smtClean="0"/>
            <a:t>через </a:t>
          </a:r>
          <a:r>
            <a:rPr lang="ru-RU" sz="1400" dirty="0" err="1" smtClean="0"/>
            <a:t>механізми</a:t>
          </a:r>
          <a:r>
            <a:rPr lang="ru-RU" sz="1400" dirty="0" smtClean="0"/>
            <a:t>: </a:t>
          </a:r>
          <a:r>
            <a:rPr lang="ru-RU" sz="1400" dirty="0" err="1" smtClean="0"/>
            <a:t>фіксації</a:t>
          </a:r>
          <a:r>
            <a:rPr lang="ru-RU" sz="1400" dirty="0" smtClean="0"/>
            <a:t> </a:t>
          </a:r>
          <a:r>
            <a:rPr lang="ru-RU" sz="1400" dirty="0" err="1" smtClean="0"/>
            <a:t>цін</a:t>
          </a:r>
          <a:r>
            <a:rPr lang="ru-RU" sz="1400" dirty="0" smtClean="0"/>
            <a:t>; «</a:t>
          </a:r>
          <a:r>
            <a:rPr lang="ru-RU" sz="1400" dirty="0" err="1" smtClean="0"/>
            <a:t>заморожування</a:t>
          </a:r>
          <a:r>
            <a:rPr lang="ru-RU" sz="1400" dirty="0" smtClean="0"/>
            <a:t> </a:t>
          </a:r>
          <a:r>
            <a:rPr lang="ru-RU" sz="1400" dirty="0" err="1" smtClean="0"/>
            <a:t>заробітної</a:t>
          </a:r>
          <a:r>
            <a:rPr lang="ru-RU" sz="1400" dirty="0" smtClean="0"/>
            <a:t> плати», </a:t>
          </a:r>
          <a:r>
            <a:rPr lang="ru-RU" sz="1400" dirty="0" err="1" smtClean="0"/>
            <a:t>укладання</a:t>
          </a:r>
          <a:r>
            <a:rPr lang="ru-RU" sz="1400" dirty="0" smtClean="0"/>
            <a:t> </a:t>
          </a:r>
          <a:r>
            <a:rPr lang="ru-RU" sz="1400" dirty="0" err="1" smtClean="0"/>
            <a:t>угод</a:t>
          </a:r>
          <a:r>
            <a:rPr lang="ru-RU" sz="1400" dirty="0" smtClean="0"/>
            <a:t>  про </a:t>
          </a:r>
          <a:r>
            <a:rPr lang="ru-RU" sz="1400" dirty="0" err="1" smtClean="0"/>
            <a:t>цінову</a:t>
          </a:r>
          <a:r>
            <a:rPr lang="ru-RU" sz="1400" dirty="0" smtClean="0"/>
            <a:t> </a:t>
          </a:r>
          <a:r>
            <a:rPr lang="ru-RU" sz="1400" dirty="0" err="1" smtClean="0"/>
            <a:t>політику</a:t>
          </a:r>
          <a:r>
            <a:rPr lang="ru-RU" sz="1400" dirty="0" smtClean="0"/>
            <a:t> </a:t>
          </a:r>
          <a:r>
            <a:rPr lang="ru-RU" sz="1400" dirty="0" err="1" smtClean="0"/>
            <a:t>з</a:t>
          </a:r>
          <a:r>
            <a:rPr lang="ru-RU" sz="1400" dirty="0" smtClean="0"/>
            <a:t> </a:t>
          </a:r>
          <a:r>
            <a:rPr lang="ru-RU" sz="1400" dirty="0" err="1" smtClean="0"/>
            <a:t>галузями</a:t>
          </a:r>
          <a:r>
            <a:rPr lang="ru-RU" sz="1400" dirty="0" smtClean="0"/>
            <a:t> та </a:t>
          </a:r>
          <a:r>
            <a:rPr lang="ru-RU" sz="1400" dirty="0" err="1" smtClean="0"/>
            <a:t>обмеження</a:t>
          </a:r>
          <a:r>
            <a:rPr lang="ru-RU" sz="1400" dirty="0" smtClean="0"/>
            <a:t> </a:t>
          </a:r>
          <a:r>
            <a:rPr lang="ru-RU" sz="1400" dirty="0" err="1" smtClean="0"/>
            <a:t>зарплати</a:t>
          </a:r>
          <a:r>
            <a:rPr lang="ru-RU" sz="1400" dirty="0" smtClean="0"/>
            <a:t> за </a:t>
          </a:r>
          <a:r>
            <a:rPr lang="ru-RU" sz="1400" dirty="0" err="1" smtClean="0"/>
            <a:t>допомогою</a:t>
          </a:r>
          <a:r>
            <a:rPr lang="ru-RU" sz="1400" dirty="0" smtClean="0"/>
            <a:t> </a:t>
          </a:r>
          <a:r>
            <a:rPr lang="ru-RU" sz="1400" dirty="0" err="1" smtClean="0"/>
            <a:t>податків</a:t>
          </a:r>
          <a:r>
            <a:rPr lang="ru-RU" sz="1400" dirty="0" smtClean="0"/>
            <a:t>. </a:t>
          </a:r>
          <a:endParaRPr lang="en-US" sz="1400" dirty="0"/>
        </a:p>
      </dgm:t>
    </dgm:pt>
    <dgm:pt modelId="{CA01D4C4-435B-4B37-8E54-40633EA677A5}" type="parTrans" cxnId="{D56A2EA4-0641-4DE6-9394-7FD66AEC6091}">
      <dgm:prSet/>
      <dgm:spPr/>
      <dgm:t>
        <a:bodyPr/>
        <a:lstStyle/>
        <a:p>
          <a:endParaRPr lang="en-US"/>
        </a:p>
      </dgm:t>
    </dgm:pt>
    <dgm:pt modelId="{7341B6E2-73D3-453B-B40B-F58B7828CEA8}" type="sibTrans" cxnId="{D56A2EA4-0641-4DE6-9394-7FD66AEC6091}">
      <dgm:prSet/>
      <dgm:spPr/>
      <dgm:t>
        <a:bodyPr/>
        <a:lstStyle/>
        <a:p>
          <a:endParaRPr lang="en-US"/>
        </a:p>
      </dgm:t>
    </dgm:pt>
    <dgm:pt modelId="{415AD85B-D9C5-43C2-A195-E78AC44CB3A5}">
      <dgm:prSet phldrT="[Текст]" custT="1"/>
      <dgm:spPr/>
      <dgm:t>
        <a:bodyPr/>
        <a:lstStyle/>
        <a:p>
          <a:r>
            <a:rPr lang="ru-RU" sz="1600" dirty="0" err="1" smtClean="0"/>
            <a:t>спричиняє</a:t>
          </a:r>
          <a:r>
            <a:rPr lang="ru-RU" sz="1600" dirty="0" smtClean="0"/>
            <a:t> </a:t>
          </a:r>
          <a:r>
            <a:rPr lang="ru-RU" sz="1600" dirty="0" err="1" smtClean="0"/>
            <a:t>уповільнення</a:t>
          </a:r>
          <a:r>
            <a:rPr lang="ru-RU" sz="1600" dirty="0" smtClean="0"/>
            <a:t> </a:t>
          </a:r>
          <a:r>
            <a:rPr lang="ru-RU" sz="1600" dirty="0" err="1" smtClean="0"/>
            <a:t>економічного</a:t>
          </a:r>
          <a:r>
            <a:rPr lang="ru-RU" sz="1600" dirty="0" smtClean="0"/>
            <a:t> </a:t>
          </a:r>
          <a:r>
            <a:rPr lang="ru-RU" sz="1600" dirty="0" err="1" smtClean="0"/>
            <a:t>зростання</a:t>
          </a:r>
          <a:r>
            <a:rPr lang="ru-RU" sz="1600" dirty="0" smtClean="0"/>
            <a:t> </a:t>
          </a:r>
          <a:r>
            <a:rPr lang="ru-RU" sz="1600" dirty="0" err="1" smtClean="0"/>
            <a:t>і</a:t>
          </a:r>
          <a:r>
            <a:rPr lang="ru-RU" sz="1600" dirty="0" smtClean="0"/>
            <a:t> </a:t>
          </a:r>
          <a:r>
            <a:rPr lang="ru-RU" sz="1600" dirty="0" err="1" smtClean="0"/>
            <a:t>навіть</a:t>
          </a:r>
          <a:r>
            <a:rPr lang="ru-RU" sz="1600" dirty="0" smtClean="0"/>
            <a:t> </a:t>
          </a:r>
          <a:r>
            <a:rPr lang="ru-RU" sz="1600" dirty="0" err="1" smtClean="0"/>
            <a:t>кризові</a:t>
          </a:r>
          <a:r>
            <a:rPr lang="ru-RU" sz="1600" dirty="0" smtClean="0"/>
            <a:t> </a:t>
          </a:r>
          <a:r>
            <a:rPr lang="ru-RU" sz="1600" dirty="0" err="1" smtClean="0"/>
            <a:t>явища</a:t>
          </a:r>
          <a:endParaRPr lang="en-US" sz="1600" dirty="0"/>
        </a:p>
      </dgm:t>
    </dgm:pt>
    <dgm:pt modelId="{3715D444-920E-478B-86C6-5594185CC425}" type="parTrans" cxnId="{E183E321-38E7-4B70-AE00-C50DF199C475}">
      <dgm:prSet/>
      <dgm:spPr/>
      <dgm:t>
        <a:bodyPr/>
        <a:lstStyle/>
        <a:p>
          <a:endParaRPr lang="en-US"/>
        </a:p>
      </dgm:t>
    </dgm:pt>
    <dgm:pt modelId="{AA915BF2-5A6D-4A14-A96A-AFD012D61FC4}" type="sibTrans" cxnId="{E183E321-38E7-4B70-AE00-C50DF199C475}">
      <dgm:prSet/>
      <dgm:spPr/>
      <dgm:t>
        <a:bodyPr/>
        <a:lstStyle/>
        <a:p>
          <a:endParaRPr lang="en-US"/>
        </a:p>
      </dgm:t>
    </dgm:pt>
    <dgm:pt modelId="{59D773DA-340B-4921-B969-640701B8AA8E}">
      <dgm:prSet phldrT="[Текст]" custT="1"/>
      <dgm:spPr/>
      <dgm:t>
        <a:bodyPr/>
        <a:lstStyle/>
        <a:p>
          <a:r>
            <a:rPr lang="ru-RU" sz="1400" dirty="0" err="1" smtClean="0"/>
            <a:t>справляє</a:t>
          </a:r>
          <a:r>
            <a:rPr lang="ru-RU" sz="1400" dirty="0" smtClean="0"/>
            <a:t> </a:t>
          </a:r>
          <a:r>
            <a:rPr lang="ru-RU" sz="1400" dirty="0" err="1" smtClean="0"/>
            <a:t>подвійний</a:t>
          </a:r>
          <a:r>
            <a:rPr lang="ru-RU" sz="1400" dirty="0" smtClean="0"/>
            <a:t> </a:t>
          </a:r>
          <a:r>
            <a:rPr lang="ru-RU" sz="1400" dirty="0" err="1" smtClean="0"/>
            <a:t>вплив</a:t>
          </a:r>
          <a:r>
            <a:rPr lang="ru-RU" sz="1400" dirty="0" smtClean="0"/>
            <a:t> на </a:t>
          </a:r>
          <a:r>
            <a:rPr lang="ru-RU" sz="1400" dirty="0" err="1" smtClean="0"/>
            <a:t>інфляцію</a:t>
          </a:r>
          <a:r>
            <a:rPr lang="ru-RU" sz="1400" dirty="0" smtClean="0"/>
            <a:t>, </a:t>
          </a:r>
          <a:r>
            <a:rPr lang="ru-RU" sz="1400" dirty="0" err="1" smtClean="0"/>
            <a:t>обмежуючи</a:t>
          </a:r>
          <a:r>
            <a:rPr lang="ru-RU" sz="1400" dirty="0" smtClean="0"/>
            <a:t> </a:t>
          </a:r>
          <a:r>
            <a:rPr lang="ru-RU" sz="1400" dirty="0" err="1" smtClean="0"/>
            <a:t>розміри</a:t>
          </a:r>
          <a:r>
            <a:rPr lang="ru-RU" sz="1400" dirty="0" smtClean="0"/>
            <a:t>  </a:t>
          </a:r>
          <a:r>
            <a:rPr lang="ru-RU" sz="1400" dirty="0" err="1" smtClean="0"/>
            <a:t>підвищення</a:t>
          </a:r>
          <a:r>
            <a:rPr lang="ru-RU" sz="1400" dirty="0" smtClean="0"/>
            <a:t> </a:t>
          </a:r>
          <a:r>
            <a:rPr lang="ru-RU" sz="1400" dirty="0" err="1" smtClean="0"/>
            <a:t>цін</a:t>
          </a:r>
          <a:r>
            <a:rPr lang="ru-RU" sz="1400" dirty="0" smtClean="0"/>
            <a:t> </a:t>
          </a:r>
          <a:r>
            <a:rPr lang="ru-RU" sz="1400" dirty="0" err="1" smtClean="0"/>
            <a:t>і</a:t>
          </a:r>
          <a:r>
            <a:rPr lang="ru-RU" sz="1400" dirty="0" smtClean="0"/>
            <a:t> </a:t>
          </a:r>
          <a:r>
            <a:rPr lang="ru-RU" sz="1400" dirty="0" err="1" smtClean="0"/>
            <a:t>заробітної</a:t>
          </a:r>
          <a:r>
            <a:rPr lang="ru-RU" sz="1400" dirty="0" smtClean="0"/>
            <a:t> плати, </a:t>
          </a:r>
          <a:r>
            <a:rPr lang="ru-RU" sz="1400" dirty="0" err="1" smtClean="0"/>
            <a:t>відбувається</a:t>
          </a:r>
          <a:r>
            <a:rPr lang="ru-RU" sz="1400" dirty="0" smtClean="0"/>
            <a:t> </a:t>
          </a:r>
          <a:r>
            <a:rPr lang="ru-RU" sz="1400" dirty="0" err="1" smtClean="0"/>
            <a:t>зменшення</a:t>
          </a:r>
          <a:r>
            <a:rPr lang="ru-RU" sz="1400" dirty="0" smtClean="0"/>
            <a:t> </a:t>
          </a:r>
          <a:r>
            <a:rPr lang="ru-RU" sz="1400" dirty="0" err="1" smtClean="0"/>
            <a:t>зростання</a:t>
          </a:r>
          <a:r>
            <a:rPr lang="ru-RU" sz="1400" dirty="0" smtClean="0"/>
            <a:t> </a:t>
          </a:r>
          <a:r>
            <a:rPr lang="ru-RU" sz="1400" dirty="0" err="1" smtClean="0"/>
            <a:t>витрат</a:t>
          </a:r>
          <a:r>
            <a:rPr lang="ru-RU" sz="1400" dirty="0" smtClean="0"/>
            <a:t> на  </a:t>
          </a:r>
          <a:r>
            <a:rPr lang="ru-RU" sz="1400" dirty="0" err="1" smtClean="0"/>
            <a:t>виробництво</a:t>
          </a:r>
          <a:r>
            <a:rPr lang="ru-RU" sz="1400" dirty="0" smtClean="0"/>
            <a:t> </a:t>
          </a:r>
          <a:r>
            <a:rPr lang="ru-RU" sz="1400" dirty="0" err="1" smtClean="0"/>
            <a:t>товарів</a:t>
          </a:r>
          <a:r>
            <a:rPr lang="ru-RU" sz="1400" dirty="0" smtClean="0"/>
            <a:t>, в </a:t>
          </a:r>
          <a:r>
            <a:rPr lang="ru-RU" sz="1400" dirty="0" err="1" smtClean="0"/>
            <a:t>ціну</a:t>
          </a:r>
          <a:r>
            <a:rPr lang="ru-RU" sz="1400" dirty="0" smtClean="0"/>
            <a:t> </a:t>
          </a:r>
          <a:r>
            <a:rPr lang="ru-RU" sz="1400" dirty="0" err="1" smtClean="0"/>
            <a:t>яких</a:t>
          </a:r>
          <a:r>
            <a:rPr lang="ru-RU" sz="1400" dirty="0" smtClean="0"/>
            <a:t> </a:t>
          </a:r>
          <a:r>
            <a:rPr lang="ru-RU" sz="1400" dirty="0" err="1" smtClean="0"/>
            <a:t>входять</a:t>
          </a:r>
          <a:r>
            <a:rPr lang="ru-RU" sz="1400" dirty="0" smtClean="0"/>
            <a:t> </a:t>
          </a:r>
          <a:r>
            <a:rPr lang="ru-RU" sz="1400" dirty="0" err="1" smtClean="0"/>
            <a:t>ці</a:t>
          </a:r>
          <a:r>
            <a:rPr lang="ru-RU" sz="1400" dirty="0" smtClean="0"/>
            <a:t> </a:t>
          </a:r>
          <a:r>
            <a:rPr lang="ru-RU" sz="1400" dirty="0" err="1" smtClean="0"/>
            <a:t>величини</a:t>
          </a:r>
          <a:endParaRPr lang="en-US" sz="1400" dirty="0"/>
        </a:p>
      </dgm:t>
    </dgm:pt>
    <dgm:pt modelId="{0A64587D-F607-4021-B097-26162D933B22}" type="parTrans" cxnId="{56EB97FE-2C3E-4097-B7EC-5D204345AE68}">
      <dgm:prSet/>
      <dgm:spPr/>
      <dgm:t>
        <a:bodyPr/>
        <a:lstStyle/>
        <a:p>
          <a:endParaRPr lang="en-US"/>
        </a:p>
      </dgm:t>
    </dgm:pt>
    <dgm:pt modelId="{DFA8E008-F6BA-4429-9F2F-9E4621DAC56F}" type="sibTrans" cxnId="{56EB97FE-2C3E-4097-B7EC-5D204345AE68}">
      <dgm:prSet/>
      <dgm:spPr/>
      <dgm:t>
        <a:bodyPr/>
        <a:lstStyle/>
        <a:p>
          <a:endParaRPr lang="en-US"/>
        </a:p>
      </dgm:t>
    </dgm:pt>
    <dgm:pt modelId="{88C1B280-82B3-4A5B-ADE5-2B6728E9D594}" type="pres">
      <dgm:prSet presAssocID="{A9B7E9DE-B872-45A5-B2FB-1F3854FA3C2B}" presName="Name0" presStyleCnt="0">
        <dgm:presLayoutVars>
          <dgm:dir/>
          <dgm:animLvl val="lvl"/>
          <dgm:resizeHandles/>
        </dgm:presLayoutVars>
      </dgm:prSet>
      <dgm:spPr/>
    </dgm:pt>
    <dgm:pt modelId="{D20F103F-F989-4F9D-A05D-7F2625F01B07}" type="pres">
      <dgm:prSet presAssocID="{EA2DC60B-7AF7-4752-8EBD-1BF31E4A851D}" presName="linNode" presStyleCnt="0"/>
      <dgm:spPr/>
    </dgm:pt>
    <dgm:pt modelId="{CEA137C2-7246-4CC1-9D85-90BA564D6BCC}" type="pres">
      <dgm:prSet presAssocID="{EA2DC60B-7AF7-4752-8EBD-1BF31E4A851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39452-DAD1-496C-BE01-DCF42EAC46C3}" type="pres">
      <dgm:prSet presAssocID="{EA2DC60B-7AF7-4752-8EBD-1BF31E4A851D}" presName="childShp" presStyleLbl="bgAccFollowNode1" presStyleIdx="0" presStyleCnt="2" custScaleY="119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7E700-37F1-470B-870D-F87DEBCE3436}" type="pres">
      <dgm:prSet presAssocID="{8A4A9E41-6B92-4D38-967C-52DBC2CB54EF}" presName="spacing" presStyleCnt="0"/>
      <dgm:spPr/>
    </dgm:pt>
    <dgm:pt modelId="{FE54200B-49CD-4A6C-933C-2C69364C65A6}" type="pres">
      <dgm:prSet presAssocID="{F3DEC478-5406-4F93-B6AD-F79F8A09F863}" presName="linNode" presStyleCnt="0"/>
      <dgm:spPr/>
    </dgm:pt>
    <dgm:pt modelId="{5066C7FD-80EF-4B0C-936F-E8B98B8DDB77}" type="pres">
      <dgm:prSet presAssocID="{F3DEC478-5406-4F93-B6AD-F79F8A09F863}" presName="parentShp" presStyleLbl="node1" presStyleIdx="1" presStyleCnt="2">
        <dgm:presLayoutVars>
          <dgm:bulletEnabled val="1"/>
        </dgm:presLayoutVars>
      </dgm:prSet>
      <dgm:spPr/>
    </dgm:pt>
    <dgm:pt modelId="{649EC03E-1B4B-48BB-A0F6-51E7E476C9A5}" type="pres">
      <dgm:prSet presAssocID="{F3DEC478-5406-4F93-B6AD-F79F8A09F863}" presName="childShp" presStyleLbl="bgAccFollowNode1" presStyleIdx="1" presStyleCnt="2" custScaleY="120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6E6BBD-6617-4773-82E4-07F85025965B}" type="presOf" srcId="{F4ACB938-1540-4977-B0D0-45C66CF5DB4B}" destId="{02D39452-DAD1-496C-BE01-DCF42EAC46C3}" srcOrd="0" destOrd="0" presId="urn:microsoft.com/office/officeart/2005/8/layout/vList6"/>
    <dgm:cxn modelId="{9C91860F-3345-4496-A5E3-44A645CFC127}" srcId="{EA2DC60B-7AF7-4752-8EBD-1BF31E4A851D}" destId="{F4ACB938-1540-4977-B0D0-45C66CF5DB4B}" srcOrd="0" destOrd="0" parTransId="{A6ADBF60-5298-4D51-A84C-F600A403A750}" sibTransId="{57779FC0-F09E-482D-B535-3B6145776003}"/>
    <dgm:cxn modelId="{8CAC6C7A-EA75-46FC-BD18-EB4B502D6466}" srcId="{A9B7E9DE-B872-45A5-B2FB-1F3854FA3C2B}" destId="{F3DEC478-5406-4F93-B6AD-F79F8A09F863}" srcOrd="1" destOrd="0" parTransId="{AA571180-9695-48C2-9B87-DE83556747A0}" sibTransId="{36E3B84F-9F5F-411F-8DBA-FF91663B26B9}"/>
    <dgm:cxn modelId="{5285DE86-E0D4-4F82-93F8-6F9F0ADBE159}" type="presOf" srcId="{415AD85B-D9C5-43C2-A195-E78AC44CB3A5}" destId="{02D39452-DAD1-496C-BE01-DCF42EAC46C3}" srcOrd="0" destOrd="1" presId="urn:microsoft.com/office/officeart/2005/8/layout/vList6"/>
    <dgm:cxn modelId="{E183E321-38E7-4B70-AE00-C50DF199C475}" srcId="{EA2DC60B-7AF7-4752-8EBD-1BF31E4A851D}" destId="{415AD85B-D9C5-43C2-A195-E78AC44CB3A5}" srcOrd="1" destOrd="0" parTransId="{3715D444-920E-478B-86C6-5594185CC425}" sibTransId="{AA915BF2-5A6D-4A14-A96A-AFD012D61FC4}"/>
    <dgm:cxn modelId="{30A6CC80-A478-48EF-9765-BC6BA47674E2}" type="presOf" srcId="{EA2DC60B-7AF7-4752-8EBD-1BF31E4A851D}" destId="{CEA137C2-7246-4CC1-9D85-90BA564D6BCC}" srcOrd="0" destOrd="0" presId="urn:microsoft.com/office/officeart/2005/8/layout/vList6"/>
    <dgm:cxn modelId="{A671EAA0-D005-4345-873D-3D238709C0C7}" type="presOf" srcId="{F3DEC478-5406-4F93-B6AD-F79F8A09F863}" destId="{5066C7FD-80EF-4B0C-936F-E8B98B8DDB77}" srcOrd="0" destOrd="0" presId="urn:microsoft.com/office/officeart/2005/8/layout/vList6"/>
    <dgm:cxn modelId="{0512D570-41DC-4008-A4B7-D169AA9A0510}" srcId="{A9B7E9DE-B872-45A5-B2FB-1F3854FA3C2B}" destId="{EA2DC60B-7AF7-4752-8EBD-1BF31E4A851D}" srcOrd="0" destOrd="0" parTransId="{85D7FFCB-19E0-45E0-8CB6-CD0F39A61F96}" sibTransId="{8A4A9E41-6B92-4D38-967C-52DBC2CB54EF}"/>
    <dgm:cxn modelId="{7A4A9055-FD81-4CA7-B93C-48AA317ABCF5}" type="presOf" srcId="{A9B7E9DE-B872-45A5-B2FB-1F3854FA3C2B}" destId="{88C1B280-82B3-4A5B-ADE5-2B6728E9D594}" srcOrd="0" destOrd="0" presId="urn:microsoft.com/office/officeart/2005/8/layout/vList6"/>
    <dgm:cxn modelId="{74661B01-9E5B-465D-B6AD-D1480AC55B50}" type="presOf" srcId="{59D773DA-340B-4921-B969-640701B8AA8E}" destId="{649EC03E-1B4B-48BB-A0F6-51E7E476C9A5}" srcOrd="0" destOrd="1" presId="urn:microsoft.com/office/officeart/2005/8/layout/vList6"/>
    <dgm:cxn modelId="{56EB97FE-2C3E-4097-B7EC-5D204345AE68}" srcId="{F3DEC478-5406-4F93-B6AD-F79F8A09F863}" destId="{59D773DA-340B-4921-B969-640701B8AA8E}" srcOrd="1" destOrd="0" parTransId="{0A64587D-F607-4021-B097-26162D933B22}" sibTransId="{DFA8E008-F6BA-4429-9F2F-9E4621DAC56F}"/>
    <dgm:cxn modelId="{D56A2EA4-0641-4DE6-9394-7FD66AEC6091}" srcId="{F3DEC478-5406-4F93-B6AD-F79F8A09F863}" destId="{475E9535-F853-40C0-AD4F-78BBE45C35AC}" srcOrd="0" destOrd="0" parTransId="{CA01D4C4-435B-4B37-8E54-40633EA677A5}" sibTransId="{7341B6E2-73D3-453B-B40B-F58B7828CEA8}"/>
    <dgm:cxn modelId="{5FFC8A0C-1AF8-4DE7-A395-FD033ECD0F14}" type="presOf" srcId="{475E9535-F853-40C0-AD4F-78BBE45C35AC}" destId="{649EC03E-1B4B-48BB-A0F6-51E7E476C9A5}" srcOrd="0" destOrd="0" presId="urn:microsoft.com/office/officeart/2005/8/layout/vList6"/>
    <dgm:cxn modelId="{9885B2A1-2E32-4BF1-B3C5-6F248CB039BB}" type="presParOf" srcId="{88C1B280-82B3-4A5B-ADE5-2B6728E9D594}" destId="{D20F103F-F989-4F9D-A05D-7F2625F01B07}" srcOrd="0" destOrd="0" presId="urn:microsoft.com/office/officeart/2005/8/layout/vList6"/>
    <dgm:cxn modelId="{1071564B-1CA9-4E13-9FB2-16B1F731B42D}" type="presParOf" srcId="{D20F103F-F989-4F9D-A05D-7F2625F01B07}" destId="{CEA137C2-7246-4CC1-9D85-90BA564D6BCC}" srcOrd="0" destOrd="0" presId="urn:microsoft.com/office/officeart/2005/8/layout/vList6"/>
    <dgm:cxn modelId="{C0E6B3F1-00FA-4CD3-8464-C80BDA2381D3}" type="presParOf" srcId="{D20F103F-F989-4F9D-A05D-7F2625F01B07}" destId="{02D39452-DAD1-496C-BE01-DCF42EAC46C3}" srcOrd="1" destOrd="0" presId="urn:microsoft.com/office/officeart/2005/8/layout/vList6"/>
    <dgm:cxn modelId="{2857F69F-4069-44AC-95DE-B5F8B6144C89}" type="presParOf" srcId="{88C1B280-82B3-4A5B-ADE5-2B6728E9D594}" destId="{69F7E700-37F1-470B-870D-F87DEBCE3436}" srcOrd="1" destOrd="0" presId="urn:microsoft.com/office/officeart/2005/8/layout/vList6"/>
    <dgm:cxn modelId="{90FFD8FE-2EE5-4532-943A-92A0E8EA3BBA}" type="presParOf" srcId="{88C1B280-82B3-4A5B-ADE5-2B6728E9D594}" destId="{FE54200B-49CD-4A6C-933C-2C69364C65A6}" srcOrd="2" destOrd="0" presId="urn:microsoft.com/office/officeart/2005/8/layout/vList6"/>
    <dgm:cxn modelId="{54405DDB-49F4-4277-8B91-7E5451663458}" type="presParOf" srcId="{FE54200B-49CD-4A6C-933C-2C69364C65A6}" destId="{5066C7FD-80EF-4B0C-936F-E8B98B8DDB77}" srcOrd="0" destOrd="0" presId="urn:microsoft.com/office/officeart/2005/8/layout/vList6"/>
    <dgm:cxn modelId="{3EC028B2-697A-491E-9A6E-FD3BA084B730}" type="presParOf" srcId="{FE54200B-49CD-4A6C-933C-2C69364C65A6}" destId="{649EC03E-1B4B-48BB-A0F6-51E7E476C9A5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89DCBF-0562-4950-B344-01C5E1FAA7D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EF8625-75C4-4670-BC94-F9E5BD33C9B8}">
      <dgm:prSet phldrT="[Текст]"/>
      <dgm:spPr/>
      <dgm:t>
        <a:bodyPr/>
        <a:lstStyle/>
        <a:p>
          <a:r>
            <a:rPr lang="ru-RU" dirty="0" err="1" smtClean="0"/>
            <a:t>Нуліфікація</a:t>
          </a:r>
          <a:endParaRPr lang="en-US" dirty="0"/>
        </a:p>
      </dgm:t>
    </dgm:pt>
    <dgm:pt modelId="{27968FC0-1DDA-433E-955C-B37F81224F64}" type="parTrans" cxnId="{4618877D-34FC-42DE-9886-7520F22F9046}">
      <dgm:prSet/>
      <dgm:spPr/>
      <dgm:t>
        <a:bodyPr/>
        <a:lstStyle/>
        <a:p>
          <a:endParaRPr lang="en-US"/>
        </a:p>
      </dgm:t>
    </dgm:pt>
    <dgm:pt modelId="{F6A74F7E-ED03-47DB-98C5-43E8C9BD89CE}" type="sibTrans" cxnId="{4618877D-34FC-42DE-9886-7520F22F9046}">
      <dgm:prSet/>
      <dgm:spPr/>
      <dgm:t>
        <a:bodyPr/>
        <a:lstStyle/>
        <a:p>
          <a:endParaRPr lang="en-US"/>
        </a:p>
      </dgm:t>
    </dgm:pt>
    <dgm:pt modelId="{A38A7224-D460-46BB-AE31-4F88B43011D1}">
      <dgm:prSet phldrT="[Текст]" custT="1"/>
      <dgm:spPr/>
      <dgm:t>
        <a:bodyPr/>
        <a:lstStyle/>
        <a:p>
          <a:r>
            <a:rPr lang="ru-RU" sz="1800" dirty="0" err="1" smtClean="0"/>
            <a:t>оголошення</a:t>
          </a:r>
          <a:r>
            <a:rPr lang="ru-RU" sz="1800" dirty="0" smtClean="0"/>
            <a:t> державою </a:t>
          </a:r>
          <a:r>
            <a:rPr lang="ru-RU" sz="1800" dirty="0" err="1" smtClean="0"/>
            <a:t>знецінених</a:t>
          </a:r>
          <a:r>
            <a:rPr lang="ru-RU" sz="1800" dirty="0" smtClean="0"/>
            <a:t> </a:t>
          </a:r>
          <a:r>
            <a:rPr lang="ru-RU" sz="1800" dirty="0" err="1" smtClean="0"/>
            <a:t>паперових</a:t>
          </a:r>
          <a:r>
            <a:rPr lang="ru-RU" sz="1800" dirty="0" smtClean="0"/>
            <a:t> </a:t>
          </a:r>
          <a:r>
            <a:rPr lang="ru-RU" sz="1800" dirty="0" err="1" smtClean="0"/>
            <a:t>грошових</a:t>
          </a:r>
          <a:r>
            <a:rPr lang="ru-RU" sz="1800" dirty="0" smtClean="0"/>
            <a:t> </a:t>
          </a:r>
          <a:r>
            <a:rPr lang="ru-RU" sz="1800" dirty="0" err="1" smtClean="0"/>
            <a:t>знаків</a:t>
          </a:r>
          <a:r>
            <a:rPr lang="ru-RU" sz="1800" dirty="0" smtClean="0"/>
            <a:t> </a:t>
          </a:r>
          <a:r>
            <a:rPr lang="ru-RU" sz="1800" dirty="0" err="1" smtClean="0"/>
            <a:t>недійсними</a:t>
          </a:r>
          <a:endParaRPr lang="en-US" sz="1800" dirty="0"/>
        </a:p>
      </dgm:t>
    </dgm:pt>
    <dgm:pt modelId="{E5752810-C053-4CAD-B9E2-9C626079ADE1}" type="parTrans" cxnId="{B302A41E-C57C-45EC-8DCC-E69104BAE6CE}">
      <dgm:prSet/>
      <dgm:spPr/>
      <dgm:t>
        <a:bodyPr/>
        <a:lstStyle/>
        <a:p>
          <a:endParaRPr lang="en-US"/>
        </a:p>
      </dgm:t>
    </dgm:pt>
    <dgm:pt modelId="{0F7353F3-B6EC-4C2D-A198-6D7D46D37B86}" type="sibTrans" cxnId="{B302A41E-C57C-45EC-8DCC-E69104BAE6CE}">
      <dgm:prSet/>
      <dgm:spPr/>
      <dgm:t>
        <a:bodyPr/>
        <a:lstStyle/>
        <a:p>
          <a:endParaRPr lang="en-US"/>
        </a:p>
      </dgm:t>
    </dgm:pt>
    <dgm:pt modelId="{9404D4AF-C299-42D5-A0FC-B92DAA4D4DD1}">
      <dgm:prSet phldrT="[Текст]"/>
      <dgm:spPr/>
      <dgm:t>
        <a:bodyPr/>
        <a:lstStyle/>
        <a:p>
          <a:r>
            <a:rPr lang="ru-RU" dirty="0" err="1" smtClean="0"/>
            <a:t>Девальвація</a:t>
          </a:r>
          <a:endParaRPr lang="en-US" dirty="0"/>
        </a:p>
      </dgm:t>
    </dgm:pt>
    <dgm:pt modelId="{15582F82-43FE-4C50-8ED8-41AE0AC10A4E}" type="parTrans" cxnId="{E1578187-E25E-4417-95DC-39BC44F7AB2C}">
      <dgm:prSet/>
      <dgm:spPr/>
      <dgm:t>
        <a:bodyPr/>
        <a:lstStyle/>
        <a:p>
          <a:endParaRPr lang="en-US"/>
        </a:p>
      </dgm:t>
    </dgm:pt>
    <dgm:pt modelId="{35DFB990-F820-485B-9EE9-36E18B163875}" type="sibTrans" cxnId="{E1578187-E25E-4417-95DC-39BC44F7AB2C}">
      <dgm:prSet/>
      <dgm:spPr/>
      <dgm:t>
        <a:bodyPr/>
        <a:lstStyle/>
        <a:p>
          <a:endParaRPr lang="en-US"/>
        </a:p>
      </dgm:t>
    </dgm:pt>
    <dgm:pt modelId="{19B7AC09-B55E-46E5-A061-4DB76F2CBB3F}">
      <dgm:prSet phldrT="[Текст]" custT="1"/>
      <dgm:spPr/>
      <dgm:t>
        <a:bodyPr/>
        <a:lstStyle/>
        <a:p>
          <a:r>
            <a:rPr lang="ru-RU" sz="1800" dirty="0" err="1" smtClean="0"/>
            <a:t>офіційне</a:t>
          </a:r>
          <a:r>
            <a:rPr lang="ru-RU" sz="1800" dirty="0" smtClean="0"/>
            <a:t> </a:t>
          </a:r>
          <a:r>
            <a:rPr lang="ru-RU" sz="1800" dirty="0" err="1" smtClean="0"/>
            <a:t>зниження</a:t>
          </a:r>
          <a:r>
            <a:rPr lang="ru-RU" sz="1800" dirty="0" smtClean="0"/>
            <a:t> державою </a:t>
          </a:r>
          <a:r>
            <a:rPr lang="ru-RU" sz="1800" dirty="0" err="1" smtClean="0"/>
            <a:t>металевого</a:t>
          </a:r>
          <a:r>
            <a:rPr lang="ru-RU" sz="1800" dirty="0" smtClean="0"/>
            <a:t> </a:t>
          </a:r>
          <a:r>
            <a:rPr lang="ru-RU" sz="1800" dirty="0" err="1" smtClean="0"/>
            <a:t>вмісту</a:t>
          </a:r>
          <a:r>
            <a:rPr lang="ru-RU" sz="1800" dirty="0" smtClean="0"/>
            <a:t> та курсу (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тільки</a:t>
          </a:r>
          <a:r>
            <a:rPr lang="ru-RU" sz="1800" dirty="0" smtClean="0"/>
            <a:t> </a:t>
          </a:r>
          <a:r>
            <a:rPr lang="ru-RU" sz="1800" dirty="0" err="1" smtClean="0"/>
            <a:t>курсу</a:t>
          </a:r>
          <a:r>
            <a:rPr lang="ru-RU" sz="1800" dirty="0" smtClean="0"/>
            <a:t>) </a:t>
          </a:r>
          <a:r>
            <a:rPr lang="ru-RU" sz="1800" dirty="0" err="1" smtClean="0"/>
            <a:t>національних</a:t>
          </a:r>
          <a:r>
            <a:rPr lang="ru-RU" sz="1800" dirty="0" smtClean="0"/>
            <a:t> грошей </a:t>
          </a:r>
          <a:r>
            <a:rPr lang="ru-RU" sz="1800" dirty="0" err="1" smtClean="0"/>
            <a:t>щодо</a:t>
          </a:r>
          <a:r>
            <a:rPr lang="ru-RU" sz="1800" dirty="0" smtClean="0"/>
            <a:t> </a:t>
          </a:r>
          <a:r>
            <a:rPr lang="ru-RU" sz="1800" dirty="0" err="1" smtClean="0"/>
            <a:t>іноземних</a:t>
          </a:r>
          <a:r>
            <a:rPr lang="ru-RU" sz="1800" dirty="0" smtClean="0"/>
            <a:t> валют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міжнародних</a:t>
          </a:r>
          <a:r>
            <a:rPr lang="ru-RU" sz="1800" dirty="0" smtClean="0"/>
            <a:t> </a:t>
          </a:r>
          <a:r>
            <a:rPr lang="ru-RU" sz="1800" dirty="0" err="1" smtClean="0"/>
            <a:t>розрахункових</a:t>
          </a:r>
          <a:r>
            <a:rPr lang="ru-RU" sz="1800" dirty="0" smtClean="0"/>
            <a:t> </a:t>
          </a:r>
          <a:r>
            <a:rPr lang="ru-RU" sz="1800" dirty="0" err="1" smtClean="0"/>
            <a:t>одиниць</a:t>
          </a:r>
          <a:endParaRPr lang="en-US" sz="1800" dirty="0"/>
        </a:p>
      </dgm:t>
    </dgm:pt>
    <dgm:pt modelId="{CE6B4F1F-C2CF-4D2B-907B-9DA91585923A}" type="parTrans" cxnId="{329BA279-758A-453B-94D8-36696BF96585}">
      <dgm:prSet/>
      <dgm:spPr/>
      <dgm:t>
        <a:bodyPr/>
        <a:lstStyle/>
        <a:p>
          <a:endParaRPr lang="en-US"/>
        </a:p>
      </dgm:t>
    </dgm:pt>
    <dgm:pt modelId="{50DA5BD5-4E8D-418B-AD0E-B7826AADAB89}" type="sibTrans" cxnId="{329BA279-758A-453B-94D8-36696BF96585}">
      <dgm:prSet/>
      <dgm:spPr/>
      <dgm:t>
        <a:bodyPr/>
        <a:lstStyle/>
        <a:p>
          <a:endParaRPr lang="en-US"/>
        </a:p>
      </dgm:t>
    </dgm:pt>
    <dgm:pt modelId="{7B5D9E66-7D87-4059-9F79-FEB885CCBEC7}">
      <dgm:prSet phldrT="[Текст]"/>
      <dgm:spPr/>
      <dgm:t>
        <a:bodyPr/>
        <a:lstStyle/>
        <a:p>
          <a:r>
            <a:rPr lang="ru-RU" dirty="0" err="1" smtClean="0"/>
            <a:t>Ревальвація</a:t>
          </a:r>
          <a:endParaRPr lang="en-US" dirty="0"/>
        </a:p>
      </dgm:t>
    </dgm:pt>
    <dgm:pt modelId="{6815C3AC-28F6-49EE-8307-E5FBC35E8F32}" type="parTrans" cxnId="{464C97E6-F882-46F9-B56F-0FB29EF8F0F9}">
      <dgm:prSet/>
      <dgm:spPr/>
      <dgm:t>
        <a:bodyPr/>
        <a:lstStyle/>
        <a:p>
          <a:endParaRPr lang="en-US"/>
        </a:p>
      </dgm:t>
    </dgm:pt>
    <dgm:pt modelId="{31A66FC1-D65E-4274-93A1-40ADDE2CF9B4}" type="sibTrans" cxnId="{464C97E6-F882-46F9-B56F-0FB29EF8F0F9}">
      <dgm:prSet/>
      <dgm:spPr/>
      <dgm:t>
        <a:bodyPr/>
        <a:lstStyle/>
        <a:p>
          <a:endParaRPr lang="en-US"/>
        </a:p>
      </dgm:t>
    </dgm:pt>
    <dgm:pt modelId="{C549E259-0EFF-4EA4-A73F-F1F7F1F5BAC6}">
      <dgm:prSet phldrT="[Текст]" custT="1"/>
      <dgm:spPr/>
      <dgm:t>
        <a:bodyPr/>
        <a:lstStyle/>
        <a:p>
          <a:r>
            <a:rPr lang="ru-RU" sz="1800" dirty="0" err="1" smtClean="0"/>
            <a:t>офіційне</a:t>
          </a:r>
          <a:r>
            <a:rPr lang="ru-RU" sz="1800" dirty="0" smtClean="0"/>
            <a:t> </a:t>
          </a:r>
          <a:r>
            <a:rPr lang="ru-RU" sz="1800" dirty="0" err="1" smtClean="0"/>
            <a:t>підвищення</a:t>
          </a:r>
          <a:r>
            <a:rPr lang="ru-RU" sz="1800" dirty="0" smtClean="0"/>
            <a:t> державою золотого </a:t>
          </a:r>
          <a:r>
            <a:rPr lang="ru-RU" sz="1800" dirty="0" err="1" smtClean="0"/>
            <a:t>вмісту</a:t>
          </a:r>
          <a:r>
            <a:rPr lang="ru-RU" sz="1800" dirty="0" smtClean="0"/>
            <a:t> та валютного курсу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тільки</a:t>
          </a:r>
          <a:r>
            <a:rPr lang="ru-RU" sz="1800" dirty="0" smtClean="0"/>
            <a:t> валютного курсу </a:t>
          </a:r>
          <a:r>
            <a:rPr lang="ru-RU" sz="1800" dirty="0" err="1" smtClean="0"/>
            <a:t>національної</a:t>
          </a:r>
          <a:r>
            <a:rPr lang="ru-RU" sz="1800" dirty="0" smtClean="0"/>
            <a:t> </a:t>
          </a:r>
          <a:r>
            <a:rPr lang="ru-RU" sz="1800" dirty="0" err="1" smtClean="0"/>
            <a:t>валюти</a:t>
          </a:r>
          <a:r>
            <a:rPr lang="ru-RU" sz="1800" dirty="0" smtClean="0"/>
            <a:t> </a:t>
          </a:r>
          <a:r>
            <a:rPr lang="ru-RU" sz="1800" dirty="0" err="1" smtClean="0"/>
            <a:t>країни</a:t>
          </a:r>
          <a:endParaRPr lang="en-US" sz="1800" dirty="0"/>
        </a:p>
      </dgm:t>
    </dgm:pt>
    <dgm:pt modelId="{C29EA503-384E-4D24-A249-9759A2A9B22A}" type="parTrans" cxnId="{C313FC94-3A22-48C5-85AC-55F4F6576320}">
      <dgm:prSet/>
      <dgm:spPr/>
      <dgm:t>
        <a:bodyPr/>
        <a:lstStyle/>
        <a:p>
          <a:endParaRPr lang="en-US"/>
        </a:p>
      </dgm:t>
    </dgm:pt>
    <dgm:pt modelId="{96F211DD-6A7F-44B6-80B8-E1596E904045}" type="sibTrans" cxnId="{C313FC94-3A22-48C5-85AC-55F4F6576320}">
      <dgm:prSet/>
      <dgm:spPr/>
      <dgm:t>
        <a:bodyPr/>
        <a:lstStyle/>
        <a:p>
          <a:endParaRPr lang="en-US"/>
        </a:p>
      </dgm:t>
    </dgm:pt>
    <dgm:pt modelId="{A47FC641-F3C7-48DE-A467-F019D64B9648}">
      <dgm:prSet/>
      <dgm:spPr/>
      <dgm:t>
        <a:bodyPr/>
        <a:lstStyle/>
        <a:p>
          <a:r>
            <a:rPr lang="uk-UA" dirty="0" smtClean="0"/>
            <a:t>Деномінація </a:t>
          </a:r>
          <a:endParaRPr lang="en-US" dirty="0"/>
        </a:p>
      </dgm:t>
    </dgm:pt>
    <dgm:pt modelId="{CE1B12B1-02BA-4299-9994-C9B20ABA8440}" type="parTrans" cxnId="{06C47ECA-4597-4665-A834-6DF132A3E26C}">
      <dgm:prSet/>
      <dgm:spPr/>
    </dgm:pt>
    <dgm:pt modelId="{5CD1B795-091E-4C1D-9F15-67D45072C22B}" type="sibTrans" cxnId="{06C47ECA-4597-4665-A834-6DF132A3E26C}">
      <dgm:prSet/>
      <dgm:spPr/>
    </dgm:pt>
    <dgm:pt modelId="{3B6D8C8C-02FC-420C-B578-A0E77BFCF2CC}">
      <dgm:prSet custT="1"/>
      <dgm:spPr/>
      <dgm:t>
        <a:bodyPr/>
        <a:lstStyle/>
        <a:p>
          <a:r>
            <a:rPr lang="ru-RU" sz="1800" dirty="0" err="1" smtClean="0"/>
            <a:t>укрупнення</a:t>
          </a:r>
          <a:r>
            <a:rPr lang="ru-RU" sz="1800" dirty="0" smtClean="0"/>
            <a:t> </a:t>
          </a:r>
          <a:r>
            <a:rPr lang="ru-RU" sz="1800" dirty="0" err="1" smtClean="0"/>
            <a:t>грошової</a:t>
          </a:r>
          <a:r>
            <a:rPr lang="ru-RU" sz="1800" dirty="0" smtClean="0"/>
            <a:t> </a:t>
          </a:r>
          <a:r>
            <a:rPr lang="ru-RU" sz="1800" dirty="0" err="1" smtClean="0"/>
            <a:t>одиниці</a:t>
          </a:r>
          <a:r>
            <a:rPr lang="ru-RU" sz="1800" dirty="0" smtClean="0"/>
            <a:t> без </a:t>
          </a:r>
          <a:r>
            <a:rPr lang="ru-RU" sz="1800" dirty="0" err="1" smtClean="0"/>
            <a:t>зміни</a:t>
          </a:r>
          <a:r>
            <a:rPr lang="ru-RU" sz="1800" dirty="0" smtClean="0"/>
            <a:t> </a:t>
          </a:r>
          <a:r>
            <a:rPr lang="ru-RU" sz="1800" dirty="0" err="1" smtClean="0"/>
            <a:t>її</a:t>
          </a:r>
          <a:r>
            <a:rPr lang="ru-RU" sz="1800" dirty="0" smtClean="0"/>
            <a:t> </a:t>
          </a:r>
          <a:r>
            <a:rPr lang="ru-RU" sz="1800" dirty="0" err="1" smtClean="0"/>
            <a:t>найменування</a:t>
          </a:r>
          <a:r>
            <a:rPr lang="ru-RU" sz="1800" dirty="0" smtClean="0"/>
            <a:t>, </a:t>
          </a:r>
          <a:r>
            <a:rPr lang="ru-RU" sz="1800" dirty="0" err="1" smtClean="0"/>
            <a:t>що</a:t>
          </a:r>
          <a:r>
            <a:rPr lang="ru-RU" sz="1800" dirty="0" smtClean="0"/>
            <a:t> проводиться </a:t>
          </a:r>
          <a:r>
            <a:rPr lang="ru-RU" sz="1800" dirty="0" err="1" smtClean="0"/>
            <a:t>з</a:t>
          </a:r>
          <a:r>
            <a:rPr lang="ru-RU" sz="1800" dirty="0" smtClean="0"/>
            <a:t> метою </a:t>
          </a:r>
          <a:r>
            <a:rPr lang="ru-RU" sz="1800" dirty="0" err="1" smtClean="0"/>
            <a:t>забезпечення</a:t>
          </a:r>
          <a:r>
            <a:rPr lang="ru-RU" sz="1800" dirty="0" smtClean="0"/>
            <a:t> грошовою обороту </a:t>
          </a:r>
          <a:r>
            <a:rPr lang="ru-RU" sz="1800" dirty="0" err="1" smtClean="0"/>
            <a:t>і</a:t>
          </a:r>
          <a:r>
            <a:rPr lang="ru-RU" sz="1800" dirty="0" smtClean="0"/>
            <a:t> </a:t>
          </a:r>
          <a:r>
            <a:rPr lang="ru-RU" sz="1800" dirty="0" err="1" smtClean="0"/>
            <a:t>надання</a:t>
          </a:r>
          <a:r>
            <a:rPr lang="ru-RU" sz="1800" dirty="0" smtClean="0"/>
            <a:t> </a:t>
          </a:r>
          <a:r>
            <a:rPr lang="ru-RU" sz="1800" dirty="0" err="1" smtClean="0"/>
            <a:t>більшої</a:t>
          </a:r>
          <a:r>
            <a:rPr lang="ru-RU" sz="1800" dirty="0" smtClean="0"/>
            <a:t> </a:t>
          </a:r>
          <a:r>
            <a:rPr lang="ru-RU" sz="1800" dirty="0" err="1" smtClean="0"/>
            <a:t>повноцінності</a:t>
          </a:r>
          <a:r>
            <a:rPr lang="ru-RU" sz="1800" dirty="0" smtClean="0"/>
            <a:t> грошам</a:t>
          </a:r>
          <a:endParaRPr lang="en-US" sz="1800" dirty="0"/>
        </a:p>
      </dgm:t>
    </dgm:pt>
    <dgm:pt modelId="{4F17D98E-E4FF-4369-A00E-AF8C54EC7D92}" type="parTrans" cxnId="{E3C035B7-E19A-4990-A143-6E2ACA6039D4}">
      <dgm:prSet/>
      <dgm:spPr/>
    </dgm:pt>
    <dgm:pt modelId="{7F606F62-9349-4F3F-B2A2-9727EFE3E447}" type="sibTrans" cxnId="{E3C035B7-E19A-4990-A143-6E2ACA6039D4}">
      <dgm:prSet/>
      <dgm:spPr/>
    </dgm:pt>
    <dgm:pt modelId="{A4E3472F-3234-47AE-9A8D-2425937A5A98}" type="pres">
      <dgm:prSet presAssocID="{2389DCBF-0562-4950-B344-01C5E1FAA7D7}" presName="Name0" presStyleCnt="0">
        <dgm:presLayoutVars>
          <dgm:dir/>
          <dgm:animLvl val="lvl"/>
          <dgm:resizeHandles val="exact"/>
        </dgm:presLayoutVars>
      </dgm:prSet>
      <dgm:spPr/>
    </dgm:pt>
    <dgm:pt modelId="{0D2D9595-FB5A-4BA3-8E73-F071EAF987DD}" type="pres">
      <dgm:prSet presAssocID="{4EEF8625-75C4-4670-BC94-F9E5BD33C9B8}" presName="linNode" presStyleCnt="0"/>
      <dgm:spPr/>
    </dgm:pt>
    <dgm:pt modelId="{18388A8B-DD51-439F-B34E-8BF27C92D02C}" type="pres">
      <dgm:prSet presAssocID="{4EEF8625-75C4-4670-BC94-F9E5BD33C9B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F48D4-AD80-4678-B30B-165AADA2D51C}" type="pres">
      <dgm:prSet presAssocID="{4EEF8625-75C4-4670-BC94-F9E5BD33C9B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4E091-1888-4222-9FC4-79EE08CF5BD3}" type="pres">
      <dgm:prSet presAssocID="{F6A74F7E-ED03-47DB-98C5-43E8C9BD89CE}" presName="sp" presStyleCnt="0"/>
      <dgm:spPr/>
    </dgm:pt>
    <dgm:pt modelId="{380711D6-EE0F-4B39-BE50-18F0E626E68F}" type="pres">
      <dgm:prSet presAssocID="{9404D4AF-C299-42D5-A0FC-B92DAA4D4DD1}" presName="linNode" presStyleCnt="0"/>
      <dgm:spPr/>
    </dgm:pt>
    <dgm:pt modelId="{81DE170F-DCB9-4CF9-B614-048AC2E0236E}" type="pres">
      <dgm:prSet presAssocID="{9404D4AF-C299-42D5-A0FC-B92DAA4D4DD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2AA1C-B36A-474D-A374-56AEDEF204A2}" type="pres">
      <dgm:prSet presAssocID="{9404D4AF-C299-42D5-A0FC-B92DAA4D4DD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14E7B-16E2-4C45-915D-CA686851BBB6}" type="pres">
      <dgm:prSet presAssocID="{35DFB990-F820-485B-9EE9-36E18B163875}" presName="sp" presStyleCnt="0"/>
      <dgm:spPr/>
    </dgm:pt>
    <dgm:pt modelId="{3312B754-EE81-4A1E-AD43-DAABED551513}" type="pres">
      <dgm:prSet presAssocID="{7B5D9E66-7D87-4059-9F79-FEB885CCBEC7}" presName="linNode" presStyleCnt="0"/>
      <dgm:spPr/>
    </dgm:pt>
    <dgm:pt modelId="{F86B0A63-E36A-4A73-91BB-0E29D54256CE}" type="pres">
      <dgm:prSet presAssocID="{7B5D9E66-7D87-4059-9F79-FEB885CCBEC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D97C5-696A-49EB-B941-C0A77296F98D}" type="pres">
      <dgm:prSet presAssocID="{7B5D9E66-7D87-4059-9F79-FEB885CCBEC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79237-4DB1-433A-877F-CB03D80A13BA}" type="pres">
      <dgm:prSet presAssocID="{31A66FC1-D65E-4274-93A1-40ADDE2CF9B4}" presName="sp" presStyleCnt="0"/>
      <dgm:spPr/>
    </dgm:pt>
    <dgm:pt modelId="{B12FA141-A399-4303-9910-E07CE1F80F53}" type="pres">
      <dgm:prSet presAssocID="{A47FC641-F3C7-48DE-A467-F019D64B9648}" presName="linNode" presStyleCnt="0"/>
      <dgm:spPr/>
    </dgm:pt>
    <dgm:pt modelId="{936BB4BE-B72B-4894-AE58-7DA15561793B}" type="pres">
      <dgm:prSet presAssocID="{A47FC641-F3C7-48DE-A467-F019D64B964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4DE3193E-4D0E-41CE-91DC-E42796619732}" type="pres">
      <dgm:prSet presAssocID="{A47FC641-F3C7-48DE-A467-F019D64B964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AF7A3-E7FD-4EB5-A7FA-4D3764C505A0}" type="presOf" srcId="{7B5D9E66-7D87-4059-9F79-FEB885CCBEC7}" destId="{F86B0A63-E36A-4A73-91BB-0E29D54256CE}" srcOrd="0" destOrd="0" presId="urn:microsoft.com/office/officeart/2005/8/layout/vList5"/>
    <dgm:cxn modelId="{329BA279-758A-453B-94D8-36696BF96585}" srcId="{9404D4AF-C299-42D5-A0FC-B92DAA4D4DD1}" destId="{19B7AC09-B55E-46E5-A061-4DB76F2CBB3F}" srcOrd="0" destOrd="0" parTransId="{CE6B4F1F-C2CF-4D2B-907B-9DA91585923A}" sibTransId="{50DA5BD5-4E8D-418B-AD0E-B7826AADAB89}"/>
    <dgm:cxn modelId="{06C47ECA-4597-4665-A834-6DF132A3E26C}" srcId="{2389DCBF-0562-4950-B344-01C5E1FAA7D7}" destId="{A47FC641-F3C7-48DE-A467-F019D64B9648}" srcOrd="3" destOrd="0" parTransId="{CE1B12B1-02BA-4299-9994-C9B20ABA8440}" sibTransId="{5CD1B795-091E-4C1D-9F15-67D45072C22B}"/>
    <dgm:cxn modelId="{9AD77FBD-3EE1-4182-8686-F0D01B58FAE3}" type="presOf" srcId="{3B6D8C8C-02FC-420C-B578-A0E77BFCF2CC}" destId="{4DE3193E-4D0E-41CE-91DC-E42796619732}" srcOrd="0" destOrd="0" presId="urn:microsoft.com/office/officeart/2005/8/layout/vList5"/>
    <dgm:cxn modelId="{1526A85B-7A8F-4CAE-A6BA-E897D155C94A}" type="presOf" srcId="{A47FC641-F3C7-48DE-A467-F019D64B9648}" destId="{936BB4BE-B72B-4894-AE58-7DA15561793B}" srcOrd="0" destOrd="0" presId="urn:microsoft.com/office/officeart/2005/8/layout/vList5"/>
    <dgm:cxn modelId="{464C97E6-F882-46F9-B56F-0FB29EF8F0F9}" srcId="{2389DCBF-0562-4950-B344-01C5E1FAA7D7}" destId="{7B5D9E66-7D87-4059-9F79-FEB885CCBEC7}" srcOrd="2" destOrd="0" parTransId="{6815C3AC-28F6-49EE-8307-E5FBC35E8F32}" sibTransId="{31A66FC1-D65E-4274-93A1-40ADDE2CF9B4}"/>
    <dgm:cxn modelId="{67A5EC00-BD2C-4DDC-A31D-E76857946542}" type="presOf" srcId="{A38A7224-D460-46BB-AE31-4F88B43011D1}" destId="{DF9F48D4-AD80-4678-B30B-165AADA2D51C}" srcOrd="0" destOrd="0" presId="urn:microsoft.com/office/officeart/2005/8/layout/vList5"/>
    <dgm:cxn modelId="{E3C035B7-E19A-4990-A143-6E2ACA6039D4}" srcId="{A47FC641-F3C7-48DE-A467-F019D64B9648}" destId="{3B6D8C8C-02FC-420C-B578-A0E77BFCF2CC}" srcOrd="0" destOrd="0" parTransId="{4F17D98E-E4FF-4369-A00E-AF8C54EC7D92}" sibTransId="{7F606F62-9349-4F3F-B2A2-9727EFE3E447}"/>
    <dgm:cxn modelId="{1B3B154C-E958-4838-992E-471B2CCA1A5B}" type="presOf" srcId="{4EEF8625-75C4-4670-BC94-F9E5BD33C9B8}" destId="{18388A8B-DD51-439F-B34E-8BF27C92D02C}" srcOrd="0" destOrd="0" presId="urn:microsoft.com/office/officeart/2005/8/layout/vList5"/>
    <dgm:cxn modelId="{BF7CA3EB-5FE0-4445-BA55-322DB3A88F46}" type="presOf" srcId="{19B7AC09-B55E-46E5-A061-4DB76F2CBB3F}" destId="{5302AA1C-B36A-474D-A374-56AEDEF204A2}" srcOrd="0" destOrd="0" presId="urn:microsoft.com/office/officeart/2005/8/layout/vList5"/>
    <dgm:cxn modelId="{B302A41E-C57C-45EC-8DCC-E69104BAE6CE}" srcId="{4EEF8625-75C4-4670-BC94-F9E5BD33C9B8}" destId="{A38A7224-D460-46BB-AE31-4F88B43011D1}" srcOrd="0" destOrd="0" parTransId="{E5752810-C053-4CAD-B9E2-9C626079ADE1}" sibTransId="{0F7353F3-B6EC-4C2D-A198-6D7D46D37B86}"/>
    <dgm:cxn modelId="{C313FC94-3A22-48C5-85AC-55F4F6576320}" srcId="{7B5D9E66-7D87-4059-9F79-FEB885CCBEC7}" destId="{C549E259-0EFF-4EA4-A73F-F1F7F1F5BAC6}" srcOrd="0" destOrd="0" parTransId="{C29EA503-384E-4D24-A249-9759A2A9B22A}" sibTransId="{96F211DD-6A7F-44B6-80B8-E1596E904045}"/>
    <dgm:cxn modelId="{E721DB66-63F9-43EC-83AB-B3F29A91419B}" type="presOf" srcId="{C549E259-0EFF-4EA4-A73F-F1F7F1F5BAC6}" destId="{DBED97C5-696A-49EB-B941-C0A77296F98D}" srcOrd="0" destOrd="0" presId="urn:microsoft.com/office/officeart/2005/8/layout/vList5"/>
    <dgm:cxn modelId="{E1578187-E25E-4417-95DC-39BC44F7AB2C}" srcId="{2389DCBF-0562-4950-B344-01C5E1FAA7D7}" destId="{9404D4AF-C299-42D5-A0FC-B92DAA4D4DD1}" srcOrd="1" destOrd="0" parTransId="{15582F82-43FE-4C50-8ED8-41AE0AC10A4E}" sibTransId="{35DFB990-F820-485B-9EE9-36E18B163875}"/>
    <dgm:cxn modelId="{479F5472-B3B6-4398-9879-ECD55DDE7F65}" type="presOf" srcId="{9404D4AF-C299-42D5-A0FC-B92DAA4D4DD1}" destId="{81DE170F-DCB9-4CF9-B614-048AC2E0236E}" srcOrd="0" destOrd="0" presId="urn:microsoft.com/office/officeart/2005/8/layout/vList5"/>
    <dgm:cxn modelId="{4618877D-34FC-42DE-9886-7520F22F9046}" srcId="{2389DCBF-0562-4950-B344-01C5E1FAA7D7}" destId="{4EEF8625-75C4-4670-BC94-F9E5BD33C9B8}" srcOrd="0" destOrd="0" parTransId="{27968FC0-1DDA-433E-955C-B37F81224F64}" sibTransId="{F6A74F7E-ED03-47DB-98C5-43E8C9BD89CE}"/>
    <dgm:cxn modelId="{87814EE6-CE24-4461-97EA-01D973553097}" type="presOf" srcId="{2389DCBF-0562-4950-B344-01C5E1FAA7D7}" destId="{A4E3472F-3234-47AE-9A8D-2425937A5A98}" srcOrd="0" destOrd="0" presId="urn:microsoft.com/office/officeart/2005/8/layout/vList5"/>
    <dgm:cxn modelId="{252BB9E5-F361-4B54-BE2E-4E9FF79184C9}" type="presParOf" srcId="{A4E3472F-3234-47AE-9A8D-2425937A5A98}" destId="{0D2D9595-FB5A-4BA3-8E73-F071EAF987DD}" srcOrd="0" destOrd="0" presId="urn:microsoft.com/office/officeart/2005/8/layout/vList5"/>
    <dgm:cxn modelId="{7FCC4241-E863-4D62-9DD2-9628FC990010}" type="presParOf" srcId="{0D2D9595-FB5A-4BA3-8E73-F071EAF987DD}" destId="{18388A8B-DD51-439F-B34E-8BF27C92D02C}" srcOrd="0" destOrd="0" presId="urn:microsoft.com/office/officeart/2005/8/layout/vList5"/>
    <dgm:cxn modelId="{4D092C52-3226-44D1-9FA0-21EA90359627}" type="presParOf" srcId="{0D2D9595-FB5A-4BA3-8E73-F071EAF987DD}" destId="{DF9F48D4-AD80-4678-B30B-165AADA2D51C}" srcOrd="1" destOrd="0" presId="urn:microsoft.com/office/officeart/2005/8/layout/vList5"/>
    <dgm:cxn modelId="{1B443EBA-F122-401B-9813-6228FC71942A}" type="presParOf" srcId="{A4E3472F-3234-47AE-9A8D-2425937A5A98}" destId="{E2F4E091-1888-4222-9FC4-79EE08CF5BD3}" srcOrd="1" destOrd="0" presId="urn:microsoft.com/office/officeart/2005/8/layout/vList5"/>
    <dgm:cxn modelId="{A1B7F75F-1CB6-4807-B476-86DC7E83BACF}" type="presParOf" srcId="{A4E3472F-3234-47AE-9A8D-2425937A5A98}" destId="{380711D6-EE0F-4B39-BE50-18F0E626E68F}" srcOrd="2" destOrd="0" presId="urn:microsoft.com/office/officeart/2005/8/layout/vList5"/>
    <dgm:cxn modelId="{B7BE5183-ED79-4992-A5C3-FBD095A125AD}" type="presParOf" srcId="{380711D6-EE0F-4B39-BE50-18F0E626E68F}" destId="{81DE170F-DCB9-4CF9-B614-048AC2E0236E}" srcOrd="0" destOrd="0" presId="urn:microsoft.com/office/officeart/2005/8/layout/vList5"/>
    <dgm:cxn modelId="{D4A13F95-AF86-4951-A050-01963E90AC28}" type="presParOf" srcId="{380711D6-EE0F-4B39-BE50-18F0E626E68F}" destId="{5302AA1C-B36A-474D-A374-56AEDEF204A2}" srcOrd="1" destOrd="0" presId="urn:microsoft.com/office/officeart/2005/8/layout/vList5"/>
    <dgm:cxn modelId="{0AE54617-196C-4B1D-A644-B0D906E61777}" type="presParOf" srcId="{A4E3472F-3234-47AE-9A8D-2425937A5A98}" destId="{2FF14E7B-16E2-4C45-915D-CA686851BBB6}" srcOrd="3" destOrd="0" presId="urn:microsoft.com/office/officeart/2005/8/layout/vList5"/>
    <dgm:cxn modelId="{85E2EC88-82F6-4713-A694-09DCD88C1E4B}" type="presParOf" srcId="{A4E3472F-3234-47AE-9A8D-2425937A5A98}" destId="{3312B754-EE81-4A1E-AD43-DAABED551513}" srcOrd="4" destOrd="0" presId="urn:microsoft.com/office/officeart/2005/8/layout/vList5"/>
    <dgm:cxn modelId="{C2DA3429-5B28-4B3D-8364-D408C753176A}" type="presParOf" srcId="{3312B754-EE81-4A1E-AD43-DAABED551513}" destId="{F86B0A63-E36A-4A73-91BB-0E29D54256CE}" srcOrd="0" destOrd="0" presId="urn:microsoft.com/office/officeart/2005/8/layout/vList5"/>
    <dgm:cxn modelId="{A89BCF3D-B123-484C-86DA-EF4373E3C054}" type="presParOf" srcId="{3312B754-EE81-4A1E-AD43-DAABED551513}" destId="{DBED97C5-696A-49EB-B941-C0A77296F98D}" srcOrd="1" destOrd="0" presId="urn:microsoft.com/office/officeart/2005/8/layout/vList5"/>
    <dgm:cxn modelId="{67B6DCBB-46C9-4487-8DEF-7C383215FAE8}" type="presParOf" srcId="{A4E3472F-3234-47AE-9A8D-2425937A5A98}" destId="{0EC79237-4DB1-433A-877F-CB03D80A13BA}" srcOrd="5" destOrd="0" presId="urn:microsoft.com/office/officeart/2005/8/layout/vList5"/>
    <dgm:cxn modelId="{F7C3A193-A04F-4FD2-AB74-1F9C1B631877}" type="presParOf" srcId="{A4E3472F-3234-47AE-9A8D-2425937A5A98}" destId="{B12FA141-A399-4303-9910-E07CE1F80F53}" srcOrd="6" destOrd="0" presId="urn:microsoft.com/office/officeart/2005/8/layout/vList5"/>
    <dgm:cxn modelId="{B69BFAAC-5068-4A27-B11A-645B65D34179}" type="presParOf" srcId="{B12FA141-A399-4303-9910-E07CE1F80F53}" destId="{936BB4BE-B72B-4894-AE58-7DA15561793B}" srcOrd="0" destOrd="0" presId="urn:microsoft.com/office/officeart/2005/8/layout/vList5"/>
    <dgm:cxn modelId="{D24F8CA2-F893-471D-BB7B-E3DB25595462}" type="presParOf" srcId="{B12FA141-A399-4303-9910-E07CE1F80F53}" destId="{4DE3193E-4D0E-41CE-91DC-E42796619732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7E32-2046-4CF4-8041-35D40E6A93F3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692696"/>
            <a:ext cx="8572560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Тема 5.</a:t>
            </a:r>
            <a:r>
              <a:rPr lang="ru-RU" sz="3600" b="1" i="1" dirty="0" smtClean="0"/>
              <a:t> </a:t>
            </a:r>
            <a:r>
              <a:rPr lang="uk-UA" sz="3600" b="1" i="1" dirty="0" smtClean="0">
                <a:solidFill>
                  <a:srgbClr val="0070C0"/>
                </a:solidFill>
              </a:rPr>
              <a:t>Інфляція та грошові реформи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72560" cy="435771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План: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1. </a:t>
            </a:r>
            <a:r>
              <a:rPr lang="uk-UA" dirty="0" smtClean="0">
                <a:solidFill>
                  <a:schemeClr val="tx1"/>
                </a:solidFill>
              </a:rPr>
              <a:t>Сутність, причини та закономірності розвитку інфляції.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2. </a:t>
            </a:r>
            <a:r>
              <a:rPr lang="uk-UA" dirty="0" smtClean="0">
                <a:solidFill>
                  <a:schemeClr val="tx1"/>
                </a:solidFill>
              </a:rPr>
              <a:t>Види інфляції та її наслідки.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3. </a:t>
            </a:r>
            <a:r>
              <a:rPr lang="uk-UA" dirty="0" smtClean="0">
                <a:solidFill>
                  <a:schemeClr val="tx1"/>
                </a:solidFill>
              </a:rPr>
              <a:t>Показники вимірювання інфляції.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4. </a:t>
            </a:r>
            <a:r>
              <a:rPr lang="uk-UA" dirty="0" smtClean="0">
                <a:solidFill>
                  <a:schemeClr val="tx1"/>
                </a:solidFill>
              </a:rPr>
              <a:t>Сутність та види грошових реформ.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42942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b="1" u="sng" dirty="0" smtClean="0">
                <a:solidFill>
                  <a:srgbClr val="FF0000"/>
                </a:solidFill>
              </a:rPr>
              <a:t>Показники  вимірювання інфляції:</a:t>
            </a:r>
            <a:endParaRPr lang="ru-RU" sz="2800" dirty="0" smtClean="0">
              <a:solidFill>
                <a:srgbClr val="FFC000"/>
              </a:solidFill>
            </a:endParaRPr>
          </a:p>
          <a:p>
            <a:r>
              <a:rPr lang="ru-RU" sz="2800" b="1" i="1" dirty="0" err="1" smtClean="0"/>
              <a:t>Індекс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споживчих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цін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індекс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інфляції</a:t>
            </a:r>
            <a:r>
              <a:rPr lang="ru-RU" sz="2800" b="1" dirty="0" smtClean="0"/>
              <a:t>) </a:t>
            </a:r>
            <a:r>
              <a:rPr lang="ru-RU" sz="2800" dirty="0" smtClean="0"/>
              <a:t>- </a:t>
            </a:r>
            <a:r>
              <a:rPr lang="ru-RU" sz="2800" dirty="0" err="1" smtClean="0"/>
              <a:t>показник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характеризує</a:t>
            </a:r>
            <a:r>
              <a:rPr lang="ru-RU" sz="2800" dirty="0" smtClean="0"/>
              <a:t> </a:t>
            </a:r>
            <a:r>
              <a:rPr lang="ru-RU" sz="2800" dirty="0" err="1" smtClean="0"/>
              <a:t>динаміку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рівня</a:t>
            </a:r>
            <a:r>
              <a:rPr lang="ru-RU" sz="2800" dirty="0" smtClean="0"/>
              <a:t> </a:t>
            </a:r>
            <a:r>
              <a:rPr lang="ru-RU" sz="2800" dirty="0" err="1" smtClean="0"/>
              <a:t>цін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товари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послуги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придбаває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невиробничого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споживання</a:t>
            </a:r>
            <a:r>
              <a:rPr lang="ru-RU" sz="2800" dirty="0" smtClean="0"/>
              <a:t>.</a:t>
            </a:r>
          </a:p>
          <a:p>
            <a:pPr algn="ctr">
              <a:buNone/>
            </a:pPr>
            <a:endParaRPr lang="uk-UA" sz="900" dirty="0" smtClean="0"/>
          </a:p>
          <a:p>
            <a:pPr algn="ctr">
              <a:buNone/>
            </a:pPr>
            <a:r>
              <a:rPr lang="uk-UA" sz="2800" dirty="0" err="1" smtClean="0"/>
              <a:t>Іц</a:t>
            </a:r>
            <a:r>
              <a:rPr lang="uk-UA" sz="2800" dirty="0" smtClean="0"/>
              <a:t> = СК </a:t>
            </a:r>
            <a:r>
              <a:rPr lang="uk-UA" sz="2800" dirty="0" err="1" smtClean="0"/>
              <a:t>п.р</a:t>
            </a:r>
            <a:r>
              <a:rPr lang="uk-UA" sz="2800" dirty="0" smtClean="0"/>
              <a:t>. / СК </a:t>
            </a:r>
            <a:r>
              <a:rPr lang="uk-UA" sz="2800" dirty="0" err="1" smtClean="0"/>
              <a:t>м.р</a:t>
            </a:r>
            <a:r>
              <a:rPr lang="uk-UA" sz="2800" dirty="0" smtClean="0"/>
              <a:t>.</a:t>
            </a:r>
          </a:p>
          <a:p>
            <a:pPr>
              <a:buNone/>
            </a:pPr>
            <a:endParaRPr lang="uk-UA" sz="800" dirty="0" smtClean="0"/>
          </a:p>
          <a:p>
            <a:pPr>
              <a:buNone/>
            </a:pPr>
            <a:endParaRPr lang="ru-RU" sz="800" dirty="0" smtClean="0"/>
          </a:p>
          <a:p>
            <a:r>
              <a:rPr lang="ru-RU" sz="2800" b="1" i="1" dirty="0" smtClean="0"/>
              <a:t>Дефлятор ВВП </a:t>
            </a:r>
            <a:r>
              <a:rPr lang="ru-RU" sz="2800" dirty="0" smtClean="0"/>
              <a:t>- </a:t>
            </a:r>
            <a:r>
              <a:rPr lang="ru-RU" sz="2800" dirty="0" err="1" smtClean="0"/>
              <a:t>показник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характеризує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часі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рівня</a:t>
            </a:r>
            <a:r>
              <a:rPr lang="ru-RU" sz="2800" dirty="0" smtClean="0"/>
              <a:t> </a:t>
            </a:r>
            <a:r>
              <a:rPr lang="ru-RU" sz="2800" dirty="0" err="1" smtClean="0"/>
              <a:t>цін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реалізовані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кінцевим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споживачам</a:t>
            </a:r>
            <a:r>
              <a:rPr lang="ru-RU" sz="2800" dirty="0" smtClean="0"/>
              <a:t>. 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uk-UA" sz="2800" dirty="0" err="1" smtClean="0"/>
              <a:t>Іц=</a:t>
            </a:r>
            <a:r>
              <a:rPr lang="uk-UA" sz="2800" dirty="0" smtClean="0"/>
              <a:t> Номінальний ВВП / Реальний ВВП</a:t>
            </a:r>
          </a:p>
          <a:p>
            <a:endParaRPr lang="uk-UA" sz="2800" dirty="0" smtClean="0"/>
          </a:p>
          <a:p>
            <a:endParaRPr lang="ru-RU" sz="2800" dirty="0" smtClean="0"/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err="1" smtClean="0">
                <a:solidFill>
                  <a:srgbClr val="FF0000"/>
                </a:solidFill>
              </a:rPr>
              <a:t>Грошова</a:t>
            </a:r>
            <a:r>
              <a:rPr lang="ru-RU" sz="2400" b="1" dirty="0" smtClean="0">
                <a:solidFill>
                  <a:srgbClr val="FF0000"/>
                </a:solidFill>
              </a:rPr>
              <a:t> реформа </a:t>
            </a:r>
            <a:r>
              <a:rPr lang="ru-RU" sz="2400" b="1" dirty="0" smtClean="0"/>
              <a:t>- </a:t>
            </a:r>
            <a:r>
              <a:rPr lang="ru-RU" sz="2400" dirty="0" err="1" smtClean="0"/>
              <a:t>повна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перебудова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, яку проводить держава,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оздоровлення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поліпшення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грошового обороту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соціально-економічних</a:t>
            </a:r>
            <a:r>
              <a:rPr lang="ru-RU" sz="2400" dirty="0" smtClean="0"/>
              <a:t> </a:t>
            </a:r>
            <a:r>
              <a:rPr lang="ru-RU" sz="2400" dirty="0" smtClean="0"/>
              <a:t>умов.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858312" cy="4882864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514350" indent="-51435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Загальна класифікація грошових реформ:</a:t>
            </a:r>
          </a:p>
          <a:p>
            <a:pPr marL="457200" indent="-457200">
              <a:buAutoNum type="arabicParenR"/>
            </a:pPr>
            <a:r>
              <a:rPr lang="ru-RU" sz="2400" i="1" dirty="0" err="1" smtClean="0"/>
              <a:t>створення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нової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грошової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системи</a:t>
            </a:r>
            <a:r>
              <a:rPr lang="ru-RU" sz="2400" i="1" dirty="0" smtClean="0"/>
              <a:t>: </a:t>
            </a:r>
            <a:r>
              <a:rPr lang="ru-RU" sz="2400" dirty="0" err="1" smtClean="0"/>
              <a:t>проводилися</a:t>
            </a:r>
            <a:r>
              <a:rPr lang="ru-RU" sz="2400" dirty="0" smtClean="0"/>
              <a:t> </a:t>
            </a:r>
            <a:r>
              <a:rPr lang="ru-RU" sz="2400" dirty="0" smtClean="0"/>
              <a:t>при </a:t>
            </a:r>
            <a:r>
              <a:rPr lang="ru-RU" sz="2400" dirty="0" err="1" smtClean="0"/>
              <a:t>переході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біметалізму</a:t>
            </a:r>
            <a:r>
              <a:rPr lang="ru-RU" sz="2400" dirty="0" smtClean="0"/>
              <a:t> </a:t>
            </a:r>
            <a:r>
              <a:rPr lang="ru-RU" sz="2400" dirty="0" smtClean="0"/>
              <a:t>до золотого </a:t>
            </a:r>
            <a:r>
              <a:rPr lang="ru-RU" sz="2400" dirty="0" err="1" smtClean="0"/>
              <a:t>монометалізму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останнього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паперово-грошового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обігу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кредитного </a:t>
            </a:r>
            <a:r>
              <a:rPr lang="ru-RU" sz="2400" dirty="0" err="1" smtClean="0"/>
              <a:t>обігу</a:t>
            </a:r>
            <a:r>
              <a:rPr lang="ru-RU" sz="2400" dirty="0" smtClean="0"/>
              <a:t> в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smtClean="0"/>
              <a:t>держав</a:t>
            </a:r>
          </a:p>
          <a:p>
            <a:pPr marL="457200" indent="-457200">
              <a:buAutoNum type="arabicParenR"/>
            </a:pPr>
            <a:r>
              <a:rPr lang="ru-RU" sz="2400" i="1" dirty="0" err="1" smtClean="0"/>
              <a:t>часткова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зміна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грошової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системи</a:t>
            </a:r>
            <a:r>
              <a:rPr lang="ru-RU" sz="2400" i="1" dirty="0" smtClean="0"/>
              <a:t>, коли </a:t>
            </a:r>
            <a:r>
              <a:rPr lang="ru-RU" sz="2400" i="1" dirty="0" err="1" smtClean="0"/>
              <a:t>реформуються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окремі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її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елементи</a:t>
            </a:r>
            <a:r>
              <a:rPr lang="ru-RU" sz="2400" i="1" dirty="0" smtClean="0"/>
              <a:t>: </a:t>
            </a:r>
            <a:r>
              <a:rPr lang="ru-RU" sz="2400" dirty="0" err="1" smtClean="0"/>
              <a:t>назва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smtClean="0"/>
              <a:t>величина </a:t>
            </a:r>
            <a:r>
              <a:rPr lang="ru-RU" sz="2400" dirty="0" err="1" smtClean="0"/>
              <a:t>грошової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одиниці</a:t>
            </a:r>
            <a:r>
              <a:rPr lang="ru-RU" sz="2400" dirty="0" smtClean="0"/>
              <a:t>,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знаків</a:t>
            </a:r>
            <a:r>
              <a:rPr lang="ru-RU" sz="2400" dirty="0" smtClean="0"/>
              <a:t>, порядок </a:t>
            </a:r>
            <a:r>
              <a:rPr lang="ru-RU" sz="2400" dirty="0" err="1" smtClean="0"/>
              <a:t>їхньої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емісії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smtClean="0"/>
              <a:t>характер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endParaRPr lang="ru-RU" sz="2400" dirty="0" smtClean="0"/>
          </a:p>
          <a:p>
            <a:pPr marL="457200" indent="-457200">
              <a:buAutoNum type="arabicParenR"/>
            </a:pPr>
            <a:r>
              <a:rPr lang="ru-RU" sz="2400" i="1" dirty="0" err="1" smtClean="0"/>
              <a:t>проведення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спеціальних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стабілізаційних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заходів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метою </a:t>
            </a:r>
            <a:r>
              <a:rPr lang="ru-RU" sz="2400" i="1" dirty="0" err="1" smtClean="0"/>
              <a:t>стримання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інфляції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чи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подолання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її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наслідків</a:t>
            </a:r>
            <a:endParaRPr lang="ru-RU" sz="24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Класифікація грошових реформ: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14356"/>
            <a:ext cx="5643602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rgbClr val="0070C0"/>
                </a:solidFill>
              </a:rPr>
              <a:t>Методи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стабілізації</a:t>
            </a:r>
            <a:r>
              <a:rPr lang="ru-RU" b="1" i="1" dirty="0" smtClean="0">
                <a:solidFill>
                  <a:srgbClr val="0070C0"/>
                </a:solidFill>
              </a:rPr>
              <a:t> валют: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000125"/>
          <a:ext cx="8715375" cy="564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3684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</a:rPr>
              <a:t>Інфляція</a:t>
            </a:r>
            <a:r>
              <a:rPr lang="ru-RU" sz="2400" b="1" dirty="0" smtClean="0"/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знецінення</a:t>
            </a:r>
            <a:r>
              <a:rPr lang="ru-RU" sz="2400" dirty="0" smtClean="0"/>
              <a:t> грошей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надмірного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маси</a:t>
            </a:r>
            <a:r>
              <a:rPr lang="ru-RU" sz="2400" dirty="0" smtClean="0"/>
              <a:t> в </a:t>
            </a:r>
            <a:r>
              <a:rPr lang="ru-RU" sz="2400" dirty="0" err="1" smtClean="0"/>
              <a:t>обороті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виявляє</a:t>
            </a:r>
            <a:r>
              <a:rPr lang="ru-RU" sz="2400" dirty="0" smtClean="0"/>
              <a:t> себе через </a:t>
            </a:r>
            <a:r>
              <a:rPr lang="ru-RU" sz="2400" dirty="0" err="1" smtClean="0"/>
              <a:t>зростання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цін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786874" cy="4668550"/>
          </a:xfrm>
          <a:ln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раптово</a:t>
            </a:r>
            <a:r>
              <a:rPr lang="ru-RU" dirty="0" smtClean="0"/>
              <a:t>, а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, як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економічний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Необхідно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зважити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наявність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певної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циклічної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закономірності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розвитку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інфляційного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процесу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Йдеться</a:t>
            </a:r>
            <a:r>
              <a:rPr lang="ru-RU" dirty="0" smtClean="0"/>
              <a:t> про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цінових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, 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не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циклу, а </a:t>
            </a:r>
            <a:r>
              <a:rPr lang="ru-RU" dirty="0" err="1" smtClean="0"/>
              <a:t>викликані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монетарними</a:t>
            </a:r>
            <a:r>
              <a:rPr lang="ru-RU" dirty="0" smtClean="0"/>
              <a:t> </a:t>
            </a:r>
            <a:r>
              <a:rPr lang="ru-RU" dirty="0" err="1" smtClean="0"/>
              <a:t>чинниками</a:t>
            </a:r>
            <a:r>
              <a:rPr lang="ru-RU" dirty="0" smtClean="0"/>
              <a:t> (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видатків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паперово-грошової</a:t>
            </a:r>
            <a:r>
              <a:rPr lang="ru-RU" dirty="0" smtClean="0"/>
              <a:t> </a:t>
            </a:r>
            <a:r>
              <a:rPr lang="ru-RU" dirty="0" err="1" smtClean="0"/>
              <a:t>емісії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припиненням</a:t>
            </a:r>
            <a:r>
              <a:rPr lang="ru-RU" dirty="0" smtClean="0"/>
              <a:t> </a:t>
            </a:r>
            <a:r>
              <a:rPr lang="ru-RU" dirty="0" err="1" smtClean="0"/>
              <a:t>розміну</a:t>
            </a:r>
            <a:r>
              <a:rPr lang="ru-RU" dirty="0" smtClean="0"/>
              <a:t> банкнот </a:t>
            </a:r>
            <a:r>
              <a:rPr lang="ru-RU" dirty="0" err="1" smtClean="0"/>
              <a:t>призводило</a:t>
            </a:r>
            <a:r>
              <a:rPr lang="ru-RU" dirty="0" smtClean="0"/>
              <a:t> до </a:t>
            </a:r>
            <a:r>
              <a:rPr lang="ru-RU" dirty="0" err="1" smtClean="0"/>
              <a:t>розширення</a:t>
            </a:r>
            <a:r>
              <a:rPr lang="ru-RU" dirty="0" smtClean="0"/>
              <a:t> грошового </a:t>
            </a:r>
            <a:r>
              <a:rPr lang="ru-RU" dirty="0" err="1" smtClean="0"/>
              <a:t>обігу</a:t>
            </a:r>
            <a:r>
              <a:rPr lang="ru-RU" dirty="0" smtClean="0"/>
              <a:t> та </a:t>
            </a:r>
            <a:r>
              <a:rPr lang="ru-RU" dirty="0" err="1" smtClean="0"/>
              <a:t>знецінення</a:t>
            </a:r>
            <a:r>
              <a:rPr lang="ru-RU" dirty="0" smtClean="0"/>
              <a:t> </a:t>
            </a:r>
            <a:r>
              <a:rPr lang="ru-RU" dirty="0" err="1" smtClean="0"/>
              <a:t>паперових</a:t>
            </a:r>
            <a:r>
              <a:rPr lang="ru-RU" dirty="0" smtClean="0"/>
              <a:t> грошей).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Етапи розвитку інфляційного циклу: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4287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err="1" smtClean="0"/>
              <a:t>Інфляція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важливим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чинником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внутрішню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фінансову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рівновагу</a:t>
            </a:r>
            <a:r>
              <a:rPr lang="ru-RU" sz="2800" dirty="0" smtClean="0"/>
              <a:t> в </a:t>
            </a:r>
            <a:r>
              <a:rPr lang="ru-RU" sz="2800" dirty="0" err="1" smtClean="0"/>
              <a:t>соціально-економічній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811426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400" b="1" i="1" dirty="0" smtClean="0"/>
              <a:t>1)</a:t>
            </a:r>
            <a:r>
              <a:rPr lang="ru-RU" sz="2400" b="1" i="1" dirty="0" smtClean="0"/>
              <a:t> </a:t>
            </a:r>
            <a:r>
              <a:rPr lang="ru-RU" sz="2400" dirty="0" smtClean="0"/>
              <a:t>вона </a:t>
            </a:r>
            <a:r>
              <a:rPr lang="ru-RU" sz="2400" dirty="0" err="1" smtClean="0"/>
              <a:t>враховується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складання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мікро</a:t>
            </a:r>
            <a:r>
              <a:rPr lang="ru-RU" sz="2400" dirty="0" smtClean="0"/>
              <a:t>- та </a:t>
            </a:r>
            <a:r>
              <a:rPr lang="ru-RU" sz="2400" dirty="0" err="1" smtClean="0"/>
              <a:t>макрорівнях</a:t>
            </a:r>
            <a:r>
              <a:rPr lang="ru-RU" sz="2400" dirty="0" smtClean="0"/>
              <a:t>,</a:t>
            </a:r>
          </a:p>
          <a:p>
            <a:pPr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uk-UA" sz="2400" b="1" i="1" dirty="0" smtClean="0"/>
              <a:t>2)</a:t>
            </a:r>
            <a:r>
              <a:rPr lang="ru-RU" sz="2400" b="1" i="1" dirty="0" smtClean="0"/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з</a:t>
            </a:r>
            <a:r>
              <a:rPr lang="ru-RU" sz="2400" dirty="0" smtClean="0">
                <a:solidFill>
                  <a:srgbClr val="00B050"/>
                </a:solidFill>
              </a:rPr>
              <a:t> нею </a:t>
            </a:r>
            <a:r>
              <a:rPr lang="ru-RU" sz="2400" dirty="0" err="1" smtClean="0">
                <a:solidFill>
                  <a:srgbClr val="00B050"/>
                </a:solidFill>
              </a:rPr>
              <a:t>пов'язані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соціальні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питання</a:t>
            </a:r>
            <a:r>
              <a:rPr lang="ru-RU" sz="2400" dirty="0" smtClean="0">
                <a:solidFill>
                  <a:srgbClr val="00B050"/>
                </a:solidFill>
              </a:rPr>
              <a:t> та </a:t>
            </a:r>
            <a:r>
              <a:rPr lang="ru-RU" sz="2400" dirty="0" err="1" smtClean="0">
                <a:solidFill>
                  <a:srgbClr val="00B050"/>
                </a:solidFill>
              </a:rPr>
              <a:t>індексація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пенсій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та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допомог</a:t>
            </a:r>
            <a:r>
              <a:rPr lang="ru-RU" sz="2400" dirty="0" smtClean="0">
                <a:solidFill>
                  <a:srgbClr val="00B050"/>
                </a:solidFill>
              </a:rPr>
              <a:t>, </a:t>
            </a:r>
            <a:r>
              <a:rPr lang="ru-RU" sz="2400" dirty="0" err="1" smtClean="0">
                <a:solidFill>
                  <a:srgbClr val="00B050"/>
                </a:solidFill>
              </a:rPr>
              <a:t>зростання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заробітної</a:t>
            </a:r>
            <a:r>
              <a:rPr lang="ru-RU" sz="2400" dirty="0" smtClean="0">
                <a:solidFill>
                  <a:srgbClr val="00B050"/>
                </a:solidFill>
              </a:rPr>
              <a:t> плати, </a:t>
            </a:r>
            <a:r>
              <a:rPr lang="ru-RU" sz="2400" dirty="0" err="1" smtClean="0">
                <a:solidFill>
                  <a:srgbClr val="00B050"/>
                </a:solidFill>
              </a:rPr>
              <a:t>стипендій</a:t>
            </a:r>
            <a:r>
              <a:rPr lang="ru-RU" sz="2400" dirty="0" smtClean="0">
                <a:solidFill>
                  <a:srgbClr val="00B050"/>
                </a:solidFill>
              </a:rPr>
              <a:t>,</a:t>
            </a:r>
          </a:p>
          <a:p>
            <a:pPr>
              <a:spcBef>
                <a:spcPts val="0"/>
              </a:spcBef>
              <a:buNone/>
            </a:pPr>
            <a:endParaRPr lang="uk-UA" sz="2400" b="1" i="1" dirty="0" smtClean="0"/>
          </a:p>
          <a:p>
            <a:pPr>
              <a:spcBef>
                <a:spcPts val="0"/>
              </a:spcBef>
              <a:buNone/>
            </a:pPr>
            <a:r>
              <a:rPr lang="uk-UA" sz="2400" b="1" i="1" dirty="0" smtClean="0"/>
              <a:t>3) </a:t>
            </a:r>
            <a:r>
              <a:rPr lang="ru-RU" sz="2400" dirty="0" err="1" smtClean="0"/>
              <a:t>інфляція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процентних</a:t>
            </a:r>
            <a:r>
              <a:rPr lang="ru-RU" sz="2400" dirty="0" smtClean="0"/>
              <a:t> ставок, </a:t>
            </a:r>
            <a:r>
              <a:rPr lang="ru-RU" sz="2400" dirty="0" err="1" smtClean="0"/>
              <a:t>облікової</a:t>
            </a:r>
            <a:r>
              <a:rPr lang="ru-RU" sz="2400" dirty="0" smtClean="0"/>
              <a:t> ставки НБУ,</a:t>
            </a:r>
          </a:p>
          <a:p>
            <a:pPr>
              <a:spcBef>
                <a:spcPts val="0"/>
              </a:spcBef>
              <a:buNone/>
            </a:pPr>
            <a:endParaRPr lang="uk-UA" sz="2400" b="1" i="1" dirty="0" smtClean="0"/>
          </a:p>
          <a:p>
            <a:pPr>
              <a:spcBef>
                <a:spcPts val="0"/>
              </a:spcBef>
              <a:buNone/>
            </a:pPr>
            <a:r>
              <a:rPr lang="uk-UA" sz="2400" b="1" i="1" dirty="0" smtClean="0"/>
              <a:t>4) </a:t>
            </a:r>
            <a:r>
              <a:rPr lang="ru-RU" sz="2400" dirty="0" smtClean="0">
                <a:solidFill>
                  <a:srgbClr val="FF0000"/>
                </a:solidFill>
              </a:rPr>
              <a:t>вона </a:t>
            </a:r>
            <a:r>
              <a:rPr lang="ru-RU" sz="2400" dirty="0" err="1" smtClean="0">
                <a:solidFill>
                  <a:srgbClr val="FF0000"/>
                </a:solidFill>
              </a:rPr>
              <a:t>впливає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взаємовідносини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міжнародними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фінансовими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організаціями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які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надають</a:t>
            </a:r>
            <a:r>
              <a:rPr lang="ru-RU" sz="2400" dirty="0" smtClean="0">
                <a:solidFill>
                  <a:srgbClr val="FF0000"/>
                </a:solidFill>
              </a:rPr>
              <a:t> великого </a:t>
            </a:r>
            <a:r>
              <a:rPr lang="ru-RU" sz="2400" dirty="0" err="1" smtClean="0">
                <a:solidFill>
                  <a:srgbClr val="FF0000"/>
                </a:solidFill>
              </a:rPr>
              <a:t>значення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рівню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інфляції</a:t>
            </a:r>
            <a:r>
              <a:rPr lang="ru-RU" sz="2400" dirty="0" smtClean="0">
                <a:solidFill>
                  <a:srgbClr val="FF0000"/>
                </a:solidFill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</a:rPr>
              <a:t>виконанню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зобов'язань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щодо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його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зниження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b="1" u="sng" dirty="0" smtClean="0"/>
              <a:t>Основні причини інфляції: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525806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1. Зовнішні: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>
                <a:solidFill>
                  <a:srgbClr val="7030A0"/>
                </a:solidFill>
              </a:rPr>
              <a:t>- </a:t>
            </a:r>
            <a:r>
              <a:rPr lang="uk-UA" sz="2400" dirty="0" smtClean="0"/>
              <a:t>світові структурні кризи (сировинна, енергетична, валютна)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нелегальний експорт золота, валюти,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скорочення надходжень від зовнішньої торгівлі, від</a:t>
            </a:r>
            <a:r>
              <a:rPr lang="en-US" sz="2400" dirty="0" smtClean="0"/>
              <a:t>’</a:t>
            </a:r>
            <a:r>
              <a:rPr lang="uk-UA" sz="2400" dirty="0" smtClean="0"/>
              <a:t>ємне 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сальдо </a:t>
            </a:r>
            <a:r>
              <a:rPr lang="uk-UA" sz="2400" dirty="0" err="1" smtClean="0"/>
              <a:t>зовнішньо-торговельного</a:t>
            </a:r>
            <a:r>
              <a:rPr lang="uk-UA" sz="2400" dirty="0" smtClean="0"/>
              <a:t> та платіжного балансів.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endParaRPr lang="uk-UA" sz="2400" dirty="0" smtClean="0"/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2. Внутрішні: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u="sng" dirty="0" smtClean="0">
                <a:solidFill>
                  <a:srgbClr val="7030A0"/>
                </a:solidFill>
              </a:rPr>
              <a:t>а) не грошові причини: </a:t>
            </a:r>
            <a:endParaRPr lang="ru-RU" sz="2400" u="sng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диспропорції господарства,             - кредитна експансія,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циклічний розвиток господарства,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монополізація виробництва,      - незбалансованість інвестицій,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державно-монополістичне ціноутворення,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нестабільна соціально-економічна ситуація в державі.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u="sng" dirty="0" smtClean="0">
                <a:solidFill>
                  <a:srgbClr val="7030A0"/>
                </a:solidFill>
              </a:rPr>
              <a:t>б) грошові (монетарні) причини: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дефіцит бюджету,                           - надмірна емісія грошей,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зростання державного боргу,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збільшення швидкості обігу грошей,</a:t>
            </a:r>
          </a:p>
          <a:p>
            <a:pPr marL="514350" indent="-514350">
              <a:lnSpc>
                <a:spcPct val="80000"/>
              </a:lnSpc>
              <a:spcBef>
                <a:spcPts val="0"/>
              </a:spcBef>
              <a:buNone/>
            </a:pPr>
            <a:r>
              <a:rPr lang="uk-UA" sz="2400" dirty="0" smtClean="0"/>
              <a:t>- збільшення кредитних знарядь обігу.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572560" cy="57150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2800" b="1" u="sng" dirty="0" smtClean="0"/>
              <a:t>Види </a:t>
            </a:r>
            <a:r>
              <a:rPr lang="uk-UA" sz="2800" b="1" u="sng" dirty="0" smtClean="0"/>
              <a:t>інфляції (класична класифікація):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14282" y="928670"/>
            <a:ext cx="8572560" cy="557216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indent="-457200">
              <a:lnSpc>
                <a:spcPct val="12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1) </a:t>
            </a:r>
            <a:r>
              <a:rPr lang="uk-UA" sz="2800" dirty="0" smtClean="0">
                <a:solidFill>
                  <a:srgbClr val="0070C0"/>
                </a:solidFill>
              </a:rPr>
              <a:t>Залежно від типу економічної системи: </a:t>
            </a:r>
            <a:r>
              <a:rPr lang="uk-UA" sz="2800" dirty="0" smtClean="0"/>
              <a:t> прихована, відкрита.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20000"/>
              </a:lnSpc>
            </a:pPr>
            <a:endParaRPr lang="ru-RU" sz="2800" dirty="0" smtClean="0"/>
          </a:p>
          <a:p>
            <a:pPr marL="457200" indent="-457200">
              <a:lnSpc>
                <a:spcPct val="12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2) </a:t>
            </a:r>
            <a:r>
              <a:rPr lang="uk-UA" sz="2800" dirty="0" smtClean="0">
                <a:solidFill>
                  <a:srgbClr val="FF0000"/>
                </a:solidFill>
              </a:rPr>
              <a:t>Залежно від можливості передбачити зростання цін: </a:t>
            </a:r>
            <a:r>
              <a:rPr lang="uk-UA" sz="2800" dirty="0" smtClean="0"/>
              <a:t>очікувана, неочікувана.</a:t>
            </a:r>
          </a:p>
          <a:p>
            <a:pPr marL="457200" indent="-457200">
              <a:lnSpc>
                <a:spcPct val="120000"/>
              </a:lnSpc>
            </a:pPr>
            <a:endParaRPr lang="ru-RU" sz="2800" dirty="0" smtClean="0"/>
          </a:p>
          <a:p>
            <a:pPr marL="457200" indent="-457200">
              <a:lnSpc>
                <a:spcPct val="120000"/>
              </a:lnSpc>
            </a:pPr>
            <a:r>
              <a:rPr lang="ru-RU" sz="2800" b="1" dirty="0" smtClean="0">
                <a:solidFill>
                  <a:srgbClr val="00B050"/>
                </a:solidFill>
              </a:rPr>
              <a:t>3) </a:t>
            </a:r>
            <a:r>
              <a:rPr lang="uk-UA" sz="2800" dirty="0" smtClean="0">
                <a:solidFill>
                  <a:srgbClr val="00B050"/>
                </a:solidFill>
              </a:rPr>
              <a:t>За темпами знецінення грошей: </a:t>
            </a:r>
            <a:r>
              <a:rPr lang="uk-UA" sz="2800" dirty="0" smtClean="0"/>
              <a:t>повзуча (до 10% на рік), галопуюча (10-100% на рік), гіперінфляція (більше 100% на рік).</a:t>
            </a:r>
            <a:endParaRPr lang="uk-UA" sz="2800" dirty="0" smtClean="0">
              <a:solidFill>
                <a:srgbClr val="00B050"/>
              </a:solidFill>
            </a:endParaRPr>
          </a:p>
          <a:p>
            <a:pPr marL="457200" indent="-457200">
              <a:lnSpc>
                <a:spcPct val="120000"/>
              </a:lnSpc>
            </a:pPr>
            <a:endParaRPr lang="ru-RU" sz="2800" dirty="0" smtClean="0"/>
          </a:p>
          <a:p>
            <a:pPr marL="457200" indent="-457200">
              <a:lnSpc>
                <a:spcPct val="120000"/>
              </a:lnSpc>
            </a:pPr>
            <a:r>
              <a:rPr lang="ru-RU" sz="2800" b="1" dirty="0" smtClean="0">
                <a:solidFill>
                  <a:srgbClr val="7030A0"/>
                </a:solidFill>
              </a:rPr>
              <a:t>4) </a:t>
            </a:r>
            <a:r>
              <a:rPr lang="uk-UA" sz="2800" dirty="0" smtClean="0">
                <a:solidFill>
                  <a:srgbClr val="7030A0"/>
                </a:solidFill>
              </a:rPr>
              <a:t>За чинниками, що спричиняють інфляційний процес: </a:t>
            </a:r>
            <a:r>
              <a:rPr lang="uk-UA" sz="2800" dirty="0" smtClean="0"/>
              <a:t>інфляція попиту, інфляція пропозиції.</a:t>
            </a:r>
          </a:p>
          <a:p>
            <a:pPr marL="457200" indent="-457200">
              <a:buFontTx/>
              <a:buAutoNum type="arabicParenR"/>
            </a:pPr>
            <a:endParaRPr lang="ru-RU" sz="2400" dirty="0" smtClean="0"/>
          </a:p>
          <a:p>
            <a:pPr marL="457200" indent="-457200">
              <a:buAutoNum type="arabicParenR"/>
            </a:pPr>
            <a:endParaRPr lang="ru-RU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428628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Види інфляції (розгорнута класифікація):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42918"/>
            <a:ext cx="6286544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4294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Соціально-економічні наслідки інфляції: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928688"/>
          <a:ext cx="85725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35732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Антиінфляційна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політика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— комплекс </a:t>
            </a:r>
            <a:r>
              <a:rPr lang="ru-RU" sz="3200" dirty="0" err="1" smtClean="0"/>
              <a:t>заходів</a:t>
            </a:r>
            <a:r>
              <a:rPr lang="ru-RU" sz="3200" dirty="0" smtClean="0"/>
              <a:t> державного </a:t>
            </a:r>
            <a:r>
              <a:rPr lang="ru-RU" sz="3200" dirty="0" err="1" smtClean="0"/>
              <a:t>регулювання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економіки</a:t>
            </a:r>
            <a:r>
              <a:rPr lang="ru-RU" sz="3200" dirty="0" smtClean="0"/>
              <a:t>,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err="1" smtClean="0"/>
              <a:t>спрямований</a:t>
            </a:r>
            <a:r>
              <a:rPr lang="ru-RU" sz="3200" dirty="0" smtClean="0"/>
              <a:t> на </a:t>
            </a:r>
            <a:r>
              <a:rPr lang="ru-RU" sz="3200" dirty="0" err="1" smtClean="0"/>
              <a:t>боротьбу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інфляцією</a:t>
            </a:r>
            <a:r>
              <a:rPr lang="ru-RU" sz="3200" dirty="0" smtClean="0"/>
              <a:t>. </a:t>
            </a:r>
            <a:endParaRPr lang="en-US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714500"/>
          <a:ext cx="8858312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817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5. Інфляція та грошові реформи</vt:lpstr>
      <vt:lpstr>Інфляція - це знецінення грошей внаслідок надмірного зростання їх маси в обороті, що виявляє себе через зростання цін. </vt:lpstr>
      <vt:lpstr>Етапи розвитку інфляційного циклу:</vt:lpstr>
      <vt:lpstr>Інфляція є важливим чинником, який визначає внутрішню фінансову рівновагу в соціально-економічній системі й рівень життя населення: </vt:lpstr>
      <vt:lpstr>Основні причини інфляції:</vt:lpstr>
      <vt:lpstr>Слайд 6</vt:lpstr>
      <vt:lpstr>Види інфляції (розгорнута класифікація):</vt:lpstr>
      <vt:lpstr>Соціально-економічні наслідки інфляції:</vt:lpstr>
      <vt:lpstr>Антиінфляційна політика — комплекс заходів державного регулювання економіки, спрямований на боротьбу з інфляцією. </vt:lpstr>
      <vt:lpstr>Слайд 10</vt:lpstr>
      <vt:lpstr>Грошова реформа - повна чи часткова перебудова грошової системи, яку проводить держава, з метою оздоровлення чи поліпшення механізму регулювання грошового обороту відповідно до нових соціально-економічних умов.</vt:lpstr>
      <vt:lpstr>Класифікація грошових реформ:</vt:lpstr>
      <vt:lpstr>Методи стабілізації валют: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Танюшка</dc:creator>
  <cp:lastModifiedBy>www</cp:lastModifiedBy>
  <cp:revision>111</cp:revision>
  <dcterms:created xsi:type="dcterms:W3CDTF">2017-09-12T13:55:54Z</dcterms:created>
  <dcterms:modified xsi:type="dcterms:W3CDTF">2021-10-04T19:50:22Z</dcterms:modified>
</cp:coreProperties>
</file>