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319" r:id="rId4"/>
    <p:sldId id="307" r:id="rId5"/>
    <p:sldId id="309" r:id="rId6"/>
    <p:sldId id="320" r:id="rId7"/>
    <p:sldId id="306" r:id="rId8"/>
    <p:sldId id="317" r:id="rId9"/>
    <p:sldId id="321" r:id="rId10"/>
    <p:sldId id="322" r:id="rId11"/>
    <p:sldId id="323" r:id="rId12"/>
    <p:sldId id="324" r:id="rId13"/>
    <p:sldId id="318" r:id="rId14"/>
    <p:sldId id="32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2" y="-29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840FFE-7D5A-4B0E-ACB3-33CBC4D98923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0D2F482-84B2-4ED2-9E41-FD7A3041A4CB}">
      <dgm:prSet phldrT="[Текст]"/>
      <dgm:spPr/>
      <dgm:t>
        <a:bodyPr/>
        <a:lstStyle/>
        <a:p>
          <a:r>
            <a:rPr lang="uk-UA" dirty="0" smtClean="0"/>
            <a:t>1</a:t>
          </a:r>
          <a:endParaRPr lang="en-US" dirty="0"/>
        </a:p>
      </dgm:t>
    </dgm:pt>
    <dgm:pt modelId="{5C66CA61-0D61-4DCE-94BA-638D5CCE1149}" type="parTrans" cxnId="{119F0383-29B0-489F-BE6D-79AF46D56E13}">
      <dgm:prSet/>
      <dgm:spPr/>
      <dgm:t>
        <a:bodyPr/>
        <a:lstStyle/>
        <a:p>
          <a:endParaRPr lang="en-US"/>
        </a:p>
      </dgm:t>
    </dgm:pt>
    <dgm:pt modelId="{0430AFB3-3024-4A6E-BB15-0B3ED636E5AE}" type="sibTrans" cxnId="{119F0383-29B0-489F-BE6D-79AF46D56E13}">
      <dgm:prSet/>
      <dgm:spPr/>
      <dgm:t>
        <a:bodyPr/>
        <a:lstStyle/>
        <a:p>
          <a:endParaRPr lang="en-US"/>
        </a:p>
      </dgm:t>
    </dgm:pt>
    <dgm:pt modelId="{895A2233-FE5E-46F3-927B-7F4E05E4D41E}">
      <dgm:prSet phldrT="[Текст]"/>
      <dgm:spPr/>
      <dgm:t>
        <a:bodyPr/>
        <a:lstStyle/>
        <a:p>
          <a:r>
            <a:rPr lang="uk-UA" dirty="0" smtClean="0"/>
            <a:t>як правило </a:t>
          </a:r>
          <a:r>
            <a:rPr lang="ru-RU" dirty="0" err="1" smtClean="0"/>
            <a:t>дворівнев</a:t>
          </a:r>
          <a:r>
            <a:rPr lang="uk-UA" dirty="0" smtClean="0"/>
            <a:t>а </a:t>
          </a:r>
          <a:r>
            <a:rPr lang="ru-RU" dirty="0" err="1" smtClean="0"/>
            <a:t>побудов</a:t>
          </a:r>
          <a:r>
            <a:rPr lang="uk-UA" dirty="0" smtClean="0"/>
            <a:t>а</a:t>
          </a:r>
          <a:endParaRPr lang="en-US" dirty="0"/>
        </a:p>
      </dgm:t>
    </dgm:pt>
    <dgm:pt modelId="{2D5417AF-7D2A-407B-9EA3-5D974F5BF7DE}" type="parTrans" cxnId="{244F0504-92A8-4F79-BE47-E197658EA01B}">
      <dgm:prSet/>
      <dgm:spPr/>
      <dgm:t>
        <a:bodyPr/>
        <a:lstStyle/>
        <a:p>
          <a:endParaRPr lang="en-US"/>
        </a:p>
      </dgm:t>
    </dgm:pt>
    <dgm:pt modelId="{B86D4F52-775F-45BD-BB0E-D34088FBD343}" type="sibTrans" cxnId="{244F0504-92A8-4F79-BE47-E197658EA01B}">
      <dgm:prSet/>
      <dgm:spPr/>
      <dgm:t>
        <a:bodyPr/>
        <a:lstStyle/>
        <a:p>
          <a:endParaRPr lang="en-US"/>
        </a:p>
      </dgm:t>
    </dgm:pt>
    <dgm:pt modelId="{61168A62-B57C-4BAC-A671-AA1DC7F3ABDE}">
      <dgm:prSet phldrT="[Текст]"/>
      <dgm:spPr/>
      <dgm:t>
        <a:bodyPr/>
        <a:lstStyle/>
        <a:p>
          <a:r>
            <a:rPr lang="uk-UA" dirty="0" smtClean="0"/>
            <a:t>2</a:t>
          </a:r>
          <a:endParaRPr lang="en-US" dirty="0"/>
        </a:p>
      </dgm:t>
    </dgm:pt>
    <dgm:pt modelId="{5CC408ED-DA18-4EB4-AFF3-1E7C3B63183D}" type="parTrans" cxnId="{E2EEA38F-246A-4ADE-BD67-0C2218CE496F}">
      <dgm:prSet/>
      <dgm:spPr/>
      <dgm:t>
        <a:bodyPr/>
        <a:lstStyle/>
        <a:p>
          <a:endParaRPr lang="en-US"/>
        </a:p>
      </dgm:t>
    </dgm:pt>
    <dgm:pt modelId="{ADFFCB70-67FE-4AA0-8D36-EF0145AA1DE7}" type="sibTrans" cxnId="{E2EEA38F-246A-4ADE-BD67-0C2218CE496F}">
      <dgm:prSet/>
      <dgm:spPr/>
      <dgm:t>
        <a:bodyPr/>
        <a:lstStyle/>
        <a:p>
          <a:endParaRPr lang="en-US"/>
        </a:p>
      </dgm:t>
    </dgm:pt>
    <dgm:pt modelId="{FE35113A-42D3-4563-8338-5A1E6D42E576}">
      <dgm:prSet phldrT="[Текст]"/>
      <dgm:spPr/>
      <dgm:t>
        <a:bodyPr/>
        <a:lstStyle/>
        <a:p>
          <a:r>
            <a:rPr lang="ru-RU" dirty="0" err="1" smtClean="0"/>
            <a:t>поглиблене</a:t>
          </a:r>
          <a:r>
            <a:rPr lang="ru-RU" dirty="0" smtClean="0"/>
            <a:t> </a:t>
          </a:r>
          <a:r>
            <a:rPr lang="ru-RU" dirty="0" err="1" smtClean="0"/>
            <a:t>централізоване</a:t>
          </a:r>
          <a:r>
            <a:rPr lang="ru-RU" dirty="0" smtClean="0"/>
            <a:t> </a:t>
          </a:r>
          <a:r>
            <a:rPr lang="ru-RU" dirty="0" err="1" smtClean="0"/>
            <a:t>регулювання</a:t>
          </a:r>
          <a:r>
            <a:rPr lang="ru-RU" dirty="0" smtClean="0"/>
            <a:t> </a:t>
          </a:r>
          <a:r>
            <a:rPr lang="ru-RU" dirty="0" err="1" smtClean="0"/>
            <a:t>діяльності</a:t>
          </a:r>
          <a:r>
            <a:rPr lang="ru-RU" dirty="0" smtClean="0"/>
            <a:t> кожного банку </a:t>
          </a:r>
          <a:r>
            <a:rPr lang="ru-RU" dirty="0" err="1" smtClean="0"/>
            <a:t>окремо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банківської</a:t>
          </a:r>
          <a:r>
            <a:rPr lang="ru-RU" dirty="0" smtClean="0"/>
            <a:t> </a:t>
          </a:r>
          <a:r>
            <a:rPr lang="ru-RU" dirty="0" err="1" smtClean="0"/>
            <a:t>діяльності</a:t>
          </a:r>
          <a:r>
            <a:rPr lang="ru-RU" dirty="0" smtClean="0"/>
            <a:t> в </a:t>
          </a:r>
          <a:r>
            <a:rPr lang="ru-RU" dirty="0" err="1" smtClean="0"/>
            <a:t>цілому</a:t>
          </a:r>
          <a:endParaRPr lang="en-US" dirty="0"/>
        </a:p>
      </dgm:t>
    </dgm:pt>
    <dgm:pt modelId="{31F8CF5D-1336-49B6-A467-A2916B6348B8}" type="parTrans" cxnId="{A914E30F-BF5D-4F6F-A95D-932A3D221677}">
      <dgm:prSet/>
      <dgm:spPr/>
      <dgm:t>
        <a:bodyPr/>
        <a:lstStyle/>
        <a:p>
          <a:endParaRPr lang="en-US"/>
        </a:p>
      </dgm:t>
    </dgm:pt>
    <dgm:pt modelId="{8A531193-0A82-4255-A755-5282F9A09B3A}" type="sibTrans" cxnId="{A914E30F-BF5D-4F6F-A95D-932A3D221677}">
      <dgm:prSet/>
      <dgm:spPr/>
      <dgm:t>
        <a:bodyPr/>
        <a:lstStyle/>
        <a:p>
          <a:endParaRPr lang="en-US"/>
        </a:p>
      </dgm:t>
    </dgm:pt>
    <dgm:pt modelId="{4A2BAEE3-5CEC-48CE-98CE-3F5D4A708164}">
      <dgm:prSet phldrT="[Текст]"/>
      <dgm:spPr/>
      <dgm:t>
        <a:bodyPr/>
        <a:lstStyle/>
        <a:p>
          <a:r>
            <a:rPr lang="uk-UA" dirty="0" smtClean="0"/>
            <a:t>3</a:t>
          </a:r>
          <a:endParaRPr lang="en-US" dirty="0"/>
        </a:p>
      </dgm:t>
    </dgm:pt>
    <dgm:pt modelId="{9B382ABA-5BF6-4C3B-8E07-577D23BE173A}" type="parTrans" cxnId="{B6E02FEF-0EDB-432F-BDE5-8DB83B8559AF}">
      <dgm:prSet/>
      <dgm:spPr/>
      <dgm:t>
        <a:bodyPr/>
        <a:lstStyle/>
        <a:p>
          <a:endParaRPr lang="en-US"/>
        </a:p>
      </dgm:t>
    </dgm:pt>
    <dgm:pt modelId="{E3C2FAC2-8E2E-46B2-B47B-46F943050DB2}" type="sibTrans" cxnId="{B6E02FEF-0EDB-432F-BDE5-8DB83B8559AF}">
      <dgm:prSet/>
      <dgm:spPr/>
      <dgm:t>
        <a:bodyPr/>
        <a:lstStyle/>
        <a:p>
          <a:endParaRPr lang="en-US"/>
        </a:p>
      </dgm:t>
    </dgm:pt>
    <dgm:pt modelId="{B592AE15-DAF6-41E2-9F44-E51407DFB43E}">
      <dgm:prSet phldrT="[Текст]"/>
      <dgm:spPr/>
      <dgm:t>
        <a:bodyPr/>
        <a:lstStyle/>
        <a:p>
          <a:r>
            <a:rPr lang="ru-RU" dirty="0" err="1" smtClean="0"/>
            <a:t>централізований</a:t>
          </a:r>
          <a:r>
            <a:rPr lang="ru-RU" dirty="0" smtClean="0"/>
            <a:t> </a:t>
          </a:r>
          <a:r>
            <a:rPr lang="ru-RU" dirty="0" err="1" smtClean="0"/>
            <a:t>механізм</a:t>
          </a:r>
          <a:r>
            <a:rPr lang="ru-RU" dirty="0" smtClean="0"/>
            <a:t> контролю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регулювання</a:t>
          </a:r>
          <a:r>
            <a:rPr lang="ru-RU" dirty="0" smtClean="0"/>
            <a:t> </a:t>
          </a:r>
          <a:r>
            <a:rPr lang="ru-RU" dirty="0" err="1" smtClean="0"/>
            <a:t>руху</a:t>
          </a:r>
          <a:r>
            <a:rPr lang="ru-RU" dirty="0" smtClean="0"/>
            <a:t> </a:t>
          </a:r>
          <a:r>
            <a:rPr lang="ru-RU" dirty="0" err="1" smtClean="0"/>
            <a:t>банківських</a:t>
          </a:r>
          <a:r>
            <a:rPr lang="ru-RU" dirty="0" smtClean="0"/>
            <a:t> </a:t>
          </a:r>
          <a:r>
            <a:rPr lang="ru-RU" dirty="0" err="1" smtClean="0"/>
            <a:t>резервів</a:t>
          </a:r>
          <a:endParaRPr lang="en-US" dirty="0"/>
        </a:p>
      </dgm:t>
    </dgm:pt>
    <dgm:pt modelId="{E009E447-6C55-43D2-9EA9-3BA31F50DB47}" type="parTrans" cxnId="{46AD35E2-33DD-466B-8343-1D17ED8DB1E4}">
      <dgm:prSet/>
      <dgm:spPr/>
      <dgm:t>
        <a:bodyPr/>
        <a:lstStyle/>
        <a:p>
          <a:endParaRPr lang="en-US"/>
        </a:p>
      </dgm:t>
    </dgm:pt>
    <dgm:pt modelId="{F9772AA2-5B53-4F06-992F-D6DEFDE44E18}" type="sibTrans" cxnId="{46AD35E2-33DD-466B-8343-1D17ED8DB1E4}">
      <dgm:prSet/>
      <dgm:spPr/>
      <dgm:t>
        <a:bodyPr/>
        <a:lstStyle/>
        <a:p>
          <a:endParaRPr lang="en-US"/>
        </a:p>
      </dgm:t>
    </dgm:pt>
    <dgm:pt modelId="{8C2E1C4A-D799-48B5-B3C5-A8DBA511A834}">
      <dgm:prSet/>
      <dgm:spPr/>
      <dgm:t>
        <a:bodyPr/>
        <a:lstStyle/>
        <a:p>
          <a:r>
            <a:rPr lang="uk-UA" dirty="0" smtClean="0"/>
            <a:t>4</a:t>
          </a:r>
          <a:endParaRPr lang="en-US" dirty="0"/>
        </a:p>
      </dgm:t>
    </dgm:pt>
    <dgm:pt modelId="{DC9268C1-66A5-4BE0-B071-C3A96420FF07}" type="parTrans" cxnId="{52388DD9-CF8C-464D-B0C9-CC0BF9330D3E}">
      <dgm:prSet/>
      <dgm:spPr/>
    </dgm:pt>
    <dgm:pt modelId="{E1FCEB3A-7812-47B9-9B44-1C36F34F907A}" type="sibTrans" cxnId="{52388DD9-CF8C-464D-B0C9-CC0BF9330D3E}">
      <dgm:prSet/>
      <dgm:spPr/>
    </dgm:pt>
    <dgm:pt modelId="{4212EDF2-EBD1-43B8-8FC3-C4FFDEB6D4F0}">
      <dgm:prSet/>
      <dgm:spPr/>
      <dgm:t>
        <a:bodyPr/>
        <a:lstStyle/>
        <a:p>
          <a:r>
            <a:rPr lang="uk-UA" dirty="0" smtClean="0"/>
            <a:t>5</a:t>
          </a:r>
          <a:endParaRPr lang="en-US" dirty="0"/>
        </a:p>
      </dgm:t>
    </dgm:pt>
    <dgm:pt modelId="{5A4238EA-8688-40BC-87CF-9CC04E89B185}" type="parTrans" cxnId="{907F9496-F864-4AAB-BD5B-7D7C123ED57C}">
      <dgm:prSet/>
      <dgm:spPr/>
    </dgm:pt>
    <dgm:pt modelId="{F47F4E4B-3BB4-4B22-BB48-12B30CCF9E46}" type="sibTrans" cxnId="{907F9496-F864-4AAB-BD5B-7D7C123ED57C}">
      <dgm:prSet/>
      <dgm:spPr/>
    </dgm:pt>
    <dgm:pt modelId="{B2D02D81-FBAF-4F9C-9D5F-9C986F609D6B}">
      <dgm:prSet/>
      <dgm:spPr/>
      <dgm:t>
        <a:bodyPr/>
        <a:lstStyle/>
        <a:p>
          <a:r>
            <a:rPr lang="ru-RU" smtClean="0"/>
            <a:t>наявність загальносистемної інфраструктури, що забезпечує функціональну взаємодію окремих банків</a:t>
          </a:r>
          <a:endParaRPr lang="en-US"/>
        </a:p>
      </dgm:t>
    </dgm:pt>
    <dgm:pt modelId="{631033CB-06E4-4012-B459-09723E7D78A7}" type="parTrans" cxnId="{F1AFDD9C-BB0C-45BA-8F2E-E3E341D364BA}">
      <dgm:prSet/>
      <dgm:spPr/>
    </dgm:pt>
    <dgm:pt modelId="{F7187D18-2AEC-403D-921D-600F96338616}" type="sibTrans" cxnId="{F1AFDD9C-BB0C-45BA-8F2E-E3E341D364BA}">
      <dgm:prSet/>
      <dgm:spPr/>
    </dgm:pt>
    <dgm:pt modelId="{43DA5987-C831-4D7C-A03C-182666766EFB}">
      <dgm:prSet/>
      <dgm:spPr/>
      <dgm:t>
        <a:bodyPr/>
        <a:lstStyle/>
        <a:p>
          <a:r>
            <a:rPr lang="ru-RU" dirty="0" err="1" smtClean="0"/>
            <a:t>гнучке</a:t>
          </a:r>
          <a:r>
            <a:rPr lang="ru-RU" dirty="0" smtClean="0"/>
            <a:t> </a:t>
          </a:r>
          <a:r>
            <a:rPr lang="ru-RU" dirty="0" err="1" smtClean="0"/>
            <a:t>поєднання</a:t>
          </a:r>
          <a:r>
            <a:rPr lang="ru-RU" dirty="0" smtClean="0"/>
            <a:t> </a:t>
          </a:r>
          <a:r>
            <a:rPr lang="ru-RU" dirty="0" err="1" smtClean="0"/>
            <a:t>високої</a:t>
          </a:r>
          <a:r>
            <a:rPr lang="ru-RU" dirty="0" smtClean="0"/>
            <a:t> </a:t>
          </a:r>
          <a:r>
            <a:rPr lang="ru-RU" dirty="0" err="1" smtClean="0"/>
            <a:t>централізованої</a:t>
          </a:r>
          <a:r>
            <a:rPr lang="ru-RU" dirty="0" smtClean="0"/>
            <a:t> </a:t>
          </a:r>
          <a:r>
            <a:rPr lang="ru-RU" dirty="0" err="1" smtClean="0"/>
            <a:t>керованості</a:t>
          </a:r>
          <a:r>
            <a:rPr lang="ru-RU" dirty="0" smtClean="0"/>
            <a:t> </a:t>
          </a:r>
          <a:r>
            <a:rPr lang="ru-RU" dirty="0" err="1" smtClean="0"/>
            <a:t>банківської</a:t>
          </a:r>
          <a:r>
            <a:rPr lang="ru-RU" dirty="0" smtClean="0"/>
            <a:t> </a:t>
          </a:r>
          <a:r>
            <a:rPr lang="ru-RU" dirty="0" err="1" smtClean="0"/>
            <a:t>системи</a:t>
          </a:r>
          <a:r>
            <a:rPr lang="ru-RU" dirty="0" smtClean="0"/>
            <a:t> </a:t>
          </a:r>
          <a:r>
            <a:rPr lang="ru-RU" dirty="0" err="1" smtClean="0"/>
            <a:t>зі</a:t>
          </a:r>
          <a:r>
            <a:rPr lang="ru-RU" dirty="0" smtClean="0"/>
            <a:t> </a:t>
          </a:r>
          <a:r>
            <a:rPr lang="ru-RU" dirty="0" err="1" smtClean="0"/>
            <a:t>збереженням</a:t>
          </a:r>
          <a:r>
            <a:rPr lang="ru-RU" dirty="0" smtClean="0"/>
            <a:t> </a:t>
          </a:r>
          <a:r>
            <a:rPr lang="ru-RU" dirty="0" err="1" smtClean="0"/>
            <a:t>повної</a:t>
          </a:r>
          <a:r>
            <a:rPr lang="ru-RU" dirty="0" smtClean="0"/>
            <a:t> </a:t>
          </a:r>
          <a:r>
            <a:rPr lang="ru-RU" dirty="0" err="1" smtClean="0"/>
            <a:t>економічної</a:t>
          </a:r>
          <a:r>
            <a:rPr lang="ru-RU" dirty="0" smtClean="0"/>
            <a:t> </a:t>
          </a:r>
          <a:r>
            <a:rPr lang="ru-RU" dirty="0" err="1" smtClean="0"/>
            <a:t>самостійності</a:t>
          </a:r>
          <a:r>
            <a:rPr lang="ru-RU" dirty="0" smtClean="0"/>
            <a:t> </a:t>
          </a:r>
          <a:endParaRPr lang="en-US" dirty="0"/>
        </a:p>
      </dgm:t>
    </dgm:pt>
    <dgm:pt modelId="{7B1A1199-E0B7-4215-8EF9-40A1A5599813}" type="parTrans" cxnId="{63C8F14E-34B1-448A-BCD6-5E4B21B920AD}">
      <dgm:prSet/>
      <dgm:spPr/>
    </dgm:pt>
    <dgm:pt modelId="{2B33B0FE-7270-4C6B-8779-E816D8D1B7DD}" type="sibTrans" cxnId="{63C8F14E-34B1-448A-BCD6-5E4B21B920AD}">
      <dgm:prSet/>
      <dgm:spPr/>
    </dgm:pt>
    <dgm:pt modelId="{20FC2DA9-73EC-4D17-BBD9-5DA8AC720AA7}" type="pres">
      <dgm:prSet presAssocID="{17840FFE-7D5A-4B0E-ACB3-33CBC4D98923}" presName="linearFlow" presStyleCnt="0">
        <dgm:presLayoutVars>
          <dgm:dir/>
          <dgm:animLvl val="lvl"/>
          <dgm:resizeHandles val="exact"/>
        </dgm:presLayoutVars>
      </dgm:prSet>
      <dgm:spPr/>
    </dgm:pt>
    <dgm:pt modelId="{B4804237-4404-4CD2-ABAE-3557EAF71C00}" type="pres">
      <dgm:prSet presAssocID="{60D2F482-84B2-4ED2-9E41-FD7A3041A4CB}" presName="composite" presStyleCnt="0"/>
      <dgm:spPr/>
    </dgm:pt>
    <dgm:pt modelId="{86486451-301E-48FC-9CA0-568829DF5552}" type="pres">
      <dgm:prSet presAssocID="{60D2F482-84B2-4ED2-9E41-FD7A3041A4CB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82D0C9F4-B11B-4E71-A5B4-99B3395A4072}" type="pres">
      <dgm:prSet presAssocID="{60D2F482-84B2-4ED2-9E41-FD7A3041A4CB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F41DB-1E64-4B02-BDA4-A022768DA503}" type="pres">
      <dgm:prSet presAssocID="{0430AFB3-3024-4A6E-BB15-0B3ED636E5AE}" presName="sp" presStyleCnt="0"/>
      <dgm:spPr/>
    </dgm:pt>
    <dgm:pt modelId="{AD3EC33A-2F58-4C69-8F5A-E10E2412D2D1}" type="pres">
      <dgm:prSet presAssocID="{61168A62-B57C-4BAC-A671-AA1DC7F3ABDE}" presName="composite" presStyleCnt="0"/>
      <dgm:spPr/>
    </dgm:pt>
    <dgm:pt modelId="{654FE0B2-7A6B-4D3B-AA42-76F60F83ACDE}" type="pres">
      <dgm:prSet presAssocID="{61168A62-B57C-4BAC-A671-AA1DC7F3ABDE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37073007-76FF-4996-BBDC-65B5D10DF580}" type="pres">
      <dgm:prSet presAssocID="{61168A62-B57C-4BAC-A671-AA1DC7F3ABDE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D7BD11-C0D8-460D-A3D1-FE3F93C23A36}" type="pres">
      <dgm:prSet presAssocID="{ADFFCB70-67FE-4AA0-8D36-EF0145AA1DE7}" presName="sp" presStyleCnt="0"/>
      <dgm:spPr/>
    </dgm:pt>
    <dgm:pt modelId="{7173C14A-F96D-412D-8608-3CBC87B32CC3}" type="pres">
      <dgm:prSet presAssocID="{4A2BAEE3-5CEC-48CE-98CE-3F5D4A708164}" presName="composite" presStyleCnt="0"/>
      <dgm:spPr/>
    </dgm:pt>
    <dgm:pt modelId="{CDE3732A-B8BA-4525-B9D1-0BEF6F0F39AC}" type="pres">
      <dgm:prSet presAssocID="{4A2BAEE3-5CEC-48CE-98CE-3F5D4A708164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CB52985E-7283-43D1-B6C7-1F5346153DBF}" type="pres">
      <dgm:prSet presAssocID="{4A2BAEE3-5CEC-48CE-98CE-3F5D4A708164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0727DD-F18F-45BE-AEAD-8CDC0D706328}" type="pres">
      <dgm:prSet presAssocID="{E3C2FAC2-8E2E-46B2-B47B-46F943050DB2}" presName="sp" presStyleCnt="0"/>
      <dgm:spPr/>
    </dgm:pt>
    <dgm:pt modelId="{17D65368-565A-4633-92C5-85041C9F08FD}" type="pres">
      <dgm:prSet presAssocID="{8C2E1C4A-D799-48B5-B3C5-A8DBA511A834}" presName="composite" presStyleCnt="0"/>
      <dgm:spPr/>
    </dgm:pt>
    <dgm:pt modelId="{EA203996-A366-46B8-948B-5B8F849AFC8C}" type="pres">
      <dgm:prSet presAssocID="{8C2E1C4A-D799-48B5-B3C5-A8DBA511A834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745FCF52-C6F9-4DF2-9875-6B799514FE4B}" type="pres">
      <dgm:prSet presAssocID="{8C2E1C4A-D799-48B5-B3C5-A8DBA511A834}" presName="descendantText" presStyleLbl="alignAcc1" presStyleIdx="3" presStyleCnt="5">
        <dgm:presLayoutVars>
          <dgm:bulletEnabled val="1"/>
        </dgm:presLayoutVars>
      </dgm:prSet>
      <dgm:spPr/>
    </dgm:pt>
    <dgm:pt modelId="{4055E5C3-B0E6-4C80-AB0F-6DBE9A81596F}" type="pres">
      <dgm:prSet presAssocID="{E1FCEB3A-7812-47B9-9B44-1C36F34F907A}" presName="sp" presStyleCnt="0"/>
      <dgm:spPr/>
    </dgm:pt>
    <dgm:pt modelId="{C4BB5A27-6029-4243-8BE6-43B73F4FA537}" type="pres">
      <dgm:prSet presAssocID="{4212EDF2-EBD1-43B8-8FC3-C4FFDEB6D4F0}" presName="composite" presStyleCnt="0"/>
      <dgm:spPr/>
    </dgm:pt>
    <dgm:pt modelId="{76F9F877-B0C7-4A4A-A32A-C8DA9233015B}" type="pres">
      <dgm:prSet presAssocID="{4212EDF2-EBD1-43B8-8FC3-C4FFDEB6D4F0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86F33104-9AC3-4886-A3F7-3C5E0BBC4155}" type="pres">
      <dgm:prSet presAssocID="{4212EDF2-EBD1-43B8-8FC3-C4FFDEB6D4F0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4F0504-92A8-4F79-BE47-E197658EA01B}" srcId="{60D2F482-84B2-4ED2-9E41-FD7A3041A4CB}" destId="{895A2233-FE5E-46F3-927B-7F4E05E4D41E}" srcOrd="0" destOrd="0" parTransId="{2D5417AF-7D2A-407B-9EA3-5D974F5BF7DE}" sibTransId="{B86D4F52-775F-45BD-BB0E-D34088FBD343}"/>
    <dgm:cxn modelId="{63C8F14E-34B1-448A-BCD6-5E4B21B920AD}" srcId="{4212EDF2-EBD1-43B8-8FC3-C4FFDEB6D4F0}" destId="{43DA5987-C831-4D7C-A03C-182666766EFB}" srcOrd="0" destOrd="0" parTransId="{7B1A1199-E0B7-4215-8EF9-40A1A5599813}" sibTransId="{2B33B0FE-7270-4C6B-8779-E816D8D1B7DD}"/>
    <dgm:cxn modelId="{6B57CCE0-4098-402E-B3FC-C0566F9F4401}" type="presOf" srcId="{60D2F482-84B2-4ED2-9E41-FD7A3041A4CB}" destId="{86486451-301E-48FC-9CA0-568829DF5552}" srcOrd="0" destOrd="0" presId="urn:microsoft.com/office/officeart/2005/8/layout/chevron2"/>
    <dgm:cxn modelId="{2F7614D4-99A3-4950-9CB8-B264017495B0}" type="presOf" srcId="{B592AE15-DAF6-41E2-9F44-E51407DFB43E}" destId="{CB52985E-7283-43D1-B6C7-1F5346153DBF}" srcOrd="0" destOrd="0" presId="urn:microsoft.com/office/officeart/2005/8/layout/chevron2"/>
    <dgm:cxn modelId="{751AC97F-4EE5-4A8D-9373-1F4A1AEBD114}" type="presOf" srcId="{B2D02D81-FBAF-4F9C-9D5F-9C986F609D6B}" destId="{745FCF52-C6F9-4DF2-9875-6B799514FE4B}" srcOrd="0" destOrd="0" presId="urn:microsoft.com/office/officeart/2005/8/layout/chevron2"/>
    <dgm:cxn modelId="{FB4FED49-0B75-4D1C-BBDE-BD2B0D481A83}" type="presOf" srcId="{4A2BAEE3-5CEC-48CE-98CE-3F5D4A708164}" destId="{CDE3732A-B8BA-4525-B9D1-0BEF6F0F39AC}" srcOrd="0" destOrd="0" presId="urn:microsoft.com/office/officeart/2005/8/layout/chevron2"/>
    <dgm:cxn modelId="{52388DD9-CF8C-464D-B0C9-CC0BF9330D3E}" srcId="{17840FFE-7D5A-4B0E-ACB3-33CBC4D98923}" destId="{8C2E1C4A-D799-48B5-B3C5-A8DBA511A834}" srcOrd="3" destOrd="0" parTransId="{DC9268C1-66A5-4BE0-B071-C3A96420FF07}" sibTransId="{E1FCEB3A-7812-47B9-9B44-1C36F34F907A}"/>
    <dgm:cxn modelId="{F2C8F22C-AC62-4E6B-A360-7AAD3A4CD2D2}" type="presOf" srcId="{895A2233-FE5E-46F3-927B-7F4E05E4D41E}" destId="{82D0C9F4-B11B-4E71-A5B4-99B3395A4072}" srcOrd="0" destOrd="0" presId="urn:microsoft.com/office/officeart/2005/8/layout/chevron2"/>
    <dgm:cxn modelId="{119F0383-29B0-489F-BE6D-79AF46D56E13}" srcId="{17840FFE-7D5A-4B0E-ACB3-33CBC4D98923}" destId="{60D2F482-84B2-4ED2-9E41-FD7A3041A4CB}" srcOrd="0" destOrd="0" parTransId="{5C66CA61-0D61-4DCE-94BA-638D5CCE1149}" sibTransId="{0430AFB3-3024-4A6E-BB15-0B3ED636E5AE}"/>
    <dgm:cxn modelId="{47ECDDAA-AFE8-4A9F-8511-6DBBE049904B}" type="presOf" srcId="{43DA5987-C831-4D7C-A03C-182666766EFB}" destId="{86F33104-9AC3-4886-A3F7-3C5E0BBC4155}" srcOrd="0" destOrd="0" presId="urn:microsoft.com/office/officeart/2005/8/layout/chevron2"/>
    <dgm:cxn modelId="{D910855D-D1E5-4242-9272-13716341D1A1}" type="presOf" srcId="{17840FFE-7D5A-4B0E-ACB3-33CBC4D98923}" destId="{20FC2DA9-73EC-4D17-BBD9-5DA8AC720AA7}" srcOrd="0" destOrd="0" presId="urn:microsoft.com/office/officeart/2005/8/layout/chevron2"/>
    <dgm:cxn modelId="{A914E30F-BF5D-4F6F-A95D-932A3D221677}" srcId="{61168A62-B57C-4BAC-A671-AA1DC7F3ABDE}" destId="{FE35113A-42D3-4563-8338-5A1E6D42E576}" srcOrd="0" destOrd="0" parTransId="{31F8CF5D-1336-49B6-A467-A2916B6348B8}" sibTransId="{8A531193-0A82-4255-A755-5282F9A09B3A}"/>
    <dgm:cxn modelId="{2D5F5F56-FFD7-4CF0-8BCA-A7D853114AAC}" type="presOf" srcId="{FE35113A-42D3-4563-8338-5A1E6D42E576}" destId="{37073007-76FF-4996-BBDC-65B5D10DF580}" srcOrd="0" destOrd="0" presId="urn:microsoft.com/office/officeart/2005/8/layout/chevron2"/>
    <dgm:cxn modelId="{F1AFDD9C-BB0C-45BA-8F2E-E3E341D364BA}" srcId="{8C2E1C4A-D799-48B5-B3C5-A8DBA511A834}" destId="{B2D02D81-FBAF-4F9C-9D5F-9C986F609D6B}" srcOrd="0" destOrd="0" parTransId="{631033CB-06E4-4012-B459-09723E7D78A7}" sibTransId="{F7187D18-2AEC-403D-921D-600F96338616}"/>
    <dgm:cxn modelId="{AB45C874-4FC9-4E7B-AD51-1FA555C323B5}" type="presOf" srcId="{4212EDF2-EBD1-43B8-8FC3-C4FFDEB6D4F0}" destId="{76F9F877-B0C7-4A4A-A32A-C8DA9233015B}" srcOrd="0" destOrd="0" presId="urn:microsoft.com/office/officeart/2005/8/layout/chevron2"/>
    <dgm:cxn modelId="{B6E02FEF-0EDB-432F-BDE5-8DB83B8559AF}" srcId="{17840FFE-7D5A-4B0E-ACB3-33CBC4D98923}" destId="{4A2BAEE3-5CEC-48CE-98CE-3F5D4A708164}" srcOrd="2" destOrd="0" parTransId="{9B382ABA-5BF6-4C3B-8E07-577D23BE173A}" sibTransId="{E3C2FAC2-8E2E-46B2-B47B-46F943050DB2}"/>
    <dgm:cxn modelId="{A934972D-FE45-4B09-A377-4E70694333F5}" type="presOf" srcId="{61168A62-B57C-4BAC-A671-AA1DC7F3ABDE}" destId="{654FE0B2-7A6B-4D3B-AA42-76F60F83ACDE}" srcOrd="0" destOrd="0" presId="urn:microsoft.com/office/officeart/2005/8/layout/chevron2"/>
    <dgm:cxn modelId="{907F9496-F864-4AAB-BD5B-7D7C123ED57C}" srcId="{17840FFE-7D5A-4B0E-ACB3-33CBC4D98923}" destId="{4212EDF2-EBD1-43B8-8FC3-C4FFDEB6D4F0}" srcOrd="4" destOrd="0" parTransId="{5A4238EA-8688-40BC-87CF-9CC04E89B185}" sibTransId="{F47F4E4B-3BB4-4B22-BB48-12B30CCF9E46}"/>
    <dgm:cxn modelId="{46AD35E2-33DD-466B-8343-1D17ED8DB1E4}" srcId="{4A2BAEE3-5CEC-48CE-98CE-3F5D4A708164}" destId="{B592AE15-DAF6-41E2-9F44-E51407DFB43E}" srcOrd="0" destOrd="0" parTransId="{E009E447-6C55-43D2-9EA9-3BA31F50DB47}" sibTransId="{F9772AA2-5B53-4F06-992F-D6DEFDE44E18}"/>
    <dgm:cxn modelId="{98716654-BD55-41B0-8E79-5F7612770044}" type="presOf" srcId="{8C2E1C4A-D799-48B5-B3C5-A8DBA511A834}" destId="{EA203996-A366-46B8-948B-5B8F849AFC8C}" srcOrd="0" destOrd="0" presId="urn:microsoft.com/office/officeart/2005/8/layout/chevron2"/>
    <dgm:cxn modelId="{E2EEA38F-246A-4ADE-BD67-0C2218CE496F}" srcId="{17840FFE-7D5A-4B0E-ACB3-33CBC4D98923}" destId="{61168A62-B57C-4BAC-A671-AA1DC7F3ABDE}" srcOrd="1" destOrd="0" parTransId="{5CC408ED-DA18-4EB4-AFF3-1E7C3B63183D}" sibTransId="{ADFFCB70-67FE-4AA0-8D36-EF0145AA1DE7}"/>
    <dgm:cxn modelId="{A3DA1AC0-5A66-4B86-A12A-0D57689FB666}" type="presParOf" srcId="{20FC2DA9-73EC-4D17-BBD9-5DA8AC720AA7}" destId="{B4804237-4404-4CD2-ABAE-3557EAF71C00}" srcOrd="0" destOrd="0" presId="urn:microsoft.com/office/officeart/2005/8/layout/chevron2"/>
    <dgm:cxn modelId="{A787C52B-91F2-4502-9D36-257DC4F00D7A}" type="presParOf" srcId="{B4804237-4404-4CD2-ABAE-3557EAF71C00}" destId="{86486451-301E-48FC-9CA0-568829DF5552}" srcOrd="0" destOrd="0" presId="urn:microsoft.com/office/officeart/2005/8/layout/chevron2"/>
    <dgm:cxn modelId="{9EB1C8AF-5598-4349-8DB6-2A646989ABE6}" type="presParOf" srcId="{B4804237-4404-4CD2-ABAE-3557EAF71C00}" destId="{82D0C9F4-B11B-4E71-A5B4-99B3395A4072}" srcOrd="1" destOrd="0" presId="urn:microsoft.com/office/officeart/2005/8/layout/chevron2"/>
    <dgm:cxn modelId="{E304E89D-DD9C-41A1-8447-64CC9E2B48AA}" type="presParOf" srcId="{20FC2DA9-73EC-4D17-BBD9-5DA8AC720AA7}" destId="{404F41DB-1E64-4B02-BDA4-A022768DA503}" srcOrd="1" destOrd="0" presId="urn:microsoft.com/office/officeart/2005/8/layout/chevron2"/>
    <dgm:cxn modelId="{3733B4AE-561F-4B3A-B963-1F83EA918F7C}" type="presParOf" srcId="{20FC2DA9-73EC-4D17-BBD9-5DA8AC720AA7}" destId="{AD3EC33A-2F58-4C69-8F5A-E10E2412D2D1}" srcOrd="2" destOrd="0" presId="urn:microsoft.com/office/officeart/2005/8/layout/chevron2"/>
    <dgm:cxn modelId="{B4EAB447-0EB7-424A-8881-9CFC0D46E7F5}" type="presParOf" srcId="{AD3EC33A-2F58-4C69-8F5A-E10E2412D2D1}" destId="{654FE0B2-7A6B-4D3B-AA42-76F60F83ACDE}" srcOrd="0" destOrd="0" presId="urn:microsoft.com/office/officeart/2005/8/layout/chevron2"/>
    <dgm:cxn modelId="{B74A3706-99E8-42E3-99DB-1914BC5F5694}" type="presParOf" srcId="{AD3EC33A-2F58-4C69-8F5A-E10E2412D2D1}" destId="{37073007-76FF-4996-BBDC-65B5D10DF580}" srcOrd="1" destOrd="0" presId="urn:microsoft.com/office/officeart/2005/8/layout/chevron2"/>
    <dgm:cxn modelId="{0DFBEF2E-BD18-435F-A09C-BF1A6B6E0BE3}" type="presParOf" srcId="{20FC2DA9-73EC-4D17-BBD9-5DA8AC720AA7}" destId="{67D7BD11-C0D8-460D-A3D1-FE3F93C23A36}" srcOrd="3" destOrd="0" presId="urn:microsoft.com/office/officeart/2005/8/layout/chevron2"/>
    <dgm:cxn modelId="{C80AFB30-796A-4D16-9949-246E81FB7DD2}" type="presParOf" srcId="{20FC2DA9-73EC-4D17-BBD9-5DA8AC720AA7}" destId="{7173C14A-F96D-412D-8608-3CBC87B32CC3}" srcOrd="4" destOrd="0" presId="urn:microsoft.com/office/officeart/2005/8/layout/chevron2"/>
    <dgm:cxn modelId="{E23905EF-0A6E-4AA5-800D-493A33887B3F}" type="presParOf" srcId="{7173C14A-F96D-412D-8608-3CBC87B32CC3}" destId="{CDE3732A-B8BA-4525-B9D1-0BEF6F0F39AC}" srcOrd="0" destOrd="0" presId="urn:microsoft.com/office/officeart/2005/8/layout/chevron2"/>
    <dgm:cxn modelId="{B377A0FE-79F4-4EE6-BFB0-A49F7B7FFCAF}" type="presParOf" srcId="{7173C14A-F96D-412D-8608-3CBC87B32CC3}" destId="{CB52985E-7283-43D1-B6C7-1F5346153DBF}" srcOrd="1" destOrd="0" presId="urn:microsoft.com/office/officeart/2005/8/layout/chevron2"/>
    <dgm:cxn modelId="{FC2F9574-A442-4313-9808-A0A3BE798378}" type="presParOf" srcId="{20FC2DA9-73EC-4D17-BBD9-5DA8AC720AA7}" destId="{EB0727DD-F18F-45BE-AEAD-8CDC0D706328}" srcOrd="5" destOrd="0" presId="urn:microsoft.com/office/officeart/2005/8/layout/chevron2"/>
    <dgm:cxn modelId="{E1A3F1EC-1DFA-410C-A5B5-70D128278155}" type="presParOf" srcId="{20FC2DA9-73EC-4D17-BBD9-5DA8AC720AA7}" destId="{17D65368-565A-4633-92C5-85041C9F08FD}" srcOrd="6" destOrd="0" presId="urn:microsoft.com/office/officeart/2005/8/layout/chevron2"/>
    <dgm:cxn modelId="{2672ABE7-09D6-4734-B855-3B32D5A3CA71}" type="presParOf" srcId="{17D65368-565A-4633-92C5-85041C9F08FD}" destId="{EA203996-A366-46B8-948B-5B8F849AFC8C}" srcOrd="0" destOrd="0" presId="urn:microsoft.com/office/officeart/2005/8/layout/chevron2"/>
    <dgm:cxn modelId="{078C5194-0869-47FB-BA3C-A6A274997E07}" type="presParOf" srcId="{17D65368-565A-4633-92C5-85041C9F08FD}" destId="{745FCF52-C6F9-4DF2-9875-6B799514FE4B}" srcOrd="1" destOrd="0" presId="urn:microsoft.com/office/officeart/2005/8/layout/chevron2"/>
    <dgm:cxn modelId="{3025024F-4248-4B33-B2E8-E77E4E58BCF0}" type="presParOf" srcId="{20FC2DA9-73EC-4D17-BBD9-5DA8AC720AA7}" destId="{4055E5C3-B0E6-4C80-AB0F-6DBE9A81596F}" srcOrd="7" destOrd="0" presId="urn:microsoft.com/office/officeart/2005/8/layout/chevron2"/>
    <dgm:cxn modelId="{7B0B450D-CFE7-4A6E-AD6F-2E3184195C87}" type="presParOf" srcId="{20FC2DA9-73EC-4D17-BBD9-5DA8AC720AA7}" destId="{C4BB5A27-6029-4243-8BE6-43B73F4FA537}" srcOrd="8" destOrd="0" presId="urn:microsoft.com/office/officeart/2005/8/layout/chevron2"/>
    <dgm:cxn modelId="{4AF7B943-518F-4620-9582-F6F25983A9AF}" type="presParOf" srcId="{C4BB5A27-6029-4243-8BE6-43B73F4FA537}" destId="{76F9F877-B0C7-4A4A-A32A-C8DA9233015B}" srcOrd="0" destOrd="0" presId="urn:microsoft.com/office/officeart/2005/8/layout/chevron2"/>
    <dgm:cxn modelId="{0710BECD-21FA-4DB0-B04D-9115B4739A23}" type="presParOf" srcId="{C4BB5A27-6029-4243-8BE6-43B73F4FA537}" destId="{86F33104-9AC3-4886-A3F7-3C5E0BBC4155}" srcOrd="1" destOrd="0" presId="urn:microsoft.com/office/officeart/2005/8/layout/chevron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4F837F2-AB39-4DFE-8085-F36A87DEFAC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57718FD-EE6C-4450-949B-25E48EE138CD}">
      <dgm:prSet phldrT="[Текст]" custT="1"/>
      <dgm:spPr/>
      <dgm:t>
        <a:bodyPr/>
        <a:lstStyle/>
        <a:p>
          <a:r>
            <a:rPr lang="uk-UA" sz="1800" b="0" i="0" dirty="0" smtClean="0"/>
            <a:t>здійснення операцій на відкритому ринку</a:t>
          </a:r>
          <a:r>
            <a:rPr lang="ru-RU" sz="1400" dirty="0" smtClean="0"/>
            <a:t> </a:t>
          </a:r>
          <a:endParaRPr lang="en-US" sz="1400" dirty="0"/>
        </a:p>
      </dgm:t>
    </dgm:pt>
    <dgm:pt modelId="{1D04C232-B874-48C5-8DE7-7ACF4C42DB10}" type="parTrans" cxnId="{66781DC3-7F5A-4758-9BEA-6A31B73099B1}">
      <dgm:prSet/>
      <dgm:spPr/>
      <dgm:t>
        <a:bodyPr/>
        <a:lstStyle/>
        <a:p>
          <a:endParaRPr lang="en-US"/>
        </a:p>
      </dgm:t>
    </dgm:pt>
    <dgm:pt modelId="{B7547822-F6C2-4048-BA71-1A2B2364123D}" type="sibTrans" cxnId="{66781DC3-7F5A-4758-9BEA-6A31B73099B1}">
      <dgm:prSet/>
      <dgm:spPr/>
      <dgm:t>
        <a:bodyPr/>
        <a:lstStyle/>
        <a:p>
          <a:endParaRPr lang="en-US"/>
        </a:p>
      </dgm:t>
    </dgm:pt>
    <dgm:pt modelId="{8D1E53A5-2543-4767-8616-BF1A1B9A0A33}">
      <dgm:prSet phldrT="[Текст]" custT="1"/>
      <dgm:spPr/>
      <dgm:t>
        <a:bodyPr/>
        <a:lstStyle/>
        <a:p>
          <a:r>
            <a:rPr lang="ru-RU" sz="1800" b="0" i="0" dirty="0" err="1" smtClean="0"/>
            <a:t>регулювання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резервної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норми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комерційних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банків</a:t>
          </a:r>
          <a:endParaRPr lang="en-US" sz="1800" b="0" i="0" dirty="0"/>
        </a:p>
      </dgm:t>
    </dgm:pt>
    <dgm:pt modelId="{5C3DF3F4-A578-40DB-B65D-DAEA137FF540}" type="parTrans" cxnId="{2D05D100-919E-4178-927B-B280DE20CA0B}">
      <dgm:prSet/>
      <dgm:spPr/>
      <dgm:t>
        <a:bodyPr/>
        <a:lstStyle/>
        <a:p>
          <a:endParaRPr lang="en-US"/>
        </a:p>
      </dgm:t>
    </dgm:pt>
    <dgm:pt modelId="{61AC2008-B967-4141-AF54-76D6C843608D}" type="sibTrans" cxnId="{2D05D100-919E-4178-927B-B280DE20CA0B}">
      <dgm:prSet/>
      <dgm:spPr/>
      <dgm:t>
        <a:bodyPr/>
        <a:lstStyle/>
        <a:p>
          <a:endParaRPr lang="en-US"/>
        </a:p>
      </dgm:t>
    </dgm:pt>
    <dgm:pt modelId="{E33DFF70-13DA-4F59-B45D-393FEF999202}">
      <dgm:prSet phldrT="[Текст]" custT="1"/>
      <dgm:spPr/>
      <dgm:t>
        <a:bodyPr/>
        <a:lstStyle/>
        <a:p>
          <a:r>
            <a:rPr lang="ru-RU" sz="1800" b="0" i="0" dirty="0" err="1" smtClean="0"/>
            <a:t>змін</a:t>
          </a:r>
          <a:r>
            <a:rPr lang="uk-UA" sz="1800" b="0" i="0" dirty="0" smtClean="0"/>
            <a:t>а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норми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банківського</a:t>
          </a:r>
          <a:r>
            <a:rPr lang="ru-RU" sz="1800" b="0" i="0" dirty="0" smtClean="0"/>
            <a:t> процента</a:t>
          </a:r>
          <a:r>
            <a:rPr lang="ru-RU" sz="1800" b="0" i="0" dirty="0" smtClean="0"/>
            <a:t>  </a:t>
          </a:r>
          <a:endParaRPr lang="en-US" sz="1800" b="0" i="0" dirty="0"/>
        </a:p>
      </dgm:t>
    </dgm:pt>
    <dgm:pt modelId="{538F419B-931A-4202-AAF6-98A41C316887}" type="parTrans" cxnId="{5A9867DB-49FC-4A64-B39B-0A6FEC715752}">
      <dgm:prSet/>
      <dgm:spPr/>
      <dgm:t>
        <a:bodyPr/>
        <a:lstStyle/>
        <a:p>
          <a:endParaRPr lang="en-US"/>
        </a:p>
      </dgm:t>
    </dgm:pt>
    <dgm:pt modelId="{11920299-030C-41B2-BFA2-877DF34CEC0C}" type="sibTrans" cxnId="{5A9867DB-49FC-4A64-B39B-0A6FEC715752}">
      <dgm:prSet/>
      <dgm:spPr/>
      <dgm:t>
        <a:bodyPr/>
        <a:lstStyle/>
        <a:p>
          <a:endParaRPr lang="en-US"/>
        </a:p>
      </dgm:t>
    </dgm:pt>
    <dgm:pt modelId="{3BFE1A87-2EB4-41EC-B88E-09273864D044}">
      <dgm:prSet phldrT="[Текст]" custT="1"/>
      <dgm:spPr/>
      <dgm:t>
        <a:bodyPr/>
        <a:lstStyle/>
        <a:p>
          <a:r>
            <a:rPr lang="uk-UA" sz="1800" b="0" i="0" dirty="0" smtClean="0"/>
            <a:t>рефінансування комерційних банків</a:t>
          </a:r>
          <a:r>
            <a:rPr lang="ru-RU" sz="1400" dirty="0" smtClean="0"/>
            <a:t> </a:t>
          </a:r>
          <a:endParaRPr lang="en-US" sz="1400" dirty="0"/>
        </a:p>
      </dgm:t>
    </dgm:pt>
    <dgm:pt modelId="{22CD983D-35E1-46F1-97C3-710493D580ED}" type="parTrans" cxnId="{A657A440-7641-4AF0-85C0-1C3238DE2E2B}">
      <dgm:prSet/>
      <dgm:spPr/>
      <dgm:t>
        <a:bodyPr/>
        <a:lstStyle/>
        <a:p>
          <a:endParaRPr lang="en-US"/>
        </a:p>
      </dgm:t>
    </dgm:pt>
    <dgm:pt modelId="{1CC7B236-31E0-4364-A74A-B91B2C41DFA9}" type="sibTrans" cxnId="{A657A440-7641-4AF0-85C0-1C3238DE2E2B}">
      <dgm:prSet/>
      <dgm:spPr/>
      <dgm:t>
        <a:bodyPr/>
        <a:lstStyle/>
        <a:p>
          <a:endParaRPr lang="en-US"/>
        </a:p>
      </dgm:t>
    </dgm:pt>
    <dgm:pt modelId="{FE9AE74C-BCD5-450A-9F8C-F2098FD973F1}">
      <dgm:prSet phldrT="[Текст]" custT="1"/>
      <dgm:spPr/>
      <dgm:t>
        <a:bodyPr/>
        <a:lstStyle/>
        <a:p>
          <a:r>
            <a:rPr lang="ru-RU" sz="1800" b="0" i="0" dirty="0" err="1" smtClean="0"/>
            <a:t>валютне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регулювання</a:t>
          </a:r>
          <a:endParaRPr lang="en-US" sz="1800" b="0" i="0" dirty="0"/>
        </a:p>
      </dgm:t>
    </dgm:pt>
    <dgm:pt modelId="{A6C24A10-B9DA-436F-A49C-085076C1DDA0}" type="parTrans" cxnId="{19C00023-ED1A-4A70-8CF6-7430CB1DECCB}">
      <dgm:prSet/>
      <dgm:spPr/>
      <dgm:t>
        <a:bodyPr/>
        <a:lstStyle/>
        <a:p>
          <a:endParaRPr lang="en-US"/>
        </a:p>
      </dgm:t>
    </dgm:pt>
    <dgm:pt modelId="{82372947-4001-43D5-8A2E-D509D0B0F2E7}" type="sibTrans" cxnId="{19C00023-ED1A-4A70-8CF6-7430CB1DECCB}">
      <dgm:prSet/>
      <dgm:spPr/>
      <dgm:t>
        <a:bodyPr/>
        <a:lstStyle/>
        <a:p>
          <a:endParaRPr lang="en-US"/>
        </a:p>
      </dgm:t>
    </dgm:pt>
    <dgm:pt modelId="{49E467CE-069C-458E-B6E4-34C1B8893BB1}" type="pres">
      <dgm:prSet presAssocID="{44F837F2-AB39-4DFE-8085-F36A87DEFAC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0CE0F0-A07C-40B4-ABF4-E591FA55F361}" type="pres">
      <dgm:prSet presAssocID="{857718FD-EE6C-4450-949B-25E48EE138C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C18902-165E-4BC8-8B64-60D19236770B}" type="pres">
      <dgm:prSet presAssocID="{B7547822-F6C2-4048-BA71-1A2B2364123D}" presName="sibTrans" presStyleCnt="0"/>
      <dgm:spPr/>
    </dgm:pt>
    <dgm:pt modelId="{9A72DB70-D0B4-4A40-AE0F-675DBEA24890}" type="pres">
      <dgm:prSet presAssocID="{8D1E53A5-2543-4767-8616-BF1A1B9A0A3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090815-3E2F-40CB-B396-D2C4B5B4628A}" type="pres">
      <dgm:prSet presAssocID="{61AC2008-B967-4141-AF54-76D6C843608D}" presName="sibTrans" presStyleCnt="0"/>
      <dgm:spPr/>
    </dgm:pt>
    <dgm:pt modelId="{C8F1B90F-DD15-4F09-812A-705AD48DD880}" type="pres">
      <dgm:prSet presAssocID="{E33DFF70-13DA-4F59-B45D-393FEF99920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EAB5B2-0EAA-4149-939C-7A0A6C681782}" type="pres">
      <dgm:prSet presAssocID="{11920299-030C-41B2-BFA2-877DF34CEC0C}" presName="sibTrans" presStyleCnt="0"/>
      <dgm:spPr/>
    </dgm:pt>
    <dgm:pt modelId="{0210A4E5-4BDD-47F4-8386-EDD2F8036AB5}" type="pres">
      <dgm:prSet presAssocID="{3BFE1A87-2EB4-41EC-B88E-09273864D04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8EBB50-350B-42E1-A691-005ED5FB0C7E}" type="pres">
      <dgm:prSet presAssocID="{1CC7B236-31E0-4364-A74A-B91B2C41DFA9}" presName="sibTrans" presStyleCnt="0"/>
      <dgm:spPr/>
    </dgm:pt>
    <dgm:pt modelId="{560E5D16-48D7-4963-97F3-2DB15C45529B}" type="pres">
      <dgm:prSet presAssocID="{FE9AE74C-BCD5-450A-9F8C-F2098FD973F1}" presName="node" presStyleLbl="node1" presStyleIdx="4" presStyleCnt="5" custScaleX="945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C00023-ED1A-4A70-8CF6-7430CB1DECCB}" srcId="{44F837F2-AB39-4DFE-8085-F36A87DEFAC6}" destId="{FE9AE74C-BCD5-450A-9F8C-F2098FD973F1}" srcOrd="4" destOrd="0" parTransId="{A6C24A10-B9DA-436F-A49C-085076C1DDA0}" sibTransId="{82372947-4001-43D5-8A2E-D509D0B0F2E7}"/>
    <dgm:cxn modelId="{2D05D100-919E-4178-927B-B280DE20CA0B}" srcId="{44F837F2-AB39-4DFE-8085-F36A87DEFAC6}" destId="{8D1E53A5-2543-4767-8616-BF1A1B9A0A33}" srcOrd="1" destOrd="0" parTransId="{5C3DF3F4-A578-40DB-B65D-DAEA137FF540}" sibTransId="{61AC2008-B967-4141-AF54-76D6C843608D}"/>
    <dgm:cxn modelId="{5A9867DB-49FC-4A64-B39B-0A6FEC715752}" srcId="{44F837F2-AB39-4DFE-8085-F36A87DEFAC6}" destId="{E33DFF70-13DA-4F59-B45D-393FEF999202}" srcOrd="2" destOrd="0" parTransId="{538F419B-931A-4202-AAF6-98A41C316887}" sibTransId="{11920299-030C-41B2-BFA2-877DF34CEC0C}"/>
    <dgm:cxn modelId="{0115442A-0210-4752-98B9-E83AB91F8D80}" type="presOf" srcId="{857718FD-EE6C-4450-949B-25E48EE138CD}" destId="{9C0CE0F0-A07C-40B4-ABF4-E591FA55F361}" srcOrd="0" destOrd="0" presId="urn:microsoft.com/office/officeart/2005/8/layout/default"/>
    <dgm:cxn modelId="{A657A440-7641-4AF0-85C0-1C3238DE2E2B}" srcId="{44F837F2-AB39-4DFE-8085-F36A87DEFAC6}" destId="{3BFE1A87-2EB4-41EC-B88E-09273864D044}" srcOrd="3" destOrd="0" parTransId="{22CD983D-35E1-46F1-97C3-710493D580ED}" sibTransId="{1CC7B236-31E0-4364-A74A-B91B2C41DFA9}"/>
    <dgm:cxn modelId="{FD258074-4BDC-4F61-ABB5-65796C037E12}" type="presOf" srcId="{FE9AE74C-BCD5-450A-9F8C-F2098FD973F1}" destId="{560E5D16-48D7-4963-97F3-2DB15C45529B}" srcOrd="0" destOrd="0" presId="urn:microsoft.com/office/officeart/2005/8/layout/default"/>
    <dgm:cxn modelId="{B73A1C35-99FD-4B50-8CCB-A1608A94BBE5}" type="presOf" srcId="{3BFE1A87-2EB4-41EC-B88E-09273864D044}" destId="{0210A4E5-4BDD-47F4-8386-EDD2F8036AB5}" srcOrd="0" destOrd="0" presId="urn:microsoft.com/office/officeart/2005/8/layout/default"/>
    <dgm:cxn modelId="{5B0C3EE3-E3EA-4355-BFE8-8E370157BB8C}" type="presOf" srcId="{E33DFF70-13DA-4F59-B45D-393FEF999202}" destId="{C8F1B90F-DD15-4F09-812A-705AD48DD880}" srcOrd="0" destOrd="0" presId="urn:microsoft.com/office/officeart/2005/8/layout/default"/>
    <dgm:cxn modelId="{5968CE3F-7A5A-4305-B02E-7C8B1803B5FB}" type="presOf" srcId="{44F837F2-AB39-4DFE-8085-F36A87DEFAC6}" destId="{49E467CE-069C-458E-B6E4-34C1B8893BB1}" srcOrd="0" destOrd="0" presId="urn:microsoft.com/office/officeart/2005/8/layout/default"/>
    <dgm:cxn modelId="{FA6FF0C8-6294-4880-8249-ED7D260A9F78}" type="presOf" srcId="{8D1E53A5-2543-4767-8616-BF1A1B9A0A33}" destId="{9A72DB70-D0B4-4A40-AE0F-675DBEA24890}" srcOrd="0" destOrd="0" presId="urn:microsoft.com/office/officeart/2005/8/layout/default"/>
    <dgm:cxn modelId="{66781DC3-7F5A-4758-9BEA-6A31B73099B1}" srcId="{44F837F2-AB39-4DFE-8085-F36A87DEFAC6}" destId="{857718FD-EE6C-4450-949B-25E48EE138CD}" srcOrd="0" destOrd="0" parTransId="{1D04C232-B874-48C5-8DE7-7ACF4C42DB10}" sibTransId="{B7547822-F6C2-4048-BA71-1A2B2364123D}"/>
    <dgm:cxn modelId="{01ED1703-BEEF-4C20-ABC1-190F7C3D1C5D}" type="presParOf" srcId="{49E467CE-069C-458E-B6E4-34C1B8893BB1}" destId="{9C0CE0F0-A07C-40B4-ABF4-E591FA55F361}" srcOrd="0" destOrd="0" presId="urn:microsoft.com/office/officeart/2005/8/layout/default"/>
    <dgm:cxn modelId="{3E27AD26-214B-4577-8F25-5A64A598298A}" type="presParOf" srcId="{49E467CE-069C-458E-B6E4-34C1B8893BB1}" destId="{A0C18902-165E-4BC8-8B64-60D19236770B}" srcOrd="1" destOrd="0" presId="urn:microsoft.com/office/officeart/2005/8/layout/default"/>
    <dgm:cxn modelId="{08C2E7E9-520B-4293-91A4-C3FFFB6E434C}" type="presParOf" srcId="{49E467CE-069C-458E-B6E4-34C1B8893BB1}" destId="{9A72DB70-D0B4-4A40-AE0F-675DBEA24890}" srcOrd="2" destOrd="0" presId="urn:microsoft.com/office/officeart/2005/8/layout/default"/>
    <dgm:cxn modelId="{3248C30E-F34E-4782-BB24-21C6845F8722}" type="presParOf" srcId="{49E467CE-069C-458E-B6E4-34C1B8893BB1}" destId="{5B090815-3E2F-40CB-B396-D2C4B5B4628A}" srcOrd="3" destOrd="0" presId="urn:microsoft.com/office/officeart/2005/8/layout/default"/>
    <dgm:cxn modelId="{F58EC425-F98D-4650-94FF-DB32AD6FC099}" type="presParOf" srcId="{49E467CE-069C-458E-B6E4-34C1B8893BB1}" destId="{C8F1B90F-DD15-4F09-812A-705AD48DD880}" srcOrd="4" destOrd="0" presId="urn:microsoft.com/office/officeart/2005/8/layout/default"/>
    <dgm:cxn modelId="{F7C2EC85-34EB-499F-A125-7947D8CE4F7C}" type="presParOf" srcId="{49E467CE-069C-458E-B6E4-34C1B8893BB1}" destId="{59EAB5B2-0EAA-4149-939C-7A0A6C681782}" srcOrd="5" destOrd="0" presId="urn:microsoft.com/office/officeart/2005/8/layout/default"/>
    <dgm:cxn modelId="{D956C412-9485-4B8F-AFB6-6C236A6EF96B}" type="presParOf" srcId="{49E467CE-069C-458E-B6E4-34C1B8893BB1}" destId="{0210A4E5-4BDD-47F4-8386-EDD2F8036AB5}" srcOrd="6" destOrd="0" presId="urn:microsoft.com/office/officeart/2005/8/layout/default"/>
    <dgm:cxn modelId="{8A77A6F5-807C-4780-8901-894BA426978B}" type="presParOf" srcId="{49E467CE-069C-458E-B6E4-34C1B8893BB1}" destId="{568EBB50-350B-42E1-A691-005ED5FB0C7E}" srcOrd="7" destOrd="0" presId="urn:microsoft.com/office/officeart/2005/8/layout/default"/>
    <dgm:cxn modelId="{9A9CD9EC-F552-4009-A0EE-39E6A2A58D38}" type="presParOf" srcId="{49E467CE-069C-458E-B6E4-34C1B8893BB1}" destId="{560E5D16-48D7-4963-97F3-2DB15C45529B}" srcOrd="8" destOrd="0" presId="urn:microsoft.com/office/officeart/2005/8/layout/default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40FDCBC-2667-4B8B-8DE1-6AB4B79C5ADF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D67FB19-1510-46E3-BACF-0C15627C06B8}">
      <dgm:prSet phldrT="[Текст]" custT="1"/>
      <dgm:spPr/>
      <dgm:t>
        <a:bodyPr/>
        <a:lstStyle/>
        <a:p>
          <a:r>
            <a:rPr lang="ru-RU" sz="2200" dirty="0" err="1" smtClean="0"/>
            <a:t>Банківська</a:t>
          </a:r>
          <a:r>
            <a:rPr lang="ru-RU" sz="2200" dirty="0" smtClean="0"/>
            <a:t> система</a:t>
          </a:r>
          <a:endParaRPr lang="en-US" sz="2200" dirty="0"/>
        </a:p>
      </dgm:t>
    </dgm:pt>
    <dgm:pt modelId="{567FCFAB-3AFC-4D42-B73D-D5C333E15680}" type="parTrans" cxnId="{E6743F6B-9520-4B13-BF36-9C8DEBF59285}">
      <dgm:prSet/>
      <dgm:spPr/>
      <dgm:t>
        <a:bodyPr/>
        <a:lstStyle/>
        <a:p>
          <a:endParaRPr lang="en-US"/>
        </a:p>
      </dgm:t>
    </dgm:pt>
    <dgm:pt modelId="{B616D9B9-7001-4C8A-944C-8DE958A51ECD}" type="sibTrans" cxnId="{E6743F6B-9520-4B13-BF36-9C8DEBF59285}">
      <dgm:prSet/>
      <dgm:spPr/>
      <dgm:t>
        <a:bodyPr/>
        <a:lstStyle/>
        <a:p>
          <a:endParaRPr lang="en-US"/>
        </a:p>
      </dgm:t>
    </dgm:pt>
    <dgm:pt modelId="{2915A685-0E35-4C1F-964E-AEB89CFEE05E}">
      <dgm:prSet phldrT="[Текст]"/>
      <dgm:spPr/>
      <dgm:t>
        <a:bodyPr/>
        <a:lstStyle/>
        <a:p>
          <a:r>
            <a:rPr lang="ru-RU" dirty="0" err="1" smtClean="0"/>
            <a:t>Урядові</a:t>
          </a:r>
          <a:r>
            <a:rPr lang="ru-RU" dirty="0" smtClean="0"/>
            <a:t> </a:t>
          </a:r>
          <a:r>
            <a:rPr lang="ru-RU" dirty="0" err="1" smtClean="0"/>
            <a:t>структури</a:t>
          </a:r>
          <a:endParaRPr lang="en-US" dirty="0"/>
        </a:p>
      </dgm:t>
    </dgm:pt>
    <dgm:pt modelId="{02501A60-EF91-4772-B6D6-06668D956007}" type="parTrans" cxnId="{A410A234-A796-4DAB-9115-B2AB55A19DBA}">
      <dgm:prSet/>
      <dgm:spPr/>
      <dgm:t>
        <a:bodyPr/>
        <a:lstStyle/>
        <a:p>
          <a:endParaRPr lang="en-US"/>
        </a:p>
      </dgm:t>
    </dgm:pt>
    <dgm:pt modelId="{0CA46576-492C-4562-A008-08074AAA7706}" type="sibTrans" cxnId="{A410A234-A796-4DAB-9115-B2AB55A19DBA}">
      <dgm:prSet/>
      <dgm:spPr/>
      <dgm:t>
        <a:bodyPr/>
        <a:lstStyle/>
        <a:p>
          <a:endParaRPr lang="en-US"/>
        </a:p>
      </dgm:t>
    </dgm:pt>
    <dgm:pt modelId="{F5D6DF48-B003-4D16-B7EA-0EA8F437DA1D}" type="pres">
      <dgm:prSet presAssocID="{440FDCBC-2667-4B8B-8DE1-6AB4B79C5AD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3F03AE-D5D8-4789-A025-5A3AF03FDC71}" type="pres">
      <dgm:prSet presAssocID="{440FDCBC-2667-4B8B-8DE1-6AB4B79C5ADF}" presName="dummyMaxCanvas" presStyleCnt="0">
        <dgm:presLayoutVars/>
      </dgm:prSet>
      <dgm:spPr/>
    </dgm:pt>
    <dgm:pt modelId="{1791EAA4-E08E-4516-BB19-EA63135D63A6}" type="pres">
      <dgm:prSet presAssocID="{440FDCBC-2667-4B8B-8DE1-6AB4B79C5ADF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AD6309-9F84-48EF-8AB6-5A36B1A1CB85}" type="pres">
      <dgm:prSet presAssocID="{440FDCBC-2667-4B8B-8DE1-6AB4B79C5ADF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250188-D29B-451E-95EC-FE1449936096}" type="pres">
      <dgm:prSet presAssocID="{440FDCBC-2667-4B8B-8DE1-6AB4B79C5ADF}" presName="TwoConn_1-2" presStyleLbl="fgAccFollowNode1" presStyleIdx="0" presStyleCnt="1" custScaleX="55813" custScaleY="59259" custLinFactNeighborX="1823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B25A43-9E2E-4E06-B2F9-2AA4493A3461}" type="pres">
      <dgm:prSet presAssocID="{440FDCBC-2667-4B8B-8DE1-6AB4B79C5ADF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2DE9F1-A990-465E-BCA5-2F946CAF3C09}" type="pres">
      <dgm:prSet presAssocID="{440FDCBC-2667-4B8B-8DE1-6AB4B79C5ADF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10A234-A796-4DAB-9115-B2AB55A19DBA}" srcId="{440FDCBC-2667-4B8B-8DE1-6AB4B79C5ADF}" destId="{2915A685-0E35-4C1F-964E-AEB89CFEE05E}" srcOrd="1" destOrd="0" parTransId="{02501A60-EF91-4772-B6D6-06668D956007}" sibTransId="{0CA46576-492C-4562-A008-08074AAA7706}"/>
    <dgm:cxn modelId="{E8AFC1BD-9C72-4D31-97E5-23D335D12140}" type="presOf" srcId="{AD67FB19-1510-46E3-BACF-0C15627C06B8}" destId="{1791EAA4-E08E-4516-BB19-EA63135D63A6}" srcOrd="0" destOrd="0" presId="urn:microsoft.com/office/officeart/2005/8/layout/vProcess5"/>
    <dgm:cxn modelId="{E6743F6B-9520-4B13-BF36-9C8DEBF59285}" srcId="{440FDCBC-2667-4B8B-8DE1-6AB4B79C5ADF}" destId="{AD67FB19-1510-46E3-BACF-0C15627C06B8}" srcOrd="0" destOrd="0" parTransId="{567FCFAB-3AFC-4D42-B73D-D5C333E15680}" sibTransId="{B616D9B9-7001-4C8A-944C-8DE958A51ECD}"/>
    <dgm:cxn modelId="{CBC921A2-0E04-48F5-A81D-8BF95B121AB2}" type="presOf" srcId="{AD67FB19-1510-46E3-BACF-0C15627C06B8}" destId="{72B25A43-9E2E-4E06-B2F9-2AA4493A3461}" srcOrd="1" destOrd="0" presId="urn:microsoft.com/office/officeart/2005/8/layout/vProcess5"/>
    <dgm:cxn modelId="{19D49B5B-BD60-4CA6-8C5E-C1656F228750}" type="presOf" srcId="{2915A685-0E35-4C1F-964E-AEB89CFEE05E}" destId="{AA2DE9F1-A990-465E-BCA5-2F946CAF3C09}" srcOrd="1" destOrd="0" presId="urn:microsoft.com/office/officeart/2005/8/layout/vProcess5"/>
    <dgm:cxn modelId="{F81B3CD5-4C2F-41CF-821F-2B1B1954ACA6}" type="presOf" srcId="{2915A685-0E35-4C1F-964E-AEB89CFEE05E}" destId="{3FAD6309-9F84-48EF-8AB6-5A36B1A1CB85}" srcOrd="0" destOrd="0" presId="urn:microsoft.com/office/officeart/2005/8/layout/vProcess5"/>
    <dgm:cxn modelId="{79DA5F2F-2A6B-403E-802D-F912EF94E45E}" type="presOf" srcId="{440FDCBC-2667-4B8B-8DE1-6AB4B79C5ADF}" destId="{F5D6DF48-B003-4D16-B7EA-0EA8F437DA1D}" srcOrd="0" destOrd="0" presId="urn:microsoft.com/office/officeart/2005/8/layout/vProcess5"/>
    <dgm:cxn modelId="{E47D3A6E-78B9-45E6-9079-C0FD103EB7C4}" type="presOf" srcId="{B616D9B9-7001-4C8A-944C-8DE958A51ECD}" destId="{D1250188-D29B-451E-95EC-FE1449936096}" srcOrd="0" destOrd="0" presId="urn:microsoft.com/office/officeart/2005/8/layout/vProcess5"/>
    <dgm:cxn modelId="{DDB50676-3C9A-4609-B5E5-C12DE95548EF}" type="presParOf" srcId="{F5D6DF48-B003-4D16-B7EA-0EA8F437DA1D}" destId="{8D3F03AE-D5D8-4789-A025-5A3AF03FDC71}" srcOrd="0" destOrd="0" presId="urn:microsoft.com/office/officeart/2005/8/layout/vProcess5"/>
    <dgm:cxn modelId="{0EA39C72-DB51-4C8A-B047-E9FD13A33C8A}" type="presParOf" srcId="{F5D6DF48-B003-4D16-B7EA-0EA8F437DA1D}" destId="{1791EAA4-E08E-4516-BB19-EA63135D63A6}" srcOrd="1" destOrd="0" presId="urn:microsoft.com/office/officeart/2005/8/layout/vProcess5"/>
    <dgm:cxn modelId="{BF8D99BB-CD11-4A96-889F-AE2173E9F6A6}" type="presParOf" srcId="{F5D6DF48-B003-4D16-B7EA-0EA8F437DA1D}" destId="{3FAD6309-9F84-48EF-8AB6-5A36B1A1CB85}" srcOrd="2" destOrd="0" presId="urn:microsoft.com/office/officeart/2005/8/layout/vProcess5"/>
    <dgm:cxn modelId="{057CEC5E-0573-4EB4-A441-A1F4861AFB84}" type="presParOf" srcId="{F5D6DF48-B003-4D16-B7EA-0EA8F437DA1D}" destId="{D1250188-D29B-451E-95EC-FE1449936096}" srcOrd="3" destOrd="0" presId="urn:microsoft.com/office/officeart/2005/8/layout/vProcess5"/>
    <dgm:cxn modelId="{0AD53884-C6C0-488E-96C8-EE08F06E283B}" type="presParOf" srcId="{F5D6DF48-B003-4D16-B7EA-0EA8F437DA1D}" destId="{72B25A43-9E2E-4E06-B2F9-2AA4493A3461}" srcOrd="4" destOrd="0" presId="urn:microsoft.com/office/officeart/2005/8/layout/vProcess5"/>
    <dgm:cxn modelId="{1FB46242-9B80-4922-A916-D1B753A9209E}" type="presParOf" srcId="{F5D6DF48-B003-4D16-B7EA-0EA8F437DA1D}" destId="{AA2DE9F1-A990-465E-BCA5-2F946CAF3C09}" srcOrd="5" destOrd="0" presId="urn:microsoft.com/office/officeart/2005/8/layout/vProcess5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C6E56E4-B41B-43D6-83E9-19E5A4543AC0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19DC3D2-124C-480B-8C17-A00ABA52EA11}">
      <dgm:prSet phldrT="[Текст]"/>
      <dgm:spPr/>
      <dgm:t>
        <a:bodyPr/>
        <a:lstStyle/>
        <a:p>
          <a:r>
            <a:rPr lang="uk-UA" dirty="0" smtClean="0"/>
            <a:t>1</a:t>
          </a:r>
          <a:endParaRPr lang="en-US" dirty="0"/>
        </a:p>
      </dgm:t>
    </dgm:pt>
    <dgm:pt modelId="{F5945BD5-C697-4C18-B77E-E81DCA74D505}" type="parTrans" cxnId="{2A102912-CC5F-410E-805B-13FB752DBA6E}">
      <dgm:prSet/>
      <dgm:spPr/>
      <dgm:t>
        <a:bodyPr/>
        <a:lstStyle/>
        <a:p>
          <a:endParaRPr lang="en-US"/>
        </a:p>
      </dgm:t>
    </dgm:pt>
    <dgm:pt modelId="{9893C37F-55FD-42B8-AD1F-81BE85350B70}" type="sibTrans" cxnId="{2A102912-CC5F-410E-805B-13FB752DBA6E}">
      <dgm:prSet/>
      <dgm:spPr/>
      <dgm:t>
        <a:bodyPr/>
        <a:lstStyle/>
        <a:p>
          <a:endParaRPr lang="en-US"/>
        </a:p>
      </dgm:t>
    </dgm:pt>
    <dgm:pt modelId="{A702D06E-54F4-47BA-8886-343AEFD92BE8}">
      <dgm:prSet phldrT="[Текст]"/>
      <dgm:spPr/>
      <dgm:t>
        <a:bodyPr/>
        <a:lstStyle/>
        <a:p>
          <a:r>
            <a:rPr lang="ru-RU" dirty="0" err="1" smtClean="0"/>
            <a:t>емісія</a:t>
          </a:r>
          <a:r>
            <a:rPr lang="ru-RU" dirty="0" smtClean="0"/>
            <a:t> грошей та </a:t>
          </a:r>
          <a:r>
            <a:rPr lang="ru-RU" dirty="0" err="1" smtClean="0"/>
            <a:t>організація</a:t>
          </a:r>
          <a:r>
            <a:rPr lang="ru-RU" dirty="0" smtClean="0"/>
            <a:t> </a:t>
          </a:r>
          <a:r>
            <a:rPr lang="ru-RU" dirty="0" err="1" smtClean="0"/>
            <a:t>їхнього</a:t>
          </a:r>
          <a:r>
            <a:rPr lang="ru-RU" dirty="0" smtClean="0"/>
            <a:t> </a:t>
          </a:r>
          <a:r>
            <a:rPr lang="ru-RU" dirty="0" err="1" smtClean="0"/>
            <a:t>обігу</a:t>
          </a:r>
          <a:endParaRPr lang="en-US" dirty="0"/>
        </a:p>
      </dgm:t>
    </dgm:pt>
    <dgm:pt modelId="{898781D5-7358-4237-AE78-119B49E4CC23}" type="parTrans" cxnId="{0BB0C1B3-588E-43FC-9701-8260BB00C4F5}">
      <dgm:prSet/>
      <dgm:spPr/>
      <dgm:t>
        <a:bodyPr/>
        <a:lstStyle/>
        <a:p>
          <a:endParaRPr lang="en-US"/>
        </a:p>
      </dgm:t>
    </dgm:pt>
    <dgm:pt modelId="{5F35B207-F056-4D60-8EFF-5BEE0C9F5912}" type="sibTrans" cxnId="{0BB0C1B3-588E-43FC-9701-8260BB00C4F5}">
      <dgm:prSet/>
      <dgm:spPr/>
      <dgm:t>
        <a:bodyPr/>
        <a:lstStyle/>
        <a:p>
          <a:endParaRPr lang="en-US"/>
        </a:p>
      </dgm:t>
    </dgm:pt>
    <dgm:pt modelId="{03A8BD42-5828-466A-88F2-62B0ECC400A2}">
      <dgm:prSet phldrT="[Текст]"/>
      <dgm:spPr/>
      <dgm:t>
        <a:bodyPr/>
        <a:lstStyle/>
        <a:p>
          <a:r>
            <a:rPr lang="uk-UA" dirty="0" smtClean="0"/>
            <a:t>2</a:t>
          </a:r>
          <a:endParaRPr lang="en-US" dirty="0"/>
        </a:p>
      </dgm:t>
    </dgm:pt>
    <dgm:pt modelId="{A0E3EB1E-4D11-4C25-88FD-B027689069AC}" type="parTrans" cxnId="{B2143E60-9425-4CC7-B3C6-4E186CF16BB8}">
      <dgm:prSet/>
      <dgm:spPr/>
      <dgm:t>
        <a:bodyPr/>
        <a:lstStyle/>
        <a:p>
          <a:endParaRPr lang="en-US"/>
        </a:p>
      </dgm:t>
    </dgm:pt>
    <dgm:pt modelId="{1401342D-1891-420B-AFDD-442496CEC710}" type="sibTrans" cxnId="{B2143E60-9425-4CC7-B3C6-4E186CF16BB8}">
      <dgm:prSet/>
      <dgm:spPr/>
      <dgm:t>
        <a:bodyPr/>
        <a:lstStyle/>
        <a:p>
          <a:endParaRPr lang="en-US"/>
        </a:p>
      </dgm:t>
    </dgm:pt>
    <dgm:pt modelId="{0328065A-C7BF-4E58-9F0E-54D7D14B5296}">
      <dgm:prSet phldrT="[Текст]"/>
      <dgm:spPr/>
      <dgm:t>
        <a:bodyPr/>
        <a:lstStyle/>
        <a:p>
          <a:r>
            <a:rPr lang="uk-UA" dirty="0" smtClean="0"/>
            <a:t>кредитор</a:t>
          </a:r>
          <a:r>
            <a:rPr lang="ru-RU" dirty="0" smtClean="0"/>
            <a:t> </a:t>
          </a:r>
          <a:r>
            <a:rPr lang="ru-RU" dirty="0" err="1" smtClean="0"/>
            <a:t>останньої</a:t>
          </a:r>
          <a:r>
            <a:rPr lang="ru-RU" dirty="0" smtClean="0"/>
            <a:t> </a:t>
          </a:r>
          <a:r>
            <a:rPr lang="ru-RU" dirty="0" err="1" smtClean="0"/>
            <a:t>інстанції</a:t>
          </a:r>
          <a:r>
            <a:rPr lang="ru-RU" dirty="0" smtClean="0"/>
            <a:t> для </a:t>
          </a:r>
          <a:r>
            <a:rPr lang="ru-RU" dirty="0" err="1" smtClean="0"/>
            <a:t>комерційних</a:t>
          </a:r>
          <a:r>
            <a:rPr lang="ru-RU" dirty="0" smtClean="0"/>
            <a:t> </a:t>
          </a:r>
          <a:r>
            <a:rPr lang="ru-RU" dirty="0" err="1" smtClean="0"/>
            <a:t>банків</a:t>
          </a:r>
          <a:endParaRPr lang="en-US" dirty="0"/>
        </a:p>
      </dgm:t>
    </dgm:pt>
    <dgm:pt modelId="{4F844407-AE5C-4AE0-B630-3AE3E1A0B7D8}" type="parTrans" cxnId="{2175ECDD-FEB2-4167-B212-8F79DD9BFFE0}">
      <dgm:prSet/>
      <dgm:spPr/>
      <dgm:t>
        <a:bodyPr/>
        <a:lstStyle/>
        <a:p>
          <a:endParaRPr lang="en-US"/>
        </a:p>
      </dgm:t>
    </dgm:pt>
    <dgm:pt modelId="{9C968A14-B856-4F02-B074-B6753BBFB7C1}" type="sibTrans" cxnId="{2175ECDD-FEB2-4167-B212-8F79DD9BFFE0}">
      <dgm:prSet/>
      <dgm:spPr/>
      <dgm:t>
        <a:bodyPr/>
        <a:lstStyle/>
        <a:p>
          <a:endParaRPr lang="en-US"/>
        </a:p>
      </dgm:t>
    </dgm:pt>
    <dgm:pt modelId="{17DEA433-3421-494A-890C-E12E2E66D550}">
      <dgm:prSet phldrT="[Текст]"/>
      <dgm:spPr/>
      <dgm:t>
        <a:bodyPr/>
        <a:lstStyle/>
        <a:p>
          <a:r>
            <a:rPr lang="uk-UA" dirty="0" smtClean="0"/>
            <a:t>3</a:t>
          </a:r>
          <a:endParaRPr lang="en-US" dirty="0"/>
        </a:p>
      </dgm:t>
    </dgm:pt>
    <dgm:pt modelId="{45ADEC4E-2431-41C9-816C-F5D57308EBCD}" type="parTrans" cxnId="{8EF44106-76DE-4D2A-AA4B-989BF9CFE532}">
      <dgm:prSet/>
      <dgm:spPr/>
      <dgm:t>
        <a:bodyPr/>
        <a:lstStyle/>
        <a:p>
          <a:endParaRPr lang="en-US"/>
        </a:p>
      </dgm:t>
    </dgm:pt>
    <dgm:pt modelId="{D385530B-4E98-4A50-9A28-A7DB1549506B}" type="sibTrans" cxnId="{8EF44106-76DE-4D2A-AA4B-989BF9CFE532}">
      <dgm:prSet/>
      <dgm:spPr/>
      <dgm:t>
        <a:bodyPr/>
        <a:lstStyle/>
        <a:p>
          <a:endParaRPr lang="en-US"/>
        </a:p>
      </dgm:t>
    </dgm:pt>
    <dgm:pt modelId="{A1D0E8B5-CE51-4225-AAD2-022653145AAB}">
      <dgm:prSet phldrT="[Текст]"/>
      <dgm:spPr/>
      <dgm:t>
        <a:bodyPr/>
        <a:lstStyle/>
        <a:p>
          <a:r>
            <a:rPr lang="ru-RU" dirty="0" err="1" smtClean="0"/>
            <a:t>організація</a:t>
          </a:r>
          <a:r>
            <a:rPr lang="ru-RU" dirty="0" smtClean="0"/>
            <a:t> </a:t>
          </a:r>
          <a:r>
            <a:rPr lang="ru-RU" dirty="0" err="1" smtClean="0"/>
            <a:t>розрахунків</a:t>
          </a:r>
          <a:r>
            <a:rPr lang="ru-RU" dirty="0" smtClean="0"/>
            <a:t> </a:t>
          </a:r>
          <a:r>
            <a:rPr lang="ru-RU" dirty="0" err="1" smtClean="0"/>
            <a:t>між</a:t>
          </a:r>
          <a:r>
            <a:rPr lang="ru-RU" dirty="0" smtClean="0"/>
            <a:t> банками</a:t>
          </a:r>
          <a:endParaRPr lang="en-US" dirty="0"/>
        </a:p>
      </dgm:t>
    </dgm:pt>
    <dgm:pt modelId="{E4CBE836-8874-4A76-A230-D3B9ED343016}" type="parTrans" cxnId="{15A96FDB-4BBB-4A83-AECB-5B666915CEBA}">
      <dgm:prSet/>
      <dgm:spPr/>
      <dgm:t>
        <a:bodyPr/>
        <a:lstStyle/>
        <a:p>
          <a:endParaRPr lang="en-US"/>
        </a:p>
      </dgm:t>
    </dgm:pt>
    <dgm:pt modelId="{F5FF2DDC-F946-453B-9802-23AD011BB54E}" type="sibTrans" cxnId="{15A96FDB-4BBB-4A83-AECB-5B666915CEBA}">
      <dgm:prSet/>
      <dgm:spPr/>
      <dgm:t>
        <a:bodyPr/>
        <a:lstStyle/>
        <a:p>
          <a:endParaRPr lang="en-US"/>
        </a:p>
      </dgm:t>
    </dgm:pt>
    <dgm:pt modelId="{7822E0BF-5EF6-42B8-B766-0E01BE63A040}">
      <dgm:prSet/>
      <dgm:spPr/>
      <dgm:t>
        <a:bodyPr/>
        <a:lstStyle/>
        <a:p>
          <a:r>
            <a:rPr lang="uk-UA" dirty="0" smtClean="0"/>
            <a:t>4</a:t>
          </a:r>
          <a:endParaRPr lang="en-US" dirty="0"/>
        </a:p>
      </dgm:t>
    </dgm:pt>
    <dgm:pt modelId="{4C528E97-21D0-4B34-8CC2-B587F0C62486}" type="parTrans" cxnId="{1F10C17E-36E7-49C8-9563-1DFA793F8B98}">
      <dgm:prSet/>
      <dgm:spPr/>
      <dgm:t>
        <a:bodyPr/>
        <a:lstStyle/>
        <a:p>
          <a:endParaRPr lang="en-US"/>
        </a:p>
      </dgm:t>
    </dgm:pt>
    <dgm:pt modelId="{276466EA-3104-4E67-8969-0BD689F7DFAA}" type="sibTrans" cxnId="{1F10C17E-36E7-49C8-9563-1DFA793F8B98}">
      <dgm:prSet/>
      <dgm:spPr/>
      <dgm:t>
        <a:bodyPr/>
        <a:lstStyle/>
        <a:p>
          <a:endParaRPr lang="en-US"/>
        </a:p>
      </dgm:t>
    </dgm:pt>
    <dgm:pt modelId="{B71DB312-58D7-44DD-82A3-950E1BD0100F}">
      <dgm:prSet/>
      <dgm:spPr/>
      <dgm:t>
        <a:bodyPr/>
        <a:lstStyle/>
        <a:p>
          <a:r>
            <a:rPr lang="uk-UA" dirty="0" smtClean="0"/>
            <a:t>5</a:t>
          </a:r>
          <a:endParaRPr lang="en-US" dirty="0"/>
        </a:p>
      </dgm:t>
    </dgm:pt>
    <dgm:pt modelId="{E6E9C7F9-8F28-410C-A43B-F0529900800E}" type="parTrans" cxnId="{381AC5E1-5FEA-4E60-A98D-115001CD176A}">
      <dgm:prSet/>
      <dgm:spPr/>
      <dgm:t>
        <a:bodyPr/>
        <a:lstStyle/>
        <a:p>
          <a:endParaRPr lang="en-US"/>
        </a:p>
      </dgm:t>
    </dgm:pt>
    <dgm:pt modelId="{72844FC8-7AFA-4547-87FA-E0B9E1D6C62A}" type="sibTrans" cxnId="{381AC5E1-5FEA-4E60-A98D-115001CD176A}">
      <dgm:prSet/>
      <dgm:spPr/>
      <dgm:t>
        <a:bodyPr/>
        <a:lstStyle/>
        <a:p>
          <a:endParaRPr lang="en-US"/>
        </a:p>
      </dgm:t>
    </dgm:pt>
    <dgm:pt modelId="{180C5A9F-298E-4608-89FE-CAE1AFD98528}">
      <dgm:prSet/>
      <dgm:spPr/>
      <dgm:t>
        <a:bodyPr/>
        <a:lstStyle/>
        <a:p>
          <a:r>
            <a:rPr lang="uk-UA" dirty="0" smtClean="0"/>
            <a:t>6</a:t>
          </a:r>
          <a:endParaRPr lang="en-US" dirty="0"/>
        </a:p>
      </dgm:t>
    </dgm:pt>
    <dgm:pt modelId="{6526089C-7925-4A39-91FF-310B7C13F789}" type="parTrans" cxnId="{4DD243F3-434A-4B78-A106-1383B417449C}">
      <dgm:prSet/>
      <dgm:spPr/>
      <dgm:t>
        <a:bodyPr/>
        <a:lstStyle/>
        <a:p>
          <a:endParaRPr lang="en-US"/>
        </a:p>
      </dgm:t>
    </dgm:pt>
    <dgm:pt modelId="{85826545-B5E8-4E87-AB31-71E68CBFB8F5}" type="sibTrans" cxnId="{4DD243F3-434A-4B78-A106-1383B417449C}">
      <dgm:prSet/>
      <dgm:spPr/>
      <dgm:t>
        <a:bodyPr/>
        <a:lstStyle/>
        <a:p>
          <a:endParaRPr lang="en-US"/>
        </a:p>
      </dgm:t>
    </dgm:pt>
    <dgm:pt modelId="{7DD60973-67EC-4743-B517-06600BD81EFA}">
      <dgm:prSet/>
      <dgm:spPr/>
      <dgm:t>
        <a:bodyPr/>
        <a:lstStyle/>
        <a:p>
          <a:r>
            <a:rPr lang="uk-UA" dirty="0" smtClean="0"/>
            <a:t>7</a:t>
          </a:r>
          <a:endParaRPr lang="en-US" dirty="0"/>
        </a:p>
      </dgm:t>
    </dgm:pt>
    <dgm:pt modelId="{3841466E-72B1-4C23-863D-B2316CCC5525}" type="parTrans" cxnId="{A767F96D-9FFE-41AA-9012-BB70988BFBE2}">
      <dgm:prSet/>
      <dgm:spPr/>
      <dgm:t>
        <a:bodyPr/>
        <a:lstStyle/>
        <a:p>
          <a:endParaRPr lang="en-US"/>
        </a:p>
      </dgm:t>
    </dgm:pt>
    <dgm:pt modelId="{C7F85871-35D3-4688-B71B-BA0F03B34885}" type="sibTrans" cxnId="{A767F96D-9FFE-41AA-9012-BB70988BFBE2}">
      <dgm:prSet/>
      <dgm:spPr/>
      <dgm:t>
        <a:bodyPr/>
        <a:lstStyle/>
        <a:p>
          <a:endParaRPr lang="en-US"/>
        </a:p>
      </dgm:t>
    </dgm:pt>
    <dgm:pt modelId="{1811F5B8-671B-4F84-8478-E3612321C4EA}">
      <dgm:prSet/>
      <dgm:spPr/>
      <dgm:t>
        <a:bodyPr/>
        <a:lstStyle/>
        <a:p>
          <a:r>
            <a:rPr lang="uk-UA" dirty="0" smtClean="0"/>
            <a:t>8</a:t>
          </a:r>
          <a:endParaRPr lang="en-US" dirty="0"/>
        </a:p>
      </dgm:t>
    </dgm:pt>
    <dgm:pt modelId="{EB9F77AB-23EC-42B2-8FEA-9396D0B2ABBD}" type="parTrans" cxnId="{219247B0-C5C3-4BAD-A00A-281BFA6E6618}">
      <dgm:prSet/>
      <dgm:spPr/>
      <dgm:t>
        <a:bodyPr/>
        <a:lstStyle/>
        <a:p>
          <a:endParaRPr lang="en-US"/>
        </a:p>
      </dgm:t>
    </dgm:pt>
    <dgm:pt modelId="{B2746F98-F4FE-4BE5-A1AF-9466C7BA7BBC}" type="sibTrans" cxnId="{219247B0-C5C3-4BAD-A00A-281BFA6E6618}">
      <dgm:prSet/>
      <dgm:spPr/>
      <dgm:t>
        <a:bodyPr/>
        <a:lstStyle/>
        <a:p>
          <a:endParaRPr lang="en-US"/>
        </a:p>
      </dgm:t>
    </dgm:pt>
    <dgm:pt modelId="{26D7DB1C-2F79-463B-89FA-41EF665E65F9}">
      <dgm:prSet/>
      <dgm:spPr/>
      <dgm:t>
        <a:bodyPr/>
        <a:lstStyle/>
        <a:p>
          <a:r>
            <a:rPr lang="uk-UA" dirty="0" smtClean="0"/>
            <a:t>9</a:t>
          </a:r>
          <a:endParaRPr lang="en-US" dirty="0"/>
        </a:p>
      </dgm:t>
    </dgm:pt>
    <dgm:pt modelId="{687AB4C9-03EE-441F-AAD0-A5A41226DCA7}" type="parTrans" cxnId="{AB181DA2-BFFE-4ADA-A31A-5E616E390C98}">
      <dgm:prSet/>
      <dgm:spPr/>
      <dgm:t>
        <a:bodyPr/>
        <a:lstStyle/>
        <a:p>
          <a:endParaRPr lang="en-US"/>
        </a:p>
      </dgm:t>
    </dgm:pt>
    <dgm:pt modelId="{773D6F83-F461-4D4F-B9E9-873509BF3647}" type="sibTrans" cxnId="{AB181DA2-BFFE-4ADA-A31A-5E616E390C98}">
      <dgm:prSet/>
      <dgm:spPr/>
      <dgm:t>
        <a:bodyPr/>
        <a:lstStyle/>
        <a:p>
          <a:endParaRPr lang="en-US"/>
        </a:p>
      </dgm:t>
    </dgm:pt>
    <dgm:pt modelId="{03655042-797A-486E-82B1-6E4BE02FD6DA}">
      <dgm:prSet/>
      <dgm:spPr/>
      <dgm:t>
        <a:bodyPr/>
        <a:lstStyle/>
        <a:p>
          <a:r>
            <a:rPr lang="uk-UA" dirty="0" smtClean="0"/>
            <a:t>10</a:t>
          </a:r>
          <a:endParaRPr lang="en-US" dirty="0"/>
        </a:p>
      </dgm:t>
    </dgm:pt>
    <dgm:pt modelId="{CA0BC91F-5939-415C-9CC1-65EACEEDB07A}" type="parTrans" cxnId="{01BC5DBC-A95B-48C3-BEF4-25CAE8933AAA}">
      <dgm:prSet/>
      <dgm:spPr/>
      <dgm:t>
        <a:bodyPr/>
        <a:lstStyle/>
        <a:p>
          <a:endParaRPr lang="en-US"/>
        </a:p>
      </dgm:t>
    </dgm:pt>
    <dgm:pt modelId="{56919365-CAFF-4963-83F4-EE6ACCC7F66E}" type="sibTrans" cxnId="{01BC5DBC-A95B-48C3-BEF4-25CAE8933AAA}">
      <dgm:prSet/>
      <dgm:spPr/>
      <dgm:t>
        <a:bodyPr/>
        <a:lstStyle/>
        <a:p>
          <a:endParaRPr lang="en-US"/>
        </a:p>
      </dgm:t>
    </dgm:pt>
    <dgm:pt modelId="{9293DD88-2053-45AD-9A32-E887787D4D12}">
      <dgm:prSet/>
      <dgm:spPr/>
      <dgm:t>
        <a:bodyPr/>
        <a:lstStyle/>
        <a:p>
          <a:r>
            <a:rPr lang="uk-UA" dirty="0" smtClean="0"/>
            <a:t>11</a:t>
          </a:r>
          <a:endParaRPr lang="en-US" dirty="0"/>
        </a:p>
      </dgm:t>
    </dgm:pt>
    <dgm:pt modelId="{FCBB2DD4-6BA9-4CAF-8F6A-706839229716}" type="parTrans" cxnId="{0146EAD1-17D7-4D8D-A2D5-2D25EF128756}">
      <dgm:prSet/>
      <dgm:spPr/>
      <dgm:t>
        <a:bodyPr/>
        <a:lstStyle/>
        <a:p>
          <a:endParaRPr lang="en-US"/>
        </a:p>
      </dgm:t>
    </dgm:pt>
    <dgm:pt modelId="{4412628A-6D0E-4721-B0B3-F03AC3F38818}" type="sibTrans" cxnId="{0146EAD1-17D7-4D8D-A2D5-2D25EF128756}">
      <dgm:prSet/>
      <dgm:spPr/>
      <dgm:t>
        <a:bodyPr/>
        <a:lstStyle/>
        <a:p>
          <a:endParaRPr lang="en-US"/>
        </a:p>
      </dgm:t>
    </dgm:pt>
    <dgm:pt modelId="{6012F18B-9C66-42F1-A844-6629F3BADB82}">
      <dgm:prSet/>
      <dgm:spPr/>
      <dgm:t>
        <a:bodyPr/>
        <a:lstStyle/>
        <a:p>
          <a:r>
            <a:rPr lang="uk-UA" dirty="0" smtClean="0"/>
            <a:t>12</a:t>
          </a:r>
          <a:endParaRPr lang="en-US" dirty="0"/>
        </a:p>
      </dgm:t>
    </dgm:pt>
    <dgm:pt modelId="{88A4A05C-B19E-4482-861E-B364D2285258}" type="parTrans" cxnId="{D022007C-7CF0-455E-B31E-E9CE3F5F2A9F}">
      <dgm:prSet/>
      <dgm:spPr/>
      <dgm:t>
        <a:bodyPr/>
        <a:lstStyle/>
        <a:p>
          <a:endParaRPr lang="en-US"/>
        </a:p>
      </dgm:t>
    </dgm:pt>
    <dgm:pt modelId="{CF686FB8-2BDA-4DF9-AAB3-DCF55367FDFC}" type="sibTrans" cxnId="{D022007C-7CF0-455E-B31E-E9CE3F5F2A9F}">
      <dgm:prSet/>
      <dgm:spPr/>
      <dgm:t>
        <a:bodyPr/>
        <a:lstStyle/>
        <a:p>
          <a:endParaRPr lang="en-US"/>
        </a:p>
      </dgm:t>
    </dgm:pt>
    <dgm:pt modelId="{C521F0FD-87F7-4FEF-A215-CE7FF651672A}">
      <dgm:prSet/>
      <dgm:spPr/>
      <dgm:t>
        <a:bodyPr/>
        <a:lstStyle/>
        <a:p>
          <a:r>
            <a:rPr lang="uk-UA" dirty="0" smtClean="0"/>
            <a:t>13</a:t>
          </a:r>
          <a:endParaRPr lang="en-US" dirty="0"/>
        </a:p>
      </dgm:t>
    </dgm:pt>
    <dgm:pt modelId="{1D7B5867-3C7E-40CB-A128-70AED87E6C68}" type="parTrans" cxnId="{94343A88-BFFE-4B29-A81E-D7141F6E3ADD}">
      <dgm:prSet/>
      <dgm:spPr/>
      <dgm:t>
        <a:bodyPr/>
        <a:lstStyle/>
        <a:p>
          <a:endParaRPr lang="en-US"/>
        </a:p>
      </dgm:t>
    </dgm:pt>
    <dgm:pt modelId="{62258204-C716-4056-8A41-7BA43E1DAD95}" type="sibTrans" cxnId="{94343A88-BFFE-4B29-A81E-D7141F6E3ADD}">
      <dgm:prSet/>
      <dgm:spPr/>
      <dgm:t>
        <a:bodyPr/>
        <a:lstStyle/>
        <a:p>
          <a:endParaRPr lang="en-US"/>
        </a:p>
      </dgm:t>
    </dgm:pt>
    <dgm:pt modelId="{D7666CDA-DB2C-4E60-9EB2-ACBD22C1D86F}">
      <dgm:prSet/>
      <dgm:spPr/>
      <dgm:t>
        <a:bodyPr/>
        <a:lstStyle/>
        <a:p>
          <a:r>
            <a:rPr lang="ru-RU" smtClean="0"/>
            <a:t>обслуговування державного боргу країни</a:t>
          </a:r>
          <a:endParaRPr lang="en-US"/>
        </a:p>
      </dgm:t>
    </dgm:pt>
    <dgm:pt modelId="{E0EC29A1-585D-492E-B6AF-40BEEFF04095}" type="parTrans" cxnId="{CB33FBEB-4486-4501-9756-90230D02B95C}">
      <dgm:prSet/>
      <dgm:spPr/>
    </dgm:pt>
    <dgm:pt modelId="{83469C08-1E0E-46EB-9BB1-AB0753BF5485}" type="sibTrans" cxnId="{CB33FBEB-4486-4501-9756-90230D02B95C}">
      <dgm:prSet/>
      <dgm:spPr/>
    </dgm:pt>
    <dgm:pt modelId="{9549ED63-A12B-485D-9304-2F10928865AA}">
      <dgm:prSet/>
      <dgm:spPr/>
      <dgm:t>
        <a:bodyPr/>
        <a:lstStyle/>
        <a:p>
          <a:r>
            <a:rPr lang="ru-RU" smtClean="0"/>
            <a:t>проведення операцій на ринку державних цінних паперів та валютному ринку</a:t>
          </a:r>
          <a:endParaRPr lang="en-US"/>
        </a:p>
      </dgm:t>
    </dgm:pt>
    <dgm:pt modelId="{194ABD16-7828-4941-AB76-FE430CB5DE00}" type="parTrans" cxnId="{848C209C-45E7-4616-9F1D-2125D7648B86}">
      <dgm:prSet/>
      <dgm:spPr/>
    </dgm:pt>
    <dgm:pt modelId="{DC59202A-874D-467B-871F-5653D0133D71}" type="sibTrans" cxnId="{848C209C-45E7-4616-9F1D-2125D7648B86}">
      <dgm:prSet/>
      <dgm:spPr/>
    </dgm:pt>
    <dgm:pt modelId="{B8745992-3288-415B-A560-0A7EC16AD11D}">
      <dgm:prSet/>
      <dgm:spPr/>
      <dgm:t>
        <a:bodyPr/>
        <a:lstStyle/>
        <a:p>
          <a:r>
            <a:rPr lang="ru-RU" smtClean="0"/>
            <a:t>видача комерційним банкам ліцензій </a:t>
          </a:r>
          <a:endParaRPr lang="en-US"/>
        </a:p>
      </dgm:t>
    </dgm:pt>
    <dgm:pt modelId="{99E13F1F-0838-46DE-AC61-F459D4F4B165}" type="parTrans" cxnId="{C7182234-A8CC-48C4-83DA-86262EDF1DD8}">
      <dgm:prSet/>
      <dgm:spPr/>
    </dgm:pt>
    <dgm:pt modelId="{47665AF0-B791-46D9-B6EB-8CAB398A62F2}" type="sibTrans" cxnId="{C7182234-A8CC-48C4-83DA-86262EDF1DD8}">
      <dgm:prSet/>
      <dgm:spPr/>
    </dgm:pt>
    <dgm:pt modelId="{A1A547F5-C5C5-4A34-BD67-5C331E758863}">
      <dgm:prSet/>
      <dgm:spPr/>
      <dgm:t>
        <a:bodyPr/>
        <a:lstStyle/>
        <a:p>
          <a:r>
            <a:rPr lang="ru-RU" smtClean="0"/>
            <a:t>контроль за діяльністю комерційних банків</a:t>
          </a:r>
          <a:endParaRPr lang="en-US"/>
        </a:p>
      </dgm:t>
    </dgm:pt>
    <dgm:pt modelId="{11888BD3-ED26-4434-AB42-5161AB531317}" type="parTrans" cxnId="{025AFFA5-4D47-48AD-86C5-7F03B7A5BD69}">
      <dgm:prSet/>
      <dgm:spPr/>
    </dgm:pt>
    <dgm:pt modelId="{74172460-250D-4C09-B1E2-9D9427EECA39}" type="sibTrans" cxnId="{025AFFA5-4D47-48AD-86C5-7F03B7A5BD69}">
      <dgm:prSet/>
      <dgm:spPr/>
    </dgm:pt>
    <dgm:pt modelId="{E201CCEE-06A7-4E20-944E-3AFFEA2A2CB6}">
      <dgm:prSet/>
      <dgm:spPr/>
      <dgm:t>
        <a:bodyPr/>
        <a:lstStyle/>
        <a:p>
          <a:r>
            <a:rPr lang="ru-RU" smtClean="0"/>
            <a:t>визначає напрями розвитку сучасних електронних банківських технологій</a:t>
          </a:r>
          <a:endParaRPr lang="en-US"/>
        </a:p>
      </dgm:t>
    </dgm:pt>
    <dgm:pt modelId="{5EEA1312-E105-49FB-9019-2938485BD2C8}" type="parTrans" cxnId="{BE311169-FB59-47D7-ACB6-36AB70861773}">
      <dgm:prSet/>
      <dgm:spPr/>
    </dgm:pt>
    <dgm:pt modelId="{A0CCE814-AE70-4F87-ACF8-CC0954997B51}" type="sibTrans" cxnId="{BE311169-FB59-47D7-ACB6-36AB70861773}">
      <dgm:prSet/>
      <dgm:spPr/>
    </dgm:pt>
    <dgm:pt modelId="{0D177C25-23C0-4E15-BEF2-FD298FDF4B32}">
      <dgm:prSet/>
      <dgm:spPr/>
      <dgm:t>
        <a:bodyPr/>
        <a:lstStyle/>
        <a:p>
          <a:r>
            <a:rPr lang="ru-RU" smtClean="0"/>
            <a:t>складає платіжний баланс, здійснює його аналіз та прогнозування</a:t>
          </a:r>
          <a:endParaRPr lang="en-US"/>
        </a:p>
      </dgm:t>
    </dgm:pt>
    <dgm:pt modelId="{FEC37051-D8AC-4E5F-9563-B65CD42ED4FD}" type="parTrans" cxnId="{8D72488A-7DB6-43FE-82FB-75054224D301}">
      <dgm:prSet/>
      <dgm:spPr/>
    </dgm:pt>
    <dgm:pt modelId="{B7062745-829C-4E72-8D10-A221A0533C3D}" type="sibTrans" cxnId="{8D72488A-7DB6-43FE-82FB-75054224D301}">
      <dgm:prSet/>
      <dgm:spPr/>
    </dgm:pt>
    <dgm:pt modelId="{13702E71-3FD6-4636-ADB8-B2A24C78CD3E}">
      <dgm:prSet/>
      <dgm:spPr/>
      <dgm:t>
        <a:bodyPr/>
        <a:lstStyle/>
        <a:p>
          <a:r>
            <a:rPr lang="ru-RU" smtClean="0"/>
            <a:t>здійснює валютне регулювання і валютний контроль</a:t>
          </a:r>
          <a:endParaRPr lang="en-US"/>
        </a:p>
      </dgm:t>
    </dgm:pt>
    <dgm:pt modelId="{074CFB9D-00A0-4791-94C0-ECD694A032DC}" type="parTrans" cxnId="{5377A737-A061-40AD-80BB-2A10E791DC81}">
      <dgm:prSet/>
      <dgm:spPr/>
    </dgm:pt>
    <dgm:pt modelId="{39A305F8-BEB8-47D0-A085-3EEDB86E4775}" type="sibTrans" cxnId="{5377A737-A061-40AD-80BB-2A10E791DC81}">
      <dgm:prSet/>
      <dgm:spPr/>
    </dgm:pt>
    <dgm:pt modelId="{B55FBC6B-96F5-49AB-8C67-40A055157C80}">
      <dgm:prSet/>
      <dgm:spPr/>
      <dgm:t>
        <a:bodyPr/>
        <a:lstStyle/>
        <a:p>
          <a:r>
            <a:rPr lang="ru-RU" smtClean="0"/>
            <a:t>забезпечує накопичення та зберігання золотовалютних резервів </a:t>
          </a:r>
          <a:endParaRPr lang="en-US"/>
        </a:p>
      </dgm:t>
    </dgm:pt>
    <dgm:pt modelId="{AD0F0222-E287-4159-9F28-FFE9AF33160C}" type="parTrans" cxnId="{D19148DD-5081-464C-8765-7442CED4817D}">
      <dgm:prSet/>
      <dgm:spPr/>
    </dgm:pt>
    <dgm:pt modelId="{428C31DC-20F8-4563-82DE-5226E971B5D3}" type="sibTrans" cxnId="{D19148DD-5081-464C-8765-7442CED4817D}">
      <dgm:prSet/>
      <dgm:spPr/>
    </dgm:pt>
    <dgm:pt modelId="{7CAC4953-F200-4178-8077-436EAA63377D}">
      <dgm:prSet/>
      <dgm:spPr/>
      <dgm:t>
        <a:bodyPr/>
        <a:lstStyle/>
        <a:p>
          <a:r>
            <a:rPr lang="ru-RU" smtClean="0"/>
            <a:t>організовує інкасацію і перевезення банкнот та інших цінностей</a:t>
          </a:r>
          <a:endParaRPr lang="en-US"/>
        </a:p>
      </dgm:t>
    </dgm:pt>
    <dgm:pt modelId="{E18001F7-55B8-473A-AFD4-3BC300BB8DAC}" type="parTrans" cxnId="{CBA193F4-F3BE-4259-8F78-479877C116B3}">
      <dgm:prSet/>
      <dgm:spPr/>
    </dgm:pt>
    <dgm:pt modelId="{BB3E760B-E6C1-4B5F-9F25-A63A73A0B512}" type="sibTrans" cxnId="{CBA193F4-F3BE-4259-8F78-479877C116B3}">
      <dgm:prSet/>
      <dgm:spPr/>
    </dgm:pt>
    <dgm:pt modelId="{105ED2EF-8B8F-40C3-9564-73E98AD17A2D}">
      <dgm:prSet/>
      <dgm:spPr/>
      <dgm:t>
        <a:bodyPr/>
        <a:lstStyle/>
        <a:p>
          <a:r>
            <a:rPr lang="ru-RU" dirty="0" err="1" smtClean="0"/>
            <a:t>здійснює</a:t>
          </a:r>
          <a:r>
            <a:rPr lang="ru-RU" dirty="0" smtClean="0"/>
            <a:t> </a:t>
          </a:r>
          <a:r>
            <a:rPr lang="ru-RU" dirty="0" err="1" smtClean="0"/>
            <a:t>інші</a:t>
          </a:r>
          <a:r>
            <a:rPr lang="ru-RU" dirty="0" smtClean="0"/>
            <a:t> </a:t>
          </a:r>
          <a:r>
            <a:rPr lang="ru-RU" dirty="0" err="1" smtClean="0"/>
            <a:t>функції</a:t>
          </a:r>
          <a:r>
            <a:rPr lang="ru-RU" dirty="0" smtClean="0"/>
            <a:t> в межах Закону "Про НБУ"</a:t>
          </a:r>
          <a:endParaRPr lang="en-US" dirty="0"/>
        </a:p>
      </dgm:t>
    </dgm:pt>
    <dgm:pt modelId="{9743C628-9B39-41A6-906B-C561B8719188}" type="parTrans" cxnId="{030D73CB-56F7-4C1C-ADD3-A295404BB0E4}">
      <dgm:prSet/>
      <dgm:spPr/>
    </dgm:pt>
    <dgm:pt modelId="{1CAA1AE8-152F-4E68-A54C-4CE7361FF055}" type="sibTrans" cxnId="{030D73CB-56F7-4C1C-ADD3-A295404BB0E4}">
      <dgm:prSet/>
      <dgm:spPr/>
    </dgm:pt>
    <dgm:pt modelId="{B11E130E-5B21-49E7-BE39-28BE325C35C7}" type="pres">
      <dgm:prSet presAssocID="{9C6E56E4-B41B-43D6-83E9-19E5A4543AC0}" presName="linearFlow" presStyleCnt="0">
        <dgm:presLayoutVars>
          <dgm:dir/>
          <dgm:animLvl val="lvl"/>
          <dgm:resizeHandles val="exact"/>
        </dgm:presLayoutVars>
      </dgm:prSet>
      <dgm:spPr/>
    </dgm:pt>
    <dgm:pt modelId="{E73CA496-BD42-4FFC-8542-BA4821599FFB}" type="pres">
      <dgm:prSet presAssocID="{D19DC3D2-124C-480B-8C17-A00ABA52EA11}" presName="composite" presStyleCnt="0"/>
      <dgm:spPr/>
    </dgm:pt>
    <dgm:pt modelId="{F8D6ED84-85D5-4472-A600-9C5BFFDF2F80}" type="pres">
      <dgm:prSet presAssocID="{D19DC3D2-124C-480B-8C17-A00ABA52EA11}" presName="parentText" presStyleLbl="alignNode1" presStyleIdx="0" presStyleCnt="13">
        <dgm:presLayoutVars>
          <dgm:chMax val="1"/>
          <dgm:bulletEnabled val="1"/>
        </dgm:presLayoutVars>
      </dgm:prSet>
      <dgm:spPr/>
    </dgm:pt>
    <dgm:pt modelId="{39103B4C-E303-4BB0-9E49-A219F08AEFEE}" type="pres">
      <dgm:prSet presAssocID="{D19DC3D2-124C-480B-8C17-A00ABA52EA11}" presName="descendantText" presStyleLbl="alignAcc1" presStyleIdx="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60B33-2180-44CA-8020-2AB452731847}" type="pres">
      <dgm:prSet presAssocID="{9893C37F-55FD-42B8-AD1F-81BE85350B70}" presName="sp" presStyleCnt="0"/>
      <dgm:spPr/>
    </dgm:pt>
    <dgm:pt modelId="{DD72F427-43C1-4E3B-8EF2-2F7074546AB1}" type="pres">
      <dgm:prSet presAssocID="{03A8BD42-5828-466A-88F2-62B0ECC400A2}" presName="composite" presStyleCnt="0"/>
      <dgm:spPr/>
    </dgm:pt>
    <dgm:pt modelId="{6082C8CB-C9B8-4BC1-86F7-623DA1F9EA06}" type="pres">
      <dgm:prSet presAssocID="{03A8BD42-5828-466A-88F2-62B0ECC400A2}" presName="parentText" presStyleLbl="alignNode1" presStyleIdx="1" presStyleCnt="13">
        <dgm:presLayoutVars>
          <dgm:chMax val="1"/>
          <dgm:bulletEnabled val="1"/>
        </dgm:presLayoutVars>
      </dgm:prSet>
      <dgm:spPr/>
    </dgm:pt>
    <dgm:pt modelId="{C6C91F68-7AB1-4AA7-B833-9FB2102ACBDF}" type="pres">
      <dgm:prSet presAssocID="{03A8BD42-5828-466A-88F2-62B0ECC400A2}" presName="descendantText" presStyleLbl="alignAcc1" presStyleIdx="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507E2B-223B-49C3-BE8B-86767A6B6E52}" type="pres">
      <dgm:prSet presAssocID="{1401342D-1891-420B-AFDD-442496CEC710}" presName="sp" presStyleCnt="0"/>
      <dgm:spPr/>
    </dgm:pt>
    <dgm:pt modelId="{E5648D61-DF4B-48CB-B3D3-08B16A2B435D}" type="pres">
      <dgm:prSet presAssocID="{17DEA433-3421-494A-890C-E12E2E66D550}" presName="composite" presStyleCnt="0"/>
      <dgm:spPr/>
    </dgm:pt>
    <dgm:pt modelId="{96A63947-1D49-48D3-94E3-BAE46352A58D}" type="pres">
      <dgm:prSet presAssocID="{17DEA433-3421-494A-890C-E12E2E66D550}" presName="parentText" presStyleLbl="alignNode1" presStyleIdx="2" presStyleCnt="13">
        <dgm:presLayoutVars>
          <dgm:chMax val="1"/>
          <dgm:bulletEnabled val="1"/>
        </dgm:presLayoutVars>
      </dgm:prSet>
      <dgm:spPr/>
    </dgm:pt>
    <dgm:pt modelId="{BD7CE40E-0A10-46A9-A842-473F2582BF20}" type="pres">
      <dgm:prSet presAssocID="{17DEA433-3421-494A-890C-E12E2E66D550}" presName="descendantText" presStyleLbl="alignAcc1" presStyleIdx="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5DCDA6-0340-437E-9CD7-0D90935FBF2C}" type="pres">
      <dgm:prSet presAssocID="{D385530B-4E98-4A50-9A28-A7DB1549506B}" presName="sp" presStyleCnt="0"/>
      <dgm:spPr/>
    </dgm:pt>
    <dgm:pt modelId="{13D2F022-8725-41A4-9BEC-D7AA18F999CE}" type="pres">
      <dgm:prSet presAssocID="{7822E0BF-5EF6-42B8-B766-0E01BE63A040}" presName="composite" presStyleCnt="0"/>
      <dgm:spPr/>
    </dgm:pt>
    <dgm:pt modelId="{DDD3A945-527B-48BD-A99C-918841B23DA3}" type="pres">
      <dgm:prSet presAssocID="{7822E0BF-5EF6-42B8-B766-0E01BE63A040}" presName="parentText" presStyleLbl="alignNode1" presStyleIdx="3" presStyleCnt="13">
        <dgm:presLayoutVars>
          <dgm:chMax val="1"/>
          <dgm:bulletEnabled val="1"/>
        </dgm:presLayoutVars>
      </dgm:prSet>
      <dgm:spPr/>
    </dgm:pt>
    <dgm:pt modelId="{7CA44F7E-51B1-4899-84F3-D0E4D4D5AF0D}" type="pres">
      <dgm:prSet presAssocID="{7822E0BF-5EF6-42B8-B766-0E01BE63A040}" presName="descendantText" presStyleLbl="alignAcc1" presStyleIdx="3" presStyleCnt="13">
        <dgm:presLayoutVars>
          <dgm:bulletEnabled val="1"/>
        </dgm:presLayoutVars>
      </dgm:prSet>
      <dgm:spPr/>
    </dgm:pt>
    <dgm:pt modelId="{9E5B8341-960E-4A90-AC44-DC32C39E3900}" type="pres">
      <dgm:prSet presAssocID="{276466EA-3104-4E67-8969-0BD689F7DFAA}" presName="sp" presStyleCnt="0"/>
      <dgm:spPr/>
    </dgm:pt>
    <dgm:pt modelId="{F7DFC410-59BD-439B-AF58-4C29CC4B5C7E}" type="pres">
      <dgm:prSet presAssocID="{B71DB312-58D7-44DD-82A3-950E1BD0100F}" presName="composite" presStyleCnt="0"/>
      <dgm:spPr/>
    </dgm:pt>
    <dgm:pt modelId="{155FC827-367E-4691-A64D-172CCC7E2DBF}" type="pres">
      <dgm:prSet presAssocID="{B71DB312-58D7-44DD-82A3-950E1BD0100F}" presName="parentText" presStyleLbl="alignNode1" presStyleIdx="4" presStyleCnt="13">
        <dgm:presLayoutVars>
          <dgm:chMax val="1"/>
          <dgm:bulletEnabled val="1"/>
        </dgm:presLayoutVars>
      </dgm:prSet>
      <dgm:spPr/>
    </dgm:pt>
    <dgm:pt modelId="{A46E53E7-003D-4251-9EC2-094E318C28F2}" type="pres">
      <dgm:prSet presAssocID="{B71DB312-58D7-44DD-82A3-950E1BD0100F}" presName="descendantText" presStyleLbl="alignAcc1" presStyleIdx="4" presStyleCnt="13">
        <dgm:presLayoutVars>
          <dgm:bulletEnabled val="1"/>
        </dgm:presLayoutVars>
      </dgm:prSet>
      <dgm:spPr/>
    </dgm:pt>
    <dgm:pt modelId="{CC498C09-AC11-4064-831C-095EA2EF6B62}" type="pres">
      <dgm:prSet presAssocID="{72844FC8-7AFA-4547-87FA-E0B9E1D6C62A}" presName="sp" presStyleCnt="0"/>
      <dgm:spPr/>
    </dgm:pt>
    <dgm:pt modelId="{266017E0-14AA-48F7-B6EF-D8917DEBA63C}" type="pres">
      <dgm:prSet presAssocID="{180C5A9F-298E-4608-89FE-CAE1AFD98528}" presName="composite" presStyleCnt="0"/>
      <dgm:spPr/>
    </dgm:pt>
    <dgm:pt modelId="{1BF1B7C1-8CC2-42A8-A3F8-40CF0F905FCE}" type="pres">
      <dgm:prSet presAssocID="{180C5A9F-298E-4608-89FE-CAE1AFD98528}" presName="parentText" presStyleLbl="alignNode1" presStyleIdx="5" presStyleCnt="13">
        <dgm:presLayoutVars>
          <dgm:chMax val="1"/>
          <dgm:bulletEnabled val="1"/>
        </dgm:presLayoutVars>
      </dgm:prSet>
      <dgm:spPr/>
    </dgm:pt>
    <dgm:pt modelId="{9027D248-C8FE-4A49-B042-17250F61558B}" type="pres">
      <dgm:prSet presAssocID="{180C5A9F-298E-4608-89FE-CAE1AFD98528}" presName="descendantText" presStyleLbl="alignAcc1" presStyleIdx="5" presStyleCnt="13">
        <dgm:presLayoutVars>
          <dgm:bulletEnabled val="1"/>
        </dgm:presLayoutVars>
      </dgm:prSet>
      <dgm:spPr/>
    </dgm:pt>
    <dgm:pt modelId="{2BE648DE-6AD1-412D-B00B-428908696338}" type="pres">
      <dgm:prSet presAssocID="{85826545-B5E8-4E87-AB31-71E68CBFB8F5}" presName="sp" presStyleCnt="0"/>
      <dgm:spPr/>
    </dgm:pt>
    <dgm:pt modelId="{8EA42B77-4BEE-40E3-84C5-C7D98B542D76}" type="pres">
      <dgm:prSet presAssocID="{7DD60973-67EC-4743-B517-06600BD81EFA}" presName="composite" presStyleCnt="0"/>
      <dgm:spPr/>
    </dgm:pt>
    <dgm:pt modelId="{969D8FC2-1A04-4FA7-9CA8-794A46D36C3C}" type="pres">
      <dgm:prSet presAssocID="{7DD60973-67EC-4743-B517-06600BD81EFA}" presName="parentText" presStyleLbl="alignNode1" presStyleIdx="6" presStyleCnt="13">
        <dgm:presLayoutVars>
          <dgm:chMax val="1"/>
          <dgm:bulletEnabled val="1"/>
        </dgm:presLayoutVars>
      </dgm:prSet>
      <dgm:spPr/>
    </dgm:pt>
    <dgm:pt modelId="{78C7BF5E-AE3E-43B3-B871-B7E45374210B}" type="pres">
      <dgm:prSet presAssocID="{7DD60973-67EC-4743-B517-06600BD81EFA}" presName="descendantText" presStyleLbl="alignAcc1" presStyleIdx="6" presStyleCnt="13">
        <dgm:presLayoutVars>
          <dgm:bulletEnabled val="1"/>
        </dgm:presLayoutVars>
      </dgm:prSet>
      <dgm:spPr/>
    </dgm:pt>
    <dgm:pt modelId="{5CEDD4F7-18DA-4E87-A4C3-6EFA54BC4AAE}" type="pres">
      <dgm:prSet presAssocID="{C7F85871-35D3-4688-B71B-BA0F03B34885}" presName="sp" presStyleCnt="0"/>
      <dgm:spPr/>
    </dgm:pt>
    <dgm:pt modelId="{ED1F2999-274E-42DA-9110-443ECFA41597}" type="pres">
      <dgm:prSet presAssocID="{1811F5B8-671B-4F84-8478-E3612321C4EA}" presName="composite" presStyleCnt="0"/>
      <dgm:spPr/>
    </dgm:pt>
    <dgm:pt modelId="{CBE79BD1-C5C2-47C6-8D34-4F28CAC33529}" type="pres">
      <dgm:prSet presAssocID="{1811F5B8-671B-4F84-8478-E3612321C4EA}" presName="parentText" presStyleLbl="alignNode1" presStyleIdx="7" presStyleCnt="13">
        <dgm:presLayoutVars>
          <dgm:chMax val="1"/>
          <dgm:bulletEnabled val="1"/>
        </dgm:presLayoutVars>
      </dgm:prSet>
      <dgm:spPr/>
    </dgm:pt>
    <dgm:pt modelId="{F9C8FEB7-AC37-4C34-964C-6D5EE5ECE487}" type="pres">
      <dgm:prSet presAssocID="{1811F5B8-671B-4F84-8478-E3612321C4EA}" presName="descendantText" presStyleLbl="alignAcc1" presStyleIdx="7" presStyleCnt="13">
        <dgm:presLayoutVars>
          <dgm:bulletEnabled val="1"/>
        </dgm:presLayoutVars>
      </dgm:prSet>
      <dgm:spPr/>
    </dgm:pt>
    <dgm:pt modelId="{C5FEA6C8-D6A1-4AA9-B380-1E70429019C5}" type="pres">
      <dgm:prSet presAssocID="{B2746F98-F4FE-4BE5-A1AF-9466C7BA7BBC}" presName="sp" presStyleCnt="0"/>
      <dgm:spPr/>
    </dgm:pt>
    <dgm:pt modelId="{31C0522E-D840-43EE-9C29-450E28BFF6AE}" type="pres">
      <dgm:prSet presAssocID="{26D7DB1C-2F79-463B-89FA-41EF665E65F9}" presName="composite" presStyleCnt="0"/>
      <dgm:spPr/>
    </dgm:pt>
    <dgm:pt modelId="{81871079-38C1-4FC6-8CA8-F1CF413FE0CC}" type="pres">
      <dgm:prSet presAssocID="{26D7DB1C-2F79-463B-89FA-41EF665E65F9}" presName="parentText" presStyleLbl="alignNode1" presStyleIdx="8" presStyleCnt="13">
        <dgm:presLayoutVars>
          <dgm:chMax val="1"/>
          <dgm:bulletEnabled val="1"/>
        </dgm:presLayoutVars>
      </dgm:prSet>
      <dgm:spPr/>
    </dgm:pt>
    <dgm:pt modelId="{C1EFA4DE-17BF-46B4-BDB3-D6739E087E24}" type="pres">
      <dgm:prSet presAssocID="{26D7DB1C-2F79-463B-89FA-41EF665E65F9}" presName="descendantText" presStyleLbl="alignAcc1" presStyleIdx="8" presStyleCnt="13">
        <dgm:presLayoutVars>
          <dgm:bulletEnabled val="1"/>
        </dgm:presLayoutVars>
      </dgm:prSet>
      <dgm:spPr/>
    </dgm:pt>
    <dgm:pt modelId="{4AAA778F-72B3-405E-93E5-C2267F8B3328}" type="pres">
      <dgm:prSet presAssocID="{773D6F83-F461-4D4F-B9E9-873509BF3647}" presName="sp" presStyleCnt="0"/>
      <dgm:spPr/>
    </dgm:pt>
    <dgm:pt modelId="{5015431A-D264-4110-8A02-4EE740F798FC}" type="pres">
      <dgm:prSet presAssocID="{03655042-797A-486E-82B1-6E4BE02FD6DA}" presName="composite" presStyleCnt="0"/>
      <dgm:spPr/>
    </dgm:pt>
    <dgm:pt modelId="{E7FE6826-7EE5-426A-8E87-43128CF63808}" type="pres">
      <dgm:prSet presAssocID="{03655042-797A-486E-82B1-6E4BE02FD6DA}" presName="parentText" presStyleLbl="alignNode1" presStyleIdx="9" presStyleCnt="13">
        <dgm:presLayoutVars>
          <dgm:chMax val="1"/>
          <dgm:bulletEnabled val="1"/>
        </dgm:presLayoutVars>
      </dgm:prSet>
      <dgm:spPr/>
    </dgm:pt>
    <dgm:pt modelId="{3D753DE8-44BD-4E72-A362-F5E9048E2534}" type="pres">
      <dgm:prSet presAssocID="{03655042-797A-486E-82B1-6E4BE02FD6DA}" presName="descendantText" presStyleLbl="alignAcc1" presStyleIdx="9" presStyleCnt="13">
        <dgm:presLayoutVars>
          <dgm:bulletEnabled val="1"/>
        </dgm:presLayoutVars>
      </dgm:prSet>
      <dgm:spPr/>
    </dgm:pt>
    <dgm:pt modelId="{1BCF5EFF-1585-41E8-B6E6-3C870A1E6AEE}" type="pres">
      <dgm:prSet presAssocID="{56919365-CAFF-4963-83F4-EE6ACCC7F66E}" presName="sp" presStyleCnt="0"/>
      <dgm:spPr/>
    </dgm:pt>
    <dgm:pt modelId="{53F2266D-97DF-42AC-9E5D-F496B54C6466}" type="pres">
      <dgm:prSet presAssocID="{9293DD88-2053-45AD-9A32-E887787D4D12}" presName="composite" presStyleCnt="0"/>
      <dgm:spPr/>
    </dgm:pt>
    <dgm:pt modelId="{EFE6ED41-F90F-4279-8056-A2032B61152E}" type="pres">
      <dgm:prSet presAssocID="{9293DD88-2053-45AD-9A32-E887787D4D12}" presName="parentText" presStyleLbl="alignNode1" presStyleIdx="10" presStyleCnt="13">
        <dgm:presLayoutVars>
          <dgm:chMax val="1"/>
          <dgm:bulletEnabled val="1"/>
        </dgm:presLayoutVars>
      </dgm:prSet>
      <dgm:spPr/>
    </dgm:pt>
    <dgm:pt modelId="{CFEF645B-A35F-46E9-B5CD-2667E76F026F}" type="pres">
      <dgm:prSet presAssocID="{9293DD88-2053-45AD-9A32-E887787D4D12}" presName="descendantText" presStyleLbl="alignAcc1" presStyleIdx="10" presStyleCnt="13">
        <dgm:presLayoutVars>
          <dgm:bulletEnabled val="1"/>
        </dgm:presLayoutVars>
      </dgm:prSet>
      <dgm:spPr/>
    </dgm:pt>
    <dgm:pt modelId="{2341476C-8502-4E85-AE37-81032EC60D97}" type="pres">
      <dgm:prSet presAssocID="{4412628A-6D0E-4721-B0B3-F03AC3F38818}" presName="sp" presStyleCnt="0"/>
      <dgm:spPr/>
    </dgm:pt>
    <dgm:pt modelId="{A481CC2C-4F6F-49D1-83CE-4F2FBAB8F7FC}" type="pres">
      <dgm:prSet presAssocID="{6012F18B-9C66-42F1-A844-6629F3BADB82}" presName="composite" presStyleCnt="0"/>
      <dgm:spPr/>
    </dgm:pt>
    <dgm:pt modelId="{3F2FC032-B135-4A27-AB51-F3A97E8E9A21}" type="pres">
      <dgm:prSet presAssocID="{6012F18B-9C66-42F1-A844-6629F3BADB82}" presName="parentText" presStyleLbl="alignNode1" presStyleIdx="11" presStyleCnt="13">
        <dgm:presLayoutVars>
          <dgm:chMax val="1"/>
          <dgm:bulletEnabled val="1"/>
        </dgm:presLayoutVars>
      </dgm:prSet>
      <dgm:spPr/>
    </dgm:pt>
    <dgm:pt modelId="{B416967D-B1F8-4681-8EF6-84E7C0CF1743}" type="pres">
      <dgm:prSet presAssocID="{6012F18B-9C66-42F1-A844-6629F3BADB82}" presName="descendantText" presStyleLbl="alignAcc1" presStyleIdx="11" presStyleCnt="13">
        <dgm:presLayoutVars>
          <dgm:bulletEnabled val="1"/>
        </dgm:presLayoutVars>
      </dgm:prSet>
      <dgm:spPr/>
    </dgm:pt>
    <dgm:pt modelId="{D20D6676-E488-402C-A6A8-9A07242E057F}" type="pres">
      <dgm:prSet presAssocID="{CF686FB8-2BDA-4DF9-AAB3-DCF55367FDFC}" presName="sp" presStyleCnt="0"/>
      <dgm:spPr/>
    </dgm:pt>
    <dgm:pt modelId="{F358B710-21A3-46DB-A257-DBCA2C39DC38}" type="pres">
      <dgm:prSet presAssocID="{C521F0FD-87F7-4FEF-A215-CE7FF651672A}" presName="composite" presStyleCnt="0"/>
      <dgm:spPr/>
    </dgm:pt>
    <dgm:pt modelId="{E2A379A3-00D2-4290-B055-284AF3CA456A}" type="pres">
      <dgm:prSet presAssocID="{C521F0FD-87F7-4FEF-A215-CE7FF651672A}" presName="parentText" presStyleLbl="alignNode1" presStyleIdx="12" presStyleCnt="13">
        <dgm:presLayoutVars>
          <dgm:chMax val="1"/>
          <dgm:bulletEnabled val="1"/>
        </dgm:presLayoutVars>
      </dgm:prSet>
      <dgm:spPr/>
    </dgm:pt>
    <dgm:pt modelId="{9FFB758E-3D5B-4AE2-86C6-015A0D27E163}" type="pres">
      <dgm:prSet presAssocID="{C521F0FD-87F7-4FEF-A215-CE7FF651672A}" presName="descendantText" presStyleLbl="alignAcc1" presStyleIdx="1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2D38CB-FACC-4624-828B-01DA63E9AE78}" type="presOf" srcId="{B8745992-3288-415B-A560-0A7EC16AD11D}" destId="{9027D248-C8FE-4A49-B042-17250F61558B}" srcOrd="0" destOrd="0" presId="urn:microsoft.com/office/officeart/2005/8/layout/chevron2"/>
    <dgm:cxn modelId="{05CBBFDE-1236-4039-990E-0DACB2F8C07C}" type="presOf" srcId="{0328065A-C7BF-4E58-9F0E-54D7D14B5296}" destId="{C6C91F68-7AB1-4AA7-B833-9FB2102ACBDF}" srcOrd="0" destOrd="0" presId="urn:microsoft.com/office/officeart/2005/8/layout/chevron2"/>
    <dgm:cxn modelId="{4C308A65-2A54-465E-A0E3-7F723D4BA92C}" type="presOf" srcId="{7DD60973-67EC-4743-B517-06600BD81EFA}" destId="{969D8FC2-1A04-4FA7-9CA8-794A46D36C3C}" srcOrd="0" destOrd="0" presId="urn:microsoft.com/office/officeart/2005/8/layout/chevron2"/>
    <dgm:cxn modelId="{FA508273-7A4F-4A11-B95B-80F7B8811603}" type="presOf" srcId="{9549ED63-A12B-485D-9304-2F10928865AA}" destId="{A46E53E7-003D-4251-9EC2-094E318C28F2}" srcOrd="0" destOrd="0" presId="urn:microsoft.com/office/officeart/2005/8/layout/chevron2"/>
    <dgm:cxn modelId="{8EF44106-76DE-4D2A-AA4B-989BF9CFE532}" srcId="{9C6E56E4-B41B-43D6-83E9-19E5A4543AC0}" destId="{17DEA433-3421-494A-890C-E12E2E66D550}" srcOrd="2" destOrd="0" parTransId="{45ADEC4E-2431-41C9-816C-F5D57308EBCD}" sibTransId="{D385530B-4E98-4A50-9A28-A7DB1549506B}"/>
    <dgm:cxn modelId="{025AFFA5-4D47-48AD-86C5-7F03B7A5BD69}" srcId="{7DD60973-67EC-4743-B517-06600BD81EFA}" destId="{A1A547F5-C5C5-4A34-BD67-5C331E758863}" srcOrd="0" destOrd="0" parTransId="{11888BD3-ED26-4434-AB42-5161AB531317}" sibTransId="{74172460-250D-4C09-B1E2-9D9427EECA39}"/>
    <dgm:cxn modelId="{381AC5E1-5FEA-4E60-A98D-115001CD176A}" srcId="{9C6E56E4-B41B-43D6-83E9-19E5A4543AC0}" destId="{B71DB312-58D7-44DD-82A3-950E1BD0100F}" srcOrd="4" destOrd="0" parTransId="{E6E9C7F9-8F28-410C-A43B-F0529900800E}" sibTransId="{72844FC8-7AFA-4547-87FA-E0B9E1D6C62A}"/>
    <dgm:cxn modelId="{2175ECDD-FEB2-4167-B212-8F79DD9BFFE0}" srcId="{03A8BD42-5828-466A-88F2-62B0ECC400A2}" destId="{0328065A-C7BF-4E58-9F0E-54D7D14B5296}" srcOrd="0" destOrd="0" parTransId="{4F844407-AE5C-4AE0-B630-3AE3E1A0B7D8}" sibTransId="{9C968A14-B856-4F02-B074-B6753BBFB7C1}"/>
    <dgm:cxn modelId="{7EA39E2C-2EBB-4CBD-B318-F5C6039E4FB8}" type="presOf" srcId="{E201CCEE-06A7-4E20-944E-3AFFEA2A2CB6}" destId="{F9C8FEB7-AC37-4C34-964C-6D5EE5ECE487}" srcOrd="0" destOrd="0" presId="urn:microsoft.com/office/officeart/2005/8/layout/chevron2"/>
    <dgm:cxn modelId="{5377A737-A061-40AD-80BB-2A10E791DC81}" srcId="{03655042-797A-486E-82B1-6E4BE02FD6DA}" destId="{13702E71-3FD6-4636-ADB8-B2A24C78CD3E}" srcOrd="0" destOrd="0" parTransId="{074CFB9D-00A0-4791-94C0-ECD694A032DC}" sibTransId="{39A305F8-BEB8-47D0-A085-3EEDB86E4775}"/>
    <dgm:cxn modelId="{030D73CB-56F7-4C1C-ADD3-A295404BB0E4}" srcId="{C521F0FD-87F7-4FEF-A215-CE7FF651672A}" destId="{105ED2EF-8B8F-40C3-9564-73E98AD17A2D}" srcOrd="0" destOrd="0" parTransId="{9743C628-9B39-41A6-906B-C561B8719188}" sibTransId="{1CAA1AE8-152F-4E68-A54C-4CE7361FF055}"/>
    <dgm:cxn modelId="{BE311169-FB59-47D7-ACB6-36AB70861773}" srcId="{1811F5B8-671B-4F84-8478-E3612321C4EA}" destId="{E201CCEE-06A7-4E20-944E-3AFFEA2A2CB6}" srcOrd="0" destOrd="0" parTransId="{5EEA1312-E105-49FB-9019-2938485BD2C8}" sibTransId="{A0CCE814-AE70-4F87-ACF8-CC0954997B51}"/>
    <dgm:cxn modelId="{8832D0D2-9AF5-422A-932A-A50E28DFE93C}" type="presOf" srcId="{B71DB312-58D7-44DD-82A3-950E1BD0100F}" destId="{155FC827-367E-4691-A64D-172CCC7E2DBF}" srcOrd="0" destOrd="0" presId="urn:microsoft.com/office/officeart/2005/8/layout/chevron2"/>
    <dgm:cxn modelId="{B3CA7B9D-EFDD-4966-B4D5-7E4453CDE67F}" type="presOf" srcId="{D19DC3D2-124C-480B-8C17-A00ABA52EA11}" destId="{F8D6ED84-85D5-4472-A600-9C5BFFDF2F80}" srcOrd="0" destOrd="0" presId="urn:microsoft.com/office/officeart/2005/8/layout/chevron2"/>
    <dgm:cxn modelId="{FBC0F58F-20D2-4659-B891-0B9ECE1D6C1D}" type="presOf" srcId="{03655042-797A-486E-82B1-6E4BE02FD6DA}" destId="{E7FE6826-7EE5-426A-8E87-43128CF63808}" srcOrd="0" destOrd="0" presId="urn:microsoft.com/office/officeart/2005/8/layout/chevron2"/>
    <dgm:cxn modelId="{CB33FBEB-4486-4501-9756-90230D02B95C}" srcId="{7822E0BF-5EF6-42B8-B766-0E01BE63A040}" destId="{D7666CDA-DB2C-4E60-9EB2-ACBD22C1D86F}" srcOrd="0" destOrd="0" parTransId="{E0EC29A1-585D-492E-B6AF-40BEEFF04095}" sibTransId="{83469C08-1E0E-46EB-9BB1-AB0753BF5485}"/>
    <dgm:cxn modelId="{0146EAD1-17D7-4D8D-A2D5-2D25EF128756}" srcId="{9C6E56E4-B41B-43D6-83E9-19E5A4543AC0}" destId="{9293DD88-2053-45AD-9A32-E887787D4D12}" srcOrd="10" destOrd="0" parTransId="{FCBB2DD4-6BA9-4CAF-8F6A-706839229716}" sibTransId="{4412628A-6D0E-4721-B0B3-F03AC3F38818}"/>
    <dgm:cxn modelId="{94343A88-BFFE-4B29-A81E-D7141F6E3ADD}" srcId="{9C6E56E4-B41B-43D6-83E9-19E5A4543AC0}" destId="{C521F0FD-87F7-4FEF-A215-CE7FF651672A}" srcOrd="12" destOrd="0" parTransId="{1D7B5867-3C7E-40CB-A128-70AED87E6C68}" sibTransId="{62258204-C716-4056-8A41-7BA43E1DAD95}"/>
    <dgm:cxn modelId="{848C209C-45E7-4616-9F1D-2125D7648B86}" srcId="{B71DB312-58D7-44DD-82A3-950E1BD0100F}" destId="{9549ED63-A12B-485D-9304-2F10928865AA}" srcOrd="0" destOrd="0" parTransId="{194ABD16-7828-4941-AB76-FE430CB5DE00}" sibTransId="{DC59202A-874D-467B-871F-5653D0133D71}"/>
    <dgm:cxn modelId="{D19148DD-5081-464C-8765-7442CED4817D}" srcId="{9293DD88-2053-45AD-9A32-E887787D4D12}" destId="{B55FBC6B-96F5-49AB-8C67-40A055157C80}" srcOrd="0" destOrd="0" parTransId="{AD0F0222-E287-4159-9F28-FFE9AF33160C}" sibTransId="{428C31DC-20F8-4563-82DE-5226E971B5D3}"/>
    <dgm:cxn modelId="{2A102912-CC5F-410E-805B-13FB752DBA6E}" srcId="{9C6E56E4-B41B-43D6-83E9-19E5A4543AC0}" destId="{D19DC3D2-124C-480B-8C17-A00ABA52EA11}" srcOrd="0" destOrd="0" parTransId="{F5945BD5-C697-4C18-B77E-E81DCA74D505}" sibTransId="{9893C37F-55FD-42B8-AD1F-81BE85350B70}"/>
    <dgm:cxn modelId="{E491CC59-8B4E-4329-8B52-15B542A473F0}" type="presOf" srcId="{1811F5B8-671B-4F84-8478-E3612321C4EA}" destId="{CBE79BD1-C5C2-47C6-8D34-4F28CAC33529}" srcOrd="0" destOrd="0" presId="urn:microsoft.com/office/officeart/2005/8/layout/chevron2"/>
    <dgm:cxn modelId="{15A96FDB-4BBB-4A83-AECB-5B666915CEBA}" srcId="{17DEA433-3421-494A-890C-E12E2E66D550}" destId="{A1D0E8B5-CE51-4225-AAD2-022653145AAB}" srcOrd="0" destOrd="0" parTransId="{E4CBE836-8874-4A76-A230-D3B9ED343016}" sibTransId="{F5FF2DDC-F946-453B-9802-23AD011BB54E}"/>
    <dgm:cxn modelId="{C7182234-A8CC-48C4-83DA-86262EDF1DD8}" srcId="{180C5A9F-298E-4608-89FE-CAE1AFD98528}" destId="{B8745992-3288-415B-A560-0A7EC16AD11D}" srcOrd="0" destOrd="0" parTransId="{99E13F1F-0838-46DE-AC61-F459D4F4B165}" sibTransId="{47665AF0-B791-46D9-B6EB-8CAB398A62F2}"/>
    <dgm:cxn modelId="{6A5A05B1-64E1-4F92-B9CE-CCBC0A7F05A7}" type="presOf" srcId="{17DEA433-3421-494A-890C-E12E2E66D550}" destId="{96A63947-1D49-48D3-94E3-BAE46352A58D}" srcOrd="0" destOrd="0" presId="urn:microsoft.com/office/officeart/2005/8/layout/chevron2"/>
    <dgm:cxn modelId="{219247B0-C5C3-4BAD-A00A-281BFA6E6618}" srcId="{9C6E56E4-B41B-43D6-83E9-19E5A4543AC0}" destId="{1811F5B8-671B-4F84-8478-E3612321C4EA}" srcOrd="7" destOrd="0" parTransId="{EB9F77AB-23EC-42B2-8FEA-9396D0B2ABBD}" sibTransId="{B2746F98-F4FE-4BE5-A1AF-9466C7BA7BBC}"/>
    <dgm:cxn modelId="{AB181DA2-BFFE-4ADA-A31A-5E616E390C98}" srcId="{9C6E56E4-B41B-43D6-83E9-19E5A4543AC0}" destId="{26D7DB1C-2F79-463B-89FA-41EF665E65F9}" srcOrd="8" destOrd="0" parTransId="{687AB4C9-03EE-441F-AAD0-A5A41226DCA7}" sibTransId="{773D6F83-F461-4D4F-B9E9-873509BF3647}"/>
    <dgm:cxn modelId="{623A0AB8-3992-4181-9E0D-4061407A45DC}" type="presOf" srcId="{B55FBC6B-96F5-49AB-8C67-40A055157C80}" destId="{CFEF645B-A35F-46E9-B5CD-2667E76F026F}" srcOrd="0" destOrd="0" presId="urn:microsoft.com/office/officeart/2005/8/layout/chevron2"/>
    <dgm:cxn modelId="{E6A39008-7407-4C5A-95C0-33AC7562CA3C}" type="presOf" srcId="{A702D06E-54F4-47BA-8886-343AEFD92BE8}" destId="{39103B4C-E303-4BB0-9E49-A219F08AEFEE}" srcOrd="0" destOrd="0" presId="urn:microsoft.com/office/officeart/2005/8/layout/chevron2"/>
    <dgm:cxn modelId="{F65460F7-D9A8-4209-A2FC-CAFD41D3E848}" type="presOf" srcId="{A1D0E8B5-CE51-4225-AAD2-022653145AAB}" destId="{BD7CE40E-0A10-46A9-A842-473F2582BF20}" srcOrd="0" destOrd="0" presId="urn:microsoft.com/office/officeart/2005/8/layout/chevron2"/>
    <dgm:cxn modelId="{4DD243F3-434A-4B78-A106-1383B417449C}" srcId="{9C6E56E4-B41B-43D6-83E9-19E5A4543AC0}" destId="{180C5A9F-298E-4608-89FE-CAE1AFD98528}" srcOrd="5" destOrd="0" parTransId="{6526089C-7925-4A39-91FF-310B7C13F789}" sibTransId="{85826545-B5E8-4E87-AB31-71E68CBFB8F5}"/>
    <dgm:cxn modelId="{B26B0948-2211-4981-AD6B-C65BCA9B31CF}" type="presOf" srcId="{7CAC4953-F200-4178-8077-436EAA63377D}" destId="{B416967D-B1F8-4681-8EF6-84E7C0CF1743}" srcOrd="0" destOrd="0" presId="urn:microsoft.com/office/officeart/2005/8/layout/chevron2"/>
    <dgm:cxn modelId="{F7F73190-C0F5-4DAD-B2F2-7D630E85C115}" type="presOf" srcId="{D7666CDA-DB2C-4E60-9EB2-ACBD22C1D86F}" destId="{7CA44F7E-51B1-4899-84F3-D0E4D4D5AF0D}" srcOrd="0" destOrd="0" presId="urn:microsoft.com/office/officeart/2005/8/layout/chevron2"/>
    <dgm:cxn modelId="{1F10C17E-36E7-49C8-9563-1DFA793F8B98}" srcId="{9C6E56E4-B41B-43D6-83E9-19E5A4543AC0}" destId="{7822E0BF-5EF6-42B8-B766-0E01BE63A040}" srcOrd="3" destOrd="0" parTransId="{4C528E97-21D0-4B34-8CC2-B587F0C62486}" sibTransId="{276466EA-3104-4E67-8969-0BD689F7DFAA}"/>
    <dgm:cxn modelId="{C696C028-D7B3-4205-ADD6-7CA74C823B24}" type="presOf" srcId="{26D7DB1C-2F79-463B-89FA-41EF665E65F9}" destId="{81871079-38C1-4FC6-8CA8-F1CF413FE0CC}" srcOrd="0" destOrd="0" presId="urn:microsoft.com/office/officeart/2005/8/layout/chevron2"/>
    <dgm:cxn modelId="{D022007C-7CF0-455E-B31E-E9CE3F5F2A9F}" srcId="{9C6E56E4-B41B-43D6-83E9-19E5A4543AC0}" destId="{6012F18B-9C66-42F1-A844-6629F3BADB82}" srcOrd="11" destOrd="0" parTransId="{88A4A05C-B19E-4482-861E-B364D2285258}" sibTransId="{CF686FB8-2BDA-4DF9-AAB3-DCF55367FDFC}"/>
    <dgm:cxn modelId="{CD709936-F9E6-4C31-8216-4AC2C71E860D}" type="presOf" srcId="{6012F18B-9C66-42F1-A844-6629F3BADB82}" destId="{3F2FC032-B135-4A27-AB51-F3A97E8E9A21}" srcOrd="0" destOrd="0" presId="urn:microsoft.com/office/officeart/2005/8/layout/chevron2"/>
    <dgm:cxn modelId="{01BC5DBC-A95B-48C3-BEF4-25CAE8933AAA}" srcId="{9C6E56E4-B41B-43D6-83E9-19E5A4543AC0}" destId="{03655042-797A-486E-82B1-6E4BE02FD6DA}" srcOrd="9" destOrd="0" parTransId="{CA0BC91F-5939-415C-9CC1-65EACEEDB07A}" sibTransId="{56919365-CAFF-4963-83F4-EE6ACCC7F66E}"/>
    <dgm:cxn modelId="{8CE1A39A-0613-4353-808E-C52F24A459DE}" type="presOf" srcId="{A1A547F5-C5C5-4A34-BD67-5C331E758863}" destId="{78C7BF5E-AE3E-43B3-B871-B7E45374210B}" srcOrd="0" destOrd="0" presId="urn:microsoft.com/office/officeart/2005/8/layout/chevron2"/>
    <dgm:cxn modelId="{CBA193F4-F3BE-4259-8F78-479877C116B3}" srcId="{6012F18B-9C66-42F1-A844-6629F3BADB82}" destId="{7CAC4953-F200-4178-8077-436EAA63377D}" srcOrd="0" destOrd="0" parTransId="{E18001F7-55B8-473A-AFD4-3BC300BB8DAC}" sibTransId="{BB3E760B-E6C1-4B5F-9F25-A63A73A0B512}"/>
    <dgm:cxn modelId="{0BB0C1B3-588E-43FC-9701-8260BB00C4F5}" srcId="{D19DC3D2-124C-480B-8C17-A00ABA52EA11}" destId="{A702D06E-54F4-47BA-8886-343AEFD92BE8}" srcOrd="0" destOrd="0" parTransId="{898781D5-7358-4237-AE78-119B49E4CC23}" sibTransId="{5F35B207-F056-4D60-8EFF-5BEE0C9F5912}"/>
    <dgm:cxn modelId="{8D72488A-7DB6-43FE-82FB-75054224D301}" srcId="{26D7DB1C-2F79-463B-89FA-41EF665E65F9}" destId="{0D177C25-23C0-4E15-BEF2-FD298FDF4B32}" srcOrd="0" destOrd="0" parTransId="{FEC37051-D8AC-4E5F-9563-B65CD42ED4FD}" sibTransId="{B7062745-829C-4E72-8D10-A221A0533C3D}"/>
    <dgm:cxn modelId="{B8805A8A-2046-4022-B116-A72E897123FF}" type="presOf" srcId="{180C5A9F-298E-4608-89FE-CAE1AFD98528}" destId="{1BF1B7C1-8CC2-42A8-A3F8-40CF0F905FCE}" srcOrd="0" destOrd="0" presId="urn:microsoft.com/office/officeart/2005/8/layout/chevron2"/>
    <dgm:cxn modelId="{DAFBC68D-E56B-4F3A-B066-BC1B6C80BFF7}" type="presOf" srcId="{9C6E56E4-B41B-43D6-83E9-19E5A4543AC0}" destId="{B11E130E-5B21-49E7-BE39-28BE325C35C7}" srcOrd="0" destOrd="0" presId="urn:microsoft.com/office/officeart/2005/8/layout/chevron2"/>
    <dgm:cxn modelId="{A767F96D-9FFE-41AA-9012-BB70988BFBE2}" srcId="{9C6E56E4-B41B-43D6-83E9-19E5A4543AC0}" destId="{7DD60973-67EC-4743-B517-06600BD81EFA}" srcOrd="6" destOrd="0" parTransId="{3841466E-72B1-4C23-863D-B2316CCC5525}" sibTransId="{C7F85871-35D3-4688-B71B-BA0F03B34885}"/>
    <dgm:cxn modelId="{AC994A97-3F70-4E4B-B554-67E0C7ACC502}" type="presOf" srcId="{13702E71-3FD6-4636-ADB8-B2A24C78CD3E}" destId="{3D753DE8-44BD-4E72-A362-F5E9048E2534}" srcOrd="0" destOrd="0" presId="urn:microsoft.com/office/officeart/2005/8/layout/chevron2"/>
    <dgm:cxn modelId="{F2748932-1D10-4D8C-A244-1E5A860BD7DC}" type="presOf" srcId="{7822E0BF-5EF6-42B8-B766-0E01BE63A040}" destId="{DDD3A945-527B-48BD-A99C-918841B23DA3}" srcOrd="0" destOrd="0" presId="urn:microsoft.com/office/officeart/2005/8/layout/chevron2"/>
    <dgm:cxn modelId="{3BB850D6-D51D-4EC3-AC06-CE1B736A17B2}" type="presOf" srcId="{105ED2EF-8B8F-40C3-9564-73E98AD17A2D}" destId="{9FFB758E-3D5B-4AE2-86C6-015A0D27E163}" srcOrd="0" destOrd="0" presId="urn:microsoft.com/office/officeart/2005/8/layout/chevron2"/>
    <dgm:cxn modelId="{B2143E60-9425-4CC7-B3C6-4E186CF16BB8}" srcId="{9C6E56E4-B41B-43D6-83E9-19E5A4543AC0}" destId="{03A8BD42-5828-466A-88F2-62B0ECC400A2}" srcOrd="1" destOrd="0" parTransId="{A0E3EB1E-4D11-4C25-88FD-B027689069AC}" sibTransId="{1401342D-1891-420B-AFDD-442496CEC710}"/>
    <dgm:cxn modelId="{FDBF7184-ACBB-4112-9E88-385421A84E09}" type="presOf" srcId="{0D177C25-23C0-4E15-BEF2-FD298FDF4B32}" destId="{C1EFA4DE-17BF-46B4-BDB3-D6739E087E24}" srcOrd="0" destOrd="0" presId="urn:microsoft.com/office/officeart/2005/8/layout/chevron2"/>
    <dgm:cxn modelId="{690FE59F-C7B5-4AFE-BF9F-CB82E2EA67B0}" type="presOf" srcId="{9293DD88-2053-45AD-9A32-E887787D4D12}" destId="{EFE6ED41-F90F-4279-8056-A2032B61152E}" srcOrd="0" destOrd="0" presId="urn:microsoft.com/office/officeart/2005/8/layout/chevron2"/>
    <dgm:cxn modelId="{B9DFE60E-9F68-46A9-9839-2EC6ABD46D06}" type="presOf" srcId="{03A8BD42-5828-466A-88F2-62B0ECC400A2}" destId="{6082C8CB-C9B8-4BC1-86F7-623DA1F9EA06}" srcOrd="0" destOrd="0" presId="urn:microsoft.com/office/officeart/2005/8/layout/chevron2"/>
    <dgm:cxn modelId="{0405A7E1-A564-4E8B-B75E-C951C9831A8B}" type="presOf" srcId="{C521F0FD-87F7-4FEF-A215-CE7FF651672A}" destId="{E2A379A3-00D2-4290-B055-284AF3CA456A}" srcOrd="0" destOrd="0" presId="urn:microsoft.com/office/officeart/2005/8/layout/chevron2"/>
    <dgm:cxn modelId="{BDEF6DB0-DBF7-4EEC-ACA4-701368120324}" type="presParOf" srcId="{B11E130E-5B21-49E7-BE39-28BE325C35C7}" destId="{E73CA496-BD42-4FFC-8542-BA4821599FFB}" srcOrd="0" destOrd="0" presId="urn:microsoft.com/office/officeart/2005/8/layout/chevron2"/>
    <dgm:cxn modelId="{3725D8CE-F310-4810-ACE2-AD7240B162DA}" type="presParOf" srcId="{E73CA496-BD42-4FFC-8542-BA4821599FFB}" destId="{F8D6ED84-85D5-4472-A600-9C5BFFDF2F80}" srcOrd="0" destOrd="0" presId="urn:microsoft.com/office/officeart/2005/8/layout/chevron2"/>
    <dgm:cxn modelId="{56B72B94-2CE0-4E96-A2C1-D4C0257B05F8}" type="presParOf" srcId="{E73CA496-BD42-4FFC-8542-BA4821599FFB}" destId="{39103B4C-E303-4BB0-9E49-A219F08AEFEE}" srcOrd="1" destOrd="0" presId="urn:microsoft.com/office/officeart/2005/8/layout/chevron2"/>
    <dgm:cxn modelId="{D948CBAA-72B6-4D0A-A7A6-CE75957B7070}" type="presParOf" srcId="{B11E130E-5B21-49E7-BE39-28BE325C35C7}" destId="{80360B33-2180-44CA-8020-2AB452731847}" srcOrd="1" destOrd="0" presId="urn:microsoft.com/office/officeart/2005/8/layout/chevron2"/>
    <dgm:cxn modelId="{929FC9FD-FD7C-4B27-905C-8DF7F1110F29}" type="presParOf" srcId="{B11E130E-5B21-49E7-BE39-28BE325C35C7}" destId="{DD72F427-43C1-4E3B-8EF2-2F7074546AB1}" srcOrd="2" destOrd="0" presId="urn:microsoft.com/office/officeart/2005/8/layout/chevron2"/>
    <dgm:cxn modelId="{0E6AE667-25EA-4DD5-ADB3-AEA30BBD5338}" type="presParOf" srcId="{DD72F427-43C1-4E3B-8EF2-2F7074546AB1}" destId="{6082C8CB-C9B8-4BC1-86F7-623DA1F9EA06}" srcOrd="0" destOrd="0" presId="urn:microsoft.com/office/officeart/2005/8/layout/chevron2"/>
    <dgm:cxn modelId="{4FBDFB06-BB93-447F-9778-08E5F3257838}" type="presParOf" srcId="{DD72F427-43C1-4E3B-8EF2-2F7074546AB1}" destId="{C6C91F68-7AB1-4AA7-B833-9FB2102ACBDF}" srcOrd="1" destOrd="0" presId="urn:microsoft.com/office/officeart/2005/8/layout/chevron2"/>
    <dgm:cxn modelId="{E74E2958-CC49-4077-BA04-796C058F3ED0}" type="presParOf" srcId="{B11E130E-5B21-49E7-BE39-28BE325C35C7}" destId="{90507E2B-223B-49C3-BE8B-86767A6B6E52}" srcOrd="3" destOrd="0" presId="urn:microsoft.com/office/officeart/2005/8/layout/chevron2"/>
    <dgm:cxn modelId="{6B9C266D-C7DE-4FE1-B554-BC1FBA5DF192}" type="presParOf" srcId="{B11E130E-5B21-49E7-BE39-28BE325C35C7}" destId="{E5648D61-DF4B-48CB-B3D3-08B16A2B435D}" srcOrd="4" destOrd="0" presId="urn:microsoft.com/office/officeart/2005/8/layout/chevron2"/>
    <dgm:cxn modelId="{D808E482-227F-4398-B15C-5C7367E465A2}" type="presParOf" srcId="{E5648D61-DF4B-48CB-B3D3-08B16A2B435D}" destId="{96A63947-1D49-48D3-94E3-BAE46352A58D}" srcOrd="0" destOrd="0" presId="urn:microsoft.com/office/officeart/2005/8/layout/chevron2"/>
    <dgm:cxn modelId="{ED40CCEA-B156-4023-AA68-E6627255CEF4}" type="presParOf" srcId="{E5648D61-DF4B-48CB-B3D3-08B16A2B435D}" destId="{BD7CE40E-0A10-46A9-A842-473F2582BF20}" srcOrd="1" destOrd="0" presId="urn:microsoft.com/office/officeart/2005/8/layout/chevron2"/>
    <dgm:cxn modelId="{41A43FA7-15ED-4CE3-BE73-517B901FACED}" type="presParOf" srcId="{B11E130E-5B21-49E7-BE39-28BE325C35C7}" destId="{275DCDA6-0340-437E-9CD7-0D90935FBF2C}" srcOrd="5" destOrd="0" presId="urn:microsoft.com/office/officeart/2005/8/layout/chevron2"/>
    <dgm:cxn modelId="{F47E9A70-1839-487F-80FC-25C4DFBD33F5}" type="presParOf" srcId="{B11E130E-5B21-49E7-BE39-28BE325C35C7}" destId="{13D2F022-8725-41A4-9BEC-D7AA18F999CE}" srcOrd="6" destOrd="0" presId="urn:microsoft.com/office/officeart/2005/8/layout/chevron2"/>
    <dgm:cxn modelId="{0A6F2FCA-79B4-4789-9FE3-B4F988A06AAA}" type="presParOf" srcId="{13D2F022-8725-41A4-9BEC-D7AA18F999CE}" destId="{DDD3A945-527B-48BD-A99C-918841B23DA3}" srcOrd="0" destOrd="0" presId="urn:microsoft.com/office/officeart/2005/8/layout/chevron2"/>
    <dgm:cxn modelId="{32034116-7B4E-4C31-89C5-B59B690F18E6}" type="presParOf" srcId="{13D2F022-8725-41A4-9BEC-D7AA18F999CE}" destId="{7CA44F7E-51B1-4899-84F3-D0E4D4D5AF0D}" srcOrd="1" destOrd="0" presId="urn:microsoft.com/office/officeart/2005/8/layout/chevron2"/>
    <dgm:cxn modelId="{E8C20D0E-8D4C-4896-94BF-FE65A0D36BFD}" type="presParOf" srcId="{B11E130E-5B21-49E7-BE39-28BE325C35C7}" destId="{9E5B8341-960E-4A90-AC44-DC32C39E3900}" srcOrd="7" destOrd="0" presId="urn:microsoft.com/office/officeart/2005/8/layout/chevron2"/>
    <dgm:cxn modelId="{2CDA1D43-9C3D-4590-862E-1B0F1EE15C02}" type="presParOf" srcId="{B11E130E-5B21-49E7-BE39-28BE325C35C7}" destId="{F7DFC410-59BD-439B-AF58-4C29CC4B5C7E}" srcOrd="8" destOrd="0" presId="urn:microsoft.com/office/officeart/2005/8/layout/chevron2"/>
    <dgm:cxn modelId="{3EA036E2-8B14-4E3C-B75D-34DF80F0998F}" type="presParOf" srcId="{F7DFC410-59BD-439B-AF58-4C29CC4B5C7E}" destId="{155FC827-367E-4691-A64D-172CCC7E2DBF}" srcOrd="0" destOrd="0" presId="urn:microsoft.com/office/officeart/2005/8/layout/chevron2"/>
    <dgm:cxn modelId="{48FD9B03-A110-45FC-B276-8B5A45753931}" type="presParOf" srcId="{F7DFC410-59BD-439B-AF58-4C29CC4B5C7E}" destId="{A46E53E7-003D-4251-9EC2-094E318C28F2}" srcOrd="1" destOrd="0" presId="urn:microsoft.com/office/officeart/2005/8/layout/chevron2"/>
    <dgm:cxn modelId="{2F35E2B2-AC77-4564-99ED-56FBA2D269A9}" type="presParOf" srcId="{B11E130E-5B21-49E7-BE39-28BE325C35C7}" destId="{CC498C09-AC11-4064-831C-095EA2EF6B62}" srcOrd="9" destOrd="0" presId="urn:microsoft.com/office/officeart/2005/8/layout/chevron2"/>
    <dgm:cxn modelId="{CE412C6D-D172-4FCA-A732-8988FF13FB84}" type="presParOf" srcId="{B11E130E-5B21-49E7-BE39-28BE325C35C7}" destId="{266017E0-14AA-48F7-B6EF-D8917DEBA63C}" srcOrd="10" destOrd="0" presId="urn:microsoft.com/office/officeart/2005/8/layout/chevron2"/>
    <dgm:cxn modelId="{6D9F43CE-B7BB-4E82-877F-246ED38BC356}" type="presParOf" srcId="{266017E0-14AA-48F7-B6EF-D8917DEBA63C}" destId="{1BF1B7C1-8CC2-42A8-A3F8-40CF0F905FCE}" srcOrd="0" destOrd="0" presId="urn:microsoft.com/office/officeart/2005/8/layout/chevron2"/>
    <dgm:cxn modelId="{F3B5196E-721E-44D8-B0C6-107461F5B2E8}" type="presParOf" srcId="{266017E0-14AA-48F7-B6EF-D8917DEBA63C}" destId="{9027D248-C8FE-4A49-B042-17250F61558B}" srcOrd="1" destOrd="0" presId="urn:microsoft.com/office/officeart/2005/8/layout/chevron2"/>
    <dgm:cxn modelId="{003E496B-D747-4C69-B9B1-3AA0CF5737C0}" type="presParOf" srcId="{B11E130E-5B21-49E7-BE39-28BE325C35C7}" destId="{2BE648DE-6AD1-412D-B00B-428908696338}" srcOrd="11" destOrd="0" presId="urn:microsoft.com/office/officeart/2005/8/layout/chevron2"/>
    <dgm:cxn modelId="{D2B2985B-579A-4CD4-ADBE-2486A60B2ED9}" type="presParOf" srcId="{B11E130E-5B21-49E7-BE39-28BE325C35C7}" destId="{8EA42B77-4BEE-40E3-84C5-C7D98B542D76}" srcOrd="12" destOrd="0" presId="urn:microsoft.com/office/officeart/2005/8/layout/chevron2"/>
    <dgm:cxn modelId="{B5AE8102-EDC1-4FC9-8EC8-F85404E2D25F}" type="presParOf" srcId="{8EA42B77-4BEE-40E3-84C5-C7D98B542D76}" destId="{969D8FC2-1A04-4FA7-9CA8-794A46D36C3C}" srcOrd="0" destOrd="0" presId="urn:microsoft.com/office/officeart/2005/8/layout/chevron2"/>
    <dgm:cxn modelId="{F8A79388-9981-4594-A1B4-CE68650FC4FA}" type="presParOf" srcId="{8EA42B77-4BEE-40E3-84C5-C7D98B542D76}" destId="{78C7BF5E-AE3E-43B3-B871-B7E45374210B}" srcOrd="1" destOrd="0" presId="urn:microsoft.com/office/officeart/2005/8/layout/chevron2"/>
    <dgm:cxn modelId="{56258F50-E95E-41B4-9B23-17B01B97E237}" type="presParOf" srcId="{B11E130E-5B21-49E7-BE39-28BE325C35C7}" destId="{5CEDD4F7-18DA-4E87-A4C3-6EFA54BC4AAE}" srcOrd="13" destOrd="0" presId="urn:microsoft.com/office/officeart/2005/8/layout/chevron2"/>
    <dgm:cxn modelId="{82A3163C-0917-459E-8169-89D75E53923B}" type="presParOf" srcId="{B11E130E-5B21-49E7-BE39-28BE325C35C7}" destId="{ED1F2999-274E-42DA-9110-443ECFA41597}" srcOrd="14" destOrd="0" presId="urn:microsoft.com/office/officeart/2005/8/layout/chevron2"/>
    <dgm:cxn modelId="{22DCBD64-C4A1-47F2-BD88-9AA237425ADE}" type="presParOf" srcId="{ED1F2999-274E-42DA-9110-443ECFA41597}" destId="{CBE79BD1-C5C2-47C6-8D34-4F28CAC33529}" srcOrd="0" destOrd="0" presId="urn:microsoft.com/office/officeart/2005/8/layout/chevron2"/>
    <dgm:cxn modelId="{AB2D0101-2B80-47FA-A1D6-FB129F2B064B}" type="presParOf" srcId="{ED1F2999-274E-42DA-9110-443ECFA41597}" destId="{F9C8FEB7-AC37-4C34-964C-6D5EE5ECE487}" srcOrd="1" destOrd="0" presId="urn:microsoft.com/office/officeart/2005/8/layout/chevron2"/>
    <dgm:cxn modelId="{9E53828D-1331-455E-BA0D-4DE07657ABD3}" type="presParOf" srcId="{B11E130E-5B21-49E7-BE39-28BE325C35C7}" destId="{C5FEA6C8-D6A1-4AA9-B380-1E70429019C5}" srcOrd="15" destOrd="0" presId="urn:microsoft.com/office/officeart/2005/8/layout/chevron2"/>
    <dgm:cxn modelId="{AA6B88FE-EC07-4255-B67C-D9E0CBF9F053}" type="presParOf" srcId="{B11E130E-5B21-49E7-BE39-28BE325C35C7}" destId="{31C0522E-D840-43EE-9C29-450E28BFF6AE}" srcOrd="16" destOrd="0" presId="urn:microsoft.com/office/officeart/2005/8/layout/chevron2"/>
    <dgm:cxn modelId="{BE2BD795-1B34-4235-AE5E-1249A806C213}" type="presParOf" srcId="{31C0522E-D840-43EE-9C29-450E28BFF6AE}" destId="{81871079-38C1-4FC6-8CA8-F1CF413FE0CC}" srcOrd="0" destOrd="0" presId="urn:microsoft.com/office/officeart/2005/8/layout/chevron2"/>
    <dgm:cxn modelId="{1F07CA12-C84F-4793-BADE-CA6CE3FBEA76}" type="presParOf" srcId="{31C0522E-D840-43EE-9C29-450E28BFF6AE}" destId="{C1EFA4DE-17BF-46B4-BDB3-D6739E087E24}" srcOrd="1" destOrd="0" presId="urn:microsoft.com/office/officeart/2005/8/layout/chevron2"/>
    <dgm:cxn modelId="{773B6C0B-AD50-4853-B280-A07B2B7F19E9}" type="presParOf" srcId="{B11E130E-5B21-49E7-BE39-28BE325C35C7}" destId="{4AAA778F-72B3-405E-93E5-C2267F8B3328}" srcOrd="17" destOrd="0" presId="urn:microsoft.com/office/officeart/2005/8/layout/chevron2"/>
    <dgm:cxn modelId="{8CF53FC6-6D5B-430A-BBBF-CF1E9F27E03D}" type="presParOf" srcId="{B11E130E-5B21-49E7-BE39-28BE325C35C7}" destId="{5015431A-D264-4110-8A02-4EE740F798FC}" srcOrd="18" destOrd="0" presId="urn:microsoft.com/office/officeart/2005/8/layout/chevron2"/>
    <dgm:cxn modelId="{3DAA32C1-768C-48A5-AD16-860905DC85F5}" type="presParOf" srcId="{5015431A-D264-4110-8A02-4EE740F798FC}" destId="{E7FE6826-7EE5-426A-8E87-43128CF63808}" srcOrd="0" destOrd="0" presId="urn:microsoft.com/office/officeart/2005/8/layout/chevron2"/>
    <dgm:cxn modelId="{FE10A835-C8E7-4622-AE79-5AF0FEA7ABC4}" type="presParOf" srcId="{5015431A-D264-4110-8A02-4EE740F798FC}" destId="{3D753DE8-44BD-4E72-A362-F5E9048E2534}" srcOrd="1" destOrd="0" presId="urn:microsoft.com/office/officeart/2005/8/layout/chevron2"/>
    <dgm:cxn modelId="{3FD77C9F-C5D6-4DED-BA64-0B3FACB878D2}" type="presParOf" srcId="{B11E130E-5B21-49E7-BE39-28BE325C35C7}" destId="{1BCF5EFF-1585-41E8-B6E6-3C870A1E6AEE}" srcOrd="19" destOrd="0" presId="urn:microsoft.com/office/officeart/2005/8/layout/chevron2"/>
    <dgm:cxn modelId="{A50B4EEC-B317-4AC1-A8C3-F88A8AAB60B9}" type="presParOf" srcId="{B11E130E-5B21-49E7-BE39-28BE325C35C7}" destId="{53F2266D-97DF-42AC-9E5D-F496B54C6466}" srcOrd="20" destOrd="0" presId="urn:microsoft.com/office/officeart/2005/8/layout/chevron2"/>
    <dgm:cxn modelId="{86C0E46F-4BF7-4C30-AAAA-93DEB832E408}" type="presParOf" srcId="{53F2266D-97DF-42AC-9E5D-F496B54C6466}" destId="{EFE6ED41-F90F-4279-8056-A2032B61152E}" srcOrd="0" destOrd="0" presId="urn:microsoft.com/office/officeart/2005/8/layout/chevron2"/>
    <dgm:cxn modelId="{22935776-16FF-47B4-9F6F-F38B4B1E91C4}" type="presParOf" srcId="{53F2266D-97DF-42AC-9E5D-F496B54C6466}" destId="{CFEF645B-A35F-46E9-B5CD-2667E76F026F}" srcOrd="1" destOrd="0" presId="urn:microsoft.com/office/officeart/2005/8/layout/chevron2"/>
    <dgm:cxn modelId="{F54659FC-6359-4CE8-AA2B-5E8C6F6E6472}" type="presParOf" srcId="{B11E130E-5B21-49E7-BE39-28BE325C35C7}" destId="{2341476C-8502-4E85-AE37-81032EC60D97}" srcOrd="21" destOrd="0" presId="urn:microsoft.com/office/officeart/2005/8/layout/chevron2"/>
    <dgm:cxn modelId="{15F62919-12B9-456F-82D0-712D0609CAE6}" type="presParOf" srcId="{B11E130E-5B21-49E7-BE39-28BE325C35C7}" destId="{A481CC2C-4F6F-49D1-83CE-4F2FBAB8F7FC}" srcOrd="22" destOrd="0" presId="urn:microsoft.com/office/officeart/2005/8/layout/chevron2"/>
    <dgm:cxn modelId="{53C4CF80-1D04-4778-97D3-2B73023A168C}" type="presParOf" srcId="{A481CC2C-4F6F-49D1-83CE-4F2FBAB8F7FC}" destId="{3F2FC032-B135-4A27-AB51-F3A97E8E9A21}" srcOrd="0" destOrd="0" presId="urn:microsoft.com/office/officeart/2005/8/layout/chevron2"/>
    <dgm:cxn modelId="{CCB6444F-DCF3-4BB2-B63D-0604244D7E81}" type="presParOf" srcId="{A481CC2C-4F6F-49D1-83CE-4F2FBAB8F7FC}" destId="{B416967D-B1F8-4681-8EF6-84E7C0CF1743}" srcOrd="1" destOrd="0" presId="urn:microsoft.com/office/officeart/2005/8/layout/chevron2"/>
    <dgm:cxn modelId="{32E84787-990D-4E2B-A46F-283B877543EE}" type="presParOf" srcId="{B11E130E-5B21-49E7-BE39-28BE325C35C7}" destId="{D20D6676-E488-402C-A6A8-9A07242E057F}" srcOrd="23" destOrd="0" presId="urn:microsoft.com/office/officeart/2005/8/layout/chevron2"/>
    <dgm:cxn modelId="{3C25A7A6-5ED5-41DE-A88B-F74BFFFE88DE}" type="presParOf" srcId="{B11E130E-5B21-49E7-BE39-28BE325C35C7}" destId="{F358B710-21A3-46DB-A257-DBCA2C39DC38}" srcOrd="24" destOrd="0" presId="urn:microsoft.com/office/officeart/2005/8/layout/chevron2"/>
    <dgm:cxn modelId="{A9A3B8CF-F4DD-4D97-8899-F5B6E9C60815}" type="presParOf" srcId="{F358B710-21A3-46DB-A257-DBCA2C39DC38}" destId="{E2A379A3-00D2-4290-B055-284AF3CA456A}" srcOrd="0" destOrd="0" presId="urn:microsoft.com/office/officeart/2005/8/layout/chevron2"/>
    <dgm:cxn modelId="{33FA21D0-D07C-4A74-AA74-2E68E9F320E2}" type="presParOf" srcId="{F358B710-21A3-46DB-A257-DBCA2C39DC38}" destId="{9FFB758E-3D5B-4AE2-86C6-015A0D27E163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77CF13-1A4F-487D-92F4-55E4459E3286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B8C75A4-AEF1-4D3F-9BD1-6C18C1F9CCAF}">
      <dgm:prSet phldrT="[Текст]"/>
      <dgm:spPr/>
      <dgm:t>
        <a:bodyPr/>
        <a:lstStyle/>
        <a:p>
          <a:r>
            <a:rPr lang="uk-UA" b="1" dirty="0" err="1" smtClean="0"/>
            <a:t>однорівнева</a:t>
          </a:r>
          <a:endParaRPr lang="en-US" dirty="0"/>
        </a:p>
      </dgm:t>
    </dgm:pt>
    <dgm:pt modelId="{D5ED5AE5-559B-4B3E-BE6E-2EC38AB20C93}" type="parTrans" cxnId="{CFBA4B6D-8039-4247-A0A0-3FC71545A363}">
      <dgm:prSet/>
      <dgm:spPr/>
      <dgm:t>
        <a:bodyPr/>
        <a:lstStyle/>
        <a:p>
          <a:endParaRPr lang="en-US"/>
        </a:p>
      </dgm:t>
    </dgm:pt>
    <dgm:pt modelId="{AA8AA000-D916-4E55-9274-05EB6184A918}" type="sibTrans" cxnId="{CFBA4B6D-8039-4247-A0A0-3FC71545A363}">
      <dgm:prSet/>
      <dgm:spPr/>
      <dgm:t>
        <a:bodyPr/>
        <a:lstStyle/>
        <a:p>
          <a:endParaRPr lang="en-US"/>
        </a:p>
      </dgm:t>
    </dgm:pt>
    <dgm:pt modelId="{12528066-62EA-40F9-8E0A-41D8B82E2638}">
      <dgm:prSet phldrT="[Текст]" custT="1"/>
      <dgm:spPr/>
      <dgm:t>
        <a:bodyPr/>
        <a:lstStyle/>
        <a:p>
          <a:r>
            <a:rPr lang="uk-UA" sz="1800" dirty="0" smtClean="0"/>
            <a:t>передбачає горизонтальні зв'язки між банками, універсалізацію їх операцій та функцій</a:t>
          </a:r>
          <a:endParaRPr lang="en-US" sz="1800" dirty="0"/>
        </a:p>
      </dgm:t>
    </dgm:pt>
    <dgm:pt modelId="{43736A74-6095-4962-8B7D-814CCFC59378}" type="parTrans" cxnId="{6C92646B-D5C3-44C6-8EEB-1B075F602EF9}">
      <dgm:prSet/>
      <dgm:spPr/>
      <dgm:t>
        <a:bodyPr/>
        <a:lstStyle/>
        <a:p>
          <a:endParaRPr lang="en-US"/>
        </a:p>
      </dgm:t>
    </dgm:pt>
    <dgm:pt modelId="{422B6E3A-665C-41C7-8566-12CB704009E8}" type="sibTrans" cxnId="{6C92646B-D5C3-44C6-8EEB-1B075F602EF9}">
      <dgm:prSet/>
      <dgm:spPr/>
      <dgm:t>
        <a:bodyPr/>
        <a:lstStyle/>
        <a:p>
          <a:endParaRPr lang="en-US"/>
        </a:p>
      </dgm:t>
    </dgm:pt>
    <dgm:pt modelId="{A6A5B27A-FC78-483C-BA12-C84110023CE2}">
      <dgm:prSet phldrT="[Текст]"/>
      <dgm:spPr/>
      <dgm:t>
        <a:bodyPr/>
        <a:lstStyle/>
        <a:p>
          <a:r>
            <a:rPr lang="uk-UA" b="1" dirty="0" smtClean="0"/>
            <a:t>дворівнева</a:t>
          </a:r>
          <a:endParaRPr lang="en-US" dirty="0"/>
        </a:p>
      </dgm:t>
    </dgm:pt>
    <dgm:pt modelId="{5E8AC175-2398-467B-BCAE-C626980165EE}" type="parTrans" cxnId="{0D638DE8-C2A8-4EB5-A358-5AACAE86168C}">
      <dgm:prSet/>
      <dgm:spPr/>
      <dgm:t>
        <a:bodyPr/>
        <a:lstStyle/>
        <a:p>
          <a:endParaRPr lang="en-US"/>
        </a:p>
      </dgm:t>
    </dgm:pt>
    <dgm:pt modelId="{A7959191-9F25-4356-97AA-17093515AACB}" type="sibTrans" cxnId="{0D638DE8-C2A8-4EB5-A358-5AACAE86168C}">
      <dgm:prSet/>
      <dgm:spPr/>
      <dgm:t>
        <a:bodyPr/>
        <a:lstStyle/>
        <a:p>
          <a:endParaRPr lang="en-US"/>
        </a:p>
      </dgm:t>
    </dgm:pt>
    <dgm:pt modelId="{3B6875C0-514D-4B76-A96A-B05EFB41E9A0}">
      <dgm:prSet phldrT="[Текст]" custT="1"/>
      <dgm:spPr/>
      <dgm:t>
        <a:bodyPr/>
        <a:lstStyle/>
        <a:p>
          <a:r>
            <a:rPr lang="uk-UA" sz="1800" dirty="0" smtClean="0"/>
            <a:t>характерна для країн з ринковою економікою</a:t>
          </a:r>
          <a:endParaRPr lang="en-US" sz="1800" dirty="0"/>
        </a:p>
      </dgm:t>
    </dgm:pt>
    <dgm:pt modelId="{311CBED1-C579-4915-AC06-CDF70D93A362}" type="parTrans" cxnId="{61A82106-D46D-4CC3-8E8B-58F9206E4DC8}">
      <dgm:prSet/>
      <dgm:spPr/>
      <dgm:t>
        <a:bodyPr/>
        <a:lstStyle/>
        <a:p>
          <a:endParaRPr lang="en-US"/>
        </a:p>
      </dgm:t>
    </dgm:pt>
    <dgm:pt modelId="{C9A7D506-30A0-45B6-8ACC-637FF3520047}" type="sibTrans" cxnId="{61A82106-D46D-4CC3-8E8B-58F9206E4DC8}">
      <dgm:prSet/>
      <dgm:spPr/>
      <dgm:t>
        <a:bodyPr/>
        <a:lstStyle/>
        <a:p>
          <a:endParaRPr lang="en-US"/>
        </a:p>
      </dgm:t>
    </dgm:pt>
    <dgm:pt modelId="{EE699EF4-9B9F-4D66-A028-06293798436A}">
      <dgm:prSet phldrT="[Текст]" custT="1"/>
      <dgm:spPr/>
      <dgm:t>
        <a:bodyPr/>
        <a:lstStyle/>
        <a:p>
          <a:r>
            <a:rPr lang="uk-UA" sz="1800" dirty="0" smtClean="0"/>
            <a:t>усі банки перебувають на одній ієрархічній сходинці, виконують аналогічні функції з кредитно-розрахункового обслуговування клієнтури</a:t>
          </a:r>
          <a:endParaRPr lang="en-US" sz="1800" dirty="0"/>
        </a:p>
      </dgm:t>
    </dgm:pt>
    <dgm:pt modelId="{8F20DA9E-D575-4592-B3E5-DB2D8DADEC01}" type="parTrans" cxnId="{327D610F-B6CB-41D8-AB66-9EB82740DE8E}">
      <dgm:prSet/>
      <dgm:spPr/>
    </dgm:pt>
    <dgm:pt modelId="{82E44C48-F1A2-4107-A4E6-79688FA0C892}" type="sibTrans" cxnId="{327D610F-B6CB-41D8-AB66-9EB82740DE8E}">
      <dgm:prSet/>
      <dgm:spPr/>
    </dgm:pt>
    <dgm:pt modelId="{680B1E58-2E18-4D86-86C1-86D8495935FD}">
      <dgm:prSet phldrT="[Текст]" custT="1"/>
      <dgm:spPr/>
      <dgm:t>
        <a:bodyPr/>
        <a:lstStyle/>
        <a:p>
          <a:r>
            <a:rPr lang="uk-UA" sz="1800" dirty="0" smtClean="0"/>
            <a:t>верхній рівень - центральні (емісійні) банки, клієнтами яких є банківські інститути та урядові структури; нижній рівень - комерційні банки, клієнтами яких є підприємства, організації, населення</a:t>
          </a:r>
          <a:endParaRPr lang="en-US" sz="1800" dirty="0"/>
        </a:p>
      </dgm:t>
    </dgm:pt>
    <dgm:pt modelId="{5E33D689-505E-4559-B7AE-FCB2DC9B9033}" type="parTrans" cxnId="{24075D7E-150B-4EDF-A561-1E0B639F485C}">
      <dgm:prSet/>
      <dgm:spPr/>
    </dgm:pt>
    <dgm:pt modelId="{331450B7-9324-4F4E-A239-B591E5F36D83}" type="sibTrans" cxnId="{24075D7E-150B-4EDF-A561-1E0B639F485C}">
      <dgm:prSet/>
      <dgm:spPr/>
    </dgm:pt>
    <dgm:pt modelId="{F75315A3-051A-4E1F-B5C6-FDE9CF7C7FF2}" type="pres">
      <dgm:prSet presAssocID="{6477CF13-1A4F-487D-92F4-55E4459E328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F2B6F84-8412-4AC9-9537-AA3F646FDDA6}" type="pres">
      <dgm:prSet presAssocID="{6B8C75A4-AEF1-4D3F-9BD1-6C18C1F9CCAF}" presName="linNode" presStyleCnt="0"/>
      <dgm:spPr/>
    </dgm:pt>
    <dgm:pt modelId="{96E11FDB-3C43-4A6F-944F-56C712778DB0}" type="pres">
      <dgm:prSet presAssocID="{6B8C75A4-AEF1-4D3F-9BD1-6C18C1F9CCAF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826A78-E599-4A72-A440-1AFF4BEAA439}" type="pres">
      <dgm:prSet presAssocID="{6B8C75A4-AEF1-4D3F-9BD1-6C18C1F9CCAF}" presName="childShp" presStyleLbl="bgAccFollowNode1" presStyleIdx="0" presStyleCnt="2" custScaleY="1155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24AC2-78DC-4004-AA02-C8937EB84AA8}" type="pres">
      <dgm:prSet presAssocID="{AA8AA000-D916-4E55-9274-05EB6184A918}" presName="spacing" presStyleCnt="0"/>
      <dgm:spPr/>
    </dgm:pt>
    <dgm:pt modelId="{5D4B68A6-8F91-4C51-9278-2E732DCE884B}" type="pres">
      <dgm:prSet presAssocID="{A6A5B27A-FC78-483C-BA12-C84110023CE2}" presName="linNode" presStyleCnt="0"/>
      <dgm:spPr/>
    </dgm:pt>
    <dgm:pt modelId="{F6FE9484-7292-41B8-AAC3-567138E920B6}" type="pres">
      <dgm:prSet presAssocID="{A6A5B27A-FC78-483C-BA12-C84110023CE2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FE608-FF29-4AB7-B47B-1A40312A9852}" type="pres">
      <dgm:prSet presAssocID="{A6A5B27A-FC78-483C-BA12-C84110023CE2}" presName="childShp" presStyleLbl="bgAccFollowNode1" presStyleIdx="1" presStyleCnt="2" custScaleY="1136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A82106-D46D-4CC3-8E8B-58F9206E4DC8}" srcId="{A6A5B27A-FC78-483C-BA12-C84110023CE2}" destId="{3B6875C0-514D-4B76-A96A-B05EFB41E9A0}" srcOrd="0" destOrd="0" parTransId="{311CBED1-C579-4915-AC06-CDF70D93A362}" sibTransId="{C9A7D506-30A0-45B6-8ACC-637FF3520047}"/>
    <dgm:cxn modelId="{8618DCFA-B710-4F8B-83AC-21D35262B224}" type="presOf" srcId="{3B6875C0-514D-4B76-A96A-B05EFB41E9A0}" destId="{B8DFE608-FF29-4AB7-B47B-1A40312A9852}" srcOrd="0" destOrd="0" presId="urn:microsoft.com/office/officeart/2005/8/layout/vList6"/>
    <dgm:cxn modelId="{CFBA4B6D-8039-4247-A0A0-3FC71545A363}" srcId="{6477CF13-1A4F-487D-92F4-55E4459E3286}" destId="{6B8C75A4-AEF1-4D3F-9BD1-6C18C1F9CCAF}" srcOrd="0" destOrd="0" parTransId="{D5ED5AE5-559B-4B3E-BE6E-2EC38AB20C93}" sibTransId="{AA8AA000-D916-4E55-9274-05EB6184A918}"/>
    <dgm:cxn modelId="{7631B110-7603-459E-9867-16CF18B7F04D}" type="presOf" srcId="{6B8C75A4-AEF1-4D3F-9BD1-6C18C1F9CCAF}" destId="{96E11FDB-3C43-4A6F-944F-56C712778DB0}" srcOrd="0" destOrd="0" presId="urn:microsoft.com/office/officeart/2005/8/layout/vList6"/>
    <dgm:cxn modelId="{0D638DE8-C2A8-4EB5-A358-5AACAE86168C}" srcId="{6477CF13-1A4F-487D-92F4-55E4459E3286}" destId="{A6A5B27A-FC78-483C-BA12-C84110023CE2}" srcOrd="1" destOrd="0" parTransId="{5E8AC175-2398-467B-BCAE-C626980165EE}" sibTransId="{A7959191-9F25-4356-97AA-17093515AACB}"/>
    <dgm:cxn modelId="{839E99FD-3BF4-482C-8F6B-1C9EB62CE019}" type="presOf" srcId="{12528066-62EA-40F9-8E0A-41D8B82E2638}" destId="{9F826A78-E599-4A72-A440-1AFF4BEAA439}" srcOrd="0" destOrd="0" presId="urn:microsoft.com/office/officeart/2005/8/layout/vList6"/>
    <dgm:cxn modelId="{6C92646B-D5C3-44C6-8EEB-1B075F602EF9}" srcId="{6B8C75A4-AEF1-4D3F-9BD1-6C18C1F9CCAF}" destId="{12528066-62EA-40F9-8E0A-41D8B82E2638}" srcOrd="0" destOrd="0" parTransId="{43736A74-6095-4962-8B7D-814CCFC59378}" sibTransId="{422B6E3A-665C-41C7-8566-12CB704009E8}"/>
    <dgm:cxn modelId="{24075D7E-150B-4EDF-A561-1E0B639F485C}" srcId="{A6A5B27A-FC78-483C-BA12-C84110023CE2}" destId="{680B1E58-2E18-4D86-86C1-86D8495935FD}" srcOrd="1" destOrd="0" parTransId="{5E33D689-505E-4559-B7AE-FCB2DC9B9033}" sibTransId="{331450B7-9324-4F4E-A239-B591E5F36D83}"/>
    <dgm:cxn modelId="{304BB228-1CDE-469E-A537-D0EEC687714C}" type="presOf" srcId="{A6A5B27A-FC78-483C-BA12-C84110023CE2}" destId="{F6FE9484-7292-41B8-AAC3-567138E920B6}" srcOrd="0" destOrd="0" presId="urn:microsoft.com/office/officeart/2005/8/layout/vList6"/>
    <dgm:cxn modelId="{CBD2CA88-FAE8-46A3-B27B-2480D08AF929}" type="presOf" srcId="{6477CF13-1A4F-487D-92F4-55E4459E3286}" destId="{F75315A3-051A-4E1F-B5C6-FDE9CF7C7FF2}" srcOrd="0" destOrd="0" presId="urn:microsoft.com/office/officeart/2005/8/layout/vList6"/>
    <dgm:cxn modelId="{0F7AB94D-3639-4F09-89DE-5B475E8BF825}" type="presOf" srcId="{680B1E58-2E18-4D86-86C1-86D8495935FD}" destId="{B8DFE608-FF29-4AB7-B47B-1A40312A9852}" srcOrd="0" destOrd="1" presId="urn:microsoft.com/office/officeart/2005/8/layout/vList6"/>
    <dgm:cxn modelId="{327D610F-B6CB-41D8-AB66-9EB82740DE8E}" srcId="{6B8C75A4-AEF1-4D3F-9BD1-6C18C1F9CCAF}" destId="{EE699EF4-9B9F-4D66-A028-06293798436A}" srcOrd="1" destOrd="0" parTransId="{8F20DA9E-D575-4592-B3E5-DB2D8DADEC01}" sibTransId="{82E44C48-F1A2-4107-A4E6-79688FA0C892}"/>
    <dgm:cxn modelId="{53D9F131-4426-41F4-9014-6B19B50318F3}" type="presOf" srcId="{EE699EF4-9B9F-4D66-A028-06293798436A}" destId="{9F826A78-E599-4A72-A440-1AFF4BEAA439}" srcOrd="0" destOrd="1" presId="urn:microsoft.com/office/officeart/2005/8/layout/vList6"/>
    <dgm:cxn modelId="{6A63C6D3-EAC8-47C5-B0A3-B0B9D8FFF1EC}" type="presParOf" srcId="{F75315A3-051A-4E1F-B5C6-FDE9CF7C7FF2}" destId="{5F2B6F84-8412-4AC9-9537-AA3F646FDDA6}" srcOrd="0" destOrd="0" presId="urn:microsoft.com/office/officeart/2005/8/layout/vList6"/>
    <dgm:cxn modelId="{758775C1-E3B0-49FA-80A1-0DED473A7446}" type="presParOf" srcId="{5F2B6F84-8412-4AC9-9537-AA3F646FDDA6}" destId="{96E11FDB-3C43-4A6F-944F-56C712778DB0}" srcOrd="0" destOrd="0" presId="urn:microsoft.com/office/officeart/2005/8/layout/vList6"/>
    <dgm:cxn modelId="{1F087F5B-3FF4-493E-8EEF-D5C7A72638E1}" type="presParOf" srcId="{5F2B6F84-8412-4AC9-9537-AA3F646FDDA6}" destId="{9F826A78-E599-4A72-A440-1AFF4BEAA439}" srcOrd="1" destOrd="0" presId="urn:microsoft.com/office/officeart/2005/8/layout/vList6"/>
    <dgm:cxn modelId="{8F517C35-A41B-4886-B1E8-7DF114C90B62}" type="presParOf" srcId="{F75315A3-051A-4E1F-B5C6-FDE9CF7C7FF2}" destId="{3C924AC2-78DC-4004-AA02-C8937EB84AA8}" srcOrd="1" destOrd="0" presId="urn:microsoft.com/office/officeart/2005/8/layout/vList6"/>
    <dgm:cxn modelId="{C3198025-A7F8-43B3-9410-5AF79369C9CA}" type="presParOf" srcId="{F75315A3-051A-4E1F-B5C6-FDE9CF7C7FF2}" destId="{5D4B68A6-8F91-4C51-9278-2E732DCE884B}" srcOrd="2" destOrd="0" presId="urn:microsoft.com/office/officeart/2005/8/layout/vList6"/>
    <dgm:cxn modelId="{B6314A48-3925-48BA-B5FA-4715502AD2E7}" type="presParOf" srcId="{5D4B68A6-8F91-4C51-9278-2E732DCE884B}" destId="{F6FE9484-7292-41B8-AAC3-567138E920B6}" srcOrd="0" destOrd="0" presId="urn:microsoft.com/office/officeart/2005/8/layout/vList6"/>
    <dgm:cxn modelId="{7C2B677D-F2FA-4812-A39A-1FD81B4B101D}" type="presParOf" srcId="{5D4B68A6-8F91-4C51-9278-2E732DCE884B}" destId="{B8DFE608-FF29-4AB7-B47B-1A40312A9852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EF7D5C-577E-4AC3-953C-FB66DB430D46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AEFABE7-B746-4AE4-B509-38FC342917E0}">
      <dgm:prSet phldrT="[Текст]"/>
      <dgm:spPr/>
      <dgm:t>
        <a:bodyPr/>
        <a:lstStyle/>
        <a:p>
          <a:r>
            <a:rPr lang="uk-UA" b="1" i="1" dirty="0" smtClean="0"/>
            <a:t>Трансформаційна функція</a:t>
          </a:r>
          <a:r>
            <a:rPr lang="uk-UA" dirty="0" smtClean="0"/>
            <a:t> </a:t>
          </a:r>
          <a:endParaRPr lang="en-US" dirty="0"/>
        </a:p>
      </dgm:t>
    </dgm:pt>
    <dgm:pt modelId="{C0592B5A-7670-4311-AD2B-5CCE9041677B}" type="parTrans" cxnId="{F8C38EF7-5FB9-4EF7-9607-422723E75EF2}">
      <dgm:prSet/>
      <dgm:spPr/>
      <dgm:t>
        <a:bodyPr/>
        <a:lstStyle/>
        <a:p>
          <a:endParaRPr lang="en-US"/>
        </a:p>
      </dgm:t>
    </dgm:pt>
    <dgm:pt modelId="{F3A2EA0F-2324-4850-BB44-EAD7A53288DA}" type="sibTrans" cxnId="{F8C38EF7-5FB9-4EF7-9607-422723E75EF2}">
      <dgm:prSet/>
      <dgm:spPr/>
      <dgm:t>
        <a:bodyPr/>
        <a:lstStyle/>
        <a:p>
          <a:endParaRPr lang="en-US"/>
        </a:p>
      </dgm:t>
    </dgm:pt>
    <dgm:pt modelId="{8FE90639-5887-47EF-919F-6482DE5B017F}">
      <dgm:prSet phldrT="[Текст]" custT="1"/>
      <dgm:spPr/>
      <dgm:t>
        <a:bodyPr/>
        <a:lstStyle/>
        <a:p>
          <a:r>
            <a:rPr lang="uk-UA" sz="2000" dirty="0" smtClean="0"/>
            <a:t>зумовлена посередницькою місією банків: мобілізуючи вільні кошти і передаючи їх різним суб'єктам, банки мають можливість їх трансформувати (змінювати) на різні терміни, розміри, що зменшує фінансові ризики</a:t>
          </a:r>
          <a:endParaRPr lang="en-US" sz="2000" dirty="0"/>
        </a:p>
      </dgm:t>
    </dgm:pt>
    <dgm:pt modelId="{3C3C7401-7B14-44B3-8F1B-50BB1C21ABBB}" type="parTrans" cxnId="{4E67E6FF-8FB2-4DD8-BC65-C414CAA9A48E}">
      <dgm:prSet/>
      <dgm:spPr/>
      <dgm:t>
        <a:bodyPr/>
        <a:lstStyle/>
        <a:p>
          <a:endParaRPr lang="en-US"/>
        </a:p>
      </dgm:t>
    </dgm:pt>
    <dgm:pt modelId="{FC3FEEA7-3DA1-42DA-9560-F7A677BDE5F6}" type="sibTrans" cxnId="{4E67E6FF-8FB2-4DD8-BC65-C414CAA9A48E}">
      <dgm:prSet/>
      <dgm:spPr/>
      <dgm:t>
        <a:bodyPr/>
        <a:lstStyle/>
        <a:p>
          <a:endParaRPr lang="en-US"/>
        </a:p>
      </dgm:t>
    </dgm:pt>
    <dgm:pt modelId="{3D51D272-9110-4DE8-8C23-90EC0012C0B4}">
      <dgm:prSet phldrT="[Текст]"/>
      <dgm:spPr/>
      <dgm:t>
        <a:bodyPr/>
        <a:lstStyle/>
        <a:p>
          <a:r>
            <a:rPr lang="uk-UA" b="1" i="1" dirty="0" smtClean="0"/>
            <a:t>Емісійна функція</a:t>
          </a:r>
          <a:r>
            <a:rPr lang="uk-UA" dirty="0" smtClean="0"/>
            <a:t> </a:t>
          </a:r>
          <a:endParaRPr lang="en-US" dirty="0"/>
        </a:p>
      </dgm:t>
    </dgm:pt>
    <dgm:pt modelId="{D22FDFDE-D8BC-492D-A021-9D1A4A371221}" type="parTrans" cxnId="{A7A8E715-C13C-4DEA-82BA-B82A375EA4BB}">
      <dgm:prSet/>
      <dgm:spPr/>
      <dgm:t>
        <a:bodyPr/>
        <a:lstStyle/>
        <a:p>
          <a:endParaRPr lang="en-US"/>
        </a:p>
      </dgm:t>
    </dgm:pt>
    <dgm:pt modelId="{67EE782D-EF0E-4C1A-B553-3F4668B2972B}" type="sibTrans" cxnId="{A7A8E715-C13C-4DEA-82BA-B82A375EA4BB}">
      <dgm:prSet/>
      <dgm:spPr/>
      <dgm:t>
        <a:bodyPr/>
        <a:lstStyle/>
        <a:p>
          <a:endParaRPr lang="en-US"/>
        </a:p>
      </dgm:t>
    </dgm:pt>
    <dgm:pt modelId="{CA39E8E7-061C-4829-89BE-31717F62457B}">
      <dgm:prSet phldrT="[Текст]" custT="1"/>
      <dgm:spPr/>
      <dgm:t>
        <a:bodyPr/>
        <a:lstStyle/>
        <a:p>
          <a:r>
            <a:rPr lang="uk-UA" sz="2000" dirty="0" smtClean="0"/>
            <a:t>створення грошей і регулювання грошової маси в обігу відповідно до зміни попиту на гроші</a:t>
          </a:r>
          <a:endParaRPr lang="en-US" sz="2000" dirty="0"/>
        </a:p>
      </dgm:t>
    </dgm:pt>
    <dgm:pt modelId="{97B78D99-748F-4DEC-8F44-5AD722B71AA9}" type="parTrans" cxnId="{B0B1E147-F2F8-445D-A35C-7FBB64E43CF2}">
      <dgm:prSet/>
      <dgm:spPr/>
      <dgm:t>
        <a:bodyPr/>
        <a:lstStyle/>
        <a:p>
          <a:endParaRPr lang="en-US"/>
        </a:p>
      </dgm:t>
    </dgm:pt>
    <dgm:pt modelId="{7920912F-6961-45EE-ACEE-D4D228CB457A}" type="sibTrans" cxnId="{B0B1E147-F2F8-445D-A35C-7FBB64E43CF2}">
      <dgm:prSet/>
      <dgm:spPr/>
      <dgm:t>
        <a:bodyPr/>
        <a:lstStyle/>
        <a:p>
          <a:endParaRPr lang="en-US"/>
        </a:p>
      </dgm:t>
    </dgm:pt>
    <dgm:pt modelId="{36D7108D-C288-4D30-8B6F-0EDB5530FA84}">
      <dgm:prSet phldrT="[Текст]"/>
      <dgm:spPr/>
      <dgm:t>
        <a:bodyPr/>
        <a:lstStyle/>
        <a:p>
          <a:r>
            <a:rPr lang="uk-UA" b="1" i="1" dirty="0" smtClean="0"/>
            <a:t>Стабілізаційна функція</a:t>
          </a:r>
          <a:r>
            <a:rPr lang="uk-UA" i="1" dirty="0" smtClean="0"/>
            <a:t> </a:t>
          </a:r>
          <a:endParaRPr lang="en-US" i="1" dirty="0"/>
        </a:p>
      </dgm:t>
    </dgm:pt>
    <dgm:pt modelId="{93A6B0AF-AEE4-4F1D-BD33-CC7F8C99AAB0}" type="parTrans" cxnId="{07DD9905-00C9-4F3F-A979-2895840B3CB1}">
      <dgm:prSet/>
      <dgm:spPr/>
      <dgm:t>
        <a:bodyPr/>
        <a:lstStyle/>
        <a:p>
          <a:endParaRPr lang="en-US"/>
        </a:p>
      </dgm:t>
    </dgm:pt>
    <dgm:pt modelId="{63FA9958-6637-42D8-8B0F-5027A7E22775}" type="sibTrans" cxnId="{07DD9905-00C9-4F3F-A979-2895840B3CB1}">
      <dgm:prSet/>
      <dgm:spPr/>
      <dgm:t>
        <a:bodyPr/>
        <a:lstStyle/>
        <a:p>
          <a:endParaRPr lang="en-US"/>
        </a:p>
      </dgm:t>
    </dgm:pt>
    <dgm:pt modelId="{D8B1DF72-BB86-461D-B582-98DCFA9FFDE8}">
      <dgm:prSet phldrT="[Текст]" custT="1"/>
      <dgm:spPr/>
      <dgm:t>
        <a:bodyPr/>
        <a:lstStyle/>
        <a:p>
          <a:r>
            <a:rPr lang="uk-UA" sz="2000" dirty="0" smtClean="0"/>
            <a:t>забезпечення сталості банків та грошового ринку, що проявляється у прийнятті ряду законів та інших нормативних актів, що регламентують діяльність усіх ланок банківської системи </a:t>
          </a:r>
          <a:endParaRPr lang="en-US" sz="2000" dirty="0"/>
        </a:p>
      </dgm:t>
    </dgm:pt>
    <dgm:pt modelId="{864E11A1-441B-4FC6-92B6-13764E8E0F23}" type="parTrans" cxnId="{D18FCCEF-048F-40CC-B61A-140BD273168C}">
      <dgm:prSet/>
      <dgm:spPr/>
      <dgm:t>
        <a:bodyPr/>
        <a:lstStyle/>
        <a:p>
          <a:endParaRPr lang="en-US"/>
        </a:p>
      </dgm:t>
    </dgm:pt>
    <dgm:pt modelId="{216B2675-C271-45D1-8537-C1ECC7C78C84}" type="sibTrans" cxnId="{D18FCCEF-048F-40CC-B61A-140BD273168C}">
      <dgm:prSet/>
      <dgm:spPr/>
      <dgm:t>
        <a:bodyPr/>
        <a:lstStyle/>
        <a:p>
          <a:endParaRPr lang="en-US"/>
        </a:p>
      </dgm:t>
    </dgm:pt>
    <dgm:pt modelId="{0F39C2FB-FC2E-4EF0-8192-EE693B0B4D5A}" type="pres">
      <dgm:prSet presAssocID="{52EF7D5C-577E-4AC3-953C-FB66DB430D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38BDD1-81F1-4BF6-AA7E-05DC4667CB7A}" type="pres">
      <dgm:prSet presAssocID="{6AEFABE7-B746-4AE4-B509-38FC342917E0}" presName="linNode" presStyleCnt="0"/>
      <dgm:spPr/>
    </dgm:pt>
    <dgm:pt modelId="{12EF5782-7880-49A3-9ACB-97C67D54C51D}" type="pres">
      <dgm:prSet presAssocID="{6AEFABE7-B746-4AE4-B509-38FC342917E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A39A20-7770-4E9D-AD70-1954B4827792}" type="pres">
      <dgm:prSet presAssocID="{6AEFABE7-B746-4AE4-B509-38FC342917E0}" presName="descendantText" presStyleLbl="alignAccFollowNode1" presStyleIdx="0" presStyleCnt="3" custScaleY="1164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4956F-A8A2-40FF-969E-5D7BFA595219}" type="pres">
      <dgm:prSet presAssocID="{F3A2EA0F-2324-4850-BB44-EAD7A53288DA}" presName="sp" presStyleCnt="0"/>
      <dgm:spPr/>
    </dgm:pt>
    <dgm:pt modelId="{086ED1E9-56F7-4701-8F76-6F2443455490}" type="pres">
      <dgm:prSet presAssocID="{3D51D272-9110-4DE8-8C23-90EC0012C0B4}" presName="linNode" presStyleCnt="0"/>
      <dgm:spPr/>
    </dgm:pt>
    <dgm:pt modelId="{4C93EDDA-640D-4E65-BB0F-E5BD3DD79E5F}" type="pres">
      <dgm:prSet presAssocID="{3D51D272-9110-4DE8-8C23-90EC0012C0B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CAE9C-01DB-4027-8347-52DF72579BEA}" type="pres">
      <dgm:prSet presAssocID="{3D51D272-9110-4DE8-8C23-90EC0012C0B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A00571-F0E2-45F0-B72E-44C58B92F064}" type="pres">
      <dgm:prSet presAssocID="{67EE782D-EF0E-4C1A-B553-3F4668B2972B}" presName="sp" presStyleCnt="0"/>
      <dgm:spPr/>
    </dgm:pt>
    <dgm:pt modelId="{89EFB3D0-5022-4F87-A520-50A0EF571B22}" type="pres">
      <dgm:prSet presAssocID="{36D7108D-C288-4D30-8B6F-0EDB5530FA84}" presName="linNode" presStyleCnt="0"/>
      <dgm:spPr/>
    </dgm:pt>
    <dgm:pt modelId="{5D277D37-5538-4F1F-9FF3-0BAAC2407D32}" type="pres">
      <dgm:prSet presAssocID="{36D7108D-C288-4D30-8B6F-0EDB5530FA8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B767E0-96AB-426B-BFBE-1941EF844B5B}" type="pres">
      <dgm:prSet presAssocID="{36D7108D-C288-4D30-8B6F-0EDB5530FA8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841CCA-97D9-4CDC-B930-A6A14BDCAF49}" type="presOf" srcId="{36D7108D-C288-4D30-8B6F-0EDB5530FA84}" destId="{5D277D37-5538-4F1F-9FF3-0BAAC2407D32}" srcOrd="0" destOrd="0" presId="urn:microsoft.com/office/officeart/2005/8/layout/vList5"/>
    <dgm:cxn modelId="{1DDF560E-4387-4335-8711-CC14A3597CD3}" type="presOf" srcId="{6AEFABE7-B746-4AE4-B509-38FC342917E0}" destId="{12EF5782-7880-49A3-9ACB-97C67D54C51D}" srcOrd="0" destOrd="0" presId="urn:microsoft.com/office/officeart/2005/8/layout/vList5"/>
    <dgm:cxn modelId="{ED617781-9FA4-4C2C-937D-E6975296F9ED}" type="presOf" srcId="{3D51D272-9110-4DE8-8C23-90EC0012C0B4}" destId="{4C93EDDA-640D-4E65-BB0F-E5BD3DD79E5F}" srcOrd="0" destOrd="0" presId="urn:microsoft.com/office/officeart/2005/8/layout/vList5"/>
    <dgm:cxn modelId="{B0B1E147-F2F8-445D-A35C-7FBB64E43CF2}" srcId="{3D51D272-9110-4DE8-8C23-90EC0012C0B4}" destId="{CA39E8E7-061C-4829-89BE-31717F62457B}" srcOrd="0" destOrd="0" parTransId="{97B78D99-748F-4DEC-8F44-5AD722B71AA9}" sibTransId="{7920912F-6961-45EE-ACEE-D4D228CB457A}"/>
    <dgm:cxn modelId="{D18FCCEF-048F-40CC-B61A-140BD273168C}" srcId="{36D7108D-C288-4D30-8B6F-0EDB5530FA84}" destId="{D8B1DF72-BB86-461D-B582-98DCFA9FFDE8}" srcOrd="0" destOrd="0" parTransId="{864E11A1-441B-4FC6-92B6-13764E8E0F23}" sibTransId="{216B2675-C271-45D1-8537-C1ECC7C78C84}"/>
    <dgm:cxn modelId="{5D7F10C5-8850-4768-8807-277ACF5D70F3}" type="presOf" srcId="{D8B1DF72-BB86-461D-B582-98DCFA9FFDE8}" destId="{B5B767E0-96AB-426B-BFBE-1941EF844B5B}" srcOrd="0" destOrd="0" presId="urn:microsoft.com/office/officeart/2005/8/layout/vList5"/>
    <dgm:cxn modelId="{78A81563-0160-45A5-A9E8-EC8102D71993}" type="presOf" srcId="{52EF7D5C-577E-4AC3-953C-FB66DB430D46}" destId="{0F39C2FB-FC2E-4EF0-8192-EE693B0B4D5A}" srcOrd="0" destOrd="0" presId="urn:microsoft.com/office/officeart/2005/8/layout/vList5"/>
    <dgm:cxn modelId="{D5645A85-FD0E-4DEB-AAF6-6A98440EF973}" type="presOf" srcId="{CA39E8E7-061C-4829-89BE-31717F62457B}" destId="{F94CAE9C-01DB-4027-8347-52DF72579BEA}" srcOrd="0" destOrd="0" presId="urn:microsoft.com/office/officeart/2005/8/layout/vList5"/>
    <dgm:cxn modelId="{F8C38EF7-5FB9-4EF7-9607-422723E75EF2}" srcId="{52EF7D5C-577E-4AC3-953C-FB66DB430D46}" destId="{6AEFABE7-B746-4AE4-B509-38FC342917E0}" srcOrd="0" destOrd="0" parTransId="{C0592B5A-7670-4311-AD2B-5CCE9041677B}" sibTransId="{F3A2EA0F-2324-4850-BB44-EAD7A53288DA}"/>
    <dgm:cxn modelId="{A7A8E715-C13C-4DEA-82BA-B82A375EA4BB}" srcId="{52EF7D5C-577E-4AC3-953C-FB66DB430D46}" destId="{3D51D272-9110-4DE8-8C23-90EC0012C0B4}" srcOrd="1" destOrd="0" parTransId="{D22FDFDE-D8BC-492D-A021-9D1A4A371221}" sibTransId="{67EE782D-EF0E-4C1A-B553-3F4668B2972B}"/>
    <dgm:cxn modelId="{07DD9905-00C9-4F3F-A979-2895840B3CB1}" srcId="{52EF7D5C-577E-4AC3-953C-FB66DB430D46}" destId="{36D7108D-C288-4D30-8B6F-0EDB5530FA84}" srcOrd="2" destOrd="0" parTransId="{93A6B0AF-AEE4-4F1D-BD33-CC7F8C99AAB0}" sibTransId="{63FA9958-6637-42D8-8B0F-5027A7E22775}"/>
    <dgm:cxn modelId="{28D242A5-C14A-4B45-AA1F-312012470D85}" type="presOf" srcId="{8FE90639-5887-47EF-919F-6482DE5B017F}" destId="{7FA39A20-7770-4E9D-AD70-1954B4827792}" srcOrd="0" destOrd="0" presId="urn:microsoft.com/office/officeart/2005/8/layout/vList5"/>
    <dgm:cxn modelId="{4E67E6FF-8FB2-4DD8-BC65-C414CAA9A48E}" srcId="{6AEFABE7-B746-4AE4-B509-38FC342917E0}" destId="{8FE90639-5887-47EF-919F-6482DE5B017F}" srcOrd="0" destOrd="0" parTransId="{3C3C7401-7B14-44B3-8F1B-50BB1C21ABBB}" sibTransId="{FC3FEEA7-3DA1-42DA-9560-F7A677BDE5F6}"/>
    <dgm:cxn modelId="{32B56F2F-1A10-41A5-A55F-4AA59EF576C2}" type="presParOf" srcId="{0F39C2FB-FC2E-4EF0-8192-EE693B0B4D5A}" destId="{0938BDD1-81F1-4BF6-AA7E-05DC4667CB7A}" srcOrd="0" destOrd="0" presId="urn:microsoft.com/office/officeart/2005/8/layout/vList5"/>
    <dgm:cxn modelId="{746F8549-8571-4064-8ACA-955996A250A9}" type="presParOf" srcId="{0938BDD1-81F1-4BF6-AA7E-05DC4667CB7A}" destId="{12EF5782-7880-49A3-9ACB-97C67D54C51D}" srcOrd="0" destOrd="0" presId="urn:microsoft.com/office/officeart/2005/8/layout/vList5"/>
    <dgm:cxn modelId="{A4591BB5-ABB5-472B-946D-0A8C146ADB57}" type="presParOf" srcId="{0938BDD1-81F1-4BF6-AA7E-05DC4667CB7A}" destId="{7FA39A20-7770-4E9D-AD70-1954B4827792}" srcOrd="1" destOrd="0" presId="urn:microsoft.com/office/officeart/2005/8/layout/vList5"/>
    <dgm:cxn modelId="{3D6B5607-974B-4A49-9922-48740E23E5BC}" type="presParOf" srcId="{0F39C2FB-FC2E-4EF0-8192-EE693B0B4D5A}" destId="{5014956F-A8A2-40FF-969E-5D7BFA595219}" srcOrd="1" destOrd="0" presId="urn:microsoft.com/office/officeart/2005/8/layout/vList5"/>
    <dgm:cxn modelId="{6905A65D-D9FE-4818-9424-561D45A3EAE2}" type="presParOf" srcId="{0F39C2FB-FC2E-4EF0-8192-EE693B0B4D5A}" destId="{086ED1E9-56F7-4701-8F76-6F2443455490}" srcOrd="2" destOrd="0" presId="urn:microsoft.com/office/officeart/2005/8/layout/vList5"/>
    <dgm:cxn modelId="{4E71D41A-8AFA-45B8-9D6B-4A3CE1C4B585}" type="presParOf" srcId="{086ED1E9-56F7-4701-8F76-6F2443455490}" destId="{4C93EDDA-640D-4E65-BB0F-E5BD3DD79E5F}" srcOrd="0" destOrd="0" presId="urn:microsoft.com/office/officeart/2005/8/layout/vList5"/>
    <dgm:cxn modelId="{71A915AD-BECA-41E8-8E90-C241A6115EBF}" type="presParOf" srcId="{086ED1E9-56F7-4701-8F76-6F2443455490}" destId="{F94CAE9C-01DB-4027-8347-52DF72579BEA}" srcOrd="1" destOrd="0" presId="urn:microsoft.com/office/officeart/2005/8/layout/vList5"/>
    <dgm:cxn modelId="{7C669F74-9484-4DE0-8298-CF9B02AA75A2}" type="presParOf" srcId="{0F39C2FB-FC2E-4EF0-8192-EE693B0B4D5A}" destId="{DDA00571-F0E2-45F0-B72E-44C58B92F064}" srcOrd="3" destOrd="0" presId="urn:microsoft.com/office/officeart/2005/8/layout/vList5"/>
    <dgm:cxn modelId="{0B3E6A28-B6DC-4E79-A884-0C715502A8CF}" type="presParOf" srcId="{0F39C2FB-FC2E-4EF0-8192-EE693B0B4D5A}" destId="{89EFB3D0-5022-4F87-A520-50A0EF571B22}" srcOrd="4" destOrd="0" presId="urn:microsoft.com/office/officeart/2005/8/layout/vList5"/>
    <dgm:cxn modelId="{8B8456A4-DD6D-4594-8CC0-4370271344AA}" type="presParOf" srcId="{89EFB3D0-5022-4F87-A520-50A0EF571B22}" destId="{5D277D37-5538-4F1F-9FF3-0BAAC2407D32}" srcOrd="0" destOrd="0" presId="urn:microsoft.com/office/officeart/2005/8/layout/vList5"/>
    <dgm:cxn modelId="{F4C6365E-A814-49FA-BA42-00CA6D2BBA69}" type="presParOf" srcId="{89EFB3D0-5022-4F87-A520-50A0EF571B22}" destId="{B5B767E0-96AB-426B-BFBE-1941EF844B5B}" srcOrd="1" destOrd="0" presId="urn:microsoft.com/office/officeart/2005/8/layout/vList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60A879A-58AC-4465-9C2D-EE68CADD09A9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19D0BC5-6A3D-4C5B-BC66-04A2B9C254F7}">
      <dgm:prSet phldrT="[Текст]"/>
      <dgm:spPr/>
      <dgm:t>
        <a:bodyPr/>
        <a:lstStyle/>
        <a:p>
          <a:r>
            <a:rPr lang="uk-UA" dirty="0" smtClean="0"/>
            <a:t>1</a:t>
          </a:r>
          <a:endParaRPr lang="en-US" dirty="0"/>
        </a:p>
      </dgm:t>
    </dgm:pt>
    <dgm:pt modelId="{2CA24789-1F3F-4387-A39D-54BF10AF3FBC}" type="parTrans" cxnId="{E09C770A-A629-4F74-8CC6-C91F6E5794BF}">
      <dgm:prSet/>
      <dgm:spPr/>
      <dgm:t>
        <a:bodyPr/>
        <a:lstStyle/>
        <a:p>
          <a:endParaRPr lang="en-US"/>
        </a:p>
      </dgm:t>
    </dgm:pt>
    <dgm:pt modelId="{30AB0E4E-2E06-42F0-B27F-ACB12AB79BDD}" type="sibTrans" cxnId="{E09C770A-A629-4F74-8CC6-C91F6E5794BF}">
      <dgm:prSet/>
      <dgm:spPr/>
      <dgm:t>
        <a:bodyPr/>
        <a:lstStyle/>
        <a:p>
          <a:endParaRPr lang="en-US"/>
        </a:p>
      </dgm:t>
    </dgm:pt>
    <dgm:pt modelId="{DED9DEBA-3DDF-4308-AC5F-6036D622F935}">
      <dgm:prSet phldrT="[Текст]"/>
      <dgm:spPr/>
      <dgm:t>
        <a:bodyPr/>
        <a:lstStyle/>
        <a:p>
          <a:r>
            <a:rPr lang="uk-UA" b="0" i="0" dirty="0" smtClean="0"/>
            <a:t>капітальна стійкість банку</a:t>
          </a:r>
          <a:endParaRPr lang="en-US" b="0" i="0" dirty="0"/>
        </a:p>
      </dgm:t>
    </dgm:pt>
    <dgm:pt modelId="{C6D8EC6A-201F-4709-B332-682712BAA455}" type="parTrans" cxnId="{C5420147-A041-4509-B007-22F79EAC5BC1}">
      <dgm:prSet/>
      <dgm:spPr/>
      <dgm:t>
        <a:bodyPr/>
        <a:lstStyle/>
        <a:p>
          <a:endParaRPr lang="en-US"/>
        </a:p>
      </dgm:t>
    </dgm:pt>
    <dgm:pt modelId="{59C5EEF2-F85A-4F54-BDFE-575D5F4237B8}" type="sibTrans" cxnId="{C5420147-A041-4509-B007-22F79EAC5BC1}">
      <dgm:prSet/>
      <dgm:spPr/>
      <dgm:t>
        <a:bodyPr/>
        <a:lstStyle/>
        <a:p>
          <a:endParaRPr lang="en-US"/>
        </a:p>
      </dgm:t>
    </dgm:pt>
    <dgm:pt modelId="{7BBC20D2-314F-4796-A6CD-405DDDE64EF1}">
      <dgm:prSet phldrT="[Текст]"/>
      <dgm:spPr/>
      <dgm:t>
        <a:bodyPr/>
        <a:lstStyle/>
        <a:p>
          <a:r>
            <a:rPr lang="uk-UA" dirty="0" smtClean="0"/>
            <a:t>2</a:t>
          </a:r>
          <a:endParaRPr lang="en-US" dirty="0"/>
        </a:p>
      </dgm:t>
    </dgm:pt>
    <dgm:pt modelId="{1EA2F332-D2DF-4323-8D08-75402BCEB23F}" type="parTrans" cxnId="{69312234-211D-41B6-9D49-0A07241D74AA}">
      <dgm:prSet/>
      <dgm:spPr/>
      <dgm:t>
        <a:bodyPr/>
        <a:lstStyle/>
        <a:p>
          <a:endParaRPr lang="en-US"/>
        </a:p>
      </dgm:t>
    </dgm:pt>
    <dgm:pt modelId="{FC0BCE19-48E3-4EC6-9E07-5F7F8CABCF9A}" type="sibTrans" cxnId="{69312234-211D-41B6-9D49-0A07241D74AA}">
      <dgm:prSet/>
      <dgm:spPr/>
      <dgm:t>
        <a:bodyPr/>
        <a:lstStyle/>
        <a:p>
          <a:endParaRPr lang="en-US"/>
        </a:p>
      </dgm:t>
    </dgm:pt>
    <dgm:pt modelId="{D5795B9E-A1AC-486C-BF04-42257D03F0C2}">
      <dgm:prSet phldrT="[Текст]"/>
      <dgm:spPr/>
      <dgm:t>
        <a:bodyPr/>
        <a:lstStyle/>
        <a:p>
          <a:r>
            <a:rPr lang="uk-UA" b="0" i="0" dirty="0" smtClean="0"/>
            <a:t>комерційна стійкість банку</a:t>
          </a:r>
          <a:endParaRPr lang="en-US" b="0" i="0" dirty="0"/>
        </a:p>
      </dgm:t>
    </dgm:pt>
    <dgm:pt modelId="{CB2A24D5-185C-48EA-82B6-913146DA3051}" type="parTrans" cxnId="{17103993-8612-4BD0-9327-8D27D670D8FA}">
      <dgm:prSet/>
      <dgm:spPr/>
      <dgm:t>
        <a:bodyPr/>
        <a:lstStyle/>
        <a:p>
          <a:endParaRPr lang="en-US"/>
        </a:p>
      </dgm:t>
    </dgm:pt>
    <dgm:pt modelId="{136A0B73-5BE6-43D5-9FD8-CC2D91E3B017}" type="sibTrans" cxnId="{17103993-8612-4BD0-9327-8D27D670D8FA}">
      <dgm:prSet/>
      <dgm:spPr/>
      <dgm:t>
        <a:bodyPr/>
        <a:lstStyle/>
        <a:p>
          <a:endParaRPr lang="en-US"/>
        </a:p>
      </dgm:t>
    </dgm:pt>
    <dgm:pt modelId="{C65B5ECE-1F35-43B9-907E-30BC78CDF1DC}">
      <dgm:prSet phldrT="[Текст]"/>
      <dgm:spPr/>
      <dgm:t>
        <a:bodyPr/>
        <a:lstStyle/>
        <a:p>
          <a:r>
            <a:rPr lang="uk-UA" dirty="0" smtClean="0"/>
            <a:t>3</a:t>
          </a:r>
          <a:endParaRPr lang="en-US" dirty="0"/>
        </a:p>
      </dgm:t>
    </dgm:pt>
    <dgm:pt modelId="{4A15A014-FDA1-4749-8B4D-66840D84A2CC}" type="parTrans" cxnId="{DD446331-A9A2-4C6A-A6B5-63102973FD72}">
      <dgm:prSet/>
      <dgm:spPr/>
      <dgm:t>
        <a:bodyPr/>
        <a:lstStyle/>
        <a:p>
          <a:endParaRPr lang="en-US"/>
        </a:p>
      </dgm:t>
    </dgm:pt>
    <dgm:pt modelId="{FDDE0BAD-038F-42FF-A027-A82792017945}" type="sibTrans" cxnId="{DD446331-A9A2-4C6A-A6B5-63102973FD72}">
      <dgm:prSet/>
      <dgm:spPr/>
      <dgm:t>
        <a:bodyPr/>
        <a:lstStyle/>
        <a:p>
          <a:endParaRPr lang="en-US"/>
        </a:p>
      </dgm:t>
    </dgm:pt>
    <dgm:pt modelId="{444567C3-AA42-4148-8ABE-DDB8C0AE5078}">
      <dgm:prSet phldrT="[Текст]"/>
      <dgm:spPr/>
      <dgm:t>
        <a:bodyPr/>
        <a:lstStyle/>
        <a:p>
          <a:r>
            <a:rPr lang="uk-UA" b="0" i="0" dirty="0" smtClean="0"/>
            <a:t>організаційна стійкість банку</a:t>
          </a:r>
          <a:endParaRPr lang="en-US" b="0" i="0" dirty="0"/>
        </a:p>
      </dgm:t>
    </dgm:pt>
    <dgm:pt modelId="{7F7C024F-8BA0-4EF0-92D1-CBA490E3EF56}" type="parTrans" cxnId="{E04ECFEC-5C7A-40CB-A590-60AE315C11A1}">
      <dgm:prSet/>
      <dgm:spPr/>
      <dgm:t>
        <a:bodyPr/>
        <a:lstStyle/>
        <a:p>
          <a:endParaRPr lang="en-US"/>
        </a:p>
      </dgm:t>
    </dgm:pt>
    <dgm:pt modelId="{CADF7DEB-19E2-4C87-9A38-A6962E6E019C}" type="sibTrans" cxnId="{E04ECFEC-5C7A-40CB-A590-60AE315C11A1}">
      <dgm:prSet/>
      <dgm:spPr/>
      <dgm:t>
        <a:bodyPr/>
        <a:lstStyle/>
        <a:p>
          <a:endParaRPr lang="en-US"/>
        </a:p>
      </dgm:t>
    </dgm:pt>
    <dgm:pt modelId="{6DAD8A12-A863-42E0-A308-2BC55AFBF0A1}">
      <dgm:prSet/>
      <dgm:spPr/>
      <dgm:t>
        <a:bodyPr/>
        <a:lstStyle/>
        <a:p>
          <a:r>
            <a:rPr lang="uk-UA" dirty="0" smtClean="0"/>
            <a:t>4</a:t>
          </a:r>
          <a:endParaRPr lang="en-US" dirty="0"/>
        </a:p>
      </dgm:t>
    </dgm:pt>
    <dgm:pt modelId="{1CAF652C-7010-4414-B0A0-42B47E3747FB}" type="parTrans" cxnId="{B13DBC50-BA1D-446E-B710-51074F3373AB}">
      <dgm:prSet/>
      <dgm:spPr/>
      <dgm:t>
        <a:bodyPr/>
        <a:lstStyle/>
        <a:p>
          <a:endParaRPr lang="en-US"/>
        </a:p>
      </dgm:t>
    </dgm:pt>
    <dgm:pt modelId="{FD604BE0-0C97-4D4F-92D1-0CC60F346A9B}" type="sibTrans" cxnId="{B13DBC50-BA1D-446E-B710-51074F3373AB}">
      <dgm:prSet/>
      <dgm:spPr/>
      <dgm:t>
        <a:bodyPr/>
        <a:lstStyle/>
        <a:p>
          <a:endParaRPr lang="en-US"/>
        </a:p>
      </dgm:t>
    </dgm:pt>
    <dgm:pt modelId="{F622EB66-855E-42B0-8561-2C0ABD32D36D}">
      <dgm:prSet/>
      <dgm:spPr/>
      <dgm:t>
        <a:bodyPr/>
        <a:lstStyle/>
        <a:p>
          <a:r>
            <a:rPr lang="uk-UA" dirty="0" smtClean="0"/>
            <a:t>5</a:t>
          </a:r>
          <a:endParaRPr lang="en-US" dirty="0"/>
        </a:p>
      </dgm:t>
    </dgm:pt>
    <dgm:pt modelId="{826E4C39-873C-4882-B355-F8BDCBCAD349}" type="parTrans" cxnId="{3B9F4BD8-5806-4B58-8C04-E9B5A2882316}">
      <dgm:prSet/>
      <dgm:spPr/>
      <dgm:t>
        <a:bodyPr/>
        <a:lstStyle/>
        <a:p>
          <a:endParaRPr lang="en-US"/>
        </a:p>
      </dgm:t>
    </dgm:pt>
    <dgm:pt modelId="{7EA269EC-7A01-43A6-BC5F-5D151EB2133C}" type="sibTrans" cxnId="{3B9F4BD8-5806-4B58-8C04-E9B5A2882316}">
      <dgm:prSet/>
      <dgm:spPr/>
      <dgm:t>
        <a:bodyPr/>
        <a:lstStyle/>
        <a:p>
          <a:endParaRPr lang="en-US"/>
        </a:p>
      </dgm:t>
    </dgm:pt>
    <dgm:pt modelId="{520E5E25-37CC-4433-BBBF-C62DEC72A0F2}">
      <dgm:prSet/>
      <dgm:spPr/>
      <dgm:t>
        <a:bodyPr/>
        <a:lstStyle/>
        <a:p>
          <a:r>
            <a:rPr lang="uk-UA" b="0" i="0" dirty="0" smtClean="0"/>
            <a:t>функціональна стійкість банку</a:t>
          </a:r>
          <a:endParaRPr lang="en-US" b="0" i="0" dirty="0"/>
        </a:p>
      </dgm:t>
    </dgm:pt>
    <dgm:pt modelId="{88DD90BF-0D98-490C-8A9B-B37AF5E40CB2}" type="parTrans" cxnId="{F6E9D616-7571-4494-8A3C-442B32C18A88}">
      <dgm:prSet/>
      <dgm:spPr/>
      <dgm:t>
        <a:bodyPr/>
        <a:lstStyle/>
        <a:p>
          <a:endParaRPr lang="en-US"/>
        </a:p>
      </dgm:t>
    </dgm:pt>
    <dgm:pt modelId="{D88E7690-47A0-4C29-952D-80662CD1FAA2}" type="sibTrans" cxnId="{F6E9D616-7571-4494-8A3C-442B32C18A88}">
      <dgm:prSet/>
      <dgm:spPr/>
      <dgm:t>
        <a:bodyPr/>
        <a:lstStyle/>
        <a:p>
          <a:endParaRPr lang="en-US"/>
        </a:p>
      </dgm:t>
    </dgm:pt>
    <dgm:pt modelId="{828A5496-AC02-47E3-83C0-D173F080DDD2}">
      <dgm:prSet/>
      <dgm:spPr/>
      <dgm:t>
        <a:bodyPr/>
        <a:lstStyle/>
        <a:p>
          <a:r>
            <a:rPr lang="uk-UA" b="0" i="0" dirty="0" smtClean="0"/>
            <a:t>фінансова стійкість банку</a:t>
          </a:r>
          <a:endParaRPr lang="en-US" b="0" i="0" dirty="0"/>
        </a:p>
      </dgm:t>
    </dgm:pt>
    <dgm:pt modelId="{905C3829-E259-467E-AD37-9A7FA55D8B73}" type="parTrans" cxnId="{5116B48E-90F7-4BC8-9C61-F9F746FD790F}">
      <dgm:prSet/>
      <dgm:spPr/>
      <dgm:t>
        <a:bodyPr/>
        <a:lstStyle/>
        <a:p>
          <a:endParaRPr lang="en-US"/>
        </a:p>
      </dgm:t>
    </dgm:pt>
    <dgm:pt modelId="{26AE3A5F-EA6D-45C1-BA15-EAE8A312CC31}" type="sibTrans" cxnId="{5116B48E-90F7-4BC8-9C61-F9F746FD790F}">
      <dgm:prSet/>
      <dgm:spPr/>
      <dgm:t>
        <a:bodyPr/>
        <a:lstStyle/>
        <a:p>
          <a:endParaRPr lang="en-US"/>
        </a:p>
      </dgm:t>
    </dgm:pt>
    <dgm:pt modelId="{34024D3E-8B0A-4233-ACB1-459807E9A396}" type="pres">
      <dgm:prSet presAssocID="{060A879A-58AC-4465-9C2D-EE68CADD09A9}" presName="linearFlow" presStyleCnt="0">
        <dgm:presLayoutVars>
          <dgm:dir/>
          <dgm:animLvl val="lvl"/>
          <dgm:resizeHandles val="exact"/>
        </dgm:presLayoutVars>
      </dgm:prSet>
      <dgm:spPr/>
    </dgm:pt>
    <dgm:pt modelId="{07D732F8-0B82-4F59-9688-CDB4631587BD}" type="pres">
      <dgm:prSet presAssocID="{619D0BC5-6A3D-4C5B-BC66-04A2B9C254F7}" presName="composite" presStyleCnt="0"/>
      <dgm:spPr/>
    </dgm:pt>
    <dgm:pt modelId="{10A3385D-75BD-40FB-8073-3149D4B9A1D2}" type="pres">
      <dgm:prSet presAssocID="{619D0BC5-6A3D-4C5B-BC66-04A2B9C254F7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4F56D946-7E95-42DF-8437-62EB4245E1CC}" type="pres">
      <dgm:prSet presAssocID="{619D0BC5-6A3D-4C5B-BC66-04A2B9C254F7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51EDD6-8CAB-41F7-B3C8-7A24ECD5E3E5}" type="pres">
      <dgm:prSet presAssocID="{30AB0E4E-2E06-42F0-B27F-ACB12AB79BDD}" presName="sp" presStyleCnt="0"/>
      <dgm:spPr/>
    </dgm:pt>
    <dgm:pt modelId="{870F568F-4555-4227-9DA2-885BAF1E4FE3}" type="pres">
      <dgm:prSet presAssocID="{7BBC20D2-314F-4796-A6CD-405DDDE64EF1}" presName="composite" presStyleCnt="0"/>
      <dgm:spPr/>
    </dgm:pt>
    <dgm:pt modelId="{5AB6B28D-EFAC-4E0A-B1B1-C089A8013D91}" type="pres">
      <dgm:prSet presAssocID="{7BBC20D2-314F-4796-A6CD-405DDDE64EF1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0B3D0AE6-92AF-423C-A238-5CEE0026D492}" type="pres">
      <dgm:prSet presAssocID="{7BBC20D2-314F-4796-A6CD-405DDDE64EF1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5B5B53-90D2-4167-906C-4394D7E10826}" type="pres">
      <dgm:prSet presAssocID="{FC0BCE19-48E3-4EC6-9E07-5F7F8CABCF9A}" presName="sp" presStyleCnt="0"/>
      <dgm:spPr/>
    </dgm:pt>
    <dgm:pt modelId="{EE83EEFC-4DC7-45A3-A041-000013BEB234}" type="pres">
      <dgm:prSet presAssocID="{C65B5ECE-1F35-43B9-907E-30BC78CDF1DC}" presName="composite" presStyleCnt="0"/>
      <dgm:spPr/>
    </dgm:pt>
    <dgm:pt modelId="{6A9AD4CB-9681-4662-AEBE-DACDDF32A9DB}" type="pres">
      <dgm:prSet presAssocID="{C65B5ECE-1F35-43B9-907E-30BC78CDF1DC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1C5567A8-A67F-426C-A556-00D3D782F94B}" type="pres">
      <dgm:prSet presAssocID="{C65B5ECE-1F35-43B9-907E-30BC78CDF1DC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6C982F-B23C-42B0-AEA9-5BD59EECBE2A}" type="pres">
      <dgm:prSet presAssocID="{FDDE0BAD-038F-42FF-A027-A82792017945}" presName="sp" presStyleCnt="0"/>
      <dgm:spPr/>
    </dgm:pt>
    <dgm:pt modelId="{27394F47-8DD2-473C-9799-0A75535DB0AA}" type="pres">
      <dgm:prSet presAssocID="{6DAD8A12-A863-42E0-A308-2BC55AFBF0A1}" presName="composite" presStyleCnt="0"/>
      <dgm:spPr/>
    </dgm:pt>
    <dgm:pt modelId="{095C1B6B-33A0-4DE1-BB27-7A40543741F4}" type="pres">
      <dgm:prSet presAssocID="{6DAD8A12-A863-42E0-A308-2BC55AFBF0A1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452217D0-312F-49BE-A625-7F7F79A7DCD5}" type="pres">
      <dgm:prSet presAssocID="{6DAD8A12-A863-42E0-A308-2BC55AFBF0A1}" presName="descendantText" presStyleLbl="alignAcc1" presStyleIdx="3" presStyleCnt="5">
        <dgm:presLayoutVars>
          <dgm:bulletEnabled val="1"/>
        </dgm:presLayoutVars>
      </dgm:prSet>
      <dgm:spPr/>
    </dgm:pt>
    <dgm:pt modelId="{0C5BCC6A-8ACB-48BE-952F-ADA85038483B}" type="pres">
      <dgm:prSet presAssocID="{FD604BE0-0C97-4D4F-92D1-0CC60F346A9B}" presName="sp" presStyleCnt="0"/>
      <dgm:spPr/>
    </dgm:pt>
    <dgm:pt modelId="{13D5DC0D-BDAE-491F-9832-F0B6100DD911}" type="pres">
      <dgm:prSet presAssocID="{F622EB66-855E-42B0-8561-2C0ABD32D36D}" presName="composite" presStyleCnt="0"/>
      <dgm:spPr/>
    </dgm:pt>
    <dgm:pt modelId="{10B286EE-A85C-42F4-B876-25D97E5B63EE}" type="pres">
      <dgm:prSet presAssocID="{F622EB66-855E-42B0-8561-2C0ABD32D36D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ABE0576A-FCAC-4752-81AC-E7D83ACACA98}" type="pres">
      <dgm:prSet presAssocID="{F622EB66-855E-42B0-8561-2C0ABD32D36D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6E8475E6-EAEE-4EDA-AA2F-2439D46EAFA5}" type="presOf" srcId="{6DAD8A12-A863-42E0-A308-2BC55AFBF0A1}" destId="{095C1B6B-33A0-4DE1-BB27-7A40543741F4}" srcOrd="0" destOrd="0" presId="urn:microsoft.com/office/officeart/2005/8/layout/chevron2"/>
    <dgm:cxn modelId="{F6E9D616-7571-4494-8A3C-442B32C18A88}" srcId="{6DAD8A12-A863-42E0-A308-2BC55AFBF0A1}" destId="{520E5E25-37CC-4433-BBBF-C62DEC72A0F2}" srcOrd="0" destOrd="0" parTransId="{88DD90BF-0D98-490C-8A9B-B37AF5E40CB2}" sibTransId="{D88E7690-47A0-4C29-952D-80662CD1FAA2}"/>
    <dgm:cxn modelId="{69312234-211D-41B6-9D49-0A07241D74AA}" srcId="{060A879A-58AC-4465-9C2D-EE68CADD09A9}" destId="{7BBC20D2-314F-4796-A6CD-405DDDE64EF1}" srcOrd="1" destOrd="0" parTransId="{1EA2F332-D2DF-4323-8D08-75402BCEB23F}" sibTransId="{FC0BCE19-48E3-4EC6-9E07-5F7F8CABCF9A}"/>
    <dgm:cxn modelId="{62D172B0-180A-4723-9E89-F066C59CE21E}" type="presOf" srcId="{F622EB66-855E-42B0-8561-2C0ABD32D36D}" destId="{10B286EE-A85C-42F4-B876-25D97E5B63EE}" srcOrd="0" destOrd="0" presId="urn:microsoft.com/office/officeart/2005/8/layout/chevron2"/>
    <dgm:cxn modelId="{C3BB3C36-0ECA-4DFE-A81A-3BCB63FC1AFC}" type="presOf" srcId="{060A879A-58AC-4465-9C2D-EE68CADD09A9}" destId="{34024D3E-8B0A-4233-ACB1-459807E9A396}" srcOrd="0" destOrd="0" presId="urn:microsoft.com/office/officeart/2005/8/layout/chevron2"/>
    <dgm:cxn modelId="{E09C770A-A629-4F74-8CC6-C91F6E5794BF}" srcId="{060A879A-58AC-4465-9C2D-EE68CADD09A9}" destId="{619D0BC5-6A3D-4C5B-BC66-04A2B9C254F7}" srcOrd="0" destOrd="0" parTransId="{2CA24789-1F3F-4387-A39D-54BF10AF3FBC}" sibTransId="{30AB0E4E-2E06-42F0-B27F-ACB12AB79BDD}"/>
    <dgm:cxn modelId="{A90B8B91-AF91-45EE-8612-E56724839419}" type="presOf" srcId="{828A5496-AC02-47E3-83C0-D173F080DDD2}" destId="{ABE0576A-FCAC-4752-81AC-E7D83ACACA98}" srcOrd="0" destOrd="0" presId="urn:microsoft.com/office/officeart/2005/8/layout/chevron2"/>
    <dgm:cxn modelId="{ACA73124-E815-4B8B-951D-F6CCF7EFC528}" type="presOf" srcId="{7BBC20D2-314F-4796-A6CD-405DDDE64EF1}" destId="{5AB6B28D-EFAC-4E0A-B1B1-C089A8013D91}" srcOrd="0" destOrd="0" presId="urn:microsoft.com/office/officeart/2005/8/layout/chevron2"/>
    <dgm:cxn modelId="{2899A83F-2D3F-47F5-A643-8A63222F8B3D}" type="presOf" srcId="{C65B5ECE-1F35-43B9-907E-30BC78CDF1DC}" destId="{6A9AD4CB-9681-4662-AEBE-DACDDF32A9DB}" srcOrd="0" destOrd="0" presId="urn:microsoft.com/office/officeart/2005/8/layout/chevron2"/>
    <dgm:cxn modelId="{41C7AAFC-9622-432B-A05C-458AC1F968F6}" type="presOf" srcId="{444567C3-AA42-4148-8ABE-DDB8C0AE5078}" destId="{1C5567A8-A67F-426C-A556-00D3D782F94B}" srcOrd="0" destOrd="0" presId="urn:microsoft.com/office/officeart/2005/8/layout/chevron2"/>
    <dgm:cxn modelId="{3B9F4BD8-5806-4B58-8C04-E9B5A2882316}" srcId="{060A879A-58AC-4465-9C2D-EE68CADD09A9}" destId="{F622EB66-855E-42B0-8561-2C0ABD32D36D}" srcOrd="4" destOrd="0" parTransId="{826E4C39-873C-4882-B355-F8BDCBCAD349}" sibTransId="{7EA269EC-7A01-43A6-BC5F-5D151EB2133C}"/>
    <dgm:cxn modelId="{DD446331-A9A2-4C6A-A6B5-63102973FD72}" srcId="{060A879A-58AC-4465-9C2D-EE68CADD09A9}" destId="{C65B5ECE-1F35-43B9-907E-30BC78CDF1DC}" srcOrd="2" destOrd="0" parTransId="{4A15A014-FDA1-4749-8B4D-66840D84A2CC}" sibTransId="{FDDE0BAD-038F-42FF-A027-A82792017945}"/>
    <dgm:cxn modelId="{8267B589-8448-49B4-B353-EADB0E9CBC85}" type="presOf" srcId="{520E5E25-37CC-4433-BBBF-C62DEC72A0F2}" destId="{452217D0-312F-49BE-A625-7F7F79A7DCD5}" srcOrd="0" destOrd="0" presId="urn:microsoft.com/office/officeart/2005/8/layout/chevron2"/>
    <dgm:cxn modelId="{17103993-8612-4BD0-9327-8D27D670D8FA}" srcId="{7BBC20D2-314F-4796-A6CD-405DDDE64EF1}" destId="{D5795B9E-A1AC-486C-BF04-42257D03F0C2}" srcOrd="0" destOrd="0" parTransId="{CB2A24D5-185C-48EA-82B6-913146DA3051}" sibTransId="{136A0B73-5BE6-43D5-9FD8-CC2D91E3B017}"/>
    <dgm:cxn modelId="{15A413C0-A9B4-4F3A-8693-4656DCBA8FE0}" type="presOf" srcId="{DED9DEBA-3DDF-4308-AC5F-6036D622F935}" destId="{4F56D946-7E95-42DF-8437-62EB4245E1CC}" srcOrd="0" destOrd="0" presId="urn:microsoft.com/office/officeart/2005/8/layout/chevron2"/>
    <dgm:cxn modelId="{F29B4CE4-F5B0-42D4-9B85-05374213AE09}" type="presOf" srcId="{D5795B9E-A1AC-486C-BF04-42257D03F0C2}" destId="{0B3D0AE6-92AF-423C-A238-5CEE0026D492}" srcOrd="0" destOrd="0" presId="urn:microsoft.com/office/officeart/2005/8/layout/chevron2"/>
    <dgm:cxn modelId="{5116B48E-90F7-4BC8-9C61-F9F746FD790F}" srcId="{F622EB66-855E-42B0-8561-2C0ABD32D36D}" destId="{828A5496-AC02-47E3-83C0-D173F080DDD2}" srcOrd="0" destOrd="0" parTransId="{905C3829-E259-467E-AD37-9A7FA55D8B73}" sibTransId="{26AE3A5F-EA6D-45C1-BA15-EAE8A312CC31}"/>
    <dgm:cxn modelId="{B13DBC50-BA1D-446E-B710-51074F3373AB}" srcId="{060A879A-58AC-4465-9C2D-EE68CADD09A9}" destId="{6DAD8A12-A863-42E0-A308-2BC55AFBF0A1}" srcOrd="3" destOrd="0" parTransId="{1CAF652C-7010-4414-B0A0-42B47E3747FB}" sibTransId="{FD604BE0-0C97-4D4F-92D1-0CC60F346A9B}"/>
    <dgm:cxn modelId="{C5420147-A041-4509-B007-22F79EAC5BC1}" srcId="{619D0BC5-6A3D-4C5B-BC66-04A2B9C254F7}" destId="{DED9DEBA-3DDF-4308-AC5F-6036D622F935}" srcOrd="0" destOrd="0" parTransId="{C6D8EC6A-201F-4709-B332-682712BAA455}" sibTransId="{59C5EEF2-F85A-4F54-BDFE-575D5F4237B8}"/>
    <dgm:cxn modelId="{E04ECFEC-5C7A-40CB-A590-60AE315C11A1}" srcId="{C65B5ECE-1F35-43B9-907E-30BC78CDF1DC}" destId="{444567C3-AA42-4148-8ABE-DDB8C0AE5078}" srcOrd="0" destOrd="0" parTransId="{7F7C024F-8BA0-4EF0-92D1-CBA490E3EF56}" sibTransId="{CADF7DEB-19E2-4C87-9A38-A6962E6E019C}"/>
    <dgm:cxn modelId="{A04B0A06-AA03-45B7-AD87-BFC2AF82B1D0}" type="presOf" srcId="{619D0BC5-6A3D-4C5B-BC66-04A2B9C254F7}" destId="{10A3385D-75BD-40FB-8073-3149D4B9A1D2}" srcOrd="0" destOrd="0" presId="urn:microsoft.com/office/officeart/2005/8/layout/chevron2"/>
    <dgm:cxn modelId="{CE23F0D8-5940-4A8F-8AF5-7E306E85D50D}" type="presParOf" srcId="{34024D3E-8B0A-4233-ACB1-459807E9A396}" destId="{07D732F8-0B82-4F59-9688-CDB4631587BD}" srcOrd="0" destOrd="0" presId="urn:microsoft.com/office/officeart/2005/8/layout/chevron2"/>
    <dgm:cxn modelId="{319F23B3-AAB0-412B-B3A2-E1571B4391A0}" type="presParOf" srcId="{07D732F8-0B82-4F59-9688-CDB4631587BD}" destId="{10A3385D-75BD-40FB-8073-3149D4B9A1D2}" srcOrd="0" destOrd="0" presId="urn:microsoft.com/office/officeart/2005/8/layout/chevron2"/>
    <dgm:cxn modelId="{929A8E43-7004-48F2-B707-2BBF675AFEA5}" type="presParOf" srcId="{07D732F8-0B82-4F59-9688-CDB4631587BD}" destId="{4F56D946-7E95-42DF-8437-62EB4245E1CC}" srcOrd="1" destOrd="0" presId="urn:microsoft.com/office/officeart/2005/8/layout/chevron2"/>
    <dgm:cxn modelId="{877C9CDC-9200-4883-8BAD-D9F02DE7858D}" type="presParOf" srcId="{34024D3E-8B0A-4233-ACB1-459807E9A396}" destId="{3851EDD6-8CAB-41F7-B3C8-7A24ECD5E3E5}" srcOrd="1" destOrd="0" presId="urn:microsoft.com/office/officeart/2005/8/layout/chevron2"/>
    <dgm:cxn modelId="{0E35F6EC-90D6-4CAE-B95A-F86DECD0A844}" type="presParOf" srcId="{34024D3E-8B0A-4233-ACB1-459807E9A396}" destId="{870F568F-4555-4227-9DA2-885BAF1E4FE3}" srcOrd="2" destOrd="0" presId="urn:microsoft.com/office/officeart/2005/8/layout/chevron2"/>
    <dgm:cxn modelId="{0C0A6E10-C1C8-4026-BC52-83732A896ECE}" type="presParOf" srcId="{870F568F-4555-4227-9DA2-885BAF1E4FE3}" destId="{5AB6B28D-EFAC-4E0A-B1B1-C089A8013D91}" srcOrd="0" destOrd="0" presId="urn:microsoft.com/office/officeart/2005/8/layout/chevron2"/>
    <dgm:cxn modelId="{2C7DF1AA-20EB-4CC9-A0C9-CB4935701D91}" type="presParOf" srcId="{870F568F-4555-4227-9DA2-885BAF1E4FE3}" destId="{0B3D0AE6-92AF-423C-A238-5CEE0026D492}" srcOrd="1" destOrd="0" presId="urn:microsoft.com/office/officeart/2005/8/layout/chevron2"/>
    <dgm:cxn modelId="{6D8F8D81-0B93-4E66-B11A-F9AE8760D763}" type="presParOf" srcId="{34024D3E-8B0A-4233-ACB1-459807E9A396}" destId="{EA5B5B53-90D2-4167-906C-4394D7E10826}" srcOrd="3" destOrd="0" presId="urn:microsoft.com/office/officeart/2005/8/layout/chevron2"/>
    <dgm:cxn modelId="{AFF059CC-ECA7-4B51-A3AF-8F734C9795FE}" type="presParOf" srcId="{34024D3E-8B0A-4233-ACB1-459807E9A396}" destId="{EE83EEFC-4DC7-45A3-A041-000013BEB234}" srcOrd="4" destOrd="0" presId="urn:microsoft.com/office/officeart/2005/8/layout/chevron2"/>
    <dgm:cxn modelId="{562CB7D8-E1E3-48A7-AB0F-50C13DEA27FD}" type="presParOf" srcId="{EE83EEFC-4DC7-45A3-A041-000013BEB234}" destId="{6A9AD4CB-9681-4662-AEBE-DACDDF32A9DB}" srcOrd="0" destOrd="0" presId="urn:microsoft.com/office/officeart/2005/8/layout/chevron2"/>
    <dgm:cxn modelId="{9AAAD5D1-7B76-4447-B8F6-1220C7C11854}" type="presParOf" srcId="{EE83EEFC-4DC7-45A3-A041-000013BEB234}" destId="{1C5567A8-A67F-426C-A556-00D3D782F94B}" srcOrd="1" destOrd="0" presId="urn:microsoft.com/office/officeart/2005/8/layout/chevron2"/>
    <dgm:cxn modelId="{6DDF4111-FD1D-427A-BC52-E2B75C1CF953}" type="presParOf" srcId="{34024D3E-8B0A-4233-ACB1-459807E9A396}" destId="{C66C982F-B23C-42B0-AEA9-5BD59EECBE2A}" srcOrd="5" destOrd="0" presId="urn:microsoft.com/office/officeart/2005/8/layout/chevron2"/>
    <dgm:cxn modelId="{6ADB1E57-42A0-4866-99D8-8E39BC873329}" type="presParOf" srcId="{34024D3E-8B0A-4233-ACB1-459807E9A396}" destId="{27394F47-8DD2-473C-9799-0A75535DB0AA}" srcOrd="6" destOrd="0" presId="urn:microsoft.com/office/officeart/2005/8/layout/chevron2"/>
    <dgm:cxn modelId="{33E69175-F587-435F-9B24-CC426D04F6E1}" type="presParOf" srcId="{27394F47-8DD2-473C-9799-0A75535DB0AA}" destId="{095C1B6B-33A0-4DE1-BB27-7A40543741F4}" srcOrd="0" destOrd="0" presId="urn:microsoft.com/office/officeart/2005/8/layout/chevron2"/>
    <dgm:cxn modelId="{8880E76B-DBCC-4E94-B119-AD2DF7A9BED6}" type="presParOf" srcId="{27394F47-8DD2-473C-9799-0A75535DB0AA}" destId="{452217D0-312F-49BE-A625-7F7F79A7DCD5}" srcOrd="1" destOrd="0" presId="urn:microsoft.com/office/officeart/2005/8/layout/chevron2"/>
    <dgm:cxn modelId="{CE97A3E7-31BB-4A6D-8E6D-9E2DAD5CE029}" type="presParOf" srcId="{34024D3E-8B0A-4233-ACB1-459807E9A396}" destId="{0C5BCC6A-8ACB-48BE-952F-ADA85038483B}" srcOrd="7" destOrd="0" presId="urn:microsoft.com/office/officeart/2005/8/layout/chevron2"/>
    <dgm:cxn modelId="{3EDF1A3C-72A5-4CA7-AFA2-0BEC84A1E26E}" type="presParOf" srcId="{34024D3E-8B0A-4233-ACB1-459807E9A396}" destId="{13D5DC0D-BDAE-491F-9832-F0B6100DD911}" srcOrd="8" destOrd="0" presId="urn:microsoft.com/office/officeart/2005/8/layout/chevron2"/>
    <dgm:cxn modelId="{FC6F157E-B124-4996-B879-306B290EDD39}" type="presParOf" srcId="{13D5DC0D-BDAE-491F-9832-F0B6100DD911}" destId="{10B286EE-A85C-42F4-B876-25D97E5B63EE}" srcOrd="0" destOrd="0" presId="urn:microsoft.com/office/officeart/2005/8/layout/chevron2"/>
    <dgm:cxn modelId="{EDDE8CD2-727A-4C14-9D7D-A326D6AEEBA6}" type="presParOf" srcId="{13D5DC0D-BDAE-491F-9832-F0B6100DD911}" destId="{ABE0576A-FCAC-4752-81AC-E7D83ACACA98}" srcOrd="1" destOrd="0" presId="urn:microsoft.com/office/officeart/2005/8/layout/chevron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F837F2-AB39-4DFE-8085-F36A87DEFAC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57718FD-EE6C-4450-949B-25E48EE138CD}">
      <dgm:prSet phldrT="[Текст]" custT="1"/>
      <dgm:spPr/>
      <dgm:t>
        <a:bodyPr/>
        <a:lstStyle/>
        <a:p>
          <a:r>
            <a:rPr lang="uk-UA" sz="2200" dirty="0" smtClean="0"/>
            <a:t>1) </a:t>
          </a:r>
          <a:r>
            <a:rPr lang="ru-RU" sz="2200" dirty="0" err="1" smtClean="0"/>
            <a:t>зовнішній</a:t>
          </a:r>
          <a:r>
            <a:rPr lang="ru-RU" sz="2200" dirty="0" smtClean="0"/>
            <a:t> контроль</a:t>
          </a:r>
          <a:r>
            <a:rPr lang="ru-RU" sz="1400" dirty="0" smtClean="0"/>
            <a:t> </a:t>
          </a:r>
          <a:endParaRPr lang="en-US" sz="1400" dirty="0"/>
        </a:p>
      </dgm:t>
    </dgm:pt>
    <dgm:pt modelId="{1D04C232-B874-48C5-8DE7-7ACF4C42DB10}" type="parTrans" cxnId="{66781DC3-7F5A-4758-9BEA-6A31B73099B1}">
      <dgm:prSet/>
      <dgm:spPr/>
      <dgm:t>
        <a:bodyPr/>
        <a:lstStyle/>
        <a:p>
          <a:endParaRPr lang="en-US"/>
        </a:p>
      </dgm:t>
    </dgm:pt>
    <dgm:pt modelId="{B7547822-F6C2-4048-BA71-1A2B2364123D}" type="sibTrans" cxnId="{66781DC3-7F5A-4758-9BEA-6A31B73099B1}">
      <dgm:prSet/>
      <dgm:spPr/>
      <dgm:t>
        <a:bodyPr/>
        <a:lstStyle/>
        <a:p>
          <a:endParaRPr lang="en-US"/>
        </a:p>
      </dgm:t>
    </dgm:pt>
    <dgm:pt modelId="{8D1E53A5-2543-4767-8616-BF1A1B9A0A33}">
      <dgm:prSet phldrT="[Текст]" custT="1"/>
      <dgm:spPr/>
      <dgm:t>
        <a:bodyPr/>
        <a:lstStyle/>
        <a:p>
          <a:r>
            <a:rPr lang="uk-UA" sz="2200" dirty="0" smtClean="0"/>
            <a:t>2)</a:t>
          </a:r>
          <a:r>
            <a:rPr lang="ru-RU" sz="2200" dirty="0" smtClean="0"/>
            <a:t> </a:t>
          </a:r>
          <a:r>
            <a:rPr lang="ru-RU" sz="2200" dirty="0" err="1" smtClean="0"/>
            <a:t>державний</a:t>
          </a:r>
          <a:r>
            <a:rPr lang="ru-RU" sz="2200" dirty="0" smtClean="0"/>
            <a:t> контроль</a:t>
          </a:r>
          <a:endParaRPr lang="en-US" sz="2200" dirty="0"/>
        </a:p>
      </dgm:t>
    </dgm:pt>
    <dgm:pt modelId="{5C3DF3F4-A578-40DB-B65D-DAEA137FF540}" type="parTrans" cxnId="{2D05D100-919E-4178-927B-B280DE20CA0B}">
      <dgm:prSet/>
      <dgm:spPr/>
      <dgm:t>
        <a:bodyPr/>
        <a:lstStyle/>
        <a:p>
          <a:endParaRPr lang="en-US"/>
        </a:p>
      </dgm:t>
    </dgm:pt>
    <dgm:pt modelId="{61AC2008-B967-4141-AF54-76D6C843608D}" type="sibTrans" cxnId="{2D05D100-919E-4178-927B-B280DE20CA0B}">
      <dgm:prSet/>
      <dgm:spPr/>
      <dgm:t>
        <a:bodyPr/>
        <a:lstStyle/>
        <a:p>
          <a:endParaRPr lang="en-US"/>
        </a:p>
      </dgm:t>
    </dgm:pt>
    <dgm:pt modelId="{E33DFF70-13DA-4F59-B45D-393FEF999202}">
      <dgm:prSet phldrT="[Текст]" custT="1"/>
      <dgm:spPr/>
      <dgm:t>
        <a:bodyPr/>
        <a:lstStyle/>
        <a:p>
          <a:r>
            <a:rPr lang="uk-UA" sz="2200" dirty="0" smtClean="0"/>
            <a:t>3) </a:t>
          </a:r>
          <a:r>
            <a:rPr lang="ru-RU" sz="2200" dirty="0" err="1" smtClean="0"/>
            <a:t>зовнішній</a:t>
          </a:r>
          <a:r>
            <a:rPr lang="ru-RU" sz="2200" dirty="0" smtClean="0"/>
            <a:t> аудит </a:t>
          </a:r>
          <a:r>
            <a:rPr lang="ru-RU" sz="1400" b="1" i="1" dirty="0" smtClean="0"/>
            <a:t> </a:t>
          </a:r>
          <a:r>
            <a:rPr lang="ru-RU" sz="1400" dirty="0" smtClean="0"/>
            <a:t> </a:t>
          </a:r>
          <a:endParaRPr lang="en-US" sz="1400" dirty="0"/>
        </a:p>
      </dgm:t>
    </dgm:pt>
    <dgm:pt modelId="{538F419B-931A-4202-AAF6-98A41C316887}" type="parTrans" cxnId="{5A9867DB-49FC-4A64-B39B-0A6FEC715752}">
      <dgm:prSet/>
      <dgm:spPr/>
      <dgm:t>
        <a:bodyPr/>
        <a:lstStyle/>
        <a:p>
          <a:endParaRPr lang="en-US"/>
        </a:p>
      </dgm:t>
    </dgm:pt>
    <dgm:pt modelId="{11920299-030C-41B2-BFA2-877DF34CEC0C}" type="sibTrans" cxnId="{5A9867DB-49FC-4A64-B39B-0A6FEC715752}">
      <dgm:prSet/>
      <dgm:spPr/>
      <dgm:t>
        <a:bodyPr/>
        <a:lstStyle/>
        <a:p>
          <a:endParaRPr lang="en-US"/>
        </a:p>
      </dgm:t>
    </dgm:pt>
    <dgm:pt modelId="{3BFE1A87-2EB4-41EC-B88E-09273864D044}">
      <dgm:prSet phldrT="[Текст]" custT="1"/>
      <dgm:spPr/>
      <dgm:t>
        <a:bodyPr/>
        <a:lstStyle/>
        <a:p>
          <a:r>
            <a:rPr lang="uk-UA" sz="2200" dirty="0" smtClean="0"/>
            <a:t>4)</a:t>
          </a:r>
          <a:r>
            <a:rPr lang="ru-RU" sz="2200" dirty="0" smtClean="0"/>
            <a:t> </a:t>
          </a:r>
          <a:r>
            <a:rPr lang="ru-RU" sz="2200" dirty="0" err="1" smtClean="0"/>
            <a:t>внутрішній</a:t>
          </a:r>
          <a:r>
            <a:rPr lang="ru-RU" sz="2200" dirty="0" smtClean="0"/>
            <a:t> контроль</a:t>
          </a:r>
          <a:r>
            <a:rPr lang="ru-RU" sz="1400" dirty="0" smtClean="0"/>
            <a:t> </a:t>
          </a:r>
          <a:endParaRPr lang="en-US" sz="1400" dirty="0"/>
        </a:p>
      </dgm:t>
    </dgm:pt>
    <dgm:pt modelId="{22CD983D-35E1-46F1-97C3-710493D580ED}" type="parTrans" cxnId="{A657A440-7641-4AF0-85C0-1C3238DE2E2B}">
      <dgm:prSet/>
      <dgm:spPr/>
      <dgm:t>
        <a:bodyPr/>
        <a:lstStyle/>
        <a:p>
          <a:endParaRPr lang="en-US"/>
        </a:p>
      </dgm:t>
    </dgm:pt>
    <dgm:pt modelId="{1CC7B236-31E0-4364-A74A-B91B2C41DFA9}" type="sibTrans" cxnId="{A657A440-7641-4AF0-85C0-1C3238DE2E2B}">
      <dgm:prSet/>
      <dgm:spPr/>
      <dgm:t>
        <a:bodyPr/>
        <a:lstStyle/>
        <a:p>
          <a:endParaRPr lang="en-US"/>
        </a:p>
      </dgm:t>
    </dgm:pt>
    <dgm:pt modelId="{FE9AE74C-BCD5-450A-9F8C-F2098FD973F1}">
      <dgm:prSet phldrT="[Текст]"/>
      <dgm:spPr/>
      <dgm:t>
        <a:bodyPr/>
        <a:lstStyle/>
        <a:p>
          <a:r>
            <a:rPr lang="uk-UA" dirty="0" smtClean="0"/>
            <a:t>5)</a:t>
          </a:r>
          <a:r>
            <a:rPr lang="ru-RU" dirty="0" smtClean="0"/>
            <a:t> </a:t>
          </a:r>
          <a:r>
            <a:rPr lang="ru-RU" dirty="0" err="1" smtClean="0"/>
            <a:t>внутрішній</a:t>
          </a:r>
          <a:r>
            <a:rPr lang="ru-RU" dirty="0" smtClean="0"/>
            <a:t> </a:t>
          </a:r>
          <a:r>
            <a:rPr lang="ru-RU" dirty="0" err="1" smtClean="0"/>
            <a:t>банківський</a:t>
          </a:r>
          <a:r>
            <a:rPr lang="ru-RU" dirty="0" smtClean="0"/>
            <a:t> аудит </a:t>
          </a:r>
          <a:endParaRPr lang="en-US" dirty="0"/>
        </a:p>
      </dgm:t>
    </dgm:pt>
    <dgm:pt modelId="{A6C24A10-B9DA-436F-A49C-085076C1DDA0}" type="parTrans" cxnId="{19C00023-ED1A-4A70-8CF6-7430CB1DECCB}">
      <dgm:prSet/>
      <dgm:spPr/>
      <dgm:t>
        <a:bodyPr/>
        <a:lstStyle/>
        <a:p>
          <a:endParaRPr lang="en-US"/>
        </a:p>
      </dgm:t>
    </dgm:pt>
    <dgm:pt modelId="{82372947-4001-43D5-8A2E-D509D0B0F2E7}" type="sibTrans" cxnId="{19C00023-ED1A-4A70-8CF6-7430CB1DECCB}">
      <dgm:prSet/>
      <dgm:spPr/>
      <dgm:t>
        <a:bodyPr/>
        <a:lstStyle/>
        <a:p>
          <a:endParaRPr lang="en-US"/>
        </a:p>
      </dgm:t>
    </dgm:pt>
    <dgm:pt modelId="{8A953710-7108-4179-9569-ACA9DCB4E0C9}">
      <dgm:prSet/>
      <dgm:spPr/>
      <dgm:t>
        <a:bodyPr/>
        <a:lstStyle/>
        <a:p>
          <a:r>
            <a:rPr lang="uk-UA" dirty="0" smtClean="0"/>
            <a:t>6)</a:t>
          </a:r>
          <a:r>
            <a:rPr lang="ru-RU" dirty="0" smtClean="0"/>
            <a:t> </a:t>
          </a:r>
          <a:r>
            <a:rPr lang="ru-RU" dirty="0" err="1" smtClean="0"/>
            <a:t>ревізійні</a:t>
          </a:r>
          <a:r>
            <a:rPr lang="ru-RU" dirty="0" smtClean="0"/>
            <a:t> </a:t>
          </a:r>
          <a:r>
            <a:rPr lang="ru-RU" dirty="0" err="1" smtClean="0"/>
            <a:t>комісії</a:t>
          </a:r>
          <a:endParaRPr lang="ru-RU" dirty="0"/>
        </a:p>
      </dgm:t>
    </dgm:pt>
    <dgm:pt modelId="{643EE5E3-9B6C-42B0-BB98-2FEAC922A564}" type="parTrans" cxnId="{80696572-F551-46E2-BB35-9F90C79CC70B}">
      <dgm:prSet/>
      <dgm:spPr/>
      <dgm:t>
        <a:bodyPr/>
        <a:lstStyle/>
        <a:p>
          <a:endParaRPr lang="en-US"/>
        </a:p>
      </dgm:t>
    </dgm:pt>
    <dgm:pt modelId="{54A0D0D2-56C5-4FE5-BA3E-685E29D450BE}" type="sibTrans" cxnId="{80696572-F551-46E2-BB35-9F90C79CC70B}">
      <dgm:prSet/>
      <dgm:spPr/>
      <dgm:t>
        <a:bodyPr/>
        <a:lstStyle/>
        <a:p>
          <a:endParaRPr lang="en-US"/>
        </a:p>
      </dgm:t>
    </dgm:pt>
    <dgm:pt modelId="{49E467CE-069C-458E-B6E4-34C1B8893BB1}" type="pres">
      <dgm:prSet presAssocID="{44F837F2-AB39-4DFE-8085-F36A87DEFAC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0CE0F0-A07C-40B4-ABF4-E591FA55F361}" type="pres">
      <dgm:prSet presAssocID="{857718FD-EE6C-4450-949B-25E48EE138C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C18902-165E-4BC8-8B64-60D19236770B}" type="pres">
      <dgm:prSet presAssocID="{B7547822-F6C2-4048-BA71-1A2B2364123D}" presName="sibTrans" presStyleCnt="0"/>
      <dgm:spPr/>
    </dgm:pt>
    <dgm:pt modelId="{9A72DB70-D0B4-4A40-AE0F-675DBEA24890}" type="pres">
      <dgm:prSet presAssocID="{8D1E53A5-2543-4767-8616-BF1A1B9A0A3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090815-3E2F-40CB-B396-D2C4B5B4628A}" type="pres">
      <dgm:prSet presAssocID="{61AC2008-B967-4141-AF54-76D6C843608D}" presName="sibTrans" presStyleCnt="0"/>
      <dgm:spPr/>
    </dgm:pt>
    <dgm:pt modelId="{C8F1B90F-DD15-4F09-812A-705AD48DD880}" type="pres">
      <dgm:prSet presAssocID="{E33DFF70-13DA-4F59-B45D-393FEF99920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EAB5B2-0EAA-4149-939C-7A0A6C681782}" type="pres">
      <dgm:prSet presAssocID="{11920299-030C-41B2-BFA2-877DF34CEC0C}" presName="sibTrans" presStyleCnt="0"/>
      <dgm:spPr/>
    </dgm:pt>
    <dgm:pt modelId="{0210A4E5-4BDD-47F4-8386-EDD2F8036AB5}" type="pres">
      <dgm:prSet presAssocID="{3BFE1A87-2EB4-41EC-B88E-09273864D04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8EBB50-350B-42E1-A691-005ED5FB0C7E}" type="pres">
      <dgm:prSet presAssocID="{1CC7B236-31E0-4364-A74A-B91B2C41DFA9}" presName="sibTrans" presStyleCnt="0"/>
      <dgm:spPr/>
    </dgm:pt>
    <dgm:pt modelId="{560E5D16-48D7-4963-97F3-2DB15C45529B}" type="pres">
      <dgm:prSet presAssocID="{FE9AE74C-BCD5-450A-9F8C-F2098FD973F1}" presName="node" presStyleLbl="node1" presStyleIdx="4" presStyleCnt="6" custScaleX="945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6F6AC0-EE01-4D2F-A05D-3E808D511623}" type="pres">
      <dgm:prSet presAssocID="{82372947-4001-43D5-8A2E-D509D0B0F2E7}" presName="sibTrans" presStyleCnt="0"/>
      <dgm:spPr/>
    </dgm:pt>
    <dgm:pt modelId="{B93DE9C3-29B5-433C-9A0F-94284DAD5AFA}" type="pres">
      <dgm:prSet presAssocID="{8A953710-7108-4179-9569-ACA9DCB4E0C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C00023-ED1A-4A70-8CF6-7430CB1DECCB}" srcId="{44F837F2-AB39-4DFE-8085-F36A87DEFAC6}" destId="{FE9AE74C-BCD5-450A-9F8C-F2098FD973F1}" srcOrd="4" destOrd="0" parTransId="{A6C24A10-B9DA-436F-A49C-085076C1DDA0}" sibTransId="{82372947-4001-43D5-8A2E-D509D0B0F2E7}"/>
    <dgm:cxn modelId="{A4316FE3-0456-409A-8616-8BB10179864B}" type="presOf" srcId="{FE9AE74C-BCD5-450A-9F8C-F2098FD973F1}" destId="{560E5D16-48D7-4963-97F3-2DB15C45529B}" srcOrd="0" destOrd="0" presId="urn:microsoft.com/office/officeart/2005/8/layout/default"/>
    <dgm:cxn modelId="{2D05D100-919E-4178-927B-B280DE20CA0B}" srcId="{44F837F2-AB39-4DFE-8085-F36A87DEFAC6}" destId="{8D1E53A5-2543-4767-8616-BF1A1B9A0A33}" srcOrd="1" destOrd="0" parTransId="{5C3DF3F4-A578-40DB-B65D-DAEA137FF540}" sibTransId="{61AC2008-B967-4141-AF54-76D6C843608D}"/>
    <dgm:cxn modelId="{7498D931-4D99-4FF2-9E6A-D0E3759D10B3}" type="presOf" srcId="{44F837F2-AB39-4DFE-8085-F36A87DEFAC6}" destId="{49E467CE-069C-458E-B6E4-34C1B8893BB1}" srcOrd="0" destOrd="0" presId="urn:microsoft.com/office/officeart/2005/8/layout/default"/>
    <dgm:cxn modelId="{5A9867DB-49FC-4A64-B39B-0A6FEC715752}" srcId="{44F837F2-AB39-4DFE-8085-F36A87DEFAC6}" destId="{E33DFF70-13DA-4F59-B45D-393FEF999202}" srcOrd="2" destOrd="0" parTransId="{538F419B-931A-4202-AAF6-98A41C316887}" sibTransId="{11920299-030C-41B2-BFA2-877DF34CEC0C}"/>
    <dgm:cxn modelId="{A657A440-7641-4AF0-85C0-1C3238DE2E2B}" srcId="{44F837F2-AB39-4DFE-8085-F36A87DEFAC6}" destId="{3BFE1A87-2EB4-41EC-B88E-09273864D044}" srcOrd="3" destOrd="0" parTransId="{22CD983D-35E1-46F1-97C3-710493D580ED}" sibTransId="{1CC7B236-31E0-4364-A74A-B91B2C41DFA9}"/>
    <dgm:cxn modelId="{766F679B-A61F-44B4-866B-AE3D1D3D04BF}" type="presOf" srcId="{8A953710-7108-4179-9569-ACA9DCB4E0C9}" destId="{B93DE9C3-29B5-433C-9A0F-94284DAD5AFA}" srcOrd="0" destOrd="0" presId="urn:microsoft.com/office/officeart/2005/8/layout/default"/>
    <dgm:cxn modelId="{0E8A113D-42E8-4965-A21F-B8C34B9E4190}" type="presOf" srcId="{8D1E53A5-2543-4767-8616-BF1A1B9A0A33}" destId="{9A72DB70-D0B4-4A40-AE0F-675DBEA24890}" srcOrd="0" destOrd="0" presId="urn:microsoft.com/office/officeart/2005/8/layout/default"/>
    <dgm:cxn modelId="{F1D6B6FB-B231-411D-B644-91E246670A35}" type="presOf" srcId="{3BFE1A87-2EB4-41EC-B88E-09273864D044}" destId="{0210A4E5-4BDD-47F4-8386-EDD2F8036AB5}" srcOrd="0" destOrd="0" presId="urn:microsoft.com/office/officeart/2005/8/layout/default"/>
    <dgm:cxn modelId="{80696572-F551-46E2-BB35-9F90C79CC70B}" srcId="{44F837F2-AB39-4DFE-8085-F36A87DEFAC6}" destId="{8A953710-7108-4179-9569-ACA9DCB4E0C9}" srcOrd="5" destOrd="0" parTransId="{643EE5E3-9B6C-42B0-BB98-2FEAC922A564}" sibTransId="{54A0D0D2-56C5-4FE5-BA3E-685E29D450BE}"/>
    <dgm:cxn modelId="{9CF916A3-D994-4708-8AC7-D32F84B244E8}" type="presOf" srcId="{857718FD-EE6C-4450-949B-25E48EE138CD}" destId="{9C0CE0F0-A07C-40B4-ABF4-E591FA55F361}" srcOrd="0" destOrd="0" presId="urn:microsoft.com/office/officeart/2005/8/layout/default"/>
    <dgm:cxn modelId="{1F9F6A50-E334-4F1C-8B4A-6909725AA35A}" type="presOf" srcId="{E33DFF70-13DA-4F59-B45D-393FEF999202}" destId="{C8F1B90F-DD15-4F09-812A-705AD48DD880}" srcOrd="0" destOrd="0" presId="urn:microsoft.com/office/officeart/2005/8/layout/default"/>
    <dgm:cxn modelId="{66781DC3-7F5A-4758-9BEA-6A31B73099B1}" srcId="{44F837F2-AB39-4DFE-8085-F36A87DEFAC6}" destId="{857718FD-EE6C-4450-949B-25E48EE138CD}" srcOrd="0" destOrd="0" parTransId="{1D04C232-B874-48C5-8DE7-7ACF4C42DB10}" sibTransId="{B7547822-F6C2-4048-BA71-1A2B2364123D}"/>
    <dgm:cxn modelId="{146ACB90-ABA3-4224-A6D4-E85F58572E03}" type="presParOf" srcId="{49E467CE-069C-458E-B6E4-34C1B8893BB1}" destId="{9C0CE0F0-A07C-40B4-ABF4-E591FA55F361}" srcOrd="0" destOrd="0" presId="urn:microsoft.com/office/officeart/2005/8/layout/default"/>
    <dgm:cxn modelId="{AFA63C32-7028-4DDB-93C7-978099B80263}" type="presParOf" srcId="{49E467CE-069C-458E-B6E4-34C1B8893BB1}" destId="{A0C18902-165E-4BC8-8B64-60D19236770B}" srcOrd="1" destOrd="0" presId="urn:microsoft.com/office/officeart/2005/8/layout/default"/>
    <dgm:cxn modelId="{26B489CC-E998-4EAA-B3A5-8984DE244EB1}" type="presParOf" srcId="{49E467CE-069C-458E-B6E4-34C1B8893BB1}" destId="{9A72DB70-D0B4-4A40-AE0F-675DBEA24890}" srcOrd="2" destOrd="0" presId="urn:microsoft.com/office/officeart/2005/8/layout/default"/>
    <dgm:cxn modelId="{4CF069BF-DD33-4A9F-825B-8347F19F3195}" type="presParOf" srcId="{49E467CE-069C-458E-B6E4-34C1B8893BB1}" destId="{5B090815-3E2F-40CB-B396-D2C4B5B4628A}" srcOrd="3" destOrd="0" presId="urn:microsoft.com/office/officeart/2005/8/layout/default"/>
    <dgm:cxn modelId="{4EB3CA36-CA40-4342-9C5E-14A3FF43B7B4}" type="presParOf" srcId="{49E467CE-069C-458E-B6E4-34C1B8893BB1}" destId="{C8F1B90F-DD15-4F09-812A-705AD48DD880}" srcOrd="4" destOrd="0" presId="urn:microsoft.com/office/officeart/2005/8/layout/default"/>
    <dgm:cxn modelId="{15433A57-0F6F-4E50-A57C-04667DDD7361}" type="presParOf" srcId="{49E467CE-069C-458E-B6E4-34C1B8893BB1}" destId="{59EAB5B2-0EAA-4149-939C-7A0A6C681782}" srcOrd="5" destOrd="0" presId="urn:microsoft.com/office/officeart/2005/8/layout/default"/>
    <dgm:cxn modelId="{F665C0EF-184E-4ECB-96F2-3F3AB2FBBEB7}" type="presParOf" srcId="{49E467CE-069C-458E-B6E4-34C1B8893BB1}" destId="{0210A4E5-4BDD-47F4-8386-EDD2F8036AB5}" srcOrd="6" destOrd="0" presId="urn:microsoft.com/office/officeart/2005/8/layout/default"/>
    <dgm:cxn modelId="{964606A5-6768-4E51-9726-E40C0FE42276}" type="presParOf" srcId="{49E467CE-069C-458E-B6E4-34C1B8893BB1}" destId="{568EBB50-350B-42E1-A691-005ED5FB0C7E}" srcOrd="7" destOrd="0" presId="urn:microsoft.com/office/officeart/2005/8/layout/default"/>
    <dgm:cxn modelId="{848E2224-1704-420D-BE54-9BBC24663FA2}" type="presParOf" srcId="{49E467CE-069C-458E-B6E4-34C1B8893BB1}" destId="{560E5D16-48D7-4963-97F3-2DB15C45529B}" srcOrd="8" destOrd="0" presId="urn:microsoft.com/office/officeart/2005/8/layout/default"/>
    <dgm:cxn modelId="{A965D673-8811-422A-B313-16C19EA4A2C0}" type="presParOf" srcId="{49E467CE-069C-458E-B6E4-34C1B8893BB1}" destId="{4F6F6AC0-EE01-4D2F-A05D-3E808D511623}" srcOrd="9" destOrd="0" presId="urn:microsoft.com/office/officeart/2005/8/layout/default"/>
    <dgm:cxn modelId="{BA8556D5-1702-488C-9D71-BA86684EB9A3}" type="presParOf" srcId="{49E467CE-069C-458E-B6E4-34C1B8893BB1}" destId="{B93DE9C3-29B5-433C-9A0F-94284DAD5AFA}" srcOrd="10" destOrd="0" presId="urn:microsoft.com/office/officeart/2005/8/layout/default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40FDCBC-2667-4B8B-8DE1-6AB4B79C5ADF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D67FB19-1510-46E3-BACF-0C15627C06B8}">
      <dgm:prSet phldrT="[Текст]" custT="1"/>
      <dgm:spPr/>
      <dgm:t>
        <a:bodyPr/>
        <a:lstStyle/>
        <a:p>
          <a:r>
            <a:rPr lang="ru-RU" sz="1400" dirty="0" err="1" smtClean="0"/>
            <a:t>Захист</a:t>
          </a:r>
          <a:r>
            <a:rPr lang="ru-RU" sz="1400" dirty="0" smtClean="0"/>
            <a:t> </a:t>
          </a:r>
          <a:r>
            <a:rPr lang="ru-RU" sz="1400" dirty="0" err="1" smtClean="0"/>
            <a:t>акціонерів</a:t>
          </a:r>
          <a:r>
            <a:rPr lang="ru-RU" sz="1400" dirty="0" smtClean="0"/>
            <a:t> </a:t>
          </a:r>
          <a:r>
            <a:rPr lang="ru-RU" sz="1400" dirty="0" err="1" smtClean="0"/>
            <a:t>і</a:t>
          </a:r>
          <a:r>
            <a:rPr lang="ru-RU" sz="1400" dirty="0" smtClean="0"/>
            <a:t> </a:t>
          </a:r>
          <a:r>
            <a:rPr lang="ru-RU" sz="1400" dirty="0" err="1" smtClean="0"/>
            <a:t>вкладників</a:t>
          </a:r>
          <a:r>
            <a:rPr lang="ru-RU" sz="1400" dirty="0" smtClean="0"/>
            <a:t> кожного конкретного банку </a:t>
          </a:r>
          <a:r>
            <a:rPr lang="ru-RU" sz="1400" dirty="0" err="1" smtClean="0"/>
            <a:t>від</a:t>
          </a:r>
          <a:r>
            <a:rPr lang="ru-RU" sz="1400" dirty="0" smtClean="0"/>
            <a:t> некомпетентного </a:t>
          </a:r>
          <a:r>
            <a:rPr lang="ru-RU" sz="1400" dirty="0" err="1" smtClean="0"/>
            <a:t>управління</a:t>
          </a:r>
          <a:r>
            <a:rPr lang="ru-RU" sz="1400" dirty="0" smtClean="0"/>
            <a:t> та </a:t>
          </a:r>
          <a:r>
            <a:rPr lang="ru-RU" sz="1400" dirty="0" err="1" smtClean="0"/>
            <a:t>зловживань</a:t>
          </a:r>
          <a:endParaRPr lang="en-US" sz="1400" dirty="0"/>
        </a:p>
      </dgm:t>
    </dgm:pt>
    <dgm:pt modelId="{567FCFAB-3AFC-4D42-B73D-D5C333E15680}" type="parTrans" cxnId="{E6743F6B-9520-4B13-BF36-9C8DEBF59285}">
      <dgm:prSet/>
      <dgm:spPr/>
      <dgm:t>
        <a:bodyPr/>
        <a:lstStyle/>
        <a:p>
          <a:endParaRPr lang="en-US"/>
        </a:p>
      </dgm:t>
    </dgm:pt>
    <dgm:pt modelId="{B616D9B9-7001-4C8A-944C-8DE958A51ECD}" type="sibTrans" cxnId="{E6743F6B-9520-4B13-BF36-9C8DEBF59285}">
      <dgm:prSet/>
      <dgm:spPr/>
      <dgm:t>
        <a:bodyPr/>
        <a:lstStyle/>
        <a:p>
          <a:endParaRPr lang="en-US"/>
        </a:p>
      </dgm:t>
    </dgm:pt>
    <dgm:pt modelId="{2915A685-0E35-4C1F-964E-AEB89CFEE05E}">
      <dgm:prSet phldrT="[Текст]"/>
      <dgm:spPr/>
      <dgm:t>
        <a:bodyPr/>
        <a:lstStyle/>
        <a:p>
          <a:r>
            <a:rPr lang="ru-RU" dirty="0" err="1" smtClean="0"/>
            <a:t>Підтримання</a:t>
          </a:r>
          <a:r>
            <a:rPr lang="ru-RU" dirty="0" smtClean="0"/>
            <a:t>  </a:t>
          </a:r>
          <a:r>
            <a:rPr lang="ru-RU" dirty="0" err="1" smtClean="0"/>
            <a:t>стабільності</a:t>
          </a:r>
          <a:r>
            <a:rPr lang="ru-RU" dirty="0" smtClean="0"/>
            <a:t> на </a:t>
          </a:r>
          <a:r>
            <a:rPr lang="ru-RU" dirty="0" err="1" smtClean="0"/>
            <a:t>фінансовому</a:t>
          </a:r>
          <a:r>
            <a:rPr lang="ru-RU" dirty="0" smtClean="0"/>
            <a:t> ринку через </a:t>
          </a:r>
          <a:r>
            <a:rPr lang="ru-RU" dirty="0" err="1" smtClean="0"/>
            <a:t>попередження</a:t>
          </a:r>
          <a:r>
            <a:rPr lang="ru-RU" dirty="0" smtClean="0"/>
            <a:t> "системного </a:t>
          </a:r>
          <a:r>
            <a:rPr lang="ru-RU" dirty="0" err="1" smtClean="0"/>
            <a:t>ризику</a:t>
          </a:r>
          <a:r>
            <a:rPr lang="ru-RU" dirty="0" smtClean="0"/>
            <a:t>"</a:t>
          </a:r>
          <a:endParaRPr lang="en-US" dirty="0"/>
        </a:p>
      </dgm:t>
    </dgm:pt>
    <dgm:pt modelId="{02501A60-EF91-4772-B6D6-06668D956007}" type="parTrans" cxnId="{A410A234-A796-4DAB-9115-B2AB55A19DBA}">
      <dgm:prSet/>
      <dgm:spPr/>
      <dgm:t>
        <a:bodyPr/>
        <a:lstStyle/>
        <a:p>
          <a:endParaRPr lang="en-US"/>
        </a:p>
      </dgm:t>
    </dgm:pt>
    <dgm:pt modelId="{0CA46576-492C-4562-A008-08074AAA7706}" type="sibTrans" cxnId="{A410A234-A796-4DAB-9115-B2AB55A19DBA}">
      <dgm:prSet/>
      <dgm:spPr/>
      <dgm:t>
        <a:bodyPr/>
        <a:lstStyle/>
        <a:p>
          <a:endParaRPr lang="en-US"/>
        </a:p>
      </dgm:t>
    </dgm:pt>
    <dgm:pt modelId="{F5D6DF48-B003-4D16-B7EA-0EA8F437DA1D}" type="pres">
      <dgm:prSet presAssocID="{440FDCBC-2667-4B8B-8DE1-6AB4B79C5AD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3F03AE-D5D8-4789-A025-5A3AF03FDC71}" type="pres">
      <dgm:prSet presAssocID="{440FDCBC-2667-4B8B-8DE1-6AB4B79C5ADF}" presName="dummyMaxCanvas" presStyleCnt="0">
        <dgm:presLayoutVars/>
      </dgm:prSet>
      <dgm:spPr/>
    </dgm:pt>
    <dgm:pt modelId="{1791EAA4-E08E-4516-BB19-EA63135D63A6}" type="pres">
      <dgm:prSet presAssocID="{440FDCBC-2667-4B8B-8DE1-6AB4B79C5ADF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AD6309-9F84-48EF-8AB6-5A36B1A1CB85}" type="pres">
      <dgm:prSet presAssocID="{440FDCBC-2667-4B8B-8DE1-6AB4B79C5ADF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250188-D29B-451E-95EC-FE1449936096}" type="pres">
      <dgm:prSet presAssocID="{440FDCBC-2667-4B8B-8DE1-6AB4B79C5ADF}" presName="TwoConn_1-2" presStyleLbl="fgAccFollowNode1" presStyleIdx="0" presStyleCnt="1" custScaleX="55813" custScaleY="59259" custLinFactNeighborX="1823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B25A43-9E2E-4E06-B2F9-2AA4493A3461}" type="pres">
      <dgm:prSet presAssocID="{440FDCBC-2667-4B8B-8DE1-6AB4B79C5ADF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2DE9F1-A990-465E-BCA5-2F946CAF3C09}" type="pres">
      <dgm:prSet presAssocID="{440FDCBC-2667-4B8B-8DE1-6AB4B79C5ADF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C77F3F-0515-46C1-80AA-AE462E4A57F9}" type="presOf" srcId="{2915A685-0E35-4C1F-964E-AEB89CFEE05E}" destId="{3FAD6309-9F84-48EF-8AB6-5A36B1A1CB85}" srcOrd="0" destOrd="0" presId="urn:microsoft.com/office/officeart/2005/8/layout/vProcess5"/>
    <dgm:cxn modelId="{00EBDB99-EFFC-43FA-8BDD-C5FA386D8476}" type="presOf" srcId="{AD67FB19-1510-46E3-BACF-0C15627C06B8}" destId="{72B25A43-9E2E-4E06-B2F9-2AA4493A3461}" srcOrd="1" destOrd="0" presId="urn:microsoft.com/office/officeart/2005/8/layout/vProcess5"/>
    <dgm:cxn modelId="{E6743F6B-9520-4B13-BF36-9C8DEBF59285}" srcId="{440FDCBC-2667-4B8B-8DE1-6AB4B79C5ADF}" destId="{AD67FB19-1510-46E3-BACF-0C15627C06B8}" srcOrd="0" destOrd="0" parTransId="{567FCFAB-3AFC-4D42-B73D-D5C333E15680}" sibTransId="{B616D9B9-7001-4C8A-944C-8DE958A51ECD}"/>
    <dgm:cxn modelId="{E5EE4BF1-D5A3-411C-A1A6-310E55741F48}" type="presOf" srcId="{B616D9B9-7001-4C8A-944C-8DE958A51ECD}" destId="{D1250188-D29B-451E-95EC-FE1449936096}" srcOrd="0" destOrd="0" presId="urn:microsoft.com/office/officeart/2005/8/layout/vProcess5"/>
    <dgm:cxn modelId="{DB8D8601-947C-4EEE-A942-E8FDB606D48B}" type="presOf" srcId="{2915A685-0E35-4C1F-964E-AEB89CFEE05E}" destId="{AA2DE9F1-A990-465E-BCA5-2F946CAF3C09}" srcOrd="1" destOrd="0" presId="urn:microsoft.com/office/officeart/2005/8/layout/vProcess5"/>
    <dgm:cxn modelId="{A410A234-A796-4DAB-9115-B2AB55A19DBA}" srcId="{440FDCBC-2667-4B8B-8DE1-6AB4B79C5ADF}" destId="{2915A685-0E35-4C1F-964E-AEB89CFEE05E}" srcOrd="1" destOrd="0" parTransId="{02501A60-EF91-4772-B6D6-06668D956007}" sibTransId="{0CA46576-492C-4562-A008-08074AAA7706}"/>
    <dgm:cxn modelId="{180D4E12-D2B7-4344-8A08-623C08E524E6}" type="presOf" srcId="{440FDCBC-2667-4B8B-8DE1-6AB4B79C5ADF}" destId="{F5D6DF48-B003-4D16-B7EA-0EA8F437DA1D}" srcOrd="0" destOrd="0" presId="urn:microsoft.com/office/officeart/2005/8/layout/vProcess5"/>
    <dgm:cxn modelId="{7283488B-13C1-45B0-BFBB-B42050A124C1}" type="presOf" srcId="{AD67FB19-1510-46E3-BACF-0C15627C06B8}" destId="{1791EAA4-E08E-4516-BB19-EA63135D63A6}" srcOrd="0" destOrd="0" presId="urn:microsoft.com/office/officeart/2005/8/layout/vProcess5"/>
    <dgm:cxn modelId="{A60336C7-75AE-472E-B67C-26024883162B}" type="presParOf" srcId="{F5D6DF48-B003-4D16-B7EA-0EA8F437DA1D}" destId="{8D3F03AE-D5D8-4789-A025-5A3AF03FDC71}" srcOrd="0" destOrd="0" presId="urn:microsoft.com/office/officeart/2005/8/layout/vProcess5"/>
    <dgm:cxn modelId="{A00D7788-700D-4C57-BA82-8B1A9ED8157A}" type="presParOf" srcId="{F5D6DF48-B003-4D16-B7EA-0EA8F437DA1D}" destId="{1791EAA4-E08E-4516-BB19-EA63135D63A6}" srcOrd="1" destOrd="0" presId="urn:microsoft.com/office/officeart/2005/8/layout/vProcess5"/>
    <dgm:cxn modelId="{F3A23030-EBCD-46A1-8C74-C40B47A9BC39}" type="presParOf" srcId="{F5D6DF48-B003-4D16-B7EA-0EA8F437DA1D}" destId="{3FAD6309-9F84-48EF-8AB6-5A36B1A1CB85}" srcOrd="2" destOrd="0" presId="urn:microsoft.com/office/officeart/2005/8/layout/vProcess5"/>
    <dgm:cxn modelId="{32D54B9E-B50D-445C-9B03-D24B1F62D297}" type="presParOf" srcId="{F5D6DF48-B003-4D16-B7EA-0EA8F437DA1D}" destId="{D1250188-D29B-451E-95EC-FE1449936096}" srcOrd="3" destOrd="0" presId="urn:microsoft.com/office/officeart/2005/8/layout/vProcess5"/>
    <dgm:cxn modelId="{4B746D19-83BF-49C8-BEF5-7C51435B5414}" type="presParOf" srcId="{F5D6DF48-B003-4D16-B7EA-0EA8F437DA1D}" destId="{72B25A43-9E2E-4E06-B2F9-2AA4493A3461}" srcOrd="4" destOrd="0" presId="urn:microsoft.com/office/officeart/2005/8/layout/vProcess5"/>
    <dgm:cxn modelId="{78F44E74-2FF9-4A0C-8C3B-63A630CDB6F8}" type="presParOf" srcId="{F5D6DF48-B003-4D16-B7EA-0EA8F437DA1D}" destId="{AA2DE9F1-A990-465E-BCA5-2F946CAF3C09}" srcOrd="5" destOrd="0" presId="urn:microsoft.com/office/officeart/2005/8/layout/vProcess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60A879A-58AC-4465-9C2D-EE68CADD09A9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19D0BC5-6A3D-4C5B-BC66-04A2B9C254F7}">
      <dgm:prSet phldrT="[Текст]"/>
      <dgm:spPr/>
      <dgm:t>
        <a:bodyPr/>
        <a:lstStyle/>
        <a:p>
          <a:r>
            <a:rPr lang="uk-UA" dirty="0" smtClean="0"/>
            <a:t>1</a:t>
          </a:r>
          <a:endParaRPr lang="en-US" dirty="0"/>
        </a:p>
      </dgm:t>
    </dgm:pt>
    <dgm:pt modelId="{2CA24789-1F3F-4387-A39D-54BF10AF3FBC}" type="parTrans" cxnId="{E09C770A-A629-4F74-8CC6-C91F6E5794BF}">
      <dgm:prSet/>
      <dgm:spPr/>
      <dgm:t>
        <a:bodyPr/>
        <a:lstStyle/>
        <a:p>
          <a:endParaRPr lang="en-US"/>
        </a:p>
      </dgm:t>
    </dgm:pt>
    <dgm:pt modelId="{30AB0E4E-2E06-42F0-B27F-ACB12AB79BDD}" type="sibTrans" cxnId="{E09C770A-A629-4F74-8CC6-C91F6E5794BF}">
      <dgm:prSet/>
      <dgm:spPr/>
      <dgm:t>
        <a:bodyPr/>
        <a:lstStyle/>
        <a:p>
          <a:endParaRPr lang="en-US"/>
        </a:p>
      </dgm:t>
    </dgm:pt>
    <dgm:pt modelId="{DED9DEBA-3DDF-4308-AC5F-6036D622F935}">
      <dgm:prSet phldrT="[Текст]"/>
      <dgm:spPr/>
      <dgm:t>
        <a:bodyPr/>
        <a:lstStyle/>
        <a:p>
          <a:r>
            <a:rPr lang="ru-RU" b="0" i="0" dirty="0" err="1" smtClean="0"/>
            <a:t>емісія</a:t>
          </a:r>
          <a:r>
            <a:rPr lang="ru-RU" b="0" i="0" dirty="0" smtClean="0"/>
            <a:t> </a:t>
          </a:r>
          <a:r>
            <a:rPr lang="ru-RU" b="0" i="0" dirty="0" err="1" smtClean="0"/>
            <a:t>готівки</a:t>
          </a:r>
          <a:r>
            <a:rPr lang="ru-RU" b="0" i="0" dirty="0" smtClean="0"/>
            <a:t> та </a:t>
          </a:r>
          <a:r>
            <a:rPr lang="ru-RU" b="0" i="0" dirty="0" err="1" smtClean="0"/>
            <a:t>організація</a:t>
          </a:r>
          <a:r>
            <a:rPr lang="ru-RU" b="0" i="0" dirty="0" smtClean="0"/>
            <a:t> грошового </a:t>
          </a:r>
          <a:r>
            <a:rPr lang="ru-RU" b="0" i="0" dirty="0" err="1" smtClean="0"/>
            <a:t>обігу</a:t>
          </a:r>
          <a:r>
            <a:rPr lang="ru-RU" b="0" i="0" dirty="0" smtClean="0"/>
            <a:t> </a:t>
          </a:r>
          <a:endParaRPr lang="en-US" b="0" i="0" dirty="0"/>
        </a:p>
      </dgm:t>
    </dgm:pt>
    <dgm:pt modelId="{C6D8EC6A-201F-4709-B332-682712BAA455}" type="parTrans" cxnId="{C5420147-A041-4509-B007-22F79EAC5BC1}">
      <dgm:prSet/>
      <dgm:spPr/>
      <dgm:t>
        <a:bodyPr/>
        <a:lstStyle/>
        <a:p>
          <a:endParaRPr lang="en-US"/>
        </a:p>
      </dgm:t>
    </dgm:pt>
    <dgm:pt modelId="{59C5EEF2-F85A-4F54-BDFE-575D5F4237B8}" type="sibTrans" cxnId="{C5420147-A041-4509-B007-22F79EAC5BC1}">
      <dgm:prSet/>
      <dgm:spPr/>
      <dgm:t>
        <a:bodyPr/>
        <a:lstStyle/>
        <a:p>
          <a:endParaRPr lang="en-US"/>
        </a:p>
      </dgm:t>
    </dgm:pt>
    <dgm:pt modelId="{7BBC20D2-314F-4796-A6CD-405DDDE64EF1}">
      <dgm:prSet phldrT="[Текст]"/>
      <dgm:spPr/>
      <dgm:t>
        <a:bodyPr/>
        <a:lstStyle/>
        <a:p>
          <a:r>
            <a:rPr lang="uk-UA" dirty="0" smtClean="0"/>
            <a:t>2</a:t>
          </a:r>
          <a:endParaRPr lang="en-US" dirty="0"/>
        </a:p>
      </dgm:t>
    </dgm:pt>
    <dgm:pt modelId="{1EA2F332-D2DF-4323-8D08-75402BCEB23F}" type="parTrans" cxnId="{69312234-211D-41B6-9D49-0A07241D74AA}">
      <dgm:prSet/>
      <dgm:spPr/>
      <dgm:t>
        <a:bodyPr/>
        <a:lstStyle/>
        <a:p>
          <a:endParaRPr lang="en-US"/>
        </a:p>
      </dgm:t>
    </dgm:pt>
    <dgm:pt modelId="{FC0BCE19-48E3-4EC6-9E07-5F7F8CABCF9A}" type="sibTrans" cxnId="{69312234-211D-41B6-9D49-0A07241D74AA}">
      <dgm:prSet/>
      <dgm:spPr/>
      <dgm:t>
        <a:bodyPr/>
        <a:lstStyle/>
        <a:p>
          <a:endParaRPr lang="en-US"/>
        </a:p>
      </dgm:t>
    </dgm:pt>
    <dgm:pt modelId="{D5795B9E-A1AC-486C-BF04-42257D03F0C2}">
      <dgm:prSet phldrT="[Текст]"/>
      <dgm:spPr/>
      <dgm:t>
        <a:bodyPr/>
        <a:lstStyle/>
        <a:p>
          <a:r>
            <a:rPr lang="ru-RU" b="0" i="0" dirty="0" smtClean="0"/>
            <a:t>банк </a:t>
          </a:r>
          <a:r>
            <a:rPr lang="ru-RU" b="0" i="0" dirty="0" err="1" smtClean="0"/>
            <a:t>банків</a:t>
          </a:r>
          <a:r>
            <a:rPr lang="ru-RU" b="0" i="0" dirty="0" smtClean="0"/>
            <a:t> </a:t>
          </a:r>
          <a:endParaRPr lang="en-US" b="0" i="0" dirty="0"/>
        </a:p>
      </dgm:t>
    </dgm:pt>
    <dgm:pt modelId="{CB2A24D5-185C-48EA-82B6-913146DA3051}" type="parTrans" cxnId="{17103993-8612-4BD0-9327-8D27D670D8FA}">
      <dgm:prSet/>
      <dgm:spPr/>
      <dgm:t>
        <a:bodyPr/>
        <a:lstStyle/>
        <a:p>
          <a:endParaRPr lang="en-US"/>
        </a:p>
      </dgm:t>
    </dgm:pt>
    <dgm:pt modelId="{136A0B73-5BE6-43D5-9FD8-CC2D91E3B017}" type="sibTrans" cxnId="{17103993-8612-4BD0-9327-8D27D670D8FA}">
      <dgm:prSet/>
      <dgm:spPr/>
      <dgm:t>
        <a:bodyPr/>
        <a:lstStyle/>
        <a:p>
          <a:endParaRPr lang="en-US"/>
        </a:p>
      </dgm:t>
    </dgm:pt>
    <dgm:pt modelId="{C65B5ECE-1F35-43B9-907E-30BC78CDF1DC}">
      <dgm:prSet phldrT="[Текст]"/>
      <dgm:spPr/>
      <dgm:t>
        <a:bodyPr/>
        <a:lstStyle/>
        <a:p>
          <a:r>
            <a:rPr lang="uk-UA" dirty="0" smtClean="0"/>
            <a:t>3</a:t>
          </a:r>
          <a:endParaRPr lang="en-US" dirty="0"/>
        </a:p>
      </dgm:t>
    </dgm:pt>
    <dgm:pt modelId="{4A15A014-FDA1-4749-8B4D-66840D84A2CC}" type="parTrans" cxnId="{DD446331-A9A2-4C6A-A6B5-63102973FD72}">
      <dgm:prSet/>
      <dgm:spPr/>
      <dgm:t>
        <a:bodyPr/>
        <a:lstStyle/>
        <a:p>
          <a:endParaRPr lang="en-US"/>
        </a:p>
      </dgm:t>
    </dgm:pt>
    <dgm:pt modelId="{FDDE0BAD-038F-42FF-A027-A82792017945}" type="sibTrans" cxnId="{DD446331-A9A2-4C6A-A6B5-63102973FD72}">
      <dgm:prSet/>
      <dgm:spPr/>
      <dgm:t>
        <a:bodyPr/>
        <a:lstStyle/>
        <a:p>
          <a:endParaRPr lang="en-US"/>
        </a:p>
      </dgm:t>
    </dgm:pt>
    <dgm:pt modelId="{444567C3-AA42-4148-8ABE-DDB8C0AE5078}">
      <dgm:prSet phldrT="[Текст]"/>
      <dgm:spPr/>
      <dgm:t>
        <a:bodyPr/>
        <a:lstStyle/>
        <a:p>
          <a:r>
            <a:rPr lang="ru-RU" b="0" i="0" dirty="0" smtClean="0"/>
            <a:t>банк ряду </a:t>
          </a:r>
          <a:endParaRPr lang="en-US" b="0" i="0" dirty="0"/>
        </a:p>
      </dgm:t>
    </dgm:pt>
    <dgm:pt modelId="{7F7C024F-8BA0-4EF0-92D1-CBA490E3EF56}" type="parTrans" cxnId="{E04ECFEC-5C7A-40CB-A590-60AE315C11A1}">
      <dgm:prSet/>
      <dgm:spPr/>
      <dgm:t>
        <a:bodyPr/>
        <a:lstStyle/>
        <a:p>
          <a:endParaRPr lang="en-US"/>
        </a:p>
      </dgm:t>
    </dgm:pt>
    <dgm:pt modelId="{CADF7DEB-19E2-4C87-9A38-A6962E6E019C}" type="sibTrans" cxnId="{E04ECFEC-5C7A-40CB-A590-60AE315C11A1}">
      <dgm:prSet/>
      <dgm:spPr/>
      <dgm:t>
        <a:bodyPr/>
        <a:lstStyle/>
        <a:p>
          <a:endParaRPr lang="en-US"/>
        </a:p>
      </dgm:t>
    </dgm:pt>
    <dgm:pt modelId="{6DAD8A12-A863-42E0-A308-2BC55AFBF0A1}">
      <dgm:prSet/>
      <dgm:spPr/>
      <dgm:t>
        <a:bodyPr/>
        <a:lstStyle/>
        <a:p>
          <a:r>
            <a:rPr lang="uk-UA" dirty="0" smtClean="0"/>
            <a:t>4</a:t>
          </a:r>
          <a:endParaRPr lang="en-US" dirty="0"/>
        </a:p>
      </dgm:t>
    </dgm:pt>
    <dgm:pt modelId="{1CAF652C-7010-4414-B0A0-42B47E3747FB}" type="parTrans" cxnId="{B13DBC50-BA1D-446E-B710-51074F3373AB}">
      <dgm:prSet/>
      <dgm:spPr/>
      <dgm:t>
        <a:bodyPr/>
        <a:lstStyle/>
        <a:p>
          <a:endParaRPr lang="en-US"/>
        </a:p>
      </dgm:t>
    </dgm:pt>
    <dgm:pt modelId="{FD604BE0-0C97-4D4F-92D1-0CC60F346A9B}" type="sibTrans" cxnId="{B13DBC50-BA1D-446E-B710-51074F3373AB}">
      <dgm:prSet/>
      <dgm:spPr/>
      <dgm:t>
        <a:bodyPr/>
        <a:lstStyle/>
        <a:p>
          <a:endParaRPr lang="en-US"/>
        </a:p>
      </dgm:t>
    </dgm:pt>
    <dgm:pt modelId="{520E5E25-37CC-4433-BBBF-C62DEC72A0F2}">
      <dgm:prSet/>
      <dgm:spPr/>
      <dgm:t>
        <a:bodyPr/>
        <a:lstStyle/>
        <a:p>
          <a:r>
            <a:rPr lang="ru-RU" b="0" i="0" dirty="0" err="1" smtClean="0"/>
            <a:t>реалізація</a:t>
          </a:r>
          <a:r>
            <a:rPr lang="ru-RU" b="0" i="0" dirty="0" smtClean="0"/>
            <a:t> </a:t>
          </a:r>
          <a:r>
            <a:rPr lang="ru-RU" b="0" i="0" dirty="0" err="1" smtClean="0"/>
            <a:t>грошово-кредитної</a:t>
          </a:r>
          <a:r>
            <a:rPr lang="ru-RU" b="0" i="0" dirty="0" smtClean="0"/>
            <a:t> </a:t>
          </a:r>
          <a:r>
            <a:rPr lang="ru-RU" b="0" i="0" dirty="0" err="1" smtClean="0"/>
            <a:t>політики</a:t>
          </a:r>
          <a:r>
            <a:rPr lang="ru-RU" b="0" i="0" dirty="0" smtClean="0"/>
            <a:t> </a:t>
          </a:r>
          <a:endParaRPr lang="en-US" b="0" i="0" dirty="0"/>
        </a:p>
      </dgm:t>
    </dgm:pt>
    <dgm:pt modelId="{88DD90BF-0D98-490C-8A9B-B37AF5E40CB2}" type="parTrans" cxnId="{F6E9D616-7571-4494-8A3C-442B32C18A88}">
      <dgm:prSet/>
      <dgm:spPr/>
      <dgm:t>
        <a:bodyPr/>
        <a:lstStyle/>
        <a:p>
          <a:endParaRPr lang="en-US"/>
        </a:p>
      </dgm:t>
    </dgm:pt>
    <dgm:pt modelId="{D88E7690-47A0-4C29-952D-80662CD1FAA2}" type="sibTrans" cxnId="{F6E9D616-7571-4494-8A3C-442B32C18A88}">
      <dgm:prSet/>
      <dgm:spPr/>
      <dgm:t>
        <a:bodyPr/>
        <a:lstStyle/>
        <a:p>
          <a:endParaRPr lang="en-US"/>
        </a:p>
      </dgm:t>
    </dgm:pt>
    <dgm:pt modelId="{34024D3E-8B0A-4233-ACB1-459807E9A396}" type="pres">
      <dgm:prSet presAssocID="{060A879A-58AC-4465-9C2D-EE68CADD09A9}" presName="linearFlow" presStyleCnt="0">
        <dgm:presLayoutVars>
          <dgm:dir/>
          <dgm:animLvl val="lvl"/>
          <dgm:resizeHandles val="exact"/>
        </dgm:presLayoutVars>
      </dgm:prSet>
      <dgm:spPr/>
    </dgm:pt>
    <dgm:pt modelId="{07D732F8-0B82-4F59-9688-CDB4631587BD}" type="pres">
      <dgm:prSet presAssocID="{619D0BC5-6A3D-4C5B-BC66-04A2B9C254F7}" presName="composite" presStyleCnt="0"/>
      <dgm:spPr/>
    </dgm:pt>
    <dgm:pt modelId="{10A3385D-75BD-40FB-8073-3149D4B9A1D2}" type="pres">
      <dgm:prSet presAssocID="{619D0BC5-6A3D-4C5B-BC66-04A2B9C254F7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4F56D946-7E95-42DF-8437-62EB4245E1CC}" type="pres">
      <dgm:prSet presAssocID="{619D0BC5-6A3D-4C5B-BC66-04A2B9C254F7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51EDD6-8CAB-41F7-B3C8-7A24ECD5E3E5}" type="pres">
      <dgm:prSet presAssocID="{30AB0E4E-2E06-42F0-B27F-ACB12AB79BDD}" presName="sp" presStyleCnt="0"/>
      <dgm:spPr/>
    </dgm:pt>
    <dgm:pt modelId="{870F568F-4555-4227-9DA2-885BAF1E4FE3}" type="pres">
      <dgm:prSet presAssocID="{7BBC20D2-314F-4796-A6CD-405DDDE64EF1}" presName="composite" presStyleCnt="0"/>
      <dgm:spPr/>
    </dgm:pt>
    <dgm:pt modelId="{5AB6B28D-EFAC-4E0A-B1B1-C089A8013D91}" type="pres">
      <dgm:prSet presAssocID="{7BBC20D2-314F-4796-A6CD-405DDDE64EF1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0B3D0AE6-92AF-423C-A238-5CEE0026D492}" type="pres">
      <dgm:prSet presAssocID="{7BBC20D2-314F-4796-A6CD-405DDDE64EF1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5B5B53-90D2-4167-906C-4394D7E10826}" type="pres">
      <dgm:prSet presAssocID="{FC0BCE19-48E3-4EC6-9E07-5F7F8CABCF9A}" presName="sp" presStyleCnt="0"/>
      <dgm:spPr/>
    </dgm:pt>
    <dgm:pt modelId="{EE83EEFC-4DC7-45A3-A041-000013BEB234}" type="pres">
      <dgm:prSet presAssocID="{C65B5ECE-1F35-43B9-907E-30BC78CDF1DC}" presName="composite" presStyleCnt="0"/>
      <dgm:spPr/>
    </dgm:pt>
    <dgm:pt modelId="{6A9AD4CB-9681-4662-AEBE-DACDDF32A9DB}" type="pres">
      <dgm:prSet presAssocID="{C65B5ECE-1F35-43B9-907E-30BC78CDF1DC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1C5567A8-A67F-426C-A556-00D3D782F94B}" type="pres">
      <dgm:prSet presAssocID="{C65B5ECE-1F35-43B9-907E-30BC78CDF1DC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6C982F-B23C-42B0-AEA9-5BD59EECBE2A}" type="pres">
      <dgm:prSet presAssocID="{FDDE0BAD-038F-42FF-A027-A82792017945}" presName="sp" presStyleCnt="0"/>
      <dgm:spPr/>
    </dgm:pt>
    <dgm:pt modelId="{27394F47-8DD2-473C-9799-0A75535DB0AA}" type="pres">
      <dgm:prSet presAssocID="{6DAD8A12-A863-42E0-A308-2BC55AFBF0A1}" presName="composite" presStyleCnt="0"/>
      <dgm:spPr/>
    </dgm:pt>
    <dgm:pt modelId="{095C1B6B-33A0-4DE1-BB27-7A40543741F4}" type="pres">
      <dgm:prSet presAssocID="{6DAD8A12-A863-42E0-A308-2BC55AFBF0A1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452217D0-312F-49BE-A625-7F7F79A7DCD5}" type="pres">
      <dgm:prSet presAssocID="{6DAD8A12-A863-42E0-A308-2BC55AFBF0A1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E9D616-7571-4494-8A3C-442B32C18A88}" srcId="{6DAD8A12-A863-42E0-A308-2BC55AFBF0A1}" destId="{520E5E25-37CC-4433-BBBF-C62DEC72A0F2}" srcOrd="0" destOrd="0" parTransId="{88DD90BF-0D98-490C-8A9B-B37AF5E40CB2}" sibTransId="{D88E7690-47A0-4C29-952D-80662CD1FAA2}"/>
    <dgm:cxn modelId="{69312234-211D-41B6-9D49-0A07241D74AA}" srcId="{060A879A-58AC-4465-9C2D-EE68CADD09A9}" destId="{7BBC20D2-314F-4796-A6CD-405DDDE64EF1}" srcOrd="1" destOrd="0" parTransId="{1EA2F332-D2DF-4323-8D08-75402BCEB23F}" sibTransId="{FC0BCE19-48E3-4EC6-9E07-5F7F8CABCF9A}"/>
    <dgm:cxn modelId="{C5BB84A3-C8F6-45CC-84B7-3459A79DC711}" type="presOf" srcId="{444567C3-AA42-4148-8ABE-DDB8C0AE5078}" destId="{1C5567A8-A67F-426C-A556-00D3D782F94B}" srcOrd="0" destOrd="0" presId="urn:microsoft.com/office/officeart/2005/8/layout/chevron2"/>
    <dgm:cxn modelId="{E09C770A-A629-4F74-8CC6-C91F6E5794BF}" srcId="{060A879A-58AC-4465-9C2D-EE68CADD09A9}" destId="{619D0BC5-6A3D-4C5B-BC66-04A2B9C254F7}" srcOrd="0" destOrd="0" parTransId="{2CA24789-1F3F-4387-A39D-54BF10AF3FBC}" sibTransId="{30AB0E4E-2E06-42F0-B27F-ACB12AB79BDD}"/>
    <dgm:cxn modelId="{05F52DC0-02EE-4FB3-8420-8FB73DE55064}" type="presOf" srcId="{D5795B9E-A1AC-486C-BF04-42257D03F0C2}" destId="{0B3D0AE6-92AF-423C-A238-5CEE0026D492}" srcOrd="0" destOrd="0" presId="urn:microsoft.com/office/officeart/2005/8/layout/chevron2"/>
    <dgm:cxn modelId="{D3536833-9C60-4E79-93E4-992622C39A50}" type="presOf" srcId="{060A879A-58AC-4465-9C2D-EE68CADD09A9}" destId="{34024D3E-8B0A-4233-ACB1-459807E9A396}" srcOrd="0" destOrd="0" presId="urn:microsoft.com/office/officeart/2005/8/layout/chevron2"/>
    <dgm:cxn modelId="{20D4ECAF-A2E0-4D7D-8C5C-C8783ADBEDC5}" type="presOf" srcId="{DED9DEBA-3DDF-4308-AC5F-6036D622F935}" destId="{4F56D946-7E95-42DF-8437-62EB4245E1CC}" srcOrd="0" destOrd="0" presId="urn:microsoft.com/office/officeart/2005/8/layout/chevron2"/>
    <dgm:cxn modelId="{DD446331-A9A2-4C6A-A6B5-63102973FD72}" srcId="{060A879A-58AC-4465-9C2D-EE68CADD09A9}" destId="{C65B5ECE-1F35-43B9-907E-30BC78CDF1DC}" srcOrd="2" destOrd="0" parTransId="{4A15A014-FDA1-4749-8B4D-66840D84A2CC}" sibTransId="{FDDE0BAD-038F-42FF-A027-A82792017945}"/>
    <dgm:cxn modelId="{8351822B-968C-41B5-BADF-C9C646A72B74}" type="presOf" srcId="{6DAD8A12-A863-42E0-A308-2BC55AFBF0A1}" destId="{095C1B6B-33A0-4DE1-BB27-7A40543741F4}" srcOrd="0" destOrd="0" presId="urn:microsoft.com/office/officeart/2005/8/layout/chevron2"/>
    <dgm:cxn modelId="{17103993-8612-4BD0-9327-8D27D670D8FA}" srcId="{7BBC20D2-314F-4796-A6CD-405DDDE64EF1}" destId="{D5795B9E-A1AC-486C-BF04-42257D03F0C2}" srcOrd="0" destOrd="0" parTransId="{CB2A24D5-185C-48EA-82B6-913146DA3051}" sibTransId="{136A0B73-5BE6-43D5-9FD8-CC2D91E3B017}"/>
    <dgm:cxn modelId="{B13DBC50-BA1D-446E-B710-51074F3373AB}" srcId="{060A879A-58AC-4465-9C2D-EE68CADD09A9}" destId="{6DAD8A12-A863-42E0-A308-2BC55AFBF0A1}" srcOrd="3" destOrd="0" parTransId="{1CAF652C-7010-4414-B0A0-42B47E3747FB}" sibTransId="{FD604BE0-0C97-4D4F-92D1-0CC60F346A9B}"/>
    <dgm:cxn modelId="{152AA458-AA10-414E-8E60-7DA417E82FF3}" type="presOf" srcId="{520E5E25-37CC-4433-BBBF-C62DEC72A0F2}" destId="{452217D0-312F-49BE-A625-7F7F79A7DCD5}" srcOrd="0" destOrd="0" presId="urn:microsoft.com/office/officeart/2005/8/layout/chevron2"/>
    <dgm:cxn modelId="{946B48B9-8EE8-4DDE-8DF3-B03F77C82E96}" type="presOf" srcId="{C65B5ECE-1F35-43B9-907E-30BC78CDF1DC}" destId="{6A9AD4CB-9681-4662-AEBE-DACDDF32A9DB}" srcOrd="0" destOrd="0" presId="urn:microsoft.com/office/officeart/2005/8/layout/chevron2"/>
    <dgm:cxn modelId="{C5420147-A041-4509-B007-22F79EAC5BC1}" srcId="{619D0BC5-6A3D-4C5B-BC66-04A2B9C254F7}" destId="{DED9DEBA-3DDF-4308-AC5F-6036D622F935}" srcOrd="0" destOrd="0" parTransId="{C6D8EC6A-201F-4709-B332-682712BAA455}" sibTransId="{59C5EEF2-F85A-4F54-BDFE-575D5F4237B8}"/>
    <dgm:cxn modelId="{487C2017-C1AF-4F28-A08F-32D9A3702A90}" type="presOf" srcId="{619D0BC5-6A3D-4C5B-BC66-04A2B9C254F7}" destId="{10A3385D-75BD-40FB-8073-3149D4B9A1D2}" srcOrd="0" destOrd="0" presId="urn:microsoft.com/office/officeart/2005/8/layout/chevron2"/>
    <dgm:cxn modelId="{E04ECFEC-5C7A-40CB-A590-60AE315C11A1}" srcId="{C65B5ECE-1F35-43B9-907E-30BC78CDF1DC}" destId="{444567C3-AA42-4148-8ABE-DDB8C0AE5078}" srcOrd="0" destOrd="0" parTransId="{7F7C024F-8BA0-4EF0-92D1-CBA490E3EF56}" sibTransId="{CADF7DEB-19E2-4C87-9A38-A6962E6E019C}"/>
    <dgm:cxn modelId="{30BAD9BE-A0A4-4306-A8B9-E0CA85F3983E}" type="presOf" srcId="{7BBC20D2-314F-4796-A6CD-405DDDE64EF1}" destId="{5AB6B28D-EFAC-4E0A-B1B1-C089A8013D91}" srcOrd="0" destOrd="0" presId="urn:microsoft.com/office/officeart/2005/8/layout/chevron2"/>
    <dgm:cxn modelId="{85B8C480-D4E3-4614-9356-CB5F08DB3D6D}" type="presParOf" srcId="{34024D3E-8B0A-4233-ACB1-459807E9A396}" destId="{07D732F8-0B82-4F59-9688-CDB4631587BD}" srcOrd="0" destOrd="0" presId="urn:microsoft.com/office/officeart/2005/8/layout/chevron2"/>
    <dgm:cxn modelId="{A1F5B348-B468-45B8-8B03-51E901EC597C}" type="presParOf" srcId="{07D732F8-0B82-4F59-9688-CDB4631587BD}" destId="{10A3385D-75BD-40FB-8073-3149D4B9A1D2}" srcOrd="0" destOrd="0" presId="urn:microsoft.com/office/officeart/2005/8/layout/chevron2"/>
    <dgm:cxn modelId="{FB47B6E5-9C72-4CFB-97EC-0E42F999D50A}" type="presParOf" srcId="{07D732F8-0B82-4F59-9688-CDB4631587BD}" destId="{4F56D946-7E95-42DF-8437-62EB4245E1CC}" srcOrd="1" destOrd="0" presId="urn:microsoft.com/office/officeart/2005/8/layout/chevron2"/>
    <dgm:cxn modelId="{4E56127B-BC11-4E7C-BA6E-E328524A5198}" type="presParOf" srcId="{34024D3E-8B0A-4233-ACB1-459807E9A396}" destId="{3851EDD6-8CAB-41F7-B3C8-7A24ECD5E3E5}" srcOrd="1" destOrd="0" presId="urn:microsoft.com/office/officeart/2005/8/layout/chevron2"/>
    <dgm:cxn modelId="{6F105D08-CE82-4327-9691-53C6999B9B26}" type="presParOf" srcId="{34024D3E-8B0A-4233-ACB1-459807E9A396}" destId="{870F568F-4555-4227-9DA2-885BAF1E4FE3}" srcOrd="2" destOrd="0" presId="urn:microsoft.com/office/officeart/2005/8/layout/chevron2"/>
    <dgm:cxn modelId="{BEC1DA97-CBC6-413C-9899-4A83C0B9A66D}" type="presParOf" srcId="{870F568F-4555-4227-9DA2-885BAF1E4FE3}" destId="{5AB6B28D-EFAC-4E0A-B1B1-C089A8013D91}" srcOrd="0" destOrd="0" presId="urn:microsoft.com/office/officeart/2005/8/layout/chevron2"/>
    <dgm:cxn modelId="{773ECCEB-D48B-4168-B864-2B69AC32143E}" type="presParOf" srcId="{870F568F-4555-4227-9DA2-885BAF1E4FE3}" destId="{0B3D0AE6-92AF-423C-A238-5CEE0026D492}" srcOrd="1" destOrd="0" presId="urn:microsoft.com/office/officeart/2005/8/layout/chevron2"/>
    <dgm:cxn modelId="{F85F4B9E-DBE2-48CA-B940-5F2447650D69}" type="presParOf" srcId="{34024D3E-8B0A-4233-ACB1-459807E9A396}" destId="{EA5B5B53-90D2-4167-906C-4394D7E10826}" srcOrd="3" destOrd="0" presId="urn:microsoft.com/office/officeart/2005/8/layout/chevron2"/>
    <dgm:cxn modelId="{246BCB44-D953-4DE4-BE96-92D13C23C2A6}" type="presParOf" srcId="{34024D3E-8B0A-4233-ACB1-459807E9A396}" destId="{EE83EEFC-4DC7-45A3-A041-000013BEB234}" srcOrd="4" destOrd="0" presId="urn:microsoft.com/office/officeart/2005/8/layout/chevron2"/>
    <dgm:cxn modelId="{F2B89311-381E-4A4C-B3CC-BD65CC654793}" type="presParOf" srcId="{EE83EEFC-4DC7-45A3-A041-000013BEB234}" destId="{6A9AD4CB-9681-4662-AEBE-DACDDF32A9DB}" srcOrd="0" destOrd="0" presId="urn:microsoft.com/office/officeart/2005/8/layout/chevron2"/>
    <dgm:cxn modelId="{6C520756-404B-4EB1-BD2F-43F209591C5F}" type="presParOf" srcId="{EE83EEFC-4DC7-45A3-A041-000013BEB234}" destId="{1C5567A8-A67F-426C-A556-00D3D782F94B}" srcOrd="1" destOrd="0" presId="urn:microsoft.com/office/officeart/2005/8/layout/chevron2"/>
    <dgm:cxn modelId="{F6A0600F-7707-4069-A543-98090AAB9A84}" type="presParOf" srcId="{34024D3E-8B0A-4233-ACB1-459807E9A396}" destId="{C66C982F-B23C-42B0-AEA9-5BD59EECBE2A}" srcOrd="5" destOrd="0" presId="urn:microsoft.com/office/officeart/2005/8/layout/chevron2"/>
    <dgm:cxn modelId="{BEC8ABDF-A849-4BB5-AB48-5A5C911EB6EF}" type="presParOf" srcId="{34024D3E-8B0A-4233-ACB1-459807E9A396}" destId="{27394F47-8DD2-473C-9799-0A75535DB0AA}" srcOrd="6" destOrd="0" presId="urn:microsoft.com/office/officeart/2005/8/layout/chevron2"/>
    <dgm:cxn modelId="{20213B75-9B5D-4C59-A731-882C85B1F759}" type="presParOf" srcId="{27394F47-8DD2-473C-9799-0A75535DB0AA}" destId="{095C1B6B-33A0-4DE1-BB27-7A40543741F4}" srcOrd="0" destOrd="0" presId="urn:microsoft.com/office/officeart/2005/8/layout/chevron2"/>
    <dgm:cxn modelId="{C362250D-15A5-472D-A672-190723FE9260}" type="presParOf" srcId="{27394F47-8DD2-473C-9799-0A75535DB0AA}" destId="{452217D0-312F-49BE-A625-7F7F79A7DCD5}" srcOrd="1" destOrd="0" presId="urn:microsoft.com/office/officeart/2005/8/layout/chevron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6FBEAB0-9ACA-4A08-A170-287899FA13D0}" type="doc">
      <dgm:prSet loTypeId="urn:microsoft.com/office/officeart/2005/8/layout/v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BC71E0E-9AE1-4940-82CD-1AD57F2AC203}">
      <dgm:prSet phldrT="[Текст]"/>
      <dgm:spPr/>
      <dgm:t>
        <a:bodyPr/>
        <a:lstStyle/>
        <a:p>
          <a:r>
            <a:rPr lang="uk-UA" b="1" i="1" dirty="0" smtClean="0"/>
            <a:t>політика грошово-кредитної рестрикції (політика "дорогих грошей")</a:t>
          </a:r>
          <a:r>
            <a:rPr lang="uk-UA" dirty="0" smtClean="0"/>
            <a:t>:</a:t>
          </a:r>
          <a:endParaRPr lang="en-US" dirty="0"/>
        </a:p>
      </dgm:t>
    </dgm:pt>
    <dgm:pt modelId="{7572670C-2817-4933-A45A-D2D98BACEBAD}" type="parTrans" cxnId="{A8D6BF60-6330-4F5D-93A6-25902AD77E0B}">
      <dgm:prSet/>
      <dgm:spPr/>
      <dgm:t>
        <a:bodyPr/>
        <a:lstStyle/>
        <a:p>
          <a:endParaRPr lang="en-US"/>
        </a:p>
      </dgm:t>
    </dgm:pt>
    <dgm:pt modelId="{28205154-1F26-406A-B78B-1B886BB7D83D}" type="sibTrans" cxnId="{A8D6BF60-6330-4F5D-93A6-25902AD77E0B}">
      <dgm:prSet/>
      <dgm:spPr/>
      <dgm:t>
        <a:bodyPr/>
        <a:lstStyle/>
        <a:p>
          <a:endParaRPr lang="en-US"/>
        </a:p>
      </dgm:t>
    </dgm:pt>
    <dgm:pt modelId="{28AB89AD-65F6-4712-BA7D-7928BA495153}">
      <dgm:prSet phldrT="[Текст]" custT="1"/>
      <dgm:spPr/>
      <dgm:t>
        <a:bodyPr/>
        <a:lstStyle/>
        <a:p>
          <a:r>
            <a:rPr lang="uk-UA" sz="2000" dirty="0" smtClean="0"/>
            <a:t>весь інструментарій грошово-кредитної політики підпорядковується, згідно з динамікою економічного циклу, стисненню обсягів грошової та кредитної емісії</a:t>
          </a:r>
          <a:endParaRPr lang="en-US" sz="2000" dirty="0"/>
        </a:p>
      </dgm:t>
    </dgm:pt>
    <dgm:pt modelId="{10AF47E9-F0BF-419E-9C84-21CCA4D13F23}" type="parTrans" cxnId="{AEA9D817-2C99-43B4-B28A-D5E0255C2AB2}">
      <dgm:prSet/>
      <dgm:spPr/>
      <dgm:t>
        <a:bodyPr/>
        <a:lstStyle/>
        <a:p>
          <a:endParaRPr lang="en-US"/>
        </a:p>
      </dgm:t>
    </dgm:pt>
    <dgm:pt modelId="{BA9E4484-01D3-45CF-AED0-30330AE2D677}" type="sibTrans" cxnId="{AEA9D817-2C99-43B4-B28A-D5E0255C2AB2}">
      <dgm:prSet/>
      <dgm:spPr/>
      <dgm:t>
        <a:bodyPr/>
        <a:lstStyle/>
        <a:p>
          <a:endParaRPr lang="en-US"/>
        </a:p>
      </dgm:t>
    </dgm:pt>
    <dgm:pt modelId="{6163FE59-4304-4E99-B73A-AE124D557B42}">
      <dgm:prSet phldrT="[Текст]"/>
      <dgm:spPr/>
      <dgm:t>
        <a:bodyPr/>
        <a:lstStyle/>
        <a:p>
          <a:r>
            <a:rPr lang="uk-UA" b="1" i="1" dirty="0" smtClean="0"/>
            <a:t>політика грошово-кредитної експансії (політика "дешевих грошей")</a:t>
          </a:r>
          <a:endParaRPr lang="en-US" dirty="0"/>
        </a:p>
      </dgm:t>
    </dgm:pt>
    <dgm:pt modelId="{E20B8180-90C7-46BF-A35E-F79FDD241480}" type="parTrans" cxnId="{11E14067-6606-44B8-AFA5-F57E76815E02}">
      <dgm:prSet/>
      <dgm:spPr/>
      <dgm:t>
        <a:bodyPr/>
        <a:lstStyle/>
        <a:p>
          <a:endParaRPr lang="en-US"/>
        </a:p>
      </dgm:t>
    </dgm:pt>
    <dgm:pt modelId="{BCBC1454-889D-45F1-9DBE-C4E3431C556D}" type="sibTrans" cxnId="{11E14067-6606-44B8-AFA5-F57E76815E02}">
      <dgm:prSet/>
      <dgm:spPr/>
      <dgm:t>
        <a:bodyPr/>
        <a:lstStyle/>
        <a:p>
          <a:endParaRPr lang="en-US"/>
        </a:p>
      </dgm:t>
    </dgm:pt>
    <dgm:pt modelId="{F525AF25-E90D-4FED-9075-4C06B1294A36}">
      <dgm:prSet phldrT="[Текст]" custT="1"/>
      <dgm:spPr/>
      <dgm:t>
        <a:bodyPr/>
        <a:lstStyle/>
        <a:p>
          <a:r>
            <a:rPr lang="uk-UA" sz="2400" dirty="0" smtClean="0"/>
            <a:t>забезпечення доступності для суб'єктів економічної діяльності грошових і кредитних ресурсів</a:t>
          </a:r>
          <a:endParaRPr lang="en-US" sz="2400" dirty="0"/>
        </a:p>
      </dgm:t>
    </dgm:pt>
    <dgm:pt modelId="{2306E58D-5EAD-45F2-A678-F46C1A8C9E01}" type="parTrans" cxnId="{B1F4D483-0929-41B5-BE9B-8C15F037E70B}">
      <dgm:prSet/>
      <dgm:spPr/>
      <dgm:t>
        <a:bodyPr/>
        <a:lstStyle/>
        <a:p>
          <a:endParaRPr lang="en-US"/>
        </a:p>
      </dgm:t>
    </dgm:pt>
    <dgm:pt modelId="{3ED725D1-325E-4E9D-AF9F-EDFC48887C61}" type="sibTrans" cxnId="{B1F4D483-0929-41B5-BE9B-8C15F037E70B}">
      <dgm:prSet/>
      <dgm:spPr/>
      <dgm:t>
        <a:bodyPr/>
        <a:lstStyle/>
        <a:p>
          <a:endParaRPr lang="en-US"/>
        </a:p>
      </dgm:t>
    </dgm:pt>
    <dgm:pt modelId="{42A47329-9A57-454A-A50E-BC9F3C982027}" type="pres">
      <dgm:prSet presAssocID="{76FBEAB0-9ACA-4A08-A170-287899FA13D0}" presName="Name0" presStyleCnt="0">
        <dgm:presLayoutVars>
          <dgm:dir/>
          <dgm:animLvl val="lvl"/>
          <dgm:resizeHandles/>
        </dgm:presLayoutVars>
      </dgm:prSet>
      <dgm:spPr/>
    </dgm:pt>
    <dgm:pt modelId="{89D482BB-2C7A-4825-8CA3-E91731D80470}" type="pres">
      <dgm:prSet presAssocID="{6BC71E0E-9AE1-4940-82CD-1AD57F2AC203}" presName="linNode" presStyleCnt="0"/>
      <dgm:spPr/>
    </dgm:pt>
    <dgm:pt modelId="{EF0A66EE-54F4-4EF5-9F8B-B68BE6C34177}" type="pres">
      <dgm:prSet presAssocID="{6BC71E0E-9AE1-4940-82CD-1AD57F2AC203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2CD5F6-1494-4FA7-956A-2560116CD017}" type="pres">
      <dgm:prSet presAssocID="{6BC71E0E-9AE1-4940-82CD-1AD57F2AC203}" presName="childShp" presStyleLbl="bgAccFollowNode1" presStyleIdx="0" presStyleCnt="2" custScaleY="1173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3408C7-93B5-483F-B7AC-F2E04B7DCACC}" type="pres">
      <dgm:prSet presAssocID="{28205154-1F26-406A-B78B-1B886BB7D83D}" presName="spacing" presStyleCnt="0"/>
      <dgm:spPr/>
    </dgm:pt>
    <dgm:pt modelId="{A092483E-23F1-4786-A798-006FE1631C21}" type="pres">
      <dgm:prSet presAssocID="{6163FE59-4304-4E99-B73A-AE124D557B42}" presName="linNode" presStyleCnt="0"/>
      <dgm:spPr/>
    </dgm:pt>
    <dgm:pt modelId="{0D44675F-37EB-4CD8-A173-1D8BF0374D47}" type="pres">
      <dgm:prSet presAssocID="{6163FE59-4304-4E99-B73A-AE124D557B42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10178F-4586-4362-8EF4-CE39140CFDF9}" type="pres">
      <dgm:prSet presAssocID="{6163FE59-4304-4E99-B73A-AE124D557B42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D6BF60-6330-4F5D-93A6-25902AD77E0B}" srcId="{76FBEAB0-9ACA-4A08-A170-287899FA13D0}" destId="{6BC71E0E-9AE1-4940-82CD-1AD57F2AC203}" srcOrd="0" destOrd="0" parTransId="{7572670C-2817-4933-A45A-D2D98BACEBAD}" sibTransId="{28205154-1F26-406A-B78B-1B886BB7D83D}"/>
    <dgm:cxn modelId="{467B1286-EA11-4448-BF9F-BC3E5C08F637}" type="presOf" srcId="{76FBEAB0-9ACA-4A08-A170-287899FA13D0}" destId="{42A47329-9A57-454A-A50E-BC9F3C982027}" srcOrd="0" destOrd="0" presId="urn:microsoft.com/office/officeart/2005/8/layout/vList6"/>
    <dgm:cxn modelId="{8E33BBF1-FCAD-44DF-B2C8-A134474C70E5}" type="presOf" srcId="{6BC71E0E-9AE1-4940-82CD-1AD57F2AC203}" destId="{EF0A66EE-54F4-4EF5-9F8B-B68BE6C34177}" srcOrd="0" destOrd="0" presId="urn:microsoft.com/office/officeart/2005/8/layout/vList6"/>
    <dgm:cxn modelId="{AEA9D817-2C99-43B4-B28A-D5E0255C2AB2}" srcId="{6BC71E0E-9AE1-4940-82CD-1AD57F2AC203}" destId="{28AB89AD-65F6-4712-BA7D-7928BA495153}" srcOrd="0" destOrd="0" parTransId="{10AF47E9-F0BF-419E-9C84-21CCA4D13F23}" sibTransId="{BA9E4484-01D3-45CF-AED0-30330AE2D677}"/>
    <dgm:cxn modelId="{B1F4D483-0929-41B5-BE9B-8C15F037E70B}" srcId="{6163FE59-4304-4E99-B73A-AE124D557B42}" destId="{F525AF25-E90D-4FED-9075-4C06B1294A36}" srcOrd="0" destOrd="0" parTransId="{2306E58D-5EAD-45F2-A678-F46C1A8C9E01}" sibTransId="{3ED725D1-325E-4E9D-AF9F-EDFC48887C61}"/>
    <dgm:cxn modelId="{A62B023E-A808-4A7E-AD4F-B0EC8F92E78C}" type="presOf" srcId="{F525AF25-E90D-4FED-9075-4C06B1294A36}" destId="{6D10178F-4586-4362-8EF4-CE39140CFDF9}" srcOrd="0" destOrd="0" presId="urn:microsoft.com/office/officeart/2005/8/layout/vList6"/>
    <dgm:cxn modelId="{11E14067-6606-44B8-AFA5-F57E76815E02}" srcId="{76FBEAB0-9ACA-4A08-A170-287899FA13D0}" destId="{6163FE59-4304-4E99-B73A-AE124D557B42}" srcOrd="1" destOrd="0" parTransId="{E20B8180-90C7-46BF-A35E-F79FDD241480}" sibTransId="{BCBC1454-889D-45F1-9DBE-C4E3431C556D}"/>
    <dgm:cxn modelId="{E0C4ED36-CB23-4D80-BF7B-F2C72A6FCAAA}" type="presOf" srcId="{6163FE59-4304-4E99-B73A-AE124D557B42}" destId="{0D44675F-37EB-4CD8-A173-1D8BF0374D47}" srcOrd="0" destOrd="0" presId="urn:microsoft.com/office/officeart/2005/8/layout/vList6"/>
    <dgm:cxn modelId="{FF0E88AA-8052-4998-AEEB-9D7939CB69B9}" type="presOf" srcId="{28AB89AD-65F6-4712-BA7D-7928BA495153}" destId="{672CD5F6-1494-4FA7-956A-2560116CD017}" srcOrd="0" destOrd="0" presId="urn:microsoft.com/office/officeart/2005/8/layout/vList6"/>
    <dgm:cxn modelId="{DA5FF495-CCA9-45BA-B445-A43E9C9F5CCB}" type="presParOf" srcId="{42A47329-9A57-454A-A50E-BC9F3C982027}" destId="{89D482BB-2C7A-4825-8CA3-E91731D80470}" srcOrd="0" destOrd="0" presId="urn:microsoft.com/office/officeart/2005/8/layout/vList6"/>
    <dgm:cxn modelId="{47EFAC96-78DA-4DA8-975D-DA49495EAB09}" type="presParOf" srcId="{89D482BB-2C7A-4825-8CA3-E91731D80470}" destId="{EF0A66EE-54F4-4EF5-9F8B-B68BE6C34177}" srcOrd="0" destOrd="0" presId="urn:microsoft.com/office/officeart/2005/8/layout/vList6"/>
    <dgm:cxn modelId="{7FEFCFAF-4D45-4100-844F-790D644DDFC1}" type="presParOf" srcId="{89D482BB-2C7A-4825-8CA3-E91731D80470}" destId="{672CD5F6-1494-4FA7-956A-2560116CD017}" srcOrd="1" destOrd="0" presId="urn:microsoft.com/office/officeart/2005/8/layout/vList6"/>
    <dgm:cxn modelId="{C166B536-9692-4A75-A54C-0B9B39792301}" type="presParOf" srcId="{42A47329-9A57-454A-A50E-BC9F3C982027}" destId="{3F3408C7-93B5-483F-B7AC-F2E04B7DCACC}" srcOrd="1" destOrd="0" presId="urn:microsoft.com/office/officeart/2005/8/layout/vList6"/>
    <dgm:cxn modelId="{A564536B-1BAC-42C4-8B11-FC20C76F08C2}" type="presParOf" srcId="{42A47329-9A57-454A-A50E-BC9F3C982027}" destId="{A092483E-23F1-4786-A798-006FE1631C21}" srcOrd="2" destOrd="0" presId="urn:microsoft.com/office/officeart/2005/8/layout/vList6"/>
    <dgm:cxn modelId="{A4ADDEC4-7332-4BA2-972C-591494C78D35}" type="presParOf" srcId="{A092483E-23F1-4786-A798-006FE1631C21}" destId="{0D44675F-37EB-4CD8-A173-1D8BF0374D47}" srcOrd="0" destOrd="0" presId="urn:microsoft.com/office/officeart/2005/8/layout/vList6"/>
    <dgm:cxn modelId="{C383304F-EC57-4607-A2C1-48EED4427FAA}" type="presParOf" srcId="{A092483E-23F1-4786-A798-006FE1631C21}" destId="{6D10178F-4586-4362-8EF4-CE39140CFDF9}" srcOrd="1" destOrd="0" presId="urn:microsoft.com/office/officeart/2005/8/layout/vList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2EF7D5C-577E-4AC3-953C-FB66DB430D46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AEFABE7-B746-4AE4-B509-38FC342917E0}">
      <dgm:prSet phldrT="[Текст]"/>
      <dgm:spPr/>
      <dgm:t>
        <a:bodyPr/>
        <a:lstStyle/>
        <a:p>
          <a:r>
            <a:rPr lang="uk-UA" b="1" i="1" dirty="0" smtClean="0"/>
            <a:t>стратегічні</a:t>
          </a:r>
          <a:endParaRPr lang="en-US" dirty="0"/>
        </a:p>
      </dgm:t>
    </dgm:pt>
    <dgm:pt modelId="{C0592B5A-7670-4311-AD2B-5CCE9041677B}" type="parTrans" cxnId="{F8C38EF7-5FB9-4EF7-9607-422723E75EF2}">
      <dgm:prSet/>
      <dgm:spPr/>
      <dgm:t>
        <a:bodyPr/>
        <a:lstStyle/>
        <a:p>
          <a:endParaRPr lang="en-US"/>
        </a:p>
      </dgm:t>
    </dgm:pt>
    <dgm:pt modelId="{F3A2EA0F-2324-4850-BB44-EAD7A53288DA}" type="sibTrans" cxnId="{F8C38EF7-5FB9-4EF7-9607-422723E75EF2}">
      <dgm:prSet/>
      <dgm:spPr/>
      <dgm:t>
        <a:bodyPr/>
        <a:lstStyle/>
        <a:p>
          <a:endParaRPr lang="en-US"/>
        </a:p>
      </dgm:t>
    </dgm:pt>
    <dgm:pt modelId="{8FE90639-5887-47EF-919F-6482DE5B017F}">
      <dgm:prSet phldrT="[Текст]" custT="1"/>
      <dgm:spPr/>
      <dgm:t>
        <a:bodyPr/>
        <a:lstStyle/>
        <a:p>
          <a:r>
            <a:rPr lang="uk-UA" sz="2400" dirty="0" smtClean="0"/>
            <a:t>можуть бути кінцеві цілі загальноекономічної політики держави</a:t>
          </a:r>
          <a:endParaRPr lang="en-US" sz="2400" dirty="0"/>
        </a:p>
      </dgm:t>
    </dgm:pt>
    <dgm:pt modelId="{3C3C7401-7B14-44B3-8F1B-50BB1C21ABBB}" type="parTrans" cxnId="{4E67E6FF-8FB2-4DD8-BC65-C414CAA9A48E}">
      <dgm:prSet/>
      <dgm:spPr/>
      <dgm:t>
        <a:bodyPr/>
        <a:lstStyle/>
        <a:p>
          <a:endParaRPr lang="en-US"/>
        </a:p>
      </dgm:t>
    </dgm:pt>
    <dgm:pt modelId="{FC3FEEA7-3DA1-42DA-9560-F7A677BDE5F6}" type="sibTrans" cxnId="{4E67E6FF-8FB2-4DD8-BC65-C414CAA9A48E}">
      <dgm:prSet/>
      <dgm:spPr/>
      <dgm:t>
        <a:bodyPr/>
        <a:lstStyle/>
        <a:p>
          <a:endParaRPr lang="en-US"/>
        </a:p>
      </dgm:t>
    </dgm:pt>
    <dgm:pt modelId="{3D51D272-9110-4DE8-8C23-90EC0012C0B4}">
      <dgm:prSet phldrT="[Текст]"/>
      <dgm:spPr/>
      <dgm:t>
        <a:bodyPr/>
        <a:lstStyle/>
        <a:p>
          <a:r>
            <a:rPr lang="ru-RU" b="1" i="1" dirty="0" err="1" smtClean="0"/>
            <a:t>проміжні</a:t>
          </a:r>
          <a:r>
            <a:rPr lang="ru-RU" dirty="0" smtClean="0"/>
            <a:t> </a:t>
          </a:r>
          <a:endParaRPr lang="en-US" dirty="0"/>
        </a:p>
      </dgm:t>
    </dgm:pt>
    <dgm:pt modelId="{D22FDFDE-D8BC-492D-A021-9D1A4A371221}" type="parTrans" cxnId="{A7A8E715-C13C-4DEA-82BA-B82A375EA4BB}">
      <dgm:prSet/>
      <dgm:spPr/>
      <dgm:t>
        <a:bodyPr/>
        <a:lstStyle/>
        <a:p>
          <a:endParaRPr lang="en-US"/>
        </a:p>
      </dgm:t>
    </dgm:pt>
    <dgm:pt modelId="{67EE782D-EF0E-4C1A-B553-3F4668B2972B}" type="sibTrans" cxnId="{A7A8E715-C13C-4DEA-82BA-B82A375EA4BB}">
      <dgm:prSet/>
      <dgm:spPr/>
      <dgm:t>
        <a:bodyPr/>
        <a:lstStyle/>
        <a:p>
          <a:endParaRPr lang="en-US"/>
        </a:p>
      </dgm:t>
    </dgm:pt>
    <dgm:pt modelId="{CA39E8E7-061C-4829-89BE-31717F62457B}">
      <dgm:prSet phldrT="[Текст]" custT="1"/>
      <dgm:spPr/>
      <dgm:t>
        <a:bodyPr/>
        <a:lstStyle/>
        <a:p>
          <a:r>
            <a:rPr lang="ru-RU" sz="2400" dirty="0" err="1" smtClean="0"/>
            <a:t>досягнення</a:t>
          </a:r>
          <a:r>
            <a:rPr lang="ru-RU" sz="2400" dirty="0" smtClean="0"/>
            <a:t> такого стану </a:t>
          </a:r>
          <a:r>
            <a:rPr lang="ru-RU" sz="2400" dirty="0" err="1" smtClean="0"/>
            <a:t>деякими</a:t>
          </a:r>
          <a:r>
            <a:rPr lang="ru-RU" sz="2400" dirty="0" smtClean="0"/>
            <a:t> </a:t>
          </a:r>
          <a:r>
            <a:rPr lang="ru-RU" sz="2400" dirty="0" err="1" smtClean="0"/>
            <a:t>економічними</a:t>
          </a:r>
          <a:r>
            <a:rPr lang="ru-RU" sz="2400" dirty="0" smtClean="0"/>
            <a:t> </a:t>
          </a:r>
          <a:r>
            <a:rPr lang="ru-RU" sz="2400" dirty="0" err="1" smtClean="0"/>
            <a:t>змінними</a:t>
          </a:r>
          <a:r>
            <a:rPr lang="ru-RU" sz="2400" dirty="0" smtClean="0"/>
            <a:t>, </a:t>
          </a:r>
          <a:r>
            <a:rPr lang="ru-RU" sz="2400" dirty="0" err="1" smtClean="0"/>
            <a:t>що</a:t>
          </a:r>
          <a:r>
            <a:rPr lang="ru-RU" sz="2400" dirty="0" smtClean="0"/>
            <a:t> </a:t>
          </a:r>
          <a:r>
            <a:rPr lang="ru-RU" sz="2400" dirty="0" err="1" smtClean="0"/>
            <a:t>сприятиме</a:t>
          </a:r>
          <a:r>
            <a:rPr lang="ru-RU" sz="2400" dirty="0" smtClean="0"/>
            <a:t> </a:t>
          </a:r>
          <a:r>
            <a:rPr lang="ru-RU" sz="2400" dirty="0" err="1" smtClean="0"/>
            <a:t>досягненню</a:t>
          </a:r>
          <a:r>
            <a:rPr lang="ru-RU" sz="2400" dirty="0" smtClean="0"/>
            <a:t> </a:t>
          </a:r>
          <a:r>
            <a:rPr lang="ru-RU" sz="2400" dirty="0" err="1" smtClean="0"/>
            <a:t>стратегічних</a:t>
          </a:r>
          <a:r>
            <a:rPr lang="ru-RU" sz="2400" dirty="0" smtClean="0"/>
            <a:t> </a:t>
          </a:r>
          <a:r>
            <a:rPr lang="ru-RU" sz="2400" dirty="0" err="1" smtClean="0"/>
            <a:t>цілей</a:t>
          </a:r>
          <a:endParaRPr lang="en-US" sz="2400" dirty="0"/>
        </a:p>
      </dgm:t>
    </dgm:pt>
    <dgm:pt modelId="{97B78D99-748F-4DEC-8F44-5AD722B71AA9}" type="parTrans" cxnId="{B0B1E147-F2F8-445D-A35C-7FBB64E43CF2}">
      <dgm:prSet/>
      <dgm:spPr/>
      <dgm:t>
        <a:bodyPr/>
        <a:lstStyle/>
        <a:p>
          <a:endParaRPr lang="en-US"/>
        </a:p>
      </dgm:t>
    </dgm:pt>
    <dgm:pt modelId="{7920912F-6961-45EE-ACEE-D4D228CB457A}" type="sibTrans" cxnId="{B0B1E147-F2F8-445D-A35C-7FBB64E43CF2}">
      <dgm:prSet/>
      <dgm:spPr/>
      <dgm:t>
        <a:bodyPr/>
        <a:lstStyle/>
        <a:p>
          <a:endParaRPr lang="en-US"/>
        </a:p>
      </dgm:t>
    </dgm:pt>
    <dgm:pt modelId="{36D7108D-C288-4D30-8B6F-0EDB5530FA84}">
      <dgm:prSet phldrT="[Текст]"/>
      <dgm:spPr/>
      <dgm:t>
        <a:bodyPr/>
        <a:lstStyle/>
        <a:p>
          <a:r>
            <a:rPr lang="ru-RU" b="1" i="1" dirty="0" err="1" smtClean="0"/>
            <a:t>тактичні</a:t>
          </a:r>
          <a:r>
            <a:rPr lang="ru-RU" dirty="0" smtClean="0"/>
            <a:t> </a:t>
          </a:r>
          <a:endParaRPr lang="en-US" i="1" dirty="0"/>
        </a:p>
      </dgm:t>
    </dgm:pt>
    <dgm:pt modelId="{93A6B0AF-AEE4-4F1D-BD33-CC7F8C99AAB0}" type="parTrans" cxnId="{07DD9905-00C9-4F3F-A979-2895840B3CB1}">
      <dgm:prSet/>
      <dgm:spPr/>
      <dgm:t>
        <a:bodyPr/>
        <a:lstStyle/>
        <a:p>
          <a:endParaRPr lang="en-US"/>
        </a:p>
      </dgm:t>
    </dgm:pt>
    <dgm:pt modelId="{63FA9958-6637-42D8-8B0F-5027A7E22775}" type="sibTrans" cxnId="{07DD9905-00C9-4F3F-A979-2895840B3CB1}">
      <dgm:prSet/>
      <dgm:spPr/>
      <dgm:t>
        <a:bodyPr/>
        <a:lstStyle/>
        <a:p>
          <a:endParaRPr lang="en-US"/>
        </a:p>
      </dgm:t>
    </dgm:pt>
    <dgm:pt modelId="{D8B1DF72-BB86-461D-B582-98DCFA9FFDE8}">
      <dgm:prSet phldrT="[Текст]" custT="1"/>
      <dgm:spPr/>
      <dgm:t>
        <a:bodyPr/>
        <a:lstStyle/>
        <a:p>
          <a:r>
            <a:rPr lang="ru-RU" sz="2400" dirty="0" err="1" smtClean="0"/>
            <a:t>мають</a:t>
          </a:r>
          <a:r>
            <a:rPr lang="ru-RU" sz="2400" dirty="0" smtClean="0"/>
            <a:t> </a:t>
          </a:r>
          <a:r>
            <a:rPr lang="ru-RU" sz="2400" dirty="0" err="1" smtClean="0"/>
            <a:t>короткостроковий</a:t>
          </a:r>
          <a:r>
            <a:rPr lang="ru-RU" sz="2400" dirty="0" smtClean="0"/>
            <a:t>, </a:t>
          </a:r>
          <a:r>
            <a:rPr lang="ru-RU" sz="2400" dirty="0" err="1" smtClean="0"/>
            <a:t>оперативний</a:t>
          </a:r>
          <a:r>
            <a:rPr lang="ru-RU" sz="2400" dirty="0" smtClean="0"/>
            <a:t> характер </a:t>
          </a:r>
          <a:r>
            <a:rPr lang="ru-RU" sz="2400" dirty="0" err="1" smtClean="0"/>
            <a:t>і</a:t>
          </a:r>
          <a:r>
            <a:rPr lang="ru-RU" sz="2400" dirty="0" smtClean="0"/>
            <a:t> </a:t>
          </a:r>
          <a:r>
            <a:rPr lang="ru-RU" sz="2400" dirty="0" err="1" smtClean="0"/>
            <a:t>покликані</a:t>
          </a:r>
          <a:r>
            <a:rPr lang="ru-RU" sz="2400" dirty="0" smtClean="0"/>
            <a:t> </a:t>
          </a:r>
          <a:r>
            <a:rPr lang="ru-RU" sz="2400" dirty="0" err="1" smtClean="0"/>
            <a:t>забезпечити</a:t>
          </a:r>
          <a:r>
            <a:rPr lang="ru-RU" sz="2400" dirty="0" smtClean="0"/>
            <a:t> </a:t>
          </a:r>
          <a:r>
            <a:rPr lang="ru-RU" sz="2400" dirty="0" err="1" smtClean="0"/>
            <a:t>досягнення</a:t>
          </a:r>
          <a:r>
            <a:rPr lang="ru-RU" sz="2400" dirty="0" smtClean="0"/>
            <a:t> </a:t>
          </a:r>
          <a:r>
            <a:rPr lang="ru-RU" sz="2400" dirty="0" err="1" smtClean="0"/>
            <a:t>проміжних</a:t>
          </a:r>
          <a:r>
            <a:rPr lang="ru-RU" sz="2400" dirty="0" smtClean="0"/>
            <a:t> </a:t>
          </a:r>
          <a:r>
            <a:rPr lang="ru-RU" sz="2400" dirty="0" err="1" smtClean="0"/>
            <a:t>цілей</a:t>
          </a:r>
          <a:endParaRPr lang="en-US" sz="2400" dirty="0"/>
        </a:p>
      </dgm:t>
    </dgm:pt>
    <dgm:pt modelId="{864E11A1-441B-4FC6-92B6-13764E8E0F23}" type="parTrans" cxnId="{D18FCCEF-048F-40CC-B61A-140BD273168C}">
      <dgm:prSet/>
      <dgm:spPr/>
      <dgm:t>
        <a:bodyPr/>
        <a:lstStyle/>
        <a:p>
          <a:endParaRPr lang="en-US"/>
        </a:p>
      </dgm:t>
    </dgm:pt>
    <dgm:pt modelId="{216B2675-C271-45D1-8537-C1ECC7C78C84}" type="sibTrans" cxnId="{D18FCCEF-048F-40CC-B61A-140BD273168C}">
      <dgm:prSet/>
      <dgm:spPr/>
      <dgm:t>
        <a:bodyPr/>
        <a:lstStyle/>
        <a:p>
          <a:endParaRPr lang="en-US"/>
        </a:p>
      </dgm:t>
    </dgm:pt>
    <dgm:pt modelId="{0F39C2FB-FC2E-4EF0-8192-EE693B0B4D5A}" type="pres">
      <dgm:prSet presAssocID="{52EF7D5C-577E-4AC3-953C-FB66DB430D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38BDD1-81F1-4BF6-AA7E-05DC4667CB7A}" type="pres">
      <dgm:prSet presAssocID="{6AEFABE7-B746-4AE4-B509-38FC342917E0}" presName="linNode" presStyleCnt="0"/>
      <dgm:spPr/>
      <dgm:t>
        <a:bodyPr/>
        <a:lstStyle/>
        <a:p>
          <a:endParaRPr lang="en-US"/>
        </a:p>
      </dgm:t>
    </dgm:pt>
    <dgm:pt modelId="{12EF5782-7880-49A3-9ACB-97C67D54C51D}" type="pres">
      <dgm:prSet presAssocID="{6AEFABE7-B746-4AE4-B509-38FC342917E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A39A20-7770-4E9D-AD70-1954B4827792}" type="pres">
      <dgm:prSet presAssocID="{6AEFABE7-B746-4AE4-B509-38FC342917E0}" presName="descendantText" presStyleLbl="alignAccFollowNode1" presStyleIdx="0" presStyleCnt="3" custScaleY="1164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4956F-A8A2-40FF-969E-5D7BFA595219}" type="pres">
      <dgm:prSet presAssocID="{F3A2EA0F-2324-4850-BB44-EAD7A53288DA}" presName="sp" presStyleCnt="0"/>
      <dgm:spPr/>
      <dgm:t>
        <a:bodyPr/>
        <a:lstStyle/>
        <a:p>
          <a:endParaRPr lang="en-US"/>
        </a:p>
      </dgm:t>
    </dgm:pt>
    <dgm:pt modelId="{086ED1E9-56F7-4701-8F76-6F2443455490}" type="pres">
      <dgm:prSet presAssocID="{3D51D272-9110-4DE8-8C23-90EC0012C0B4}" presName="linNode" presStyleCnt="0"/>
      <dgm:spPr/>
      <dgm:t>
        <a:bodyPr/>
        <a:lstStyle/>
        <a:p>
          <a:endParaRPr lang="en-US"/>
        </a:p>
      </dgm:t>
    </dgm:pt>
    <dgm:pt modelId="{4C93EDDA-640D-4E65-BB0F-E5BD3DD79E5F}" type="pres">
      <dgm:prSet presAssocID="{3D51D272-9110-4DE8-8C23-90EC0012C0B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CAE9C-01DB-4027-8347-52DF72579BEA}" type="pres">
      <dgm:prSet presAssocID="{3D51D272-9110-4DE8-8C23-90EC0012C0B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A00571-F0E2-45F0-B72E-44C58B92F064}" type="pres">
      <dgm:prSet presAssocID="{67EE782D-EF0E-4C1A-B553-3F4668B2972B}" presName="sp" presStyleCnt="0"/>
      <dgm:spPr/>
      <dgm:t>
        <a:bodyPr/>
        <a:lstStyle/>
        <a:p>
          <a:endParaRPr lang="en-US"/>
        </a:p>
      </dgm:t>
    </dgm:pt>
    <dgm:pt modelId="{89EFB3D0-5022-4F87-A520-50A0EF571B22}" type="pres">
      <dgm:prSet presAssocID="{36D7108D-C288-4D30-8B6F-0EDB5530FA84}" presName="linNode" presStyleCnt="0"/>
      <dgm:spPr/>
      <dgm:t>
        <a:bodyPr/>
        <a:lstStyle/>
        <a:p>
          <a:endParaRPr lang="en-US"/>
        </a:p>
      </dgm:t>
    </dgm:pt>
    <dgm:pt modelId="{5D277D37-5538-4F1F-9FF3-0BAAC2407D32}" type="pres">
      <dgm:prSet presAssocID="{36D7108D-C288-4D30-8B6F-0EDB5530FA8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B767E0-96AB-426B-BFBE-1941EF844B5B}" type="pres">
      <dgm:prSet presAssocID="{36D7108D-C288-4D30-8B6F-0EDB5530FA8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B1E147-F2F8-445D-A35C-7FBB64E43CF2}" srcId="{3D51D272-9110-4DE8-8C23-90EC0012C0B4}" destId="{CA39E8E7-061C-4829-89BE-31717F62457B}" srcOrd="0" destOrd="0" parTransId="{97B78D99-748F-4DEC-8F44-5AD722B71AA9}" sibTransId="{7920912F-6961-45EE-ACEE-D4D228CB457A}"/>
    <dgm:cxn modelId="{4A8BB9CD-9D02-49E6-ABCB-5A29119DEF88}" type="presOf" srcId="{6AEFABE7-B746-4AE4-B509-38FC342917E0}" destId="{12EF5782-7880-49A3-9ACB-97C67D54C51D}" srcOrd="0" destOrd="0" presId="urn:microsoft.com/office/officeart/2005/8/layout/vList5"/>
    <dgm:cxn modelId="{D467AC57-299F-4D1F-BC2A-986F713A7528}" type="presOf" srcId="{3D51D272-9110-4DE8-8C23-90EC0012C0B4}" destId="{4C93EDDA-640D-4E65-BB0F-E5BD3DD79E5F}" srcOrd="0" destOrd="0" presId="urn:microsoft.com/office/officeart/2005/8/layout/vList5"/>
    <dgm:cxn modelId="{F8C38EF7-5FB9-4EF7-9607-422723E75EF2}" srcId="{52EF7D5C-577E-4AC3-953C-FB66DB430D46}" destId="{6AEFABE7-B746-4AE4-B509-38FC342917E0}" srcOrd="0" destOrd="0" parTransId="{C0592B5A-7670-4311-AD2B-5CCE9041677B}" sibTransId="{F3A2EA0F-2324-4850-BB44-EAD7A53288DA}"/>
    <dgm:cxn modelId="{FF950271-2CF4-48EF-9424-2D4DA5616569}" type="presOf" srcId="{52EF7D5C-577E-4AC3-953C-FB66DB430D46}" destId="{0F39C2FB-FC2E-4EF0-8192-EE693B0B4D5A}" srcOrd="0" destOrd="0" presId="urn:microsoft.com/office/officeart/2005/8/layout/vList5"/>
    <dgm:cxn modelId="{07DD9905-00C9-4F3F-A979-2895840B3CB1}" srcId="{52EF7D5C-577E-4AC3-953C-FB66DB430D46}" destId="{36D7108D-C288-4D30-8B6F-0EDB5530FA84}" srcOrd="2" destOrd="0" parTransId="{93A6B0AF-AEE4-4F1D-BD33-CC7F8C99AAB0}" sibTransId="{63FA9958-6637-42D8-8B0F-5027A7E22775}"/>
    <dgm:cxn modelId="{9A5D66DF-449A-4F95-87C2-C372F696F780}" type="presOf" srcId="{36D7108D-C288-4D30-8B6F-0EDB5530FA84}" destId="{5D277D37-5538-4F1F-9FF3-0BAAC2407D32}" srcOrd="0" destOrd="0" presId="urn:microsoft.com/office/officeart/2005/8/layout/vList5"/>
    <dgm:cxn modelId="{67AF346E-B450-45C1-BDEE-4F2F42E0F139}" type="presOf" srcId="{D8B1DF72-BB86-461D-B582-98DCFA9FFDE8}" destId="{B5B767E0-96AB-426B-BFBE-1941EF844B5B}" srcOrd="0" destOrd="0" presId="urn:microsoft.com/office/officeart/2005/8/layout/vList5"/>
    <dgm:cxn modelId="{E0F88789-2014-4AEA-B494-1A4AEA14CA9A}" type="presOf" srcId="{8FE90639-5887-47EF-919F-6482DE5B017F}" destId="{7FA39A20-7770-4E9D-AD70-1954B4827792}" srcOrd="0" destOrd="0" presId="urn:microsoft.com/office/officeart/2005/8/layout/vList5"/>
    <dgm:cxn modelId="{A7A8E715-C13C-4DEA-82BA-B82A375EA4BB}" srcId="{52EF7D5C-577E-4AC3-953C-FB66DB430D46}" destId="{3D51D272-9110-4DE8-8C23-90EC0012C0B4}" srcOrd="1" destOrd="0" parTransId="{D22FDFDE-D8BC-492D-A021-9D1A4A371221}" sibTransId="{67EE782D-EF0E-4C1A-B553-3F4668B2972B}"/>
    <dgm:cxn modelId="{D18FCCEF-048F-40CC-B61A-140BD273168C}" srcId="{36D7108D-C288-4D30-8B6F-0EDB5530FA84}" destId="{D8B1DF72-BB86-461D-B582-98DCFA9FFDE8}" srcOrd="0" destOrd="0" parTransId="{864E11A1-441B-4FC6-92B6-13764E8E0F23}" sibTransId="{216B2675-C271-45D1-8537-C1ECC7C78C84}"/>
    <dgm:cxn modelId="{000F82BF-F6E9-4BCA-9A86-C638933A2E03}" type="presOf" srcId="{CA39E8E7-061C-4829-89BE-31717F62457B}" destId="{F94CAE9C-01DB-4027-8347-52DF72579BEA}" srcOrd="0" destOrd="0" presId="urn:microsoft.com/office/officeart/2005/8/layout/vList5"/>
    <dgm:cxn modelId="{4E67E6FF-8FB2-4DD8-BC65-C414CAA9A48E}" srcId="{6AEFABE7-B746-4AE4-B509-38FC342917E0}" destId="{8FE90639-5887-47EF-919F-6482DE5B017F}" srcOrd="0" destOrd="0" parTransId="{3C3C7401-7B14-44B3-8F1B-50BB1C21ABBB}" sibTransId="{FC3FEEA7-3DA1-42DA-9560-F7A677BDE5F6}"/>
    <dgm:cxn modelId="{39D4AF1D-1508-481A-BDC1-F6346FCF7FB1}" type="presParOf" srcId="{0F39C2FB-FC2E-4EF0-8192-EE693B0B4D5A}" destId="{0938BDD1-81F1-4BF6-AA7E-05DC4667CB7A}" srcOrd="0" destOrd="0" presId="urn:microsoft.com/office/officeart/2005/8/layout/vList5"/>
    <dgm:cxn modelId="{B7BD5FE4-52EA-4CC1-8669-8F11660F85B0}" type="presParOf" srcId="{0938BDD1-81F1-4BF6-AA7E-05DC4667CB7A}" destId="{12EF5782-7880-49A3-9ACB-97C67D54C51D}" srcOrd="0" destOrd="0" presId="urn:microsoft.com/office/officeart/2005/8/layout/vList5"/>
    <dgm:cxn modelId="{FD6EC298-0416-4CFD-86D8-DF28D7E642D5}" type="presParOf" srcId="{0938BDD1-81F1-4BF6-AA7E-05DC4667CB7A}" destId="{7FA39A20-7770-4E9D-AD70-1954B4827792}" srcOrd="1" destOrd="0" presId="urn:microsoft.com/office/officeart/2005/8/layout/vList5"/>
    <dgm:cxn modelId="{EC990A3F-06F4-4992-8DE9-E88F7AE6330F}" type="presParOf" srcId="{0F39C2FB-FC2E-4EF0-8192-EE693B0B4D5A}" destId="{5014956F-A8A2-40FF-969E-5D7BFA595219}" srcOrd="1" destOrd="0" presId="urn:microsoft.com/office/officeart/2005/8/layout/vList5"/>
    <dgm:cxn modelId="{289241DD-6A62-4E41-8551-B1A06B2D5C78}" type="presParOf" srcId="{0F39C2FB-FC2E-4EF0-8192-EE693B0B4D5A}" destId="{086ED1E9-56F7-4701-8F76-6F2443455490}" srcOrd="2" destOrd="0" presId="urn:microsoft.com/office/officeart/2005/8/layout/vList5"/>
    <dgm:cxn modelId="{0B4DD98A-30F0-4279-ABB7-A17907F2E534}" type="presParOf" srcId="{086ED1E9-56F7-4701-8F76-6F2443455490}" destId="{4C93EDDA-640D-4E65-BB0F-E5BD3DD79E5F}" srcOrd="0" destOrd="0" presId="urn:microsoft.com/office/officeart/2005/8/layout/vList5"/>
    <dgm:cxn modelId="{1993C61B-9B3E-4484-B6CF-696BC3F19742}" type="presParOf" srcId="{086ED1E9-56F7-4701-8F76-6F2443455490}" destId="{F94CAE9C-01DB-4027-8347-52DF72579BEA}" srcOrd="1" destOrd="0" presId="urn:microsoft.com/office/officeart/2005/8/layout/vList5"/>
    <dgm:cxn modelId="{6F9C1052-FFD8-4217-A2BD-E00CB7468A35}" type="presParOf" srcId="{0F39C2FB-FC2E-4EF0-8192-EE693B0B4D5A}" destId="{DDA00571-F0E2-45F0-B72E-44C58B92F064}" srcOrd="3" destOrd="0" presId="urn:microsoft.com/office/officeart/2005/8/layout/vList5"/>
    <dgm:cxn modelId="{D942DF59-3899-4472-B37C-2408F934F84B}" type="presParOf" srcId="{0F39C2FB-FC2E-4EF0-8192-EE693B0B4D5A}" destId="{89EFB3D0-5022-4F87-A520-50A0EF571B22}" srcOrd="4" destOrd="0" presId="urn:microsoft.com/office/officeart/2005/8/layout/vList5"/>
    <dgm:cxn modelId="{952A10FA-1810-42E0-9782-CEC885B998DF}" type="presParOf" srcId="{89EFB3D0-5022-4F87-A520-50A0EF571B22}" destId="{5D277D37-5538-4F1F-9FF3-0BAAC2407D32}" srcOrd="0" destOrd="0" presId="urn:microsoft.com/office/officeart/2005/8/layout/vList5"/>
    <dgm:cxn modelId="{DCEF0DB5-47C0-4AD3-B0DF-6E191581C853}" type="presParOf" srcId="{89EFB3D0-5022-4F87-A520-50A0EF571B22}" destId="{B5B767E0-96AB-426B-BFBE-1941EF844B5B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87E32-2046-4CF4-8041-35D40E6A93F3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1.xml"/><Relationship Id="rId3" Type="http://schemas.openxmlformats.org/officeDocument/2006/relationships/diagramLayout" Target="../diagrams/layout10.xml"/><Relationship Id="rId7" Type="http://schemas.openxmlformats.org/officeDocument/2006/relationships/diagramLayout" Target="../diagrams/layout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5.xml"/><Relationship Id="rId6" Type="http://schemas.openxmlformats.org/officeDocument/2006/relationships/diagramData" Target="../diagrams/data11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Relationship Id="rId9" Type="http://schemas.openxmlformats.org/officeDocument/2006/relationships/diagramColors" Target="../diagrams/colors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openxmlformats.org/officeDocument/2006/relationships/diagramData" Target="../diagrams/data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8715436" cy="12241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1" dirty="0" smtClean="0"/>
              <a:t>Тема </a:t>
            </a:r>
            <a:r>
              <a:rPr lang="uk-UA" sz="3600" b="1" dirty="0" smtClean="0"/>
              <a:t>9. </a:t>
            </a:r>
            <a:r>
              <a:rPr lang="ru-RU" sz="3600" b="1" dirty="0" err="1" smtClean="0">
                <a:solidFill>
                  <a:srgbClr val="0070C0"/>
                </a:solidFill>
              </a:rPr>
              <a:t>Центральний</a:t>
            </a:r>
            <a:r>
              <a:rPr lang="ru-RU" sz="3600" b="1" dirty="0" smtClean="0">
                <a:solidFill>
                  <a:srgbClr val="0070C0"/>
                </a:solidFill>
              </a:rPr>
              <a:t> банк та </a:t>
            </a:r>
            <a:r>
              <a:rPr lang="ru-RU" sz="3600" b="1" dirty="0" err="1" smtClean="0">
                <a:solidFill>
                  <a:srgbClr val="0070C0"/>
                </a:solidFill>
              </a:rPr>
              <a:t>його</a:t>
            </a:r>
            <a:r>
              <a:rPr lang="ru-RU" sz="3600" b="1" dirty="0" smtClean="0">
                <a:solidFill>
                  <a:srgbClr val="0070C0"/>
                </a:solidFill>
              </a:rPr>
              <a:t> роль в </a:t>
            </a:r>
            <a:r>
              <a:rPr lang="ru-RU" sz="3600" b="1" dirty="0" err="1" smtClean="0">
                <a:solidFill>
                  <a:srgbClr val="0070C0"/>
                </a:solidFill>
              </a:rPr>
              <a:t>економіці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3116"/>
            <a:ext cx="8715436" cy="4429156"/>
          </a:xfrm>
          <a:ln>
            <a:solidFill>
              <a:srgbClr val="0070C0"/>
            </a:solidFill>
          </a:ln>
        </p:spPr>
        <p:txBody>
          <a:bodyPr>
            <a:normAutofit fontScale="925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План:</a:t>
            </a:r>
            <a:endParaRPr lang="ru-RU" b="1" dirty="0">
              <a:solidFill>
                <a:srgbClr val="FF0000"/>
              </a:solidFill>
            </a:endParaRPr>
          </a:p>
          <a:p>
            <a:pPr algn="l"/>
            <a:r>
              <a:rPr lang="uk-UA" b="1" dirty="0" smtClean="0">
                <a:solidFill>
                  <a:srgbClr val="FF0000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Банківська</a:t>
            </a:r>
            <a:r>
              <a:rPr lang="ru-RU" dirty="0" smtClean="0">
                <a:solidFill>
                  <a:schemeClr val="tx1"/>
                </a:solidFill>
              </a:rPr>
              <a:t> система: </a:t>
            </a:r>
            <a:r>
              <a:rPr lang="ru-RU" dirty="0" err="1" smtClean="0">
                <a:solidFill>
                  <a:schemeClr val="tx1"/>
                </a:solidFill>
              </a:rPr>
              <a:t>принципи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побудови</a:t>
            </a:r>
            <a:r>
              <a:rPr lang="ru-RU" dirty="0" smtClean="0">
                <a:solidFill>
                  <a:schemeClr val="tx1"/>
                </a:solidFill>
              </a:rPr>
              <a:t> та </a:t>
            </a:r>
            <a:r>
              <a:rPr lang="ru-RU" dirty="0" err="1" smtClean="0">
                <a:solidFill>
                  <a:schemeClr val="tx1"/>
                </a:solidFill>
              </a:rPr>
              <a:t>функції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uk-UA" b="1" dirty="0" smtClean="0">
                <a:solidFill>
                  <a:srgbClr val="FF0000"/>
                </a:solidFill>
              </a:rPr>
              <a:t>2. </a:t>
            </a:r>
            <a:r>
              <a:rPr lang="ru-RU" dirty="0" err="1" smtClean="0">
                <a:solidFill>
                  <a:schemeClr val="tx1"/>
                </a:solidFill>
              </a:rPr>
              <a:t>Стійкість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банківської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системи</a:t>
            </a:r>
            <a:r>
              <a:rPr lang="ru-RU" dirty="0" smtClean="0">
                <a:solidFill>
                  <a:schemeClr val="tx1"/>
                </a:solidFill>
              </a:rPr>
              <a:t> та </a:t>
            </a:r>
            <a:r>
              <a:rPr lang="ru-RU" dirty="0" err="1" smtClean="0">
                <a:solidFill>
                  <a:schemeClr val="tx1"/>
                </a:solidFill>
              </a:rPr>
              <a:t>механізм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його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забезпечення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uk-UA" b="1" dirty="0" smtClean="0">
                <a:solidFill>
                  <a:srgbClr val="FF0000"/>
                </a:solidFill>
              </a:rPr>
              <a:t>3. </a:t>
            </a:r>
            <a:r>
              <a:rPr lang="ru-RU" dirty="0" err="1" smtClean="0">
                <a:solidFill>
                  <a:schemeClr val="tx1"/>
                </a:solidFill>
              </a:rPr>
              <a:t>Центральний</a:t>
            </a:r>
            <a:r>
              <a:rPr lang="ru-RU" dirty="0" smtClean="0">
                <a:solidFill>
                  <a:schemeClr val="tx1"/>
                </a:solidFill>
              </a:rPr>
              <a:t> банк, </a:t>
            </a:r>
            <a:r>
              <a:rPr lang="ru-RU" dirty="0" err="1" smtClean="0">
                <a:solidFill>
                  <a:schemeClr val="tx1"/>
                </a:solidFill>
              </a:rPr>
              <a:t>його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призначення</a:t>
            </a:r>
            <a:r>
              <a:rPr lang="ru-RU" dirty="0" smtClean="0">
                <a:solidFill>
                  <a:schemeClr val="tx1"/>
                </a:solidFill>
              </a:rPr>
              <a:t> та </a:t>
            </a:r>
            <a:r>
              <a:rPr lang="ru-RU" dirty="0" err="1" smtClean="0">
                <a:solidFill>
                  <a:schemeClr val="tx1"/>
                </a:solidFill>
              </a:rPr>
              <a:t>функції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Грошово-кредитна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політика</a:t>
            </a:r>
            <a:r>
              <a:rPr lang="ru-RU" dirty="0" smtClean="0">
                <a:solidFill>
                  <a:schemeClr val="tx1"/>
                </a:solidFill>
              </a:rPr>
              <a:t> центрального банку</a:t>
            </a:r>
          </a:p>
          <a:p>
            <a:pPr algn="l"/>
            <a:r>
              <a:rPr lang="uk-UA" b="1" dirty="0" smtClean="0">
                <a:solidFill>
                  <a:srgbClr val="FF0000"/>
                </a:solidFill>
              </a:rPr>
              <a:t>4. </a:t>
            </a:r>
            <a:r>
              <a:rPr lang="ru-RU" dirty="0" err="1" smtClean="0">
                <a:solidFill>
                  <a:schemeClr val="tx1"/>
                </a:solidFill>
              </a:rPr>
              <a:t>Національний</a:t>
            </a:r>
            <a:r>
              <a:rPr lang="ru-RU" dirty="0" smtClean="0">
                <a:solidFill>
                  <a:schemeClr val="tx1"/>
                </a:solidFill>
              </a:rPr>
              <a:t> банк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127478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</a:rPr>
              <a:t>Грошово-кредитна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політика</a:t>
            </a:r>
            <a:r>
              <a:rPr lang="uk-UA" sz="2800" dirty="0" smtClean="0">
                <a:solidFill>
                  <a:srgbClr val="FF0000"/>
                </a:solidFill>
              </a:rPr>
              <a:t> </a:t>
            </a:r>
            <a:r>
              <a:rPr lang="uk-UA" sz="2800" dirty="0" smtClean="0"/>
              <a:t>-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сукупність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заходів</a:t>
            </a:r>
            <a:r>
              <a:rPr lang="ru-RU" sz="2800" dirty="0" smtClean="0"/>
              <a:t> у </a:t>
            </a:r>
            <a:r>
              <a:rPr lang="ru-RU" sz="2800" dirty="0" err="1" smtClean="0"/>
              <a:t>сфері</a:t>
            </a:r>
            <a:r>
              <a:rPr lang="ru-RU" sz="2800" dirty="0" smtClean="0"/>
              <a:t> грошового </a:t>
            </a:r>
            <a:r>
              <a:rPr lang="ru-RU" sz="2800" dirty="0" err="1" smtClean="0"/>
              <a:t>обігу</a:t>
            </a:r>
            <a:r>
              <a:rPr lang="ru-RU" sz="2800" dirty="0" smtClean="0"/>
              <a:t> та </a:t>
            </a:r>
            <a:r>
              <a:rPr lang="ru-RU" sz="2800" dirty="0" err="1" smtClean="0"/>
              <a:t>кредитних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відносин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проводить держава</a:t>
            </a:r>
            <a:r>
              <a:rPr lang="ru-RU" sz="2800" dirty="0" smtClean="0"/>
              <a:t>.</a:t>
            </a:r>
            <a:endParaRPr lang="en-US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b="1" u="sng" dirty="0" smtClean="0">
                <a:solidFill>
                  <a:srgbClr val="7030A0"/>
                </a:solidFill>
              </a:rPr>
              <a:t>Типи грошово-кредитної політики:</a:t>
            </a:r>
            <a:endParaRPr lang="ru-RU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en-US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85720" y="2285992"/>
          <a:ext cx="8643998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654032"/>
          </a:xfrm>
        </p:spPr>
        <p:txBody>
          <a:bodyPr>
            <a:normAutofit/>
          </a:bodyPr>
          <a:lstStyle/>
          <a:p>
            <a:r>
              <a:rPr lang="uk-UA" sz="3600" b="1" u="sng" dirty="0" smtClean="0">
                <a:solidFill>
                  <a:srgbClr val="7030A0"/>
                </a:solidFill>
              </a:rPr>
              <a:t>Цілі грошово-кредитної політики:</a:t>
            </a:r>
            <a:endParaRPr lang="ru-RU" sz="36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715436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85728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uk-UA" u="sng" dirty="0" smtClean="0"/>
              <a:t>Суб'єкти грошово-кредитної політики</a:t>
            </a:r>
            <a:r>
              <a:rPr lang="ru-RU" u="sng" dirty="0" smtClean="0"/>
              <a:t>: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786314" y="1142984"/>
          <a:ext cx="4040188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6314" y="285728"/>
            <a:ext cx="4143404" cy="714380"/>
          </a:xfrm>
        </p:spPr>
        <p:txBody>
          <a:bodyPr>
            <a:noAutofit/>
          </a:bodyPr>
          <a:lstStyle/>
          <a:p>
            <a:pPr algn="ctr"/>
            <a:r>
              <a:rPr lang="uk-UA" sz="2200" u="sng" dirty="0" smtClean="0"/>
              <a:t>Інструменти грошово-кредитної політики:</a:t>
            </a:r>
            <a:endParaRPr lang="ru-RU" sz="22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4"/>
          </p:nvPr>
        </p:nvGraphicFramePr>
        <p:xfrm>
          <a:off x="285720" y="1500174"/>
          <a:ext cx="4041775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7969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b="1" dirty="0" smtClean="0"/>
              <a:t>4. </a:t>
            </a:r>
            <a:r>
              <a:rPr lang="ru-RU" sz="3200" b="1" dirty="0" err="1" smtClean="0"/>
              <a:t>Національний</a:t>
            </a:r>
            <a:r>
              <a:rPr lang="ru-RU" sz="3200" b="1" dirty="0" smtClean="0"/>
              <a:t> </a:t>
            </a:r>
            <a:r>
              <a:rPr lang="ru-RU" sz="3200" b="1" dirty="0" smtClean="0"/>
              <a:t>банк </a:t>
            </a:r>
            <a:r>
              <a:rPr lang="ru-RU" sz="3200" b="1" dirty="0" err="1" smtClean="0"/>
              <a:t>України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64360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uk-UA" sz="3400" b="1" dirty="0" smtClean="0">
                <a:solidFill>
                  <a:srgbClr val="FF0000"/>
                </a:solidFill>
              </a:rPr>
              <a:t>Національний банк України</a:t>
            </a:r>
            <a:r>
              <a:rPr lang="uk-UA" sz="3400" dirty="0" smtClean="0">
                <a:solidFill>
                  <a:srgbClr val="FF0000"/>
                </a:solidFill>
              </a:rPr>
              <a:t> </a:t>
            </a:r>
            <a:r>
              <a:rPr lang="uk-UA" sz="3400" dirty="0" smtClean="0"/>
              <a:t>- </a:t>
            </a:r>
            <a:r>
              <a:rPr lang="ru-RU" sz="3400" dirty="0" err="1" smtClean="0"/>
              <a:t>центральни</a:t>
            </a:r>
            <a:r>
              <a:rPr lang="uk-UA" sz="3400" dirty="0" smtClean="0"/>
              <a:t>й</a:t>
            </a:r>
            <a:r>
              <a:rPr lang="ru-RU" sz="3400" dirty="0" smtClean="0"/>
              <a:t> банк</a:t>
            </a:r>
            <a:r>
              <a:rPr lang="uk-UA" sz="3400" dirty="0" smtClean="0"/>
              <a:t> країни, що </a:t>
            </a:r>
            <a:r>
              <a:rPr lang="ru-RU" sz="3400" dirty="0" smtClean="0"/>
              <a:t> </a:t>
            </a:r>
            <a:r>
              <a:rPr lang="ru-RU" sz="3400" dirty="0" err="1" smtClean="0"/>
              <a:t>являє</a:t>
            </a:r>
            <a:r>
              <a:rPr lang="ru-RU" sz="3400" dirty="0" smtClean="0"/>
              <a:t> собою перший </a:t>
            </a:r>
            <a:r>
              <a:rPr lang="ru-RU" sz="3400" dirty="0" err="1" smtClean="0"/>
              <a:t>рівень</a:t>
            </a:r>
            <a:r>
              <a:rPr lang="ru-RU" sz="3400" dirty="0" smtClean="0"/>
              <a:t> </a:t>
            </a:r>
            <a:r>
              <a:rPr lang="ru-RU" sz="3400" dirty="0" err="1" smtClean="0"/>
              <a:t>банківської</a:t>
            </a:r>
            <a:r>
              <a:rPr lang="ru-RU" sz="3400" dirty="0" smtClean="0"/>
              <a:t> </a:t>
            </a:r>
            <a:r>
              <a:rPr lang="ru-RU" sz="3400" dirty="0" err="1" smtClean="0"/>
              <a:t>системи</a:t>
            </a:r>
            <a:r>
              <a:rPr lang="ru-RU" sz="3400" dirty="0" smtClean="0"/>
              <a:t>. </a:t>
            </a:r>
            <a:endParaRPr lang="ru-RU" sz="3400" dirty="0" smtClean="0"/>
          </a:p>
          <a:p>
            <a:pPr algn="ctr">
              <a:buNone/>
            </a:pPr>
            <a:endParaRPr lang="ru-RU" sz="3400" dirty="0" smtClean="0"/>
          </a:p>
          <a:p>
            <a:r>
              <a:rPr lang="ru-RU" sz="2400" dirty="0" smtClean="0">
                <a:solidFill>
                  <a:srgbClr val="0070C0"/>
                </a:solidFill>
              </a:rPr>
              <a:t>НБУ </a:t>
            </a:r>
            <a:r>
              <a:rPr lang="ru-RU" sz="2400" dirty="0" err="1" smtClean="0">
                <a:solidFill>
                  <a:srgbClr val="0070C0"/>
                </a:solidFill>
              </a:rPr>
              <a:t>створений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згідно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із</a:t>
            </a:r>
            <a:r>
              <a:rPr lang="ru-RU" sz="2400" dirty="0" smtClean="0">
                <a:solidFill>
                  <a:srgbClr val="0070C0"/>
                </a:solidFill>
              </a:rPr>
              <a:t> Законом </a:t>
            </a:r>
            <a:r>
              <a:rPr lang="ru-RU" sz="2400" dirty="0" err="1" smtClean="0">
                <a:solidFill>
                  <a:srgbClr val="0070C0"/>
                </a:solidFill>
              </a:rPr>
              <a:t>України</a:t>
            </a:r>
            <a:r>
              <a:rPr lang="ru-RU" sz="2400" dirty="0" smtClean="0">
                <a:solidFill>
                  <a:srgbClr val="0070C0"/>
                </a:solidFill>
              </a:rPr>
              <a:t> "Про банки </a:t>
            </a:r>
            <a:r>
              <a:rPr lang="ru-RU" sz="2400" dirty="0" err="1" smtClean="0">
                <a:solidFill>
                  <a:srgbClr val="0070C0"/>
                </a:solidFill>
              </a:rPr>
              <a:t>і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банківську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діяльність</a:t>
            </a:r>
            <a:r>
              <a:rPr lang="ru-RU" sz="2400" dirty="0" smtClean="0">
                <a:solidFill>
                  <a:srgbClr val="0070C0"/>
                </a:solidFill>
              </a:rPr>
              <a:t>" </a:t>
            </a:r>
            <a:r>
              <a:rPr lang="ru-RU" sz="2400" dirty="0" err="1" smtClean="0">
                <a:solidFill>
                  <a:srgbClr val="0070C0"/>
                </a:solidFill>
              </a:rPr>
              <a:t>і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діє</a:t>
            </a:r>
            <a:r>
              <a:rPr lang="ru-RU" sz="2400" dirty="0" smtClean="0">
                <a:solidFill>
                  <a:srgbClr val="0070C0"/>
                </a:solidFill>
              </a:rPr>
              <a:t> на </a:t>
            </a:r>
            <a:r>
              <a:rPr lang="ru-RU" sz="2400" dirty="0" err="1" smtClean="0">
                <a:solidFill>
                  <a:srgbClr val="0070C0"/>
                </a:solidFill>
              </a:rPr>
              <a:t>підставі</a:t>
            </a:r>
            <a:r>
              <a:rPr lang="ru-RU" sz="2400" dirty="0" smtClean="0">
                <a:solidFill>
                  <a:srgbClr val="0070C0"/>
                </a:solidFill>
              </a:rPr>
              <a:t> Закону "Про </a:t>
            </a:r>
            <a:r>
              <a:rPr lang="ru-RU" sz="2400" dirty="0" err="1" smtClean="0">
                <a:solidFill>
                  <a:srgbClr val="0070C0"/>
                </a:solidFill>
              </a:rPr>
              <a:t>Національний</a:t>
            </a:r>
            <a:r>
              <a:rPr lang="ru-RU" sz="2400" dirty="0" smtClean="0">
                <a:solidFill>
                  <a:srgbClr val="0070C0"/>
                </a:solidFill>
              </a:rPr>
              <a:t> банк </a:t>
            </a:r>
            <a:r>
              <a:rPr lang="ru-RU" sz="2400" dirty="0" err="1" smtClean="0">
                <a:solidFill>
                  <a:srgbClr val="0070C0"/>
                </a:solidFill>
              </a:rPr>
              <a:t>України</a:t>
            </a:r>
            <a:r>
              <a:rPr lang="ru-RU" sz="2400" dirty="0" smtClean="0">
                <a:solidFill>
                  <a:srgbClr val="0070C0"/>
                </a:solidFill>
              </a:rPr>
              <a:t>". </a:t>
            </a:r>
          </a:p>
          <a:p>
            <a:r>
              <a:rPr lang="uk-UA" sz="2400" b="1" i="1" dirty="0" smtClean="0"/>
              <a:t>Основна функція Національного банку України</a:t>
            </a:r>
            <a:r>
              <a:rPr lang="uk-UA" sz="2400" dirty="0" smtClean="0"/>
              <a:t> - це забезпечення стабільності грошової одиниці та організація грошово-кредитної </a:t>
            </a:r>
            <a:r>
              <a:rPr lang="uk-UA" sz="2400" dirty="0" smtClean="0"/>
              <a:t>політики.</a:t>
            </a:r>
          </a:p>
          <a:p>
            <a:r>
              <a:rPr lang="ru-RU" sz="2400" i="1" u="sng" dirty="0" err="1" smtClean="0">
                <a:solidFill>
                  <a:srgbClr val="00B050"/>
                </a:solidFill>
              </a:rPr>
              <a:t>Національний</a:t>
            </a:r>
            <a:r>
              <a:rPr lang="ru-RU" sz="2400" i="1" u="sng" dirty="0" smtClean="0">
                <a:solidFill>
                  <a:srgbClr val="00B050"/>
                </a:solidFill>
              </a:rPr>
              <a:t> банк </a:t>
            </a:r>
            <a:r>
              <a:rPr lang="ru-RU" sz="2400" i="1" u="sng" dirty="0" err="1" smtClean="0">
                <a:solidFill>
                  <a:srgbClr val="00B050"/>
                </a:solidFill>
              </a:rPr>
              <a:t>України</a:t>
            </a:r>
            <a:r>
              <a:rPr lang="ru-RU" sz="2400" i="1" u="sng" dirty="0" smtClean="0">
                <a:solidFill>
                  <a:srgbClr val="00B050"/>
                </a:solidFill>
              </a:rPr>
              <a:t> як </a:t>
            </a:r>
            <a:r>
              <a:rPr lang="ru-RU" sz="2400" i="1" u="sng" dirty="0" err="1" smtClean="0">
                <a:solidFill>
                  <a:srgbClr val="00B050"/>
                </a:solidFill>
              </a:rPr>
              <a:t>емісійний</a:t>
            </a:r>
            <a:r>
              <a:rPr lang="ru-RU" sz="2400" i="1" u="sng" dirty="0" smtClean="0">
                <a:solidFill>
                  <a:srgbClr val="00B050"/>
                </a:solidFill>
              </a:rPr>
              <a:t> центр </a:t>
            </a:r>
            <a:r>
              <a:rPr lang="ru-RU" sz="2400" i="1" u="sng" dirty="0" err="1" smtClean="0">
                <a:solidFill>
                  <a:srgbClr val="00B050"/>
                </a:solidFill>
              </a:rPr>
              <a:t>країни</a:t>
            </a:r>
            <a:r>
              <a:rPr lang="ru-RU" sz="2400" u="sng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/>
              <a:t>здійснює</a:t>
            </a:r>
            <a:r>
              <a:rPr lang="ru-RU" sz="2400" dirty="0" smtClean="0"/>
              <a:t> </a:t>
            </a:r>
            <a:r>
              <a:rPr lang="ru-RU" sz="2400" dirty="0" err="1" smtClean="0"/>
              <a:t>випуск</a:t>
            </a:r>
            <a:r>
              <a:rPr lang="ru-RU" sz="2400" dirty="0" smtClean="0"/>
              <a:t> в </a:t>
            </a:r>
            <a:r>
              <a:rPr lang="ru-RU" sz="2400" dirty="0" err="1" smtClean="0"/>
              <a:t>обіг</a:t>
            </a:r>
            <a:r>
              <a:rPr lang="ru-RU" sz="2400" dirty="0" smtClean="0"/>
              <a:t> грошей на </a:t>
            </a:r>
            <a:r>
              <a:rPr lang="ru-RU" sz="2400" dirty="0" err="1" smtClean="0"/>
              <a:t>кредитній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основі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r>
              <a:rPr lang="ru-RU" sz="2400" i="1" u="sng" dirty="0" smtClean="0">
                <a:solidFill>
                  <a:srgbClr val="C00000"/>
                </a:solidFill>
              </a:rPr>
              <a:t>Як </a:t>
            </a:r>
            <a:r>
              <a:rPr lang="ru-RU" sz="2400" i="1" u="sng" dirty="0" err="1" smtClean="0">
                <a:solidFill>
                  <a:srgbClr val="C00000"/>
                </a:solidFill>
              </a:rPr>
              <a:t>розрахунковий</a:t>
            </a:r>
            <a:r>
              <a:rPr lang="ru-RU" sz="2400" i="1" u="sng" dirty="0" smtClean="0">
                <a:solidFill>
                  <a:srgbClr val="C00000"/>
                </a:solidFill>
              </a:rPr>
              <a:t> центр </a:t>
            </a:r>
            <a:r>
              <a:rPr lang="ru-RU" sz="2400" i="1" u="sng" dirty="0" err="1" smtClean="0">
                <a:solidFill>
                  <a:srgbClr val="C00000"/>
                </a:solidFill>
              </a:rPr>
              <a:t>країни</a:t>
            </a:r>
            <a:r>
              <a:rPr lang="ru-RU" sz="2400" i="1" u="sng" dirty="0" smtClean="0">
                <a:solidFill>
                  <a:srgbClr val="C00000"/>
                </a:solidFill>
              </a:rPr>
              <a:t> НБУ</a:t>
            </a:r>
            <a:r>
              <a:rPr lang="ru-RU" sz="2400" u="sng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/>
              <a:t>встановлює</a:t>
            </a:r>
            <a:r>
              <a:rPr lang="ru-RU" sz="2400" dirty="0" smtClean="0"/>
              <a:t> правила </a:t>
            </a:r>
            <a:r>
              <a:rPr lang="ru-RU" sz="2400" dirty="0" err="1" smtClean="0"/>
              <a:t>проведення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безготівкових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розрахунків</a:t>
            </a:r>
            <a:r>
              <a:rPr lang="ru-RU" sz="2400" dirty="0" smtClean="0"/>
              <a:t> </a:t>
            </a:r>
            <a:r>
              <a:rPr lang="ru-RU" sz="2400" dirty="0" err="1" smtClean="0"/>
              <a:t>господарськими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суб'єктами</a:t>
            </a:r>
            <a:r>
              <a:rPr lang="ru-RU" sz="2400" dirty="0" smtClean="0"/>
              <a:t>, а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організовує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розрахунки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комерційними</a:t>
            </a:r>
            <a:r>
              <a:rPr lang="ru-RU" sz="2400" dirty="0" smtClean="0"/>
              <a:t> банками в </a:t>
            </a:r>
            <a:r>
              <a:rPr lang="ru-RU" sz="2400" dirty="0" err="1" smtClean="0"/>
              <a:t>Україні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r>
              <a:rPr lang="uk-UA" sz="2400" i="1" u="sng" dirty="0" smtClean="0">
                <a:solidFill>
                  <a:srgbClr val="7030A0"/>
                </a:solidFill>
              </a:rPr>
              <a:t>НБУ встановлює правила і проводить реєстрацію комерційних банків</a:t>
            </a:r>
            <a:r>
              <a:rPr lang="uk-UA" sz="2400" dirty="0" smtClean="0"/>
              <a:t>, видає ліцензії на проведення валютних операцій, здійснює нагляд за діяльністю комерційних банків на території України.</a:t>
            </a:r>
            <a:endParaRPr lang="ru-RU" sz="2400" dirty="0" smtClean="0"/>
          </a:p>
          <a:p>
            <a:r>
              <a:rPr lang="uk-UA" sz="2400" i="1" u="sng" dirty="0" smtClean="0">
                <a:solidFill>
                  <a:srgbClr val="0070C0"/>
                </a:solidFill>
              </a:rPr>
              <a:t>Як банк банків</a:t>
            </a:r>
            <a:r>
              <a:rPr lang="uk-UA" sz="2400" dirty="0" smtClean="0"/>
              <a:t>, він веде рахунки комерційних банків, здійснює їхнє розрахунково-касове обслуговування, надає кредити комерційним банкам, установлює правила функціонування міжбанківського кредитного ринку в Україні.</a:t>
            </a:r>
            <a:endParaRPr lang="ru-RU" sz="2400" dirty="0" smtClean="0"/>
          </a:p>
          <a:p>
            <a:r>
              <a:rPr lang="ru-RU" sz="2400" i="1" u="sng" dirty="0" smtClean="0">
                <a:solidFill>
                  <a:srgbClr val="00B050"/>
                </a:solidFill>
              </a:rPr>
              <a:t>НБУ </a:t>
            </a:r>
            <a:r>
              <a:rPr lang="ru-RU" sz="2400" i="1" u="sng" dirty="0" err="1" smtClean="0">
                <a:solidFill>
                  <a:srgbClr val="00B050"/>
                </a:solidFill>
              </a:rPr>
              <a:t>організовує</a:t>
            </a:r>
            <a:r>
              <a:rPr lang="ru-RU" sz="2400" i="1" u="sng" dirty="0" smtClean="0">
                <a:solidFill>
                  <a:srgbClr val="00B050"/>
                </a:solidFill>
              </a:rPr>
              <a:t> </a:t>
            </a:r>
            <a:r>
              <a:rPr lang="ru-RU" sz="2400" i="1" u="sng" dirty="0" err="1" smtClean="0">
                <a:solidFill>
                  <a:srgbClr val="00B050"/>
                </a:solidFill>
              </a:rPr>
              <a:t>касове</a:t>
            </a:r>
            <a:r>
              <a:rPr lang="ru-RU" sz="2400" i="1" u="sng" dirty="0" smtClean="0">
                <a:solidFill>
                  <a:srgbClr val="00B050"/>
                </a:solidFill>
              </a:rPr>
              <a:t> </a:t>
            </a:r>
            <a:r>
              <a:rPr lang="ru-RU" sz="2400" i="1" u="sng" dirty="0" err="1" smtClean="0">
                <a:solidFill>
                  <a:srgbClr val="00B050"/>
                </a:solidFill>
              </a:rPr>
              <a:t>виконання</a:t>
            </a:r>
            <a:r>
              <a:rPr lang="ru-RU" sz="2400" i="1" u="sng" dirty="0" smtClean="0">
                <a:solidFill>
                  <a:srgbClr val="00B050"/>
                </a:solidFill>
              </a:rPr>
              <a:t> бюджету </a:t>
            </a:r>
            <a:r>
              <a:rPr lang="ru-RU" sz="2400" i="1" u="sng" dirty="0" err="1" smtClean="0">
                <a:solidFill>
                  <a:srgbClr val="00B050"/>
                </a:solidFill>
              </a:rPr>
              <a:t>банківською</a:t>
            </a:r>
            <a:r>
              <a:rPr lang="ru-RU" sz="2400" i="1" u="sng" dirty="0" smtClean="0">
                <a:solidFill>
                  <a:srgbClr val="00B050"/>
                </a:solidFill>
              </a:rPr>
              <a:t> системою </a:t>
            </a:r>
            <a:r>
              <a:rPr lang="ru-RU" sz="2400" i="1" u="sng" dirty="0" err="1" smtClean="0">
                <a:solidFill>
                  <a:srgbClr val="00B050"/>
                </a:solidFill>
              </a:rPr>
              <a:t>України</a:t>
            </a:r>
            <a:r>
              <a:rPr lang="ru-RU" sz="2400" i="1" u="sng" dirty="0" smtClean="0">
                <a:solidFill>
                  <a:srgbClr val="00B050"/>
                </a:solidFill>
              </a:rPr>
              <a:t>, </a:t>
            </a:r>
            <a:r>
              <a:rPr lang="ru-RU" sz="2400" i="1" u="sng" dirty="0" err="1" smtClean="0">
                <a:solidFill>
                  <a:srgbClr val="00B050"/>
                </a:solidFill>
              </a:rPr>
              <a:t>надає</a:t>
            </a:r>
            <a:r>
              <a:rPr lang="ru-RU" sz="2400" i="1" u="sng" dirty="0" smtClean="0">
                <a:solidFill>
                  <a:srgbClr val="00B050"/>
                </a:solidFill>
              </a:rPr>
              <a:t> </a:t>
            </a:r>
            <a:r>
              <a:rPr lang="ru-RU" sz="2400" i="1" u="sng" dirty="0" err="1" smtClean="0">
                <a:solidFill>
                  <a:srgbClr val="00B050"/>
                </a:solidFill>
              </a:rPr>
              <a:t>кредити</a:t>
            </a:r>
            <a:r>
              <a:rPr lang="ru-RU" sz="2400" i="1" u="sng" dirty="0" smtClean="0">
                <a:solidFill>
                  <a:srgbClr val="00B050"/>
                </a:solidFill>
              </a:rPr>
              <a:t> уряду</a:t>
            </a:r>
            <a:r>
              <a:rPr lang="ru-RU" sz="2400" dirty="0" smtClean="0"/>
              <a:t>. На </a:t>
            </a:r>
            <a:r>
              <a:rPr lang="ru-RU" sz="2400" dirty="0" err="1" smtClean="0"/>
              <a:t>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покладене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операцій</a:t>
            </a:r>
            <a:r>
              <a:rPr lang="ru-RU" sz="2400" dirty="0" smtClean="0"/>
              <a:t> </a:t>
            </a:r>
            <a:r>
              <a:rPr lang="ru-RU" sz="2400" dirty="0" err="1" smtClean="0"/>
              <a:t>щодо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розміщення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державних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цінних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паперів</a:t>
            </a:r>
            <a:r>
              <a:rPr lang="ru-RU" sz="2400" dirty="0" smtClean="0"/>
              <a:t>, </a:t>
            </a:r>
            <a:r>
              <a:rPr lang="ru-RU" sz="2400" dirty="0" err="1" smtClean="0"/>
              <a:t>обслуговування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внутрішнього</a:t>
            </a:r>
            <a:r>
              <a:rPr lang="ru-RU" sz="2400" dirty="0" smtClean="0"/>
              <a:t> державного боргу.</a:t>
            </a:r>
          </a:p>
          <a:p>
            <a:r>
              <a:rPr lang="ru-RU" sz="2400" u="sng" dirty="0" err="1" smtClean="0">
                <a:solidFill>
                  <a:srgbClr val="FF0000"/>
                </a:solidFill>
              </a:rPr>
              <a:t>Крім</a:t>
            </a:r>
            <a:r>
              <a:rPr lang="ru-RU" sz="2400" u="sng" dirty="0" smtClean="0">
                <a:solidFill>
                  <a:srgbClr val="FF0000"/>
                </a:solidFill>
              </a:rPr>
              <a:t> того, </a:t>
            </a:r>
            <a:r>
              <a:rPr lang="ru-RU" sz="2400" i="1" u="sng" dirty="0" smtClean="0">
                <a:solidFill>
                  <a:srgbClr val="FF0000"/>
                </a:solidFill>
              </a:rPr>
              <a:t>на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Національний</a:t>
            </a:r>
            <a:r>
              <a:rPr lang="ru-RU" sz="2400" i="1" u="sng" dirty="0" smtClean="0">
                <a:solidFill>
                  <a:srgbClr val="FF0000"/>
                </a:solidFill>
              </a:rPr>
              <a:t> банк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покладене</a:t>
            </a:r>
            <a:r>
              <a:rPr lang="ru-RU" sz="2400" i="1" u="sng" dirty="0" smtClean="0">
                <a:solidFill>
                  <a:srgbClr val="FF0000"/>
                </a:solidFill>
              </a:rPr>
              <a:t>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виконання</a:t>
            </a:r>
            <a:r>
              <a:rPr lang="ru-RU" sz="2400" i="1" u="sng" dirty="0" smtClean="0">
                <a:solidFill>
                  <a:srgbClr val="FF0000"/>
                </a:solidFill>
              </a:rPr>
              <a:t>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операцій</a:t>
            </a:r>
            <a:r>
              <a:rPr lang="ru-RU" sz="2400" i="1" u="sng" dirty="0" smtClean="0">
                <a:solidFill>
                  <a:srgbClr val="FF0000"/>
                </a:solidFill>
              </a:rPr>
              <a:t>,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пов'язаних</a:t>
            </a:r>
            <a:r>
              <a:rPr lang="ru-RU" sz="2400" i="1" u="sng" dirty="0" smtClean="0">
                <a:solidFill>
                  <a:srgbClr val="FF0000"/>
                </a:solidFill>
              </a:rPr>
              <a:t>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із</a:t>
            </a:r>
            <a:r>
              <a:rPr lang="ru-RU" sz="2400" i="1" u="sng" dirty="0" smtClean="0">
                <a:solidFill>
                  <a:srgbClr val="FF0000"/>
                </a:solidFill>
              </a:rPr>
              <a:t>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функціонуванням</a:t>
            </a:r>
            <a:r>
              <a:rPr lang="ru-RU" sz="2400" i="1" u="sng" dirty="0" smtClean="0">
                <a:solidFill>
                  <a:srgbClr val="FF0000"/>
                </a:solidFill>
              </a:rPr>
              <a:t> валютного ринку </a:t>
            </a:r>
            <a:r>
              <a:rPr lang="ru-RU" sz="2400" i="1" u="sng" dirty="0" err="1" smtClean="0">
                <a:solidFill>
                  <a:srgbClr val="FF0000"/>
                </a:solidFill>
              </a:rPr>
              <a:t>України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uk-UA" b="1" u="sng" dirty="0" smtClean="0">
                <a:solidFill>
                  <a:srgbClr val="7030A0"/>
                </a:solidFill>
              </a:rPr>
              <a:t>Функції НБУ як центрального банку</a:t>
            </a:r>
            <a:r>
              <a:rPr lang="uk-UA" b="1" u="sng" dirty="0" smtClean="0">
                <a:solidFill>
                  <a:srgbClr val="7030A0"/>
                </a:solidFill>
              </a:rPr>
              <a:t>: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19" y="785813"/>
          <a:ext cx="8572561" cy="5929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939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800" b="1" dirty="0" smtClean="0"/>
              <a:t>1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Банківська</a:t>
            </a:r>
            <a:r>
              <a:rPr lang="ru-RU" sz="2800" b="1" dirty="0" smtClean="0"/>
              <a:t> система: </a:t>
            </a:r>
            <a:r>
              <a:rPr lang="ru-RU" sz="2800" b="1" dirty="0" err="1" smtClean="0"/>
              <a:t>принципи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побудови</a:t>
            </a:r>
            <a:r>
              <a:rPr lang="ru-RU" sz="2800" b="1" dirty="0" smtClean="0"/>
              <a:t> та </a:t>
            </a:r>
            <a:r>
              <a:rPr lang="ru-RU" sz="2800" b="1" dirty="0" err="1" smtClean="0"/>
              <a:t>функції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264320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2400" b="1" dirty="0" smtClean="0">
                <a:solidFill>
                  <a:srgbClr val="FF0000"/>
                </a:solidFill>
              </a:rPr>
              <a:t>Банк</a:t>
            </a:r>
            <a:r>
              <a:rPr lang="uk-UA" sz="2400" b="1" dirty="0" smtClean="0"/>
              <a:t> </a:t>
            </a:r>
            <a:r>
              <a:rPr lang="uk-UA" sz="2400" dirty="0" smtClean="0"/>
              <a:t>- це кредитно-фінансове підприємство, що акумулює тимчасово вільні кошти суб’єктів економіки, надає їх у кредит, здійснює розрахунки та інші фінансові операції та послуги.</a:t>
            </a:r>
            <a:endParaRPr lang="ru-RU" sz="2400" dirty="0" smtClean="0"/>
          </a:p>
          <a:p>
            <a:pPr algn="ctr">
              <a:buNone/>
            </a:pPr>
            <a:endParaRPr lang="uk-UA" sz="900" dirty="0" smtClean="0"/>
          </a:p>
          <a:p>
            <a:pPr algn="ctr">
              <a:buNone/>
            </a:pPr>
            <a:r>
              <a:rPr lang="uk-UA" sz="2400" b="1" dirty="0" smtClean="0">
                <a:solidFill>
                  <a:srgbClr val="FF0000"/>
                </a:solidFill>
              </a:rPr>
              <a:t>Банківська система</a:t>
            </a:r>
            <a:r>
              <a:rPr lang="uk-UA" sz="2400" dirty="0" smtClean="0">
                <a:solidFill>
                  <a:srgbClr val="FF0000"/>
                </a:solidFill>
              </a:rPr>
              <a:t> </a:t>
            </a:r>
            <a:r>
              <a:rPr lang="uk-UA" sz="2400" dirty="0" smtClean="0"/>
              <a:t>- це організаційна сукупність різних видів взаємозалежних банків та інших кредитних установ, що діють у межах єдиного фінансово-кредитного механізму країни у визначений історичний період</a:t>
            </a:r>
            <a:r>
              <a:rPr lang="uk-UA" sz="2400" dirty="0" smtClean="0"/>
              <a:t>.</a:t>
            </a:r>
            <a:endParaRPr lang="ru-RU" sz="2400" dirty="0" smtClean="0"/>
          </a:p>
        </p:txBody>
      </p:sp>
      <p:pic>
        <p:nvPicPr>
          <p:cNvPr id="6" name="Рисунок 5" descr="Безымян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4106941"/>
            <a:ext cx="4602879" cy="2751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654032"/>
          </a:xfrm>
        </p:spPr>
        <p:txBody>
          <a:bodyPr>
            <a:normAutofit fontScale="90000"/>
          </a:bodyPr>
          <a:lstStyle/>
          <a:p>
            <a:r>
              <a:rPr lang="uk-UA" b="1" u="sng" dirty="0" smtClean="0"/>
              <a:t>Специфічні риси банківської системи</a:t>
            </a:r>
            <a:r>
              <a:rPr lang="uk-UA" b="1" u="sng" dirty="0" smtClean="0"/>
              <a:t>: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071546"/>
          <a:ext cx="8643998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uk-UA" b="1" u="sng" dirty="0" smtClean="0"/>
              <a:t>Типи побудови банківської системи: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142984"/>
          <a:ext cx="857256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654032"/>
          </a:xfrm>
        </p:spPr>
        <p:txBody>
          <a:bodyPr>
            <a:normAutofit/>
          </a:bodyPr>
          <a:lstStyle/>
          <a:p>
            <a:r>
              <a:rPr lang="uk-UA" sz="3600" b="1" u="sng" dirty="0" smtClean="0">
                <a:solidFill>
                  <a:srgbClr val="7030A0"/>
                </a:solidFill>
              </a:rPr>
              <a:t>Функції  банківської  системи:</a:t>
            </a:r>
            <a:endParaRPr lang="ru-RU" sz="36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715436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939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2800" b="1" dirty="0" smtClean="0"/>
              <a:t>2</a:t>
            </a:r>
            <a:r>
              <a:rPr lang="ru-RU" sz="2800" b="1" dirty="0" smtClean="0"/>
              <a:t>. </a:t>
            </a:r>
            <a:r>
              <a:rPr lang="uk-UA" sz="2800" b="1" dirty="0" smtClean="0"/>
              <a:t>Стійкість банківської системи та механізм її забезпечення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150019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sz="2400" b="1" dirty="0" smtClean="0">
                <a:solidFill>
                  <a:srgbClr val="FF0000"/>
                </a:solidFill>
              </a:rPr>
              <a:t>Стійкість банківської системи</a:t>
            </a:r>
            <a:r>
              <a:rPr lang="uk-UA" sz="2400" dirty="0" smtClean="0">
                <a:solidFill>
                  <a:srgbClr val="FF0000"/>
                </a:solidFill>
              </a:rPr>
              <a:t> </a:t>
            </a:r>
            <a:r>
              <a:rPr lang="uk-UA" sz="2400" dirty="0" smtClean="0"/>
              <a:t>- це збалансованість її складових, наявність взаємопов’язаних і взаємоузгоджених пропорцій між ними як у галузевому, так і в регіональному аспек­тах, а також збереження рівноваги та ефективного взаємозв’язку з фінансовою та макроекономічною системами.</a:t>
            </a:r>
            <a:endParaRPr lang="ru-RU" sz="24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14282" y="2786058"/>
            <a:ext cx="8715436" cy="4286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algn="ctr"/>
            <a:r>
              <a:rPr lang="uk-UA" sz="2400" b="1" u="sng" dirty="0" smtClean="0">
                <a:solidFill>
                  <a:srgbClr val="0070C0"/>
                </a:solidFill>
              </a:rPr>
              <a:t>Елементи стійкості банківської системи: </a:t>
            </a:r>
            <a:endParaRPr lang="ru-RU" sz="2400" dirty="0">
              <a:solidFill>
                <a:srgbClr val="0070C0"/>
              </a:solidFill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285720" y="3357562"/>
          <a:ext cx="8643998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207170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err="1" smtClean="0">
                <a:solidFill>
                  <a:srgbClr val="00B050"/>
                </a:solidFill>
              </a:rPr>
              <a:t>Забезпечення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стійкості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банківської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системи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залежить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від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аналізу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фінансового</a:t>
            </a:r>
            <a:r>
              <a:rPr lang="ru-RU" sz="2400" dirty="0" smtClean="0">
                <a:solidFill>
                  <a:srgbClr val="00B050"/>
                </a:solidFill>
              </a:rPr>
              <a:t> стану </a:t>
            </a:r>
            <a:r>
              <a:rPr lang="ru-RU" sz="2400" dirty="0" err="1" smtClean="0">
                <a:solidFill>
                  <a:srgbClr val="00B050"/>
                </a:solidFill>
              </a:rPr>
              <a:t>банків</a:t>
            </a:r>
            <a:r>
              <a:rPr lang="ru-RU" sz="2400" dirty="0" smtClean="0">
                <a:solidFill>
                  <a:srgbClr val="00B050"/>
                </a:solidFill>
              </a:rPr>
              <a:t>. </a:t>
            </a:r>
          </a:p>
          <a:p>
            <a:pPr algn="ctr">
              <a:buNone/>
            </a:pPr>
            <a:r>
              <a:rPr lang="ru-RU" sz="2400" u="sng" dirty="0" err="1" smtClean="0"/>
              <a:t>Основними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джерелами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інформації</a:t>
            </a:r>
            <a:r>
              <a:rPr lang="ru-RU" sz="2400" u="sng" dirty="0" smtClean="0"/>
              <a:t> для </a:t>
            </a:r>
            <a:r>
              <a:rPr lang="ru-RU" sz="2400" u="sng" dirty="0" err="1" smtClean="0"/>
              <a:t>проведення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аналізу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фінансового</a:t>
            </a:r>
            <a:r>
              <a:rPr lang="ru-RU" sz="2400" u="sng" dirty="0" smtClean="0"/>
              <a:t> стану </a:t>
            </a:r>
            <a:r>
              <a:rPr lang="ru-RU" sz="2400" u="sng" dirty="0" err="1" smtClean="0"/>
              <a:t>комерційного</a:t>
            </a:r>
            <a:r>
              <a:rPr lang="ru-RU" sz="2400" u="sng" dirty="0" smtClean="0"/>
              <a:t> банку </a:t>
            </a:r>
            <a:r>
              <a:rPr lang="ru-RU" sz="2400" u="sng" dirty="0" err="1" smtClean="0"/>
              <a:t>є</a:t>
            </a:r>
            <a:r>
              <a:rPr lang="uk-UA" sz="2400" u="sng" dirty="0" smtClean="0"/>
              <a:t>: баланс, звіт про фінансові результати.</a:t>
            </a: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42844" y="2428868"/>
            <a:ext cx="8786874" cy="42148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algn="ctr"/>
            <a:r>
              <a:rPr lang="ru-RU" sz="3200" b="1" dirty="0" err="1" smtClean="0">
                <a:solidFill>
                  <a:srgbClr val="FF0000"/>
                </a:solidFill>
              </a:rPr>
              <a:t>Ліквідність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uk-UA" sz="3200" b="1" dirty="0" smtClean="0">
                <a:solidFill>
                  <a:srgbClr val="FF0000"/>
                </a:solidFill>
              </a:rPr>
              <a:t>банку </a:t>
            </a:r>
            <a:r>
              <a:rPr lang="ru-RU" sz="3200" dirty="0" smtClean="0"/>
              <a:t>— </a:t>
            </a:r>
            <a:r>
              <a:rPr lang="ru-RU" sz="3200" dirty="0" err="1" smtClean="0"/>
              <a:t>здатність</a:t>
            </a:r>
            <a:r>
              <a:rPr lang="ru-RU" sz="3200" dirty="0" smtClean="0"/>
              <a:t> банку в </a:t>
            </a:r>
            <a:r>
              <a:rPr lang="ru-RU" sz="3200" dirty="0" err="1" smtClean="0"/>
              <a:t>будь-який</a:t>
            </a:r>
            <a:r>
              <a:rPr lang="ru-RU" sz="3200" dirty="0" smtClean="0"/>
              <a:t> момент </a:t>
            </a:r>
            <a:r>
              <a:rPr lang="ru-RU" sz="3200" dirty="0" err="1" smtClean="0"/>
              <a:t>виконувати</a:t>
            </a:r>
            <a:r>
              <a:rPr lang="ru-RU" sz="3200" dirty="0" smtClean="0"/>
              <a:t> </a:t>
            </a:r>
            <a:r>
              <a:rPr lang="ru-RU" sz="3200" dirty="0" err="1" smtClean="0"/>
              <a:t>зобов'язання</a:t>
            </a:r>
            <a:r>
              <a:rPr lang="ru-RU" sz="3200" dirty="0" smtClean="0"/>
              <a:t> перед </a:t>
            </a:r>
            <a:r>
              <a:rPr lang="ru-RU" sz="3200" dirty="0" err="1" smtClean="0"/>
              <a:t>вкладниками</a:t>
            </a:r>
            <a:r>
              <a:rPr lang="ru-RU" sz="3200" dirty="0" smtClean="0"/>
              <a:t> в </a:t>
            </a:r>
            <a:r>
              <a:rPr lang="ru-RU" sz="3200" dirty="0" err="1" smtClean="0"/>
              <a:t>грошовій</a:t>
            </a:r>
            <a:r>
              <a:rPr lang="ru-RU" sz="3200" dirty="0" smtClean="0"/>
              <a:t> </a:t>
            </a:r>
            <a:r>
              <a:rPr lang="ru-RU" sz="3200" dirty="0" err="1" smtClean="0"/>
              <a:t>формі</a:t>
            </a:r>
            <a:r>
              <a:rPr lang="ru-RU" sz="3200" dirty="0" smtClean="0"/>
              <a:t> на першу </a:t>
            </a:r>
            <a:r>
              <a:rPr lang="ru-RU" sz="3200" dirty="0" err="1" smtClean="0"/>
              <a:t>вимогу</a:t>
            </a:r>
            <a:r>
              <a:rPr lang="ru-RU" sz="3200" dirty="0" smtClean="0"/>
              <a:t> </a:t>
            </a:r>
            <a:r>
              <a:rPr lang="ru-RU" sz="3200" dirty="0" err="1" smtClean="0"/>
              <a:t>й</a:t>
            </a:r>
            <a:r>
              <a:rPr lang="ru-RU" sz="3200" dirty="0" smtClean="0"/>
              <a:t> на </a:t>
            </a:r>
            <a:r>
              <a:rPr lang="ru-RU" sz="3200" dirty="0" err="1" smtClean="0"/>
              <a:t>повну</a:t>
            </a:r>
            <a:r>
              <a:rPr lang="ru-RU" sz="3200" dirty="0" smtClean="0"/>
              <a:t> суму.</a:t>
            </a:r>
          </a:p>
          <a:p>
            <a:pPr algn="ctr"/>
            <a:r>
              <a:rPr lang="uk-UA" sz="3200" dirty="0" smtClean="0"/>
              <a:t> </a:t>
            </a:r>
            <a:endParaRPr lang="ru-RU" sz="3200" dirty="0" smtClean="0"/>
          </a:p>
          <a:p>
            <a:pPr algn="ctr"/>
            <a:r>
              <a:rPr lang="uk-UA" sz="3200" b="1" dirty="0" smtClean="0">
                <a:solidFill>
                  <a:srgbClr val="0070C0"/>
                </a:solidFill>
              </a:rPr>
              <a:t>Контроль за банківською діяльністю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smtClean="0"/>
              <a:t>— це комплекс заходів, спрямованих на забезпечення регулярного спостереження і періодичних перевірок фінансово-господарської діяльності, організації роботи банку та його підрозділів</a:t>
            </a:r>
            <a:r>
              <a:rPr lang="uk-UA" sz="3200" dirty="0" smtClean="0"/>
              <a:t>.</a:t>
            </a:r>
            <a:r>
              <a:rPr lang="uk-UA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85728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u="sng" dirty="0" err="1" smtClean="0"/>
              <a:t>Головні</a:t>
            </a:r>
            <a:r>
              <a:rPr lang="ru-RU" u="sng" dirty="0" smtClean="0"/>
              <a:t> </a:t>
            </a:r>
            <a:r>
              <a:rPr lang="ru-RU" u="sng" dirty="0" err="1" smtClean="0"/>
              <a:t>цілі</a:t>
            </a:r>
            <a:r>
              <a:rPr lang="ru-RU" u="sng" dirty="0" smtClean="0"/>
              <a:t> </a:t>
            </a:r>
            <a:r>
              <a:rPr lang="ru-RU" u="sng" dirty="0" err="1" smtClean="0"/>
              <a:t>банківського</a:t>
            </a:r>
            <a:r>
              <a:rPr lang="ru-RU" u="sng" dirty="0" smtClean="0"/>
              <a:t> контролю: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786314" y="1142984"/>
          <a:ext cx="4040188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6314" y="285728"/>
            <a:ext cx="4143404" cy="639762"/>
          </a:xfrm>
        </p:spPr>
        <p:txBody>
          <a:bodyPr>
            <a:noAutofit/>
          </a:bodyPr>
          <a:lstStyle/>
          <a:p>
            <a:pPr algn="ctr"/>
            <a:r>
              <a:rPr lang="ru-RU" sz="2200" u="sng" dirty="0" smtClean="0"/>
              <a:t>Система контролю за </a:t>
            </a:r>
            <a:r>
              <a:rPr lang="ru-RU" sz="2200" u="sng" dirty="0" err="1" smtClean="0"/>
              <a:t>діяльністю</a:t>
            </a:r>
            <a:r>
              <a:rPr lang="ru-RU" sz="2200" u="sng" dirty="0" smtClean="0"/>
              <a:t> </a:t>
            </a:r>
            <a:r>
              <a:rPr lang="ru-RU" sz="2200" u="sng" dirty="0" err="1" smtClean="0"/>
              <a:t>комерційних</a:t>
            </a:r>
            <a:r>
              <a:rPr lang="ru-RU" sz="2200" u="sng" dirty="0" smtClean="0"/>
              <a:t> </a:t>
            </a:r>
            <a:r>
              <a:rPr lang="ru-RU" sz="2200" u="sng" dirty="0" err="1" smtClean="0"/>
              <a:t>банків</a:t>
            </a:r>
            <a:r>
              <a:rPr lang="uk-UA" sz="2200" u="sng" dirty="0" smtClean="0"/>
              <a:t>:</a:t>
            </a:r>
            <a:endParaRPr lang="en-US" sz="22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4"/>
          </p:nvPr>
        </p:nvGraphicFramePr>
        <p:xfrm>
          <a:off x="285720" y="1500174"/>
          <a:ext cx="4041775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939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2800" b="1" dirty="0" smtClean="0"/>
              <a:t>3</a:t>
            </a:r>
            <a:r>
              <a:rPr lang="ru-RU" sz="2800" b="1" dirty="0" smtClean="0"/>
              <a:t>. </a:t>
            </a:r>
            <a:r>
              <a:rPr lang="ru-RU" sz="3100" b="1" dirty="0" err="1" smtClean="0"/>
              <a:t>Центральний</a:t>
            </a:r>
            <a:r>
              <a:rPr lang="ru-RU" sz="3100" b="1" dirty="0" smtClean="0"/>
              <a:t> банк, </a:t>
            </a:r>
            <a:r>
              <a:rPr lang="ru-RU" sz="3100" b="1" dirty="0" err="1" smtClean="0"/>
              <a:t>його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призначення</a:t>
            </a:r>
            <a:r>
              <a:rPr lang="ru-RU" sz="3100" b="1" dirty="0" smtClean="0"/>
              <a:t> та </a:t>
            </a:r>
            <a:r>
              <a:rPr lang="ru-RU" sz="3100" b="1" dirty="0" err="1" smtClean="0"/>
              <a:t>функції</a:t>
            </a:r>
            <a:r>
              <a:rPr lang="ru-RU" sz="3100" b="1" dirty="0" smtClean="0"/>
              <a:t>. </a:t>
            </a:r>
            <a:r>
              <a:rPr lang="ru-RU" sz="3100" b="1" dirty="0" err="1" smtClean="0"/>
              <a:t>Грошово-кредитна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політика</a:t>
            </a:r>
            <a:r>
              <a:rPr lang="ru-RU" sz="3100" b="1" dirty="0" smtClean="0"/>
              <a:t> центрального банку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150019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dirty="0" err="1" smtClean="0">
                <a:solidFill>
                  <a:srgbClr val="FF0000"/>
                </a:solidFill>
              </a:rPr>
              <a:t>Центральний</a:t>
            </a:r>
            <a:r>
              <a:rPr lang="ru-RU" sz="2400" b="1" dirty="0" smtClean="0">
                <a:solidFill>
                  <a:srgbClr val="FF0000"/>
                </a:solidFill>
              </a:rPr>
              <a:t> банк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–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установа</a:t>
            </a:r>
            <a:r>
              <a:rPr lang="ru-RU" sz="2400" dirty="0" smtClean="0"/>
              <a:t>, яка </a:t>
            </a:r>
            <a:r>
              <a:rPr lang="ru-RU" sz="2400" dirty="0" err="1" smtClean="0"/>
              <a:t>створює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сприятливі</a:t>
            </a:r>
            <a:r>
              <a:rPr lang="ru-RU" sz="2400" dirty="0" smtClean="0"/>
              <a:t> </a:t>
            </a:r>
            <a:r>
              <a:rPr lang="ru-RU" sz="2400" dirty="0" err="1" smtClean="0"/>
              <a:t>умови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функціонування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грошово-кредитної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 через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макроекономічного</a:t>
            </a:r>
            <a:r>
              <a:rPr lang="ru-RU" sz="2400" dirty="0" smtClean="0"/>
              <a:t> аспекту </a:t>
            </a:r>
            <a:r>
              <a:rPr lang="ru-RU" sz="2400" dirty="0" err="1" smtClean="0"/>
              <a:t>стабільності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цін</a:t>
            </a:r>
            <a:r>
              <a:rPr lang="ru-RU" sz="2400" dirty="0" smtClean="0"/>
              <a:t>, грошей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надійності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банківського</a:t>
            </a:r>
            <a:r>
              <a:rPr lang="ru-RU" sz="2400" dirty="0" smtClean="0"/>
              <a:t> сектора.</a:t>
            </a:r>
            <a:endParaRPr lang="ru-RU" sz="24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14282" y="2786058"/>
            <a:ext cx="8715436" cy="50006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uk-UA" sz="2800" b="1" u="sng" dirty="0" smtClean="0">
                <a:solidFill>
                  <a:srgbClr val="0070C0"/>
                </a:solidFill>
              </a:rPr>
              <a:t>Функції центрального банку: </a:t>
            </a:r>
            <a:endParaRPr lang="ru-RU" sz="2800" dirty="0">
              <a:solidFill>
                <a:srgbClr val="0070C0"/>
              </a:solidFill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285720" y="3429000"/>
          <a:ext cx="8643998" cy="321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960</Words>
  <Application>Microsoft Office PowerPoint</Application>
  <PresentationFormat>Экран (4:3)</PresentationFormat>
  <Paragraphs>134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Тема 9. Центральний банк та його роль в економіці</vt:lpstr>
      <vt:lpstr>1. Банківська система: принципи побудови та функції</vt:lpstr>
      <vt:lpstr>Специфічні риси банківської системи:</vt:lpstr>
      <vt:lpstr>Типи побудови банківської системи:</vt:lpstr>
      <vt:lpstr>Функції  банківської  системи:</vt:lpstr>
      <vt:lpstr>2. Стійкість банківської системи та механізм її забезпечення</vt:lpstr>
      <vt:lpstr>Слайд 7</vt:lpstr>
      <vt:lpstr>Слайд 8</vt:lpstr>
      <vt:lpstr>3. Центральний банк, його призначення та функції. Грошово-кредитна політика центрального банку</vt:lpstr>
      <vt:lpstr>Грошово-кредитна політика - це сукупність заходів у сфері грошового обігу та кредитних відносин, які проводить держава.</vt:lpstr>
      <vt:lpstr>Цілі грошово-кредитної політики:</vt:lpstr>
      <vt:lpstr>Слайд 12</vt:lpstr>
      <vt:lpstr>4. Національний банк України</vt:lpstr>
      <vt:lpstr>Функції НБУ як центрального банку: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Танюшка</dc:creator>
  <cp:lastModifiedBy>www</cp:lastModifiedBy>
  <cp:revision>175</cp:revision>
  <dcterms:created xsi:type="dcterms:W3CDTF">2017-09-12T13:55:54Z</dcterms:created>
  <dcterms:modified xsi:type="dcterms:W3CDTF">2021-11-09T17:38:41Z</dcterms:modified>
</cp:coreProperties>
</file>