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6"/>
  </p:notesMasterIdLst>
  <p:sldIdLst>
    <p:sldId id="293" r:id="rId2"/>
    <p:sldId id="257" r:id="rId3"/>
    <p:sldId id="258" r:id="rId4"/>
    <p:sldId id="259" r:id="rId5"/>
    <p:sldId id="260" r:id="rId6"/>
    <p:sldId id="261" r:id="rId7"/>
    <p:sldId id="262" r:id="rId8"/>
    <p:sldId id="265" r:id="rId9"/>
    <p:sldId id="266" r:id="rId10"/>
    <p:sldId id="267" r:id="rId11"/>
    <p:sldId id="291" r:id="rId12"/>
    <p:sldId id="269" r:id="rId13"/>
    <p:sldId id="270" r:id="rId14"/>
    <p:sldId id="271" r:id="rId15"/>
    <p:sldId id="272" r:id="rId16"/>
    <p:sldId id="273" r:id="rId17"/>
    <p:sldId id="274" r:id="rId18"/>
    <p:sldId id="275" r:id="rId19"/>
    <p:sldId id="278" r:id="rId20"/>
    <p:sldId id="280" r:id="rId21"/>
    <p:sldId id="284" r:id="rId22"/>
    <p:sldId id="285" r:id="rId23"/>
    <p:sldId id="286" r:id="rId24"/>
    <p:sldId id="29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E1BE2-B279-48EB-9A03-AA08687A6B91}"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uk-UA"/>
        </a:p>
      </dgm:t>
    </dgm:pt>
    <dgm:pt modelId="{1C9000DE-7A85-4447-AC26-641CF34DECDC}">
      <dgm:prSet phldrT="[Текст]"/>
      <dgm:spPr/>
      <dgm:t>
        <a:bodyPr/>
        <a:lstStyle/>
        <a:p>
          <a:r>
            <a:rPr lang="uk-UA" dirty="0" smtClean="0"/>
            <a:t>Абіотичні фактори</a:t>
          </a:r>
          <a:endParaRPr lang="uk-UA" dirty="0"/>
        </a:p>
      </dgm:t>
    </dgm:pt>
    <dgm:pt modelId="{57FA4A8C-5C84-4AF2-B54D-BC86D81A534D}" type="parTrans" cxnId="{4A1F9E30-5FF1-4CEB-9129-A6E1F54CD312}">
      <dgm:prSet/>
      <dgm:spPr/>
      <dgm:t>
        <a:bodyPr/>
        <a:lstStyle/>
        <a:p>
          <a:endParaRPr lang="uk-UA"/>
        </a:p>
      </dgm:t>
    </dgm:pt>
    <dgm:pt modelId="{1F9A1A8B-9869-423D-B945-AAA1CF1243F1}" type="sibTrans" cxnId="{4A1F9E30-5FF1-4CEB-9129-A6E1F54CD312}">
      <dgm:prSet/>
      <dgm:spPr/>
      <dgm:t>
        <a:bodyPr/>
        <a:lstStyle/>
        <a:p>
          <a:endParaRPr lang="uk-UA"/>
        </a:p>
      </dgm:t>
    </dgm:pt>
    <dgm:pt modelId="{72A5EC96-1E27-4FD6-89FE-3FE0AC1A9762}">
      <dgm:prSet phldrT="[Текст]"/>
      <dgm:spPr/>
      <dgm:t>
        <a:bodyPr/>
        <a:lstStyle/>
        <a:p>
          <a:r>
            <a:rPr lang="uk-UA" dirty="0" smtClean="0"/>
            <a:t>Кліматичні</a:t>
          </a:r>
          <a:endParaRPr lang="uk-UA" dirty="0"/>
        </a:p>
      </dgm:t>
    </dgm:pt>
    <dgm:pt modelId="{AF109B83-3881-4CEA-A526-FE5AA1C39D9F}" type="parTrans" cxnId="{B4205899-28CF-4321-8E06-AEE06F95FB12}">
      <dgm:prSet/>
      <dgm:spPr/>
      <dgm:t>
        <a:bodyPr/>
        <a:lstStyle/>
        <a:p>
          <a:endParaRPr lang="uk-UA"/>
        </a:p>
      </dgm:t>
    </dgm:pt>
    <dgm:pt modelId="{74C46D74-119E-458D-B1F9-3F252A21D0A1}" type="sibTrans" cxnId="{B4205899-28CF-4321-8E06-AEE06F95FB12}">
      <dgm:prSet/>
      <dgm:spPr/>
      <dgm:t>
        <a:bodyPr/>
        <a:lstStyle/>
        <a:p>
          <a:endParaRPr lang="uk-UA"/>
        </a:p>
      </dgm:t>
    </dgm:pt>
    <dgm:pt modelId="{073A6693-D5DA-4C98-942A-2643F3D5370D}">
      <dgm:prSet phldrT="[Текст]"/>
      <dgm:spPr/>
      <dgm:t>
        <a:bodyPr/>
        <a:lstStyle/>
        <a:p>
          <a:r>
            <a:rPr lang="uk-UA" dirty="0" err="1" smtClean="0"/>
            <a:t>Орографічі</a:t>
          </a:r>
          <a:endParaRPr lang="uk-UA" dirty="0"/>
        </a:p>
      </dgm:t>
    </dgm:pt>
    <dgm:pt modelId="{ECF615EC-8235-4854-B44F-CFBBF4A5DB6B}" type="parTrans" cxnId="{7BB8B64D-4093-48EB-ADC7-EFA813556894}">
      <dgm:prSet/>
      <dgm:spPr/>
      <dgm:t>
        <a:bodyPr/>
        <a:lstStyle/>
        <a:p>
          <a:endParaRPr lang="uk-UA"/>
        </a:p>
      </dgm:t>
    </dgm:pt>
    <dgm:pt modelId="{C979C7AA-ECC0-4C1A-8AF3-6F7C085FA266}" type="sibTrans" cxnId="{7BB8B64D-4093-48EB-ADC7-EFA813556894}">
      <dgm:prSet/>
      <dgm:spPr/>
      <dgm:t>
        <a:bodyPr/>
        <a:lstStyle/>
        <a:p>
          <a:endParaRPr lang="uk-UA"/>
        </a:p>
      </dgm:t>
    </dgm:pt>
    <dgm:pt modelId="{FA98493E-7D2A-4E7F-986C-A0DFF242B975}">
      <dgm:prSet phldrT="[Текст]"/>
      <dgm:spPr/>
      <dgm:t>
        <a:bodyPr/>
        <a:lstStyle/>
        <a:p>
          <a:r>
            <a:rPr lang="uk-UA" dirty="0" smtClean="0"/>
            <a:t>Хімічні</a:t>
          </a:r>
          <a:endParaRPr lang="uk-UA" dirty="0"/>
        </a:p>
      </dgm:t>
    </dgm:pt>
    <dgm:pt modelId="{FC61A176-A9C2-4FBD-89F1-8B9B854192CF}" type="parTrans" cxnId="{86D1B7A7-97E9-4FCD-81B4-CD5B2408948C}">
      <dgm:prSet/>
      <dgm:spPr/>
      <dgm:t>
        <a:bodyPr/>
        <a:lstStyle/>
        <a:p>
          <a:endParaRPr lang="uk-UA"/>
        </a:p>
      </dgm:t>
    </dgm:pt>
    <dgm:pt modelId="{2E4AEC27-64B8-45EA-AACF-82216C3549AD}" type="sibTrans" cxnId="{86D1B7A7-97E9-4FCD-81B4-CD5B2408948C}">
      <dgm:prSet/>
      <dgm:spPr/>
      <dgm:t>
        <a:bodyPr/>
        <a:lstStyle/>
        <a:p>
          <a:endParaRPr lang="uk-UA"/>
        </a:p>
      </dgm:t>
    </dgm:pt>
    <dgm:pt modelId="{08A4BD00-746C-4F4E-9260-AE30E13477ED}">
      <dgm:prSet phldrT="[Текст]"/>
      <dgm:spPr/>
      <dgm:t>
        <a:bodyPr/>
        <a:lstStyle/>
        <a:p>
          <a:r>
            <a:rPr lang="uk-UA" dirty="0" smtClean="0"/>
            <a:t>Едафічні</a:t>
          </a:r>
          <a:endParaRPr lang="uk-UA" dirty="0"/>
        </a:p>
      </dgm:t>
    </dgm:pt>
    <dgm:pt modelId="{A106B155-ECFE-47CC-810A-46AB981DB27D}" type="parTrans" cxnId="{96000219-4739-415A-B1EF-4B4F31A63D7B}">
      <dgm:prSet/>
      <dgm:spPr/>
      <dgm:t>
        <a:bodyPr/>
        <a:lstStyle/>
        <a:p>
          <a:endParaRPr lang="uk-UA"/>
        </a:p>
      </dgm:t>
    </dgm:pt>
    <dgm:pt modelId="{8C92AFEC-DBC1-49D6-A932-1B9A37611DDE}" type="sibTrans" cxnId="{96000219-4739-415A-B1EF-4B4F31A63D7B}">
      <dgm:prSet/>
      <dgm:spPr/>
      <dgm:t>
        <a:bodyPr/>
        <a:lstStyle/>
        <a:p>
          <a:endParaRPr lang="uk-UA"/>
        </a:p>
      </dgm:t>
    </dgm:pt>
    <dgm:pt modelId="{235EEFA2-B0D0-4A1E-BC4C-17CF8E1DB39C}">
      <dgm:prSet phldrT="[Текст]"/>
      <dgm:spPr/>
      <dgm:t>
        <a:bodyPr/>
        <a:lstStyle/>
        <a:p>
          <a:r>
            <a:rPr lang="uk-UA" dirty="0" smtClean="0"/>
            <a:t>Фізичні</a:t>
          </a:r>
          <a:endParaRPr lang="uk-UA" dirty="0"/>
        </a:p>
      </dgm:t>
    </dgm:pt>
    <dgm:pt modelId="{3AFC500F-66AD-451B-AF35-111558BFF380}" type="parTrans" cxnId="{E51B18CE-BF93-48A7-B647-0FD22FC4D616}">
      <dgm:prSet/>
      <dgm:spPr/>
      <dgm:t>
        <a:bodyPr/>
        <a:lstStyle/>
        <a:p>
          <a:endParaRPr lang="uk-UA"/>
        </a:p>
      </dgm:t>
    </dgm:pt>
    <dgm:pt modelId="{8A35BDAD-3D2C-4829-8700-D2DC4ACC349A}" type="sibTrans" cxnId="{E51B18CE-BF93-48A7-B647-0FD22FC4D616}">
      <dgm:prSet/>
      <dgm:spPr/>
      <dgm:t>
        <a:bodyPr/>
        <a:lstStyle/>
        <a:p>
          <a:endParaRPr lang="uk-UA"/>
        </a:p>
      </dgm:t>
    </dgm:pt>
    <dgm:pt modelId="{2A83456C-34BD-4876-8029-BFCAA0758F21}" type="pres">
      <dgm:prSet presAssocID="{2C2E1BE2-B279-48EB-9A03-AA08687A6B91}" presName="hierChild1" presStyleCnt="0">
        <dgm:presLayoutVars>
          <dgm:chPref val="1"/>
          <dgm:dir/>
          <dgm:animOne val="branch"/>
          <dgm:animLvl val="lvl"/>
          <dgm:resizeHandles/>
        </dgm:presLayoutVars>
      </dgm:prSet>
      <dgm:spPr/>
      <dgm:t>
        <a:bodyPr/>
        <a:lstStyle/>
        <a:p>
          <a:endParaRPr lang="ru-RU"/>
        </a:p>
      </dgm:t>
    </dgm:pt>
    <dgm:pt modelId="{D7897D16-48C8-4390-8D6E-8902A6E09ACE}" type="pres">
      <dgm:prSet presAssocID="{1C9000DE-7A85-4447-AC26-641CF34DECDC}" presName="hierRoot1" presStyleCnt="0"/>
      <dgm:spPr/>
    </dgm:pt>
    <dgm:pt modelId="{87DF14B4-A4B3-4CE8-A77A-B33F3EE0CB98}" type="pres">
      <dgm:prSet presAssocID="{1C9000DE-7A85-4447-AC26-641CF34DECDC}" presName="composite" presStyleCnt="0"/>
      <dgm:spPr/>
    </dgm:pt>
    <dgm:pt modelId="{0F3AFFD4-00B2-49B6-A6F1-DDAFF406BBF8}" type="pres">
      <dgm:prSet presAssocID="{1C9000DE-7A85-4447-AC26-641CF34DECDC}" presName="background" presStyleLbl="node0" presStyleIdx="0" presStyleCnt="1"/>
      <dgm:spPr/>
    </dgm:pt>
    <dgm:pt modelId="{911C4413-CD5D-43E7-91DF-E9E5481BE0DB}" type="pres">
      <dgm:prSet presAssocID="{1C9000DE-7A85-4447-AC26-641CF34DECDC}" presName="text" presStyleLbl="fgAcc0" presStyleIdx="0" presStyleCnt="1">
        <dgm:presLayoutVars>
          <dgm:chPref val="3"/>
        </dgm:presLayoutVars>
      </dgm:prSet>
      <dgm:spPr/>
      <dgm:t>
        <a:bodyPr/>
        <a:lstStyle/>
        <a:p>
          <a:endParaRPr lang="uk-UA"/>
        </a:p>
      </dgm:t>
    </dgm:pt>
    <dgm:pt modelId="{FC44FC5F-C8E1-45B1-B630-1F77AE2A0B6D}" type="pres">
      <dgm:prSet presAssocID="{1C9000DE-7A85-4447-AC26-641CF34DECDC}" presName="hierChild2" presStyleCnt="0"/>
      <dgm:spPr/>
    </dgm:pt>
    <dgm:pt modelId="{06627DF7-8F4B-4BD7-A938-DB1B46658FEB}" type="pres">
      <dgm:prSet presAssocID="{AF109B83-3881-4CEA-A526-FE5AA1C39D9F}" presName="Name10" presStyleLbl="parChTrans1D2" presStyleIdx="0" presStyleCnt="2"/>
      <dgm:spPr/>
      <dgm:t>
        <a:bodyPr/>
        <a:lstStyle/>
        <a:p>
          <a:endParaRPr lang="ru-RU"/>
        </a:p>
      </dgm:t>
    </dgm:pt>
    <dgm:pt modelId="{199112BF-47B0-48E6-8FFC-CB0C08615145}" type="pres">
      <dgm:prSet presAssocID="{72A5EC96-1E27-4FD6-89FE-3FE0AC1A9762}" presName="hierRoot2" presStyleCnt="0"/>
      <dgm:spPr/>
    </dgm:pt>
    <dgm:pt modelId="{F773BAC2-49F3-40A5-8E5D-08EC6F2ED154}" type="pres">
      <dgm:prSet presAssocID="{72A5EC96-1E27-4FD6-89FE-3FE0AC1A9762}" presName="composite2" presStyleCnt="0"/>
      <dgm:spPr/>
    </dgm:pt>
    <dgm:pt modelId="{AFF0D142-4814-4518-8C3E-5EDF912CCFA7}" type="pres">
      <dgm:prSet presAssocID="{72A5EC96-1E27-4FD6-89FE-3FE0AC1A9762}" presName="background2" presStyleLbl="node2" presStyleIdx="0" presStyleCnt="2"/>
      <dgm:spPr/>
    </dgm:pt>
    <dgm:pt modelId="{884BCE05-5D65-41CC-8464-291F6D2467DD}" type="pres">
      <dgm:prSet presAssocID="{72A5EC96-1E27-4FD6-89FE-3FE0AC1A9762}" presName="text2" presStyleLbl="fgAcc2" presStyleIdx="0" presStyleCnt="2">
        <dgm:presLayoutVars>
          <dgm:chPref val="3"/>
        </dgm:presLayoutVars>
      </dgm:prSet>
      <dgm:spPr/>
      <dgm:t>
        <a:bodyPr/>
        <a:lstStyle/>
        <a:p>
          <a:endParaRPr lang="ru-RU"/>
        </a:p>
      </dgm:t>
    </dgm:pt>
    <dgm:pt modelId="{08A3299A-7176-4E35-B106-E39B4F3C5815}" type="pres">
      <dgm:prSet presAssocID="{72A5EC96-1E27-4FD6-89FE-3FE0AC1A9762}" presName="hierChild3" presStyleCnt="0"/>
      <dgm:spPr/>
    </dgm:pt>
    <dgm:pt modelId="{F092F1C9-E30B-4F69-996C-B4C75DE5E1E8}" type="pres">
      <dgm:prSet presAssocID="{ECF615EC-8235-4854-B44F-CFBBF4A5DB6B}" presName="Name17" presStyleLbl="parChTrans1D3" presStyleIdx="0" presStyleCnt="3"/>
      <dgm:spPr/>
      <dgm:t>
        <a:bodyPr/>
        <a:lstStyle/>
        <a:p>
          <a:endParaRPr lang="ru-RU"/>
        </a:p>
      </dgm:t>
    </dgm:pt>
    <dgm:pt modelId="{8B330624-5885-4AAB-A94B-0C38AEBEAF6D}" type="pres">
      <dgm:prSet presAssocID="{073A6693-D5DA-4C98-942A-2643F3D5370D}" presName="hierRoot3" presStyleCnt="0"/>
      <dgm:spPr/>
    </dgm:pt>
    <dgm:pt modelId="{279C53EB-4809-48AE-B1CA-D1E9A1D59EC1}" type="pres">
      <dgm:prSet presAssocID="{073A6693-D5DA-4C98-942A-2643F3D5370D}" presName="composite3" presStyleCnt="0"/>
      <dgm:spPr/>
    </dgm:pt>
    <dgm:pt modelId="{89599C34-6037-452A-973D-0336EC84AAF1}" type="pres">
      <dgm:prSet presAssocID="{073A6693-D5DA-4C98-942A-2643F3D5370D}" presName="background3" presStyleLbl="node3" presStyleIdx="0" presStyleCnt="3"/>
      <dgm:spPr/>
    </dgm:pt>
    <dgm:pt modelId="{09AF37FA-3107-4721-B11C-0E816BB2E472}" type="pres">
      <dgm:prSet presAssocID="{073A6693-D5DA-4C98-942A-2643F3D5370D}" presName="text3" presStyleLbl="fgAcc3" presStyleIdx="0" presStyleCnt="3">
        <dgm:presLayoutVars>
          <dgm:chPref val="3"/>
        </dgm:presLayoutVars>
      </dgm:prSet>
      <dgm:spPr/>
      <dgm:t>
        <a:bodyPr/>
        <a:lstStyle/>
        <a:p>
          <a:endParaRPr lang="ru-RU"/>
        </a:p>
      </dgm:t>
    </dgm:pt>
    <dgm:pt modelId="{623D35F4-C32E-42DF-A3DF-CDFF36EBEAEB}" type="pres">
      <dgm:prSet presAssocID="{073A6693-D5DA-4C98-942A-2643F3D5370D}" presName="hierChild4" presStyleCnt="0"/>
      <dgm:spPr/>
    </dgm:pt>
    <dgm:pt modelId="{E546BEE2-E07D-4A00-99DA-C2FC053F23F5}" type="pres">
      <dgm:prSet presAssocID="{FC61A176-A9C2-4FBD-89F1-8B9B854192CF}" presName="Name17" presStyleLbl="parChTrans1D3" presStyleIdx="1" presStyleCnt="3"/>
      <dgm:spPr/>
      <dgm:t>
        <a:bodyPr/>
        <a:lstStyle/>
        <a:p>
          <a:endParaRPr lang="ru-RU"/>
        </a:p>
      </dgm:t>
    </dgm:pt>
    <dgm:pt modelId="{8F17E3A0-7990-42FF-B4B6-38E3E0EA0603}" type="pres">
      <dgm:prSet presAssocID="{FA98493E-7D2A-4E7F-986C-A0DFF242B975}" presName="hierRoot3" presStyleCnt="0"/>
      <dgm:spPr/>
    </dgm:pt>
    <dgm:pt modelId="{F779A78B-711D-4D3D-9E8D-ED8E27B046D7}" type="pres">
      <dgm:prSet presAssocID="{FA98493E-7D2A-4E7F-986C-A0DFF242B975}" presName="composite3" presStyleCnt="0"/>
      <dgm:spPr/>
    </dgm:pt>
    <dgm:pt modelId="{DECA90F7-AA16-419C-B3B7-2909C94AE466}" type="pres">
      <dgm:prSet presAssocID="{FA98493E-7D2A-4E7F-986C-A0DFF242B975}" presName="background3" presStyleLbl="node3" presStyleIdx="1" presStyleCnt="3"/>
      <dgm:spPr/>
    </dgm:pt>
    <dgm:pt modelId="{158DF846-BD00-47B1-91C9-8B1A88B9449D}" type="pres">
      <dgm:prSet presAssocID="{FA98493E-7D2A-4E7F-986C-A0DFF242B975}" presName="text3" presStyleLbl="fgAcc3" presStyleIdx="1" presStyleCnt="3">
        <dgm:presLayoutVars>
          <dgm:chPref val="3"/>
        </dgm:presLayoutVars>
      </dgm:prSet>
      <dgm:spPr/>
      <dgm:t>
        <a:bodyPr/>
        <a:lstStyle/>
        <a:p>
          <a:endParaRPr lang="uk-UA"/>
        </a:p>
      </dgm:t>
    </dgm:pt>
    <dgm:pt modelId="{0E7E9C8A-4CB3-42C0-901E-34C0E7E7BFE6}" type="pres">
      <dgm:prSet presAssocID="{FA98493E-7D2A-4E7F-986C-A0DFF242B975}" presName="hierChild4" presStyleCnt="0"/>
      <dgm:spPr/>
    </dgm:pt>
    <dgm:pt modelId="{FC9E8D23-0829-408D-BEE8-1347CCA2CB52}" type="pres">
      <dgm:prSet presAssocID="{A106B155-ECFE-47CC-810A-46AB981DB27D}" presName="Name10" presStyleLbl="parChTrans1D2" presStyleIdx="1" presStyleCnt="2"/>
      <dgm:spPr/>
      <dgm:t>
        <a:bodyPr/>
        <a:lstStyle/>
        <a:p>
          <a:endParaRPr lang="ru-RU"/>
        </a:p>
      </dgm:t>
    </dgm:pt>
    <dgm:pt modelId="{F03A96F5-3565-407C-B079-691F161E0C26}" type="pres">
      <dgm:prSet presAssocID="{08A4BD00-746C-4F4E-9260-AE30E13477ED}" presName="hierRoot2" presStyleCnt="0"/>
      <dgm:spPr/>
    </dgm:pt>
    <dgm:pt modelId="{CFCBF673-BB32-4EED-80A1-21E0C49C2A52}" type="pres">
      <dgm:prSet presAssocID="{08A4BD00-746C-4F4E-9260-AE30E13477ED}" presName="composite2" presStyleCnt="0"/>
      <dgm:spPr/>
    </dgm:pt>
    <dgm:pt modelId="{7EE1AAFA-4C97-4C3D-8728-9D6ACEBF0B8E}" type="pres">
      <dgm:prSet presAssocID="{08A4BD00-746C-4F4E-9260-AE30E13477ED}" presName="background2" presStyleLbl="node2" presStyleIdx="1" presStyleCnt="2"/>
      <dgm:spPr/>
    </dgm:pt>
    <dgm:pt modelId="{7462E0B0-C81D-4016-BBF2-1C74387A59A3}" type="pres">
      <dgm:prSet presAssocID="{08A4BD00-746C-4F4E-9260-AE30E13477ED}" presName="text2" presStyleLbl="fgAcc2" presStyleIdx="1" presStyleCnt="2">
        <dgm:presLayoutVars>
          <dgm:chPref val="3"/>
        </dgm:presLayoutVars>
      </dgm:prSet>
      <dgm:spPr/>
      <dgm:t>
        <a:bodyPr/>
        <a:lstStyle/>
        <a:p>
          <a:endParaRPr lang="ru-RU"/>
        </a:p>
      </dgm:t>
    </dgm:pt>
    <dgm:pt modelId="{51961073-7F5F-46A5-B055-A384F3F2FBCE}" type="pres">
      <dgm:prSet presAssocID="{08A4BD00-746C-4F4E-9260-AE30E13477ED}" presName="hierChild3" presStyleCnt="0"/>
      <dgm:spPr/>
    </dgm:pt>
    <dgm:pt modelId="{38E2E1D2-F083-49A3-A524-E8C60E7C204B}" type="pres">
      <dgm:prSet presAssocID="{3AFC500F-66AD-451B-AF35-111558BFF380}" presName="Name17" presStyleLbl="parChTrans1D3" presStyleIdx="2" presStyleCnt="3"/>
      <dgm:spPr/>
      <dgm:t>
        <a:bodyPr/>
        <a:lstStyle/>
        <a:p>
          <a:endParaRPr lang="ru-RU"/>
        </a:p>
      </dgm:t>
    </dgm:pt>
    <dgm:pt modelId="{D1628665-07B2-495B-B18C-75A537E43A59}" type="pres">
      <dgm:prSet presAssocID="{235EEFA2-B0D0-4A1E-BC4C-17CF8E1DB39C}" presName="hierRoot3" presStyleCnt="0"/>
      <dgm:spPr/>
    </dgm:pt>
    <dgm:pt modelId="{0D2AD5A3-1B2C-4E30-B4D1-DFDA14DCC126}" type="pres">
      <dgm:prSet presAssocID="{235EEFA2-B0D0-4A1E-BC4C-17CF8E1DB39C}" presName="composite3" presStyleCnt="0"/>
      <dgm:spPr/>
    </dgm:pt>
    <dgm:pt modelId="{92BACFE1-90B0-4DB6-B4D8-1AE4ECB71F64}" type="pres">
      <dgm:prSet presAssocID="{235EEFA2-B0D0-4A1E-BC4C-17CF8E1DB39C}" presName="background3" presStyleLbl="node3" presStyleIdx="2" presStyleCnt="3"/>
      <dgm:spPr/>
    </dgm:pt>
    <dgm:pt modelId="{85EB7826-7B3E-4879-A748-EE1D2ED028AC}" type="pres">
      <dgm:prSet presAssocID="{235EEFA2-B0D0-4A1E-BC4C-17CF8E1DB39C}" presName="text3" presStyleLbl="fgAcc3" presStyleIdx="2" presStyleCnt="3">
        <dgm:presLayoutVars>
          <dgm:chPref val="3"/>
        </dgm:presLayoutVars>
      </dgm:prSet>
      <dgm:spPr/>
      <dgm:t>
        <a:bodyPr/>
        <a:lstStyle/>
        <a:p>
          <a:endParaRPr lang="ru-RU"/>
        </a:p>
      </dgm:t>
    </dgm:pt>
    <dgm:pt modelId="{D75EA1BE-E5E6-47E2-94E8-FA1FE13F22B6}" type="pres">
      <dgm:prSet presAssocID="{235EEFA2-B0D0-4A1E-BC4C-17CF8E1DB39C}" presName="hierChild4" presStyleCnt="0"/>
      <dgm:spPr/>
    </dgm:pt>
  </dgm:ptLst>
  <dgm:cxnLst>
    <dgm:cxn modelId="{DA0B54FE-1780-4B71-B791-05624A3DFAC2}" type="presOf" srcId="{3AFC500F-66AD-451B-AF35-111558BFF380}" destId="{38E2E1D2-F083-49A3-A524-E8C60E7C204B}" srcOrd="0" destOrd="0" presId="urn:microsoft.com/office/officeart/2005/8/layout/hierarchy1"/>
    <dgm:cxn modelId="{80B93582-FA36-44B0-A457-449E63F6D0C6}" type="presOf" srcId="{72A5EC96-1E27-4FD6-89FE-3FE0AC1A9762}" destId="{884BCE05-5D65-41CC-8464-291F6D2467DD}" srcOrd="0" destOrd="0" presId="urn:microsoft.com/office/officeart/2005/8/layout/hierarchy1"/>
    <dgm:cxn modelId="{4A1F9E30-5FF1-4CEB-9129-A6E1F54CD312}" srcId="{2C2E1BE2-B279-48EB-9A03-AA08687A6B91}" destId="{1C9000DE-7A85-4447-AC26-641CF34DECDC}" srcOrd="0" destOrd="0" parTransId="{57FA4A8C-5C84-4AF2-B54D-BC86D81A534D}" sibTransId="{1F9A1A8B-9869-423D-B945-AAA1CF1243F1}"/>
    <dgm:cxn modelId="{9782AA4E-EBBA-4D10-9DD1-74273E698ADE}" type="presOf" srcId="{FA98493E-7D2A-4E7F-986C-A0DFF242B975}" destId="{158DF846-BD00-47B1-91C9-8B1A88B9449D}" srcOrd="0" destOrd="0" presId="urn:microsoft.com/office/officeart/2005/8/layout/hierarchy1"/>
    <dgm:cxn modelId="{C441AA4F-E24B-4483-832D-95DC1D002495}" type="presOf" srcId="{073A6693-D5DA-4C98-942A-2643F3D5370D}" destId="{09AF37FA-3107-4721-B11C-0E816BB2E472}" srcOrd="0" destOrd="0" presId="urn:microsoft.com/office/officeart/2005/8/layout/hierarchy1"/>
    <dgm:cxn modelId="{E51B18CE-BF93-48A7-B647-0FD22FC4D616}" srcId="{08A4BD00-746C-4F4E-9260-AE30E13477ED}" destId="{235EEFA2-B0D0-4A1E-BC4C-17CF8E1DB39C}" srcOrd="0" destOrd="0" parTransId="{3AFC500F-66AD-451B-AF35-111558BFF380}" sibTransId="{8A35BDAD-3D2C-4829-8700-D2DC4ACC349A}"/>
    <dgm:cxn modelId="{96000219-4739-415A-B1EF-4B4F31A63D7B}" srcId="{1C9000DE-7A85-4447-AC26-641CF34DECDC}" destId="{08A4BD00-746C-4F4E-9260-AE30E13477ED}" srcOrd="1" destOrd="0" parTransId="{A106B155-ECFE-47CC-810A-46AB981DB27D}" sibTransId="{8C92AFEC-DBC1-49D6-A932-1B9A37611DDE}"/>
    <dgm:cxn modelId="{AA9931C4-DE96-49CE-8DDF-205F68A389D0}" type="presOf" srcId="{ECF615EC-8235-4854-B44F-CFBBF4A5DB6B}" destId="{F092F1C9-E30B-4F69-996C-B4C75DE5E1E8}" srcOrd="0" destOrd="0" presId="urn:microsoft.com/office/officeart/2005/8/layout/hierarchy1"/>
    <dgm:cxn modelId="{76EC41B1-B910-46DB-8520-C1EA6750A707}" type="presOf" srcId="{235EEFA2-B0D0-4A1E-BC4C-17CF8E1DB39C}" destId="{85EB7826-7B3E-4879-A748-EE1D2ED028AC}" srcOrd="0" destOrd="0" presId="urn:microsoft.com/office/officeart/2005/8/layout/hierarchy1"/>
    <dgm:cxn modelId="{B4205899-28CF-4321-8E06-AEE06F95FB12}" srcId="{1C9000DE-7A85-4447-AC26-641CF34DECDC}" destId="{72A5EC96-1E27-4FD6-89FE-3FE0AC1A9762}" srcOrd="0" destOrd="0" parTransId="{AF109B83-3881-4CEA-A526-FE5AA1C39D9F}" sibTransId="{74C46D74-119E-458D-B1F9-3F252A21D0A1}"/>
    <dgm:cxn modelId="{86D1B7A7-97E9-4FCD-81B4-CD5B2408948C}" srcId="{72A5EC96-1E27-4FD6-89FE-3FE0AC1A9762}" destId="{FA98493E-7D2A-4E7F-986C-A0DFF242B975}" srcOrd="1" destOrd="0" parTransId="{FC61A176-A9C2-4FBD-89F1-8B9B854192CF}" sibTransId="{2E4AEC27-64B8-45EA-AACF-82216C3549AD}"/>
    <dgm:cxn modelId="{277D7327-0B33-4351-824C-8E6F568F5261}" type="presOf" srcId="{FC61A176-A9C2-4FBD-89F1-8B9B854192CF}" destId="{E546BEE2-E07D-4A00-99DA-C2FC053F23F5}" srcOrd="0" destOrd="0" presId="urn:microsoft.com/office/officeart/2005/8/layout/hierarchy1"/>
    <dgm:cxn modelId="{FBB7789C-B18D-4931-AF93-5A96201939EC}" type="presOf" srcId="{A106B155-ECFE-47CC-810A-46AB981DB27D}" destId="{FC9E8D23-0829-408D-BEE8-1347CCA2CB52}" srcOrd="0" destOrd="0" presId="urn:microsoft.com/office/officeart/2005/8/layout/hierarchy1"/>
    <dgm:cxn modelId="{7BB8B64D-4093-48EB-ADC7-EFA813556894}" srcId="{72A5EC96-1E27-4FD6-89FE-3FE0AC1A9762}" destId="{073A6693-D5DA-4C98-942A-2643F3D5370D}" srcOrd="0" destOrd="0" parTransId="{ECF615EC-8235-4854-B44F-CFBBF4A5DB6B}" sibTransId="{C979C7AA-ECC0-4C1A-8AF3-6F7C085FA266}"/>
    <dgm:cxn modelId="{0550BC96-94D4-4AD2-BCBF-9DDD1D3A98FE}" type="presOf" srcId="{AF109B83-3881-4CEA-A526-FE5AA1C39D9F}" destId="{06627DF7-8F4B-4BD7-A938-DB1B46658FEB}" srcOrd="0" destOrd="0" presId="urn:microsoft.com/office/officeart/2005/8/layout/hierarchy1"/>
    <dgm:cxn modelId="{1188DA4B-7F05-4941-AFF3-736E9D0003D1}" type="presOf" srcId="{1C9000DE-7A85-4447-AC26-641CF34DECDC}" destId="{911C4413-CD5D-43E7-91DF-E9E5481BE0DB}" srcOrd="0" destOrd="0" presId="urn:microsoft.com/office/officeart/2005/8/layout/hierarchy1"/>
    <dgm:cxn modelId="{3AA4A416-DC51-4A9F-AB42-FD66B0A93C8A}" type="presOf" srcId="{08A4BD00-746C-4F4E-9260-AE30E13477ED}" destId="{7462E0B0-C81D-4016-BBF2-1C74387A59A3}" srcOrd="0" destOrd="0" presId="urn:microsoft.com/office/officeart/2005/8/layout/hierarchy1"/>
    <dgm:cxn modelId="{C821226E-DE36-4F95-8BC7-B886603BB1C8}" type="presOf" srcId="{2C2E1BE2-B279-48EB-9A03-AA08687A6B91}" destId="{2A83456C-34BD-4876-8029-BFCAA0758F21}" srcOrd="0" destOrd="0" presId="urn:microsoft.com/office/officeart/2005/8/layout/hierarchy1"/>
    <dgm:cxn modelId="{C15CAEB1-AB81-4C62-8356-573D5E970D3F}" type="presParOf" srcId="{2A83456C-34BD-4876-8029-BFCAA0758F21}" destId="{D7897D16-48C8-4390-8D6E-8902A6E09ACE}" srcOrd="0" destOrd="0" presId="urn:microsoft.com/office/officeart/2005/8/layout/hierarchy1"/>
    <dgm:cxn modelId="{1934E775-FC5B-4461-95A0-E6EB9EDFCA8B}" type="presParOf" srcId="{D7897D16-48C8-4390-8D6E-8902A6E09ACE}" destId="{87DF14B4-A4B3-4CE8-A77A-B33F3EE0CB98}" srcOrd="0" destOrd="0" presId="urn:microsoft.com/office/officeart/2005/8/layout/hierarchy1"/>
    <dgm:cxn modelId="{547142A5-9FD8-4C41-A15C-95E06DFB1A2E}" type="presParOf" srcId="{87DF14B4-A4B3-4CE8-A77A-B33F3EE0CB98}" destId="{0F3AFFD4-00B2-49B6-A6F1-DDAFF406BBF8}" srcOrd="0" destOrd="0" presId="urn:microsoft.com/office/officeart/2005/8/layout/hierarchy1"/>
    <dgm:cxn modelId="{6CE50B46-9114-4B27-A853-E70101E7B144}" type="presParOf" srcId="{87DF14B4-A4B3-4CE8-A77A-B33F3EE0CB98}" destId="{911C4413-CD5D-43E7-91DF-E9E5481BE0DB}" srcOrd="1" destOrd="0" presId="urn:microsoft.com/office/officeart/2005/8/layout/hierarchy1"/>
    <dgm:cxn modelId="{49FE0938-DB8C-4689-B991-11FA12D1935B}" type="presParOf" srcId="{D7897D16-48C8-4390-8D6E-8902A6E09ACE}" destId="{FC44FC5F-C8E1-45B1-B630-1F77AE2A0B6D}" srcOrd="1" destOrd="0" presId="urn:microsoft.com/office/officeart/2005/8/layout/hierarchy1"/>
    <dgm:cxn modelId="{4C4E004E-0F95-4902-9C80-C1B029ADE70A}" type="presParOf" srcId="{FC44FC5F-C8E1-45B1-B630-1F77AE2A0B6D}" destId="{06627DF7-8F4B-4BD7-A938-DB1B46658FEB}" srcOrd="0" destOrd="0" presId="urn:microsoft.com/office/officeart/2005/8/layout/hierarchy1"/>
    <dgm:cxn modelId="{E1C4C664-7D9C-4854-8EB8-56C81D578C3E}" type="presParOf" srcId="{FC44FC5F-C8E1-45B1-B630-1F77AE2A0B6D}" destId="{199112BF-47B0-48E6-8FFC-CB0C08615145}" srcOrd="1" destOrd="0" presId="urn:microsoft.com/office/officeart/2005/8/layout/hierarchy1"/>
    <dgm:cxn modelId="{E2EA977C-F7A2-4278-B35A-EA2834DBC595}" type="presParOf" srcId="{199112BF-47B0-48E6-8FFC-CB0C08615145}" destId="{F773BAC2-49F3-40A5-8E5D-08EC6F2ED154}" srcOrd="0" destOrd="0" presId="urn:microsoft.com/office/officeart/2005/8/layout/hierarchy1"/>
    <dgm:cxn modelId="{514830D9-F3D5-4501-8F10-6777A97D3BEC}" type="presParOf" srcId="{F773BAC2-49F3-40A5-8E5D-08EC6F2ED154}" destId="{AFF0D142-4814-4518-8C3E-5EDF912CCFA7}" srcOrd="0" destOrd="0" presId="urn:microsoft.com/office/officeart/2005/8/layout/hierarchy1"/>
    <dgm:cxn modelId="{12A84475-3982-4E77-BFB5-EC7FFE71D1E8}" type="presParOf" srcId="{F773BAC2-49F3-40A5-8E5D-08EC6F2ED154}" destId="{884BCE05-5D65-41CC-8464-291F6D2467DD}" srcOrd="1" destOrd="0" presId="urn:microsoft.com/office/officeart/2005/8/layout/hierarchy1"/>
    <dgm:cxn modelId="{554E06B1-AD82-4095-B531-F02BC07A8BC5}" type="presParOf" srcId="{199112BF-47B0-48E6-8FFC-CB0C08615145}" destId="{08A3299A-7176-4E35-B106-E39B4F3C5815}" srcOrd="1" destOrd="0" presId="urn:microsoft.com/office/officeart/2005/8/layout/hierarchy1"/>
    <dgm:cxn modelId="{A86C6827-F1BE-4121-A5BD-589E544426DA}" type="presParOf" srcId="{08A3299A-7176-4E35-B106-E39B4F3C5815}" destId="{F092F1C9-E30B-4F69-996C-B4C75DE5E1E8}" srcOrd="0" destOrd="0" presId="urn:microsoft.com/office/officeart/2005/8/layout/hierarchy1"/>
    <dgm:cxn modelId="{4883F0C2-8A8B-4F08-8741-9C341A2BA7AE}" type="presParOf" srcId="{08A3299A-7176-4E35-B106-E39B4F3C5815}" destId="{8B330624-5885-4AAB-A94B-0C38AEBEAF6D}" srcOrd="1" destOrd="0" presId="urn:microsoft.com/office/officeart/2005/8/layout/hierarchy1"/>
    <dgm:cxn modelId="{A335C82E-E176-49BF-B76B-059A38738C30}" type="presParOf" srcId="{8B330624-5885-4AAB-A94B-0C38AEBEAF6D}" destId="{279C53EB-4809-48AE-B1CA-D1E9A1D59EC1}" srcOrd="0" destOrd="0" presId="urn:microsoft.com/office/officeart/2005/8/layout/hierarchy1"/>
    <dgm:cxn modelId="{FA108034-B9FE-4465-927B-86123A259AA9}" type="presParOf" srcId="{279C53EB-4809-48AE-B1CA-D1E9A1D59EC1}" destId="{89599C34-6037-452A-973D-0336EC84AAF1}" srcOrd="0" destOrd="0" presId="urn:microsoft.com/office/officeart/2005/8/layout/hierarchy1"/>
    <dgm:cxn modelId="{EBCD2D75-37EE-444F-AE6A-25CA7EA21FD4}" type="presParOf" srcId="{279C53EB-4809-48AE-B1CA-D1E9A1D59EC1}" destId="{09AF37FA-3107-4721-B11C-0E816BB2E472}" srcOrd="1" destOrd="0" presId="urn:microsoft.com/office/officeart/2005/8/layout/hierarchy1"/>
    <dgm:cxn modelId="{D4F1CDF7-1ACD-46AD-A198-60C04D7F433D}" type="presParOf" srcId="{8B330624-5885-4AAB-A94B-0C38AEBEAF6D}" destId="{623D35F4-C32E-42DF-A3DF-CDFF36EBEAEB}" srcOrd="1" destOrd="0" presId="urn:microsoft.com/office/officeart/2005/8/layout/hierarchy1"/>
    <dgm:cxn modelId="{077603F7-F98E-4C6C-AE3C-BC9E9E5DC31B}" type="presParOf" srcId="{08A3299A-7176-4E35-B106-E39B4F3C5815}" destId="{E546BEE2-E07D-4A00-99DA-C2FC053F23F5}" srcOrd="2" destOrd="0" presId="urn:microsoft.com/office/officeart/2005/8/layout/hierarchy1"/>
    <dgm:cxn modelId="{700AFCA7-F423-4234-9FFE-F62129533794}" type="presParOf" srcId="{08A3299A-7176-4E35-B106-E39B4F3C5815}" destId="{8F17E3A0-7990-42FF-B4B6-38E3E0EA0603}" srcOrd="3" destOrd="0" presId="urn:microsoft.com/office/officeart/2005/8/layout/hierarchy1"/>
    <dgm:cxn modelId="{D6CA11F5-3B18-48F0-B674-6DD2CEB183A7}" type="presParOf" srcId="{8F17E3A0-7990-42FF-B4B6-38E3E0EA0603}" destId="{F779A78B-711D-4D3D-9E8D-ED8E27B046D7}" srcOrd="0" destOrd="0" presId="urn:microsoft.com/office/officeart/2005/8/layout/hierarchy1"/>
    <dgm:cxn modelId="{C13B418A-B6D6-4AE1-8B11-C440EC115E4B}" type="presParOf" srcId="{F779A78B-711D-4D3D-9E8D-ED8E27B046D7}" destId="{DECA90F7-AA16-419C-B3B7-2909C94AE466}" srcOrd="0" destOrd="0" presId="urn:microsoft.com/office/officeart/2005/8/layout/hierarchy1"/>
    <dgm:cxn modelId="{56E2315C-1100-4FC8-83C8-3BB2FE4B6782}" type="presParOf" srcId="{F779A78B-711D-4D3D-9E8D-ED8E27B046D7}" destId="{158DF846-BD00-47B1-91C9-8B1A88B9449D}" srcOrd="1" destOrd="0" presId="urn:microsoft.com/office/officeart/2005/8/layout/hierarchy1"/>
    <dgm:cxn modelId="{D5B20EC0-8248-4A5B-952B-235974E5CC13}" type="presParOf" srcId="{8F17E3A0-7990-42FF-B4B6-38E3E0EA0603}" destId="{0E7E9C8A-4CB3-42C0-901E-34C0E7E7BFE6}" srcOrd="1" destOrd="0" presId="urn:microsoft.com/office/officeart/2005/8/layout/hierarchy1"/>
    <dgm:cxn modelId="{CED0C94F-E0ED-46B7-AF05-56FD4A68386A}" type="presParOf" srcId="{FC44FC5F-C8E1-45B1-B630-1F77AE2A0B6D}" destId="{FC9E8D23-0829-408D-BEE8-1347CCA2CB52}" srcOrd="2" destOrd="0" presId="urn:microsoft.com/office/officeart/2005/8/layout/hierarchy1"/>
    <dgm:cxn modelId="{85EF1691-4784-489B-A1EE-FF99A22D03E6}" type="presParOf" srcId="{FC44FC5F-C8E1-45B1-B630-1F77AE2A0B6D}" destId="{F03A96F5-3565-407C-B079-691F161E0C26}" srcOrd="3" destOrd="0" presId="urn:microsoft.com/office/officeart/2005/8/layout/hierarchy1"/>
    <dgm:cxn modelId="{8216A2EB-467D-4FFD-B721-1A7B623E2D0A}" type="presParOf" srcId="{F03A96F5-3565-407C-B079-691F161E0C26}" destId="{CFCBF673-BB32-4EED-80A1-21E0C49C2A52}" srcOrd="0" destOrd="0" presId="urn:microsoft.com/office/officeart/2005/8/layout/hierarchy1"/>
    <dgm:cxn modelId="{1FA66F6B-35A4-401C-8D6E-6006871B8591}" type="presParOf" srcId="{CFCBF673-BB32-4EED-80A1-21E0C49C2A52}" destId="{7EE1AAFA-4C97-4C3D-8728-9D6ACEBF0B8E}" srcOrd="0" destOrd="0" presId="urn:microsoft.com/office/officeart/2005/8/layout/hierarchy1"/>
    <dgm:cxn modelId="{23FB30FA-8732-4F2C-9CC1-564C0CC46D3F}" type="presParOf" srcId="{CFCBF673-BB32-4EED-80A1-21E0C49C2A52}" destId="{7462E0B0-C81D-4016-BBF2-1C74387A59A3}" srcOrd="1" destOrd="0" presId="urn:microsoft.com/office/officeart/2005/8/layout/hierarchy1"/>
    <dgm:cxn modelId="{51FBAD69-96F3-49A3-80A2-2D58E480C122}" type="presParOf" srcId="{F03A96F5-3565-407C-B079-691F161E0C26}" destId="{51961073-7F5F-46A5-B055-A384F3F2FBCE}" srcOrd="1" destOrd="0" presId="urn:microsoft.com/office/officeart/2005/8/layout/hierarchy1"/>
    <dgm:cxn modelId="{7B535A9C-8946-4416-9234-276372109A4A}" type="presParOf" srcId="{51961073-7F5F-46A5-B055-A384F3F2FBCE}" destId="{38E2E1D2-F083-49A3-A524-E8C60E7C204B}" srcOrd="0" destOrd="0" presId="urn:microsoft.com/office/officeart/2005/8/layout/hierarchy1"/>
    <dgm:cxn modelId="{61594633-9F33-4BE0-BF09-86CCF0FA1FD5}" type="presParOf" srcId="{51961073-7F5F-46A5-B055-A384F3F2FBCE}" destId="{D1628665-07B2-495B-B18C-75A537E43A59}" srcOrd="1" destOrd="0" presId="urn:microsoft.com/office/officeart/2005/8/layout/hierarchy1"/>
    <dgm:cxn modelId="{65B47D8A-8362-4B38-9C50-57B534277349}" type="presParOf" srcId="{D1628665-07B2-495B-B18C-75A537E43A59}" destId="{0D2AD5A3-1B2C-4E30-B4D1-DFDA14DCC126}" srcOrd="0" destOrd="0" presId="urn:microsoft.com/office/officeart/2005/8/layout/hierarchy1"/>
    <dgm:cxn modelId="{A4A07135-0379-433C-91FC-B57A5BEDD172}" type="presParOf" srcId="{0D2AD5A3-1B2C-4E30-B4D1-DFDA14DCC126}" destId="{92BACFE1-90B0-4DB6-B4D8-1AE4ECB71F64}" srcOrd="0" destOrd="0" presId="urn:microsoft.com/office/officeart/2005/8/layout/hierarchy1"/>
    <dgm:cxn modelId="{1CCB3374-4ACB-4A81-9DC8-91B28C080F4F}" type="presParOf" srcId="{0D2AD5A3-1B2C-4E30-B4D1-DFDA14DCC126}" destId="{85EB7826-7B3E-4879-A748-EE1D2ED028AC}" srcOrd="1" destOrd="0" presId="urn:microsoft.com/office/officeart/2005/8/layout/hierarchy1"/>
    <dgm:cxn modelId="{14B7449B-7137-4999-88F2-73673D4E39FC}" type="presParOf" srcId="{D1628665-07B2-495B-B18C-75A537E43A59}" destId="{D75EA1BE-E5E6-47E2-94E8-FA1FE13F22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99614-6C06-4198-9DEF-292C351D16F5}"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uk-UA"/>
        </a:p>
      </dgm:t>
    </dgm:pt>
    <dgm:pt modelId="{1D1F565F-8BFD-4A86-978F-F2A062FD6F20}">
      <dgm:prSet phldrT="[Текст]"/>
      <dgm:spPr/>
      <dgm:t>
        <a:bodyPr/>
        <a:lstStyle/>
        <a:p>
          <a:r>
            <a:rPr lang="uk-UA" dirty="0" smtClean="0"/>
            <a:t>Біотичні фактори</a:t>
          </a:r>
          <a:endParaRPr lang="uk-UA" dirty="0"/>
        </a:p>
      </dgm:t>
    </dgm:pt>
    <dgm:pt modelId="{40077122-B032-4EBF-8FAC-ADC089655B72}" type="parTrans" cxnId="{89B87AB8-D8A3-4E01-8E0F-E3A8234A6877}">
      <dgm:prSet/>
      <dgm:spPr/>
      <dgm:t>
        <a:bodyPr/>
        <a:lstStyle/>
        <a:p>
          <a:endParaRPr lang="uk-UA"/>
        </a:p>
      </dgm:t>
    </dgm:pt>
    <dgm:pt modelId="{952BD230-8CD5-4302-A8FB-44081F935E2E}" type="sibTrans" cxnId="{89B87AB8-D8A3-4E01-8E0F-E3A8234A6877}">
      <dgm:prSet/>
      <dgm:spPr/>
      <dgm:t>
        <a:bodyPr/>
        <a:lstStyle/>
        <a:p>
          <a:endParaRPr lang="uk-UA"/>
        </a:p>
      </dgm:t>
    </dgm:pt>
    <dgm:pt modelId="{EB96BC2D-5AD2-423F-A6E2-CEF7578D0885}">
      <dgm:prSet phldrT="[Текст]"/>
      <dgm:spPr/>
      <dgm:t>
        <a:bodyPr/>
        <a:lstStyle/>
        <a:p>
          <a:r>
            <a:rPr lang="uk-UA" dirty="0" err="1" smtClean="0"/>
            <a:t>Гомотипові</a:t>
          </a:r>
          <a:r>
            <a:rPr lang="uk-UA" dirty="0" smtClean="0"/>
            <a:t> взаємодії (</a:t>
          </a:r>
          <a:r>
            <a:rPr lang="uk-UA" dirty="0" err="1" smtClean="0"/>
            <a:t>коакції</a:t>
          </a:r>
          <a:r>
            <a:rPr lang="uk-UA" dirty="0" smtClean="0"/>
            <a:t>)</a:t>
          </a:r>
          <a:endParaRPr lang="uk-UA" dirty="0"/>
        </a:p>
      </dgm:t>
    </dgm:pt>
    <dgm:pt modelId="{A7E6EDA5-D1F3-42B9-9ACF-36969091EC80}" type="parTrans" cxnId="{B0A8E2B9-7F13-47FC-B0D8-5E6E98D1EC1E}">
      <dgm:prSet/>
      <dgm:spPr/>
      <dgm:t>
        <a:bodyPr/>
        <a:lstStyle/>
        <a:p>
          <a:endParaRPr lang="uk-UA"/>
        </a:p>
      </dgm:t>
    </dgm:pt>
    <dgm:pt modelId="{CBDD1202-32B0-48A8-9274-E4D190879BC9}" type="sibTrans" cxnId="{B0A8E2B9-7F13-47FC-B0D8-5E6E98D1EC1E}">
      <dgm:prSet/>
      <dgm:spPr/>
      <dgm:t>
        <a:bodyPr/>
        <a:lstStyle/>
        <a:p>
          <a:endParaRPr lang="uk-UA"/>
        </a:p>
      </dgm:t>
    </dgm:pt>
    <dgm:pt modelId="{46A5757D-D534-41D3-9BA1-BA1DA115135E}">
      <dgm:prSet phldrT="[Текст]"/>
      <dgm:spPr/>
      <dgm:t>
        <a:bodyPr/>
        <a:lstStyle/>
        <a:p>
          <a:r>
            <a:rPr lang="uk-UA" dirty="0" err="1" smtClean="0"/>
            <a:t>Гетеритипові</a:t>
          </a:r>
          <a:r>
            <a:rPr lang="uk-UA" dirty="0" smtClean="0"/>
            <a:t> взаємодії      (</a:t>
          </a:r>
          <a:r>
            <a:rPr lang="uk-UA" dirty="0" err="1" smtClean="0"/>
            <a:t>коації</a:t>
          </a:r>
          <a:r>
            <a:rPr lang="uk-UA" dirty="0" smtClean="0"/>
            <a:t>)</a:t>
          </a:r>
          <a:endParaRPr lang="uk-UA" dirty="0"/>
        </a:p>
      </dgm:t>
    </dgm:pt>
    <dgm:pt modelId="{006CCAF5-1EEE-4EC1-BDDD-417C5C37DA47}" type="parTrans" cxnId="{4F1A2A71-1B87-42E2-81C7-61E19D66B54C}">
      <dgm:prSet/>
      <dgm:spPr/>
      <dgm:t>
        <a:bodyPr/>
        <a:lstStyle/>
        <a:p>
          <a:endParaRPr lang="uk-UA"/>
        </a:p>
      </dgm:t>
    </dgm:pt>
    <dgm:pt modelId="{4FFC4411-D622-4B42-993A-63D2E0689590}" type="sibTrans" cxnId="{4F1A2A71-1B87-42E2-81C7-61E19D66B54C}">
      <dgm:prSet/>
      <dgm:spPr/>
      <dgm:t>
        <a:bodyPr/>
        <a:lstStyle/>
        <a:p>
          <a:endParaRPr lang="uk-UA"/>
        </a:p>
      </dgm:t>
    </dgm:pt>
    <dgm:pt modelId="{C4227BD2-FD23-4B45-9B46-15D1596EA1E3}" type="pres">
      <dgm:prSet presAssocID="{C9B99614-6C06-4198-9DEF-292C351D16F5}" presName="hierChild1" presStyleCnt="0">
        <dgm:presLayoutVars>
          <dgm:chPref val="1"/>
          <dgm:dir/>
          <dgm:animOne val="branch"/>
          <dgm:animLvl val="lvl"/>
          <dgm:resizeHandles/>
        </dgm:presLayoutVars>
      </dgm:prSet>
      <dgm:spPr/>
      <dgm:t>
        <a:bodyPr/>
        <a:lstStyle/>
        <a:p>
          <a:endParaRPr lang="ru-RU"/>
        </a:p>
      </dgm:t>
    </dgm:pt>
    <dgm:pt modelId="{8F0EA14F-6406-48DE-88A3-F5580BFB7B71}" type="pres">
      <dgm:prSet presAssocID="{1D1F565F-8BFD-4A86-978F-F2A062FD6F20}" presName="hierRoot1" presStyleCnt="0"/>
      <dgm:spPr/>
    </dgm:pt>
    <dgm:pt modelId="{06FAE474-27C2-4E6F-B14F-0ED816A4AB54}" type="pres">
      <dgm:prSet presAssocID="{1D1F565F-8BFD-4A86-978F-F2A062FD6F20}" presName="composite" presStyleCnt="0"/>
      <dgm:spPr/>
    </dgm:pt>
    <dgm:pt modelId="{D8533805-A6C0-4270-A352-C15A4936C116}" type="pres">
      <dgm:prSet presAssocID="{1D1F565F-8BFD-4A86-978F-F2A062FD6F20}" presName="background" presStyleLbl="node0" presStyleIdx="0" presStyleCnt="1"/>
      <dgm:spPr/>
    </dgm:pt>
    <dgm:pt modelId="{19E42C01-018A-4179-BA62-B9854FD5F54E}" type="pres">
      <dgm:prSet presAssocID="{1D1F565F-8BFD-4A86-978F-F2A062FD6F20}" presName="text" presStyleLbl="fgAcc0" presStyleIdx="0" presStyleCnt="1">
        <dgm:presLayoutVars>
          <dgm:chPref val="3"/>
        </dgm:presLayoutVars>
      </dgm:prSet>
      <dgm:spPr/>
      <dgm:t>
        <a:bodyPr/>
        <a:lstStyle/>
        <a:p>
          <a:endParaRPr lang="ru-RU"/>
        </a:p>
      </dgm:t>
    </dgm:pt>
    <dgm:pt modelId="{DECA8D7D-AB3C-4C6A-82B6-9E0523911F51}" type="pres">
      <dgm:prSet presAssocID="{1D1F565F-8BFD-4A86-978F-F2A062FD6F20}" presName="hierChild2" presStyleCnt="0"/>
      <dgm:spPr/>
    </dgm:pt>
    <dgm:pt modelId="{566F4AD4-DEB5-4035-A728-B5B6361F4A1E}" type="pres">
      <dgm:prSet presAssocID="{A7E6EDA5-D1F3-42B9-9ACF-36969091EC80}" presName="Name10" presStyleLbl="parChTrans1D2" presStyleIdx="0" presStyleCnt="2"/>
      <dgm:spPr/>
      <dgm:t>
        <a:bodyPr/>
        <a:lstStyle/>
        <a:p>
          <a:endParaRPr lang="ru-RU"/>
        </a:p>
      </dgm:t>
    </dgm:pt>
    <dgm:pt modelId="{CAA37B1B-FA71-4F1C-BFE2-86D972E0F7A8}" type="pres">
      <dgm:prSet presAssocID="{EB96BC2D-5AD2-423F-A6E2-CEF7578D0885}" presName="hierRoot2" presStyleCnt="0"/>
      <dgm:spPr/>
    </dgm:pt>
    <dgm:pt modelId="{419CDE2E-B15E-43DD-A2FD-322B3BADCB12}" type="pres">
      <dgm:prSet presAssocID="{EB96BC2D-5AD2-423F-A6E2-CEF7578D0885}" presName="composite2" presStyleCnt="0"/>
      <dgm:spPr/>
    </dgm:pt>
    <dgm:pt modelId="{9784CFA0-E111-4043-AB55-F1824B59F75D}" type="pres">
      <dgm:prSet presAssocID="{EB96BC2D-5AD2-423F-A6E2-CEF7578D0885}" presName="background2" presStyleLbl="node2" presStyleIdx="0" presStyleCnt="2"/>
      <dgm:spPr/>
    </dgm:pt>
    <dgm:pt modelId="{F95DDFDF-1A08-4BF2-866D-E49DCB20EB22}" type="pres">
      <dgm:prSet presAssocID="{EB96BC2D-5AD2-423F-A6E2-CEF7578D0885}" presName="text2" presStyleLbl="fgAcc2" presStyleIdx="0" presStyleCnt="2">
        <dgm:presLayoutVars>
          <dgm:chPref val="3"/>
        </dgm:presLayoutVars>
      </dgm:prSet>
      <dgm:spPr/>
      <dgm:t>
        <a:bodyPr/>
        <a:lstStyle/>
        <a:p>
          <a:endParaRPr lang="ru-RU"/>
        </a:p>
      </dgm:t>
    </dgm:pt>
    <dgm:pt modelId="{562A406A-77C8-4B3B-9803-6089D71167C3}" type="pres">
      <dgm:prSet presAssocID="{EB96BC2D-5AD2-423F-A6E2-CEF7578D0885}" presName="hierChild3" presStyleCnt="0"/>
      <dgm:spPr/>
    </dgm:pt>
    <dgm:pt modelId="{AE8F57B5-4E4D-4006-9751-AE8F0B595A5A}" type="pres">
      <dgm:prSet presAssocID="{006CCAF5-1EEE-4EC1-BDDD-417C5C37DA47}" presName="Name10" presStyleLbl="parChTrans1D2" presStyleIdx="1" presStyleCnt="2"/>
      <dgm:spPr/>
      <dgm:t>
        <a:bodyPr/>
        <a:lstStyle/>
        <a:p>
          <a:endParaRPr lang="ru-RU"/>
        </a:p>
      </dgm:t>
    </dgm:pt>
    <dgm:pt modelId="{58732EFF-7272-4E38-918F-C1B16AB882C9}" type="pres">
      <dgm:prSet presAssocID="{46A5757D-D534-41D3-9BA1-BA1DA115135E}" presName="hierRoot2" presStyleCnt="0"/>
      <dgm:spPr/>
    </dgm:pt>
    <dgm:pt modelId="{D473FFEC-DE6D-4065-A9F0-0E7FF6FB6C5C}" type="pres">
      <dgm:prSet presAssocID="{46A5757D-D534-41D3-9BA1-BA1DA115135E}" presName="composite2" presStyleCnt="0"/>
      <dgm:spPr/>
    </dgm:pt>
    <dgm:pt modelId="{B8EB2E02-9416-47D5-9A7F-41D2701CBFFC}" type="pres">
      <dgm:prSet presAssocID="{46A5757D-D534-41D3-9BA1-BA1DA115135E}" presName="background2" presStyleLbl="node2" presStyleIdx="1" presStyleCnt="2"/>
      <dgm:spPr/>
    </dgm:pt>
    <dgm:pt modelId="{C9BC3F29-7E27-438E-82D1-709C8B9B2F45}" type="pres">
      <dgm:prSet presAssocID="{46A5757D-D534-41D3-9BA1-BA1DA115135E}" presName="text2" presStyleLbl="fgAcc2" presStyleIdx="1" presStyleCnt="2">
        <dgm:presLayoutVars>
          <dgm:chPref val="3"/>
        </dgm:presLayoutVars>
      </dgm:prSet>
      <dgm:spPr/>
      <dgm:t>
        <a:bodyPr/>
        <a:lstStyle/>
        <a:p>
          <a:endParaRPr lang="uk-UA"/>
        </a:p>
      </dgm:t>
    </dgm:pt>
    <dgm:pt modelId="{60EA1AA3-702E-4CBD-8C39-FC3C584AA3B6}" type="pres">
      <dgm:prSet presAssocID="{46A5757D-D534-41D3-9BA1-BA1DA115135E}" presName="hierChild3" presStyleCnt="0"/>
      <dgm:spPr/>
    </dgm:pt>
  </dgm:ptLst>
  <dgm:cxnLst>
    <dgm:cxn modelId="{89B87AB8-D8A3-4E01-8E0F-E3A8234A6877}" srcId="{C9B99614-6C06-4198-9DEF-292C351D16F5}" destId="{1D1F565F-8BFD-4A86-978F-F2A062FD6F20}" srcOrd="0" destOrd="0" parTransId="{40077122-B032-4EBF-8FAC-ADC089655B72}" sibTransId="{952BD230-8CD5-4302-A8FB-44081F935E2E}"/>
    <dgm:cxn modelId="{D0E6F47D-69F7-4A3C-BD5D-F13D639B7B6D}" type="presOf" srcId="{EB96BC2D-5AD2-423F-A6E2-CEF7578D0885}" destId="{F95DDFDF-1A08-4BF2-866D-E49DCB20EB22}" srcOrd="0" destOrd="0" presId="urn:microsoft.com/office/officeart/2005/8/layout/hierarchy1"/>
    <dgm:cxn modelId="{098E18FD-76DA-49A0-9193-D260E3632C6A}" type="presOf" srcId="{1D1F565F-8BFD-4A86-978F-F2A062FD6F20}" destId="{19E42C01-018A-4179-BA62-B9854FD5F54E}" srcOrd="0" destOrd="0" presId="urn:microsoft.com/office/officeart/2005/8/layout/hierarchy1"/>
    <dgm:cxn modelId="{C09F0D7C-5A2B-46C0-B746-B474D52F377A}" type="presOf" srcId="{46A5757D-D534-41D3-9BA1-BA1DA115135E}" destId="{C9BC3F29-7E27-438E-82D1-709C8B9B2F45}" srcOrd="0" destOrd="0" presId="urn:microsoft.com/office/officeart/2005/8/layout/hierarchy1"/>
    <dgm:cxn modelId="{3EFD456E-B00A-46B3-A6D4-8A0043449425}" type="presOf" srcId="{C9B99614-6C06-4198-9DEF-292C351D16F5}" destId="{C4227BD2-FD23-4B45-9B46-15D1596EA1E3}" srcOrd="0" destOrd="0" presId="urn:microsoft.com/office/officeart/2005/8/layout/hierarchy1"/>
    <dgm:cxn modelId="{4F1A2A71-1B87-42E2-81C7-61E19D66B54C}" srcId="{1D1F565F-8BFD-4A86-978F-F2A062FD6F20}" destId="{46A5757D-D534-41D3-9BA1-BA1DA115135E}" srcOrd="1" destOrd="0" parTransId="{006CCAF5-1EEE-4EC1-BDDD-417C5C37DA47}" sibTransId="{4FFC4411-D622-4B42-993A-63D2E0689590}"/>
    <dgm:cxn modelId="{D6E9790B-0B58-4DA5-ADF1-CB840279C069}" type="presOf" srcId="{A7E6EDA5-D1F3-42B9-9ACF-36969091EC80}" destId="{566F4AD4-DEB5-4035-A728-B5B6361F4A1E}" srcOrd="0" destOrd="0" presId="urn:microsoft.com/office/officeart/2005/8/layout/hierarchy1"/>
    <dgm:cxn modelId="{B0A8E2B9-7F13-47FC-B0D8-5E6E98D1EC1E}" srcId="{1D1F565F-8BFD-4A86-978F-F2A062FD6F20}" destId="{EB96BC2D-5AD2-423F-A6E2-CEF7578D0885}" srcOrd="0" destOrd="0" parTransId="{A7E6EDA5-D1F3-42B9-9ACF-36969091EC80}" sibTransId="{CBDD1202-32B0-48A8-9274-E4D190879BC9}"/>
    <dgm:cxn modelId="{9F6F2F92-353C-4244-9AB9-BEB4D725DC74}" type="presOf" srcId="{006CCAF5-1EEE-4EC1-BDDD-417C5C37DA47}" destId="{AE8F57B5-4E4D-4006-9751-AE8F0B595A5A}" srcOrd="0" destOrd="0" presId="urn:microsoft.com/office/officeart/2005/8/layout/hierarchy1"/>
    <dgm:cxn modelId="{DA26599D-635A-4287-8F78-20C1756B39E7}" type="presParOf" srcId="{C4227BD2-FD23-4B45-9B46-15D1596EA1E3}" destId="{8F0EA14F-6406-48DE-88A3-F5580BFB7B71}" srcOrd="0" destOrd="0" presId="urn:microsoft.com/office/officeart/2005/8/layout/hierarchy1"/>
    <dgm:cxn modelId="{3D40CB2A-45F4-4C82-9731-93843FEAEEB5}" type="presParOf" srcId="{8F0EA14F-6406-48DE-88A3-F5580BFB7B71}" destId="{06FAE474-27C2-4E6F-B14F-0ED816A4AB54}" srcOrd="0" destOrd="0" presId="urn:microsoft.com/office/officeart/2005/8/layout/hierarchy1"/>
    <dgm:cxn modelId="{2109BB40-174E-4EAE-A1D9-2EBE9418D5EF}" type="presParOf" srcId="{06FAE474-27C2-4E6F-B14F-0ED816A4AB54}" destId="{D8533805-A6C0-4270-A352-C15A4936C116}" srcOrd="0" destOrd="0" presId="urn:microsoft.com/office/officeart/2005/8/layout/hierarchy1"/>
    <dgm:cxn modelId="{0564A809-2F2D-4F20-8012-8A35AB631D78}" type="presParOf" srcId="{06FAE474-27C2-4E6F-B14F-0ED816A4AB54}" destId="{19E42C01-018A-4179-BA62-B9854FD5F54E}" srcOrd="1" destOrd="0" presId="urn:microsoft.com/office/officeart/2005/8/layout/hierarchy1"/>
    <dgm:cxn modelId="{4598C9A4-3342-4E1D-ABFE-D1DFBB38B07C}" type="presParOf" srcId="{8F0EA14F-6406-48DE-88A3-F5580BFB7B71}" destId="{DECA8D7D-AB3C-4C6A-82B6-9E0523911F51}" srcOrd="1" destOrd="0" presId="urn:microsoft.com/office/officeart/2005/8/layout/hierarchy1"/>
    <dgm:cxn modelId="{FA4C4F03-C51B-4656-8391-1BA3ED94B940}" type="presParOf" srcId="{DECA8D7D-AB3C-4C6A-82B6-9E0523911F51}" destId="{566F4AD4-DEB5-4035-A728-B5B6361F4A1E}" srcOrd="0" destOrd="0" presId="urn:microsoft.com/office/officeart/2005/8/layout/hierarchy1"/>
    <dgm:cxn modelId="{EE777CF2-D6CB-470C-B816-FB25D92FDEEE}" type="presParOf" srcId="{DECA8D7D-AB3C-4C6A-82B6-9E0523911F51}" destId="{CAA37B1B-FA71-4F1C-BFE2-86D972E0F7A8}" srcOrd="1" destOrd="0" presId="urn:microsoft.com/office/officeart/2005/8/layout/hierarchy1"/>
    <dgm:cxn modelId="{86CDE7B7-3041-4016-B3AE-BBD39224C9C3}" type="presParOf" srcId="{CAA37B1B-FA71-4F1C-BFE2-86D972E0F7A8}" destId="{419CDE2E-B15E-43DD-A2FD-322B3BADCB12}" srcOrd="0" destOrd="0" presId="urn:microsoft.com/office/officeart/2005/8/layout/hierarchy1"/>
    <dgm:cxn modelId="{601098C3-2FB6-4ABB-AD2C-7F3B6110CB48}" type="presParOf" srcId="{419CDE2E-B15E-43DD-A2FD-322B3BADCB12}" destId="{9784CFA0-E111-4043-AB55-F1824B59F75D}" srcOrd="0" destOrd="0" presId="urn:microsoft.com/office/officeart/2005/8/layout/hierarchy1"/>
    <dgm:cxn modelId="{65F32760-61BA-4B36-A589-E529BA568EDA}" type="presParOf" srcId="{419CDE2E-B15E-43DD-A2FD-322B3BADCB12}" destId="{F95DDFDF-1A08-4BF2-866D-E49DCB20EB22}" srcOrd="1" destOrd="0" presId="urn:microsoft.com/office/officeart/2005/8/layout/hierarchy1"/>
    <dgm:cxn modelId="{FFDEDCA9-A0D8-4522-B292-8D9CCFEAAFEB}" type="presParOf" srcId="{CAA37B1B-FA71-4F1C-BFE2-86D972E0F7A8}" destId="{562A406A-77C8-4B3B-9803-6089D71167C3}" srcOrd="1" destOrd="0" presId="urn:microsoft.com/office/officeart/2005/8/layout/hierarchy1"/>
    <dgm:cxn modelId="{1AF1C0F8-5478-439D-AF74-AA07A75442FA}" type="presParOf" srcId="{DECA8D7D-AB3C-4C6A-82B6-9E0523911F51}" destId="{AE8F57B5-4E4D-4006-9751-AE8F0B595A5A}" srcOrd="2" destOrd="0" presId="urn:microsoft.com/office/officeart/2005/8/layout/hierarchy1"/>
    <dgm:cxn modelId="{5A4F53ED-F925-406D-8921-C18BCBB9418D}" type="presParOf" srcId="{DECA8D7D-AB3C-4C6A-82B6-9E0523911F51}" destId="{58732EFF-7272-4E38-918F-C1B16AB882C9}" srcOrd="3" destOrd="0" presId="urn:microsoft.com/office/officeart/2005/8/layout/hierarchy1"/>
    <dgm:cxn modelId="{A6DAA36E-AD6C-4357-B53B-831DCEE1D6B2}" type="presParOf" srcId="{58732EFF-7272-4E38-918F-C1B16AB882C9}" destId="{D473FFEC-DE6D-4065-A9F0-0E7FF6FB6C5C}" srcOrd="0" destOrd="0" presId="urn:microsoft.com/office/officeart/2005/8/layout/hierarchy1"/>
    <dgm:cxn modelId="{31D40181-B08A-411F-A0C4-E7755E51D5CC}" type="presParOf" srcId="{D473FFEC-DE6D-4065-A9F0-0E7FF6FB6C5C}" destId="{B8EB2E02-9416-47D5-9A7F-41D2701CBFFC}" srcOrd="0" destOrd="0" presId="urn:microsoft.com/office/officeart/2005/8/layout/hierarchy1"/>
    <dgm:cxn modelId="{DDD56F5B-3400-48ED-9309-A91B4C2F3DE1}" type="presParOf" srcId="{D473FFEC-DE6D-4065-A9F0-0E7FF6FB6C5C}" destId="{C9BC3F29-7E27-438E-82D1-709C8B9B2F45}" srcOrd="1" destOrd="0" presId="urn:microsoft.com/office/officeart/2005/8/layout/hierarchy1"/>
    <dgm:cxn modelId="{87E79C85-1078-4932-93D7-3C68A9737C59}" type="presParOf" srcId="{58732EFF-7272-4E38-918F-C1B16AB882C9}" destId="{60EA1AA3-702E-4CBD-8C39-FC3C584AA3B6}"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2E1D2-F083-49A3-A524-E8C60E7C204B}">
      <dsp:nvSpPr>
        <dsp:cNvPr id="0" name=""/>
        <dsp:cNvSpPr/>
      </dsp:nvSpPr>
      <dsp:spPr>
        <a:xfrm>
          <a:off x="5921143" y="3121080"/>
          <a:ext cx="91440" cy="580950"/>
        </a:xfrm>
        <a:custGeom>
          <a:avLst/>
          <a:gdLst/>
          <a:ahLst/>
          <a:cxnLst/>
          <a:rect l="0" t="0" r="0" b="0"/>
          <a:pathLst>
            <a:path>
              <a:moveTo>
                <a:pt x="45720" y="0"/>
              </a:moveTo>
              <a:lnTo>
                <a:pt x="45720" y="580950"/>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9E8D23-0829-408D-BEE8-1347CCA2CB52}">
      <dsp:nvSpPr>
        <dsp:cNvPr id="0" name=""/>
        <dsp:cNvSpPr/>
      </dsp:nvSpPr>
      <dsp:spPr>
        <a:xfrm>
          <a:off x="4135788" y="1271694"/>
          <a:ext cx="1831075" cy="580950"/>
        </a:xfrm>
        <a:custGeom>
          <a:avLst/>
          <a:gdLst/>
          <a:ahLst/>
          <a:cxnLst/>
          <a:rect l="0" t="0" r="0" b="0"/>
          <a:pathLst>
            <a:path>
              <a:moveTo>
                <a:pt x="0" y="0"/>
              </a:moveTo>
              <a:lnTo>
                <a:pt x="0" y="395900"/>
              </a:lnTo>
              <a:lnTo>
                <a:pt x="1831075" y="395900"/>
              </a:lnTo>
              <a:lnTo>
                <a:pt x="1831075" y="580950"/>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46BEE2-E07D-4A00-99DA-C2FC053F23F5}">
      <dsp:nvSpPr>
        <dsp:cNvPr id="0" name=""/>
        <dsp:cNvSpPr/>
      </dsp:nvSpPr>
      <dsp:spPr>
        <a:xfrm>
          <a:off x="2304713" y="3121080"/>
          <a:ext cx="1220716" cy="580950"/>
        </a:xfrm>
        <a:custGeom>
          <a:avLst/>
          <a:gdLst/>
          <a:ahLst/>
          <a:cxnLst/>
          <a:rect l="0" t="0" r="0" b="0"/>
          <a:pathLst>
            <a:path>
              <a:moveTo>
                <a:pt x="0" y="0"/>
              </a:moveTo>
              <a:lnTo>
                <a:pt x="0" y="395900"/>
              </a:lnTo>
              <a:lnTo>
                <a:pt x="1220716" y="395900"/>
              </a:lnTo>
              <a:lnTo>
                <a:pt x="1220716" y="580950"/>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92F1C9-E30B-4F69-996C-B4C75DE5E1E8}">
      <dsp:nvSpPr>
        <dsp:cNvPr id="0" name=""/>
        <dsp:cNvSpPr/>
      </dsp:nvSpPr>
      <dsp:spPr>
        <a:xfrm>
          <a:off x="1083996" y="3121080"/>
          <a:ext cx="1220716" cy="580950"/>
        </a:xfrm>
        <a:custGeom>
          <a:avLst/>
          <a:gdLst/>
          <a:ahLst/>
          <a:cxnLst/>
          <a:rect l="0" t="0" r="0" b="0"/>
          <a:pathLst>
            <a:path>
              <a:moveTo>
                <a:pt x="1220716" y="0"/>
              </a:moveTo>
              <a:lnTo>
                <a:pt x="1220716" y="395900"/>
              </a:lnTo>
              <a:lnTo>
                <a:pt x="0" y="395900"/>
              </a:lnTo>
              <a:lnTo>
                <a:pt x="0" y="580950"/>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627DF7-8F4B-4BD7-A938-DB1B46658FEB}">
      <dsp:nvSpPr>
        <dsp:cNvPr id="0" name=""/>
        <dsp:cNvSpPr/>
      </dsp:nvSpPr>
      <dsp:spPr>
        <a:xfrm>
          <a:off x="2304713" y="1271694"/>
          <a:ext cx="1831075" cy="580950"/>
        </a:xfrm>
        <a:custGeom>
          <a:avLst/>
          <a:gdLst/>
          <a:ahLst/>
          <a:cxnLst/>
          <a:rect l="0" t="0" r="0" b="0"/>
          <a:pathLst>
            <a:path>
              <a:moveTo>
                <a:pt x="1831075" y="0"/>
              </a:moveTo>
              <a:lnTo>
                <a:pt x="1831075" y="395900"/>
              </a:lnTo>
              <a:lnTo>
                <a:pt x="0" y="395900"/>
              </a:lnTo>
              <a:lnTo>
                <a:pt x="0" y="580950"/>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3AFFD4-00B2-49B6-A6F1-DDAFF406BBF8}">
      <dsp:nvSpPr>
        <dsp:cNvPr id="0" name=""/>
        <dsp:cNvSpPr/>
      </dsp:nvSpPr>
      <dsp:spPr>
        <a:xfrm>
          <a:off x="3137019" y="3258"/>
          <a:ext cx="1997536" cy="126843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1C4413-CD5D-43E7-91DF-E9E5481BE0DB}">
      <dsp:nvSpPr>
        <dsp:cNvPr id="0" name=""/>
        <dsp:cNvSpPr/>
      </dsp:nvSpPr>
      <dsp:spPr>
        <a:xfrm>
          <a:off x="3358968" y="214109"/>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Абіотичні фактори</a:t>
          </a:r>
          <a:endParaRPr lang="uk-UA" sz="2600" kern="1200" dirty="0"/>
        </a:p>
      </dsp:txBody>
      <dsp:txXfrm>
        <a:off x="3396119" y="251260"/>
        <a:ext cx="1923234" cy="1194133"/>
      </dsp:txXfrm>
    </dsp:sp>
    <dsp:sp modelId="{AFF0D142-4814-4518-8C3E-5EDF912CCFA7}">
      <dsp:nvSpPr>
        <dsp:cNvPr id="0" name=""/>
        <dsp:cNvSpPr/>
      </dsp:nvSpPr>
      <dsp:spPr>
        <a:xfrm>
          <a:off x="1305944" y="1852644"/>
          <a:ext cx="1997536" cy="126843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84BCE05-5D65-41CC-8464-291F6D2467DD}">
      <dsp:nvSpPr>
        <dsp:cNvPr id="0" name=""/>
        <dsp:cNvSpPr/>
      </dsp:nvSpPr>
      <dsp:spPr>
        <a:xfrm>
          <a:off x="1527893" y="2063495"/>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Кліматичні</a:t>
          </a:r>
          <a:endParaRPr lang="uk-UA" sz="2600" kern="1200" dirty="0"/>
        </a:p>
      </dsp:txBody>
      <dsp:txXfrm>
        <a:off x="1565044" y="2100646"/>
        <a:ext cx="1923234" cy="1194133"/>
      </dsp:txXfrm>
    </dsp:sp>
    <dsp:sp modelId="{89599C34-6037-452A-973D-0336EC84AAF1}">
      <dsp:nvSpPr>
        <dsp:cNvPr id="0" name=""/>
        <dsp:cNvSpPr/>
      </dsp:nvSpPr>
      <dsp:spPr>
        <a:xfrm>
          <a:off x="85228" y="3702030"/>
          <a:ext cx="1997536" cy="126843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9AF37FA-3107-4721-B11C-0E816BB2E472}">
      <dsp:nvSpPr>
        <dsp:cNvPr id="0" name=""/>
        <dsp:cNvSpPr/>
      </dsp:nvSpPr>
      <dsp:spPr>
        <a:xfrm>
          <a:off x="307176" y="3912881"/>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err="1" smtClean="0"/>
            <a:t>Орографічі</a:t>
          </a:r>
          <a:endParaRPr lang="uk-UA" sz="2600" kern="1200" dirty="0"/>
        </a:p>
      </dsp:txBody>
      <dsp:txXfrm>
        <a:off x="344327" y="3950032"/>
        <a:ext cx="1923234" cy="1194133"/>
      </dsp:txXfrm>
    </dsp:sp>
    <dsp:sp modelId="{DECA90F7-AA16-419C-B3B7-2909C94AE466}">
      <dsp:nvSpPr>
        <dsp:cNvPr id="0" name=""/>
        <dsp:cNvSpPr/>
      </dsp:nvSpPr>
      <dsp:spPr>
        <a:xfrm>
          <a:off x="2526661" y="3702030"/>
          <a:ext cx="1997536" cy="126843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58DF846-BD00-47B1-91C9-8B1A88B9449D}">
      <dsp:nvSpPr>
        <dsp:cNvPr id="0" name=""/>
        <dsp:cNvSpPr/>
      </dsp:nvSpPr>
      <dsp:spPr>
        <a:xfrm>
          <a:off x="2748610" y="3912881"/>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Хімічні</a:t>
          </a:r>
          <a:endParaRPr lang="uk-UA" sz="2600" kern="1200" dirty="0"/>
        </a:p>
      </dsp:txBody>
      <dsp:txXfrm>
        <a:off x="2785761" y="3950032"/>
        <a:ext cx="1923234" cy="1194133"/>
      </dsp:txXfrm>
    </dsp:sp>
    <dsp:sp modelId="{7EE1AAFA-4C97-4C3D-8728-9D6ACEBF0B8E}">
      <dsp:nvSpPr>
        <dsp:cNvPr id="0" name=""/>
        <dsp:cNvSpPr/>
      </dsp:nvSpPr>
      <dsp:spPr>
        <a:xfrm>
          <a:off x="4968094" y="1852644"/>
          <a:ext cx="1997536" cy="126843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462E0B0-C81D-4016-BBF2-1C74387A59A3}">
      <dsp:nvSpPr>
        <dsp:cNvPr id="0" name=""/>
        <dsp:cNvSpPr/>
      </dsp:nvSpPr>
      <dsp:spPr>
        <a:xfrm>
          <a:off x="5190043" y="2063495"/>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Едафічні</a:t>
          </a:r>
          <a:endParaRPr lang="uk-UA" sz="2600" kern="1200" dirty="0"/>
        </a:p>
      </dsp:txBody>
      <dsp:txXfrm>
        <a:off x="5227194" y="2100646"/>
        <a:ext cx="1923234" cy="1194133"/>
      </dsp:txXfrm>
    </dsp:sp>
    <dsp:sp modelId="{92BACFE1-90B0-4DB6-B4D8-1AE4ECB71F64}">
      <dsp:nvSpPr>
        <dsp:cNvPr id="0" name=""/>
        <dsp:cNvSpPr/>
      </dsp:nvSpPr>
      <dsp:spPr>
        <a:xfrm>
          <a:off x="4968094" y="3702030"/>
          <a:ext cx="1997536" cy="126843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5EB7826-7B3E-4879-A748-EE1D2ED028AC}">
      <dsp:nvSpPr>
        <dsp:cNvPr id="0" name=""/>
        <dsp:cNvSpPr/>
      </dsp:nvSpPr>
      <dsp:spPr>
        <a:xfrm>
          <a:off x="5190043" y="3912881"/>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Фізичні</a:t>
          </a:r>
          <a:endParaRPr lang="uk-UA" sz="2600" kern="1200" dirty="0"/>
        </a:p>
      </dsp:txBody>
      <dsp:txXfrm>
        <a:off x="5227194" y="3950032"/>
        <a:ext cx="1923234" cy="1194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F57B5-4E4D-4006-9751-AE8F0B595A5A}">
      <dsp:nvSpPr>
        <dsp:cNvPr id="0" name=""/>
        <dsp:cNvSpPr/>
      </dsp:nvSpPr>
      <dsp:spPr>
        <a:xfrm>
          <a:off x="2430852" y="1158811"/>
          <a:ext cx="1113857" cy="530094"/>
        </a:xfrm>
        <a:custGeom>
          <a:avLst/>
          <a:gdLst/>
          <a:ahLst/>
          <a:cxnLst/>
          <a:rect l="0" t="0" r="0" b="0"/>
          <a:pathLst>
            <a:path>
              <a:moveTo>
                <a:pt x="0" y="0"/>
              </a:moveTo>
              <a:lnTo>
                <a:pt x="0" y="361244"/>
              </a:lnTo>
              <a:lnTo>
                <a:pt x="1113857" y="361244"/>
              </a:lnTo>
              <a:lnTo>
                <a:pt x="1113857" y="530094"/>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6F4AD4-DEB5-4035-A728-B5B6361F4A1E}">
      <dsp:nvSpPr>
        <dsp:cNvPr id="0" name=""/>
        <dsp:cNvSpPr/>
      </dsp:nvSpPr>
      <dsp:spPr>
        <a:xfrm>
          <a:off x="1316994" y="1158811"/>
          <a:ext cx="1113857" cy="530094"/>
        </a:xfrm>
        <a:custGeom>
          <a:avLst/>
          <a:gdLst/>
          <a:ahLst/>
          <a:cxnLst/>
          <a:rect l="0" t="0" r="0" b="0"/>
          <a:pathLst>
            <a:path>
              <a:moveTo>
                <a:pt x="1113857" y="0"/>
              </a:moveTo>
              <a:lnTo>
                <a:pt x="1113857" y="361244"/>
              </a:lnTo>
              <a:lnTo>
                <a:pt x="0" y="361244"/>
              </a:lnTo>
              <a:lnTo>
                <a:pt x="0" y="530094"/>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533805-A6C0-4270-A352-C15A4936C116}">
      <dsp:nvSpPr>
        <dsp:cNvPr id="0" name=""/>
        <dsp:cNvSpPr/>
      </dsp:nvSpPr>
      <dsp:spPr>
        <a:xfrm>
          <a:off x="1519514" y="1412"/>
          <a:ext cx="1822675" cy="1157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E42C01-018A-4179-BA62-B9854FD5F54E}">
      <dsp:nvSpPr>
        <dsp:cNvPr id="0" name=""/>
        <dsp:cNvSpPr/>
      </dsp:nvSpPr>
      <dsp:spPr>
        <a:xfrm>
          <a:off x="1722033" y="193806"/>
          <a:ext cx="1822675" cy="11573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Біотичні фактори</a:t>
          </a:r>
          <a:endParaRPr lang="uk-UA" sz="2000" kern="1200" dirty="0"/>
        </a:p>
      </dsp:txBody>
      <dsp:txXfrm>
        <a:off x="1755932" y="227705"/>
        <a:ext cx="1754877" cy="1089600"/>
      </dsp:txXfrm>
    </dsp:sp>
    <dsp:sp modelId="{9784CFA0-E111-4043-AB55-F1824B59F75D}">
      <dsp:nvSpPr>
        <dsp:cNvPr id="0" name=""/>
        <dsp:cNvSpPr/>
      </dsp:nvSpPr>
      <dsp:spPr>
        <a:xfrm>
          <a:off x="405657" y="1688906"/>
          <a:ext cx="1822675" cy="1157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5DDFDF-1A08-4BF2-866D-E49DCB20EB22}">
      <dsp:nvSpPr>
        <dsp:cNvPr id="0" name=""/>
        <dsp:cNvSpPr/>
      </dsp:nvSpPr>
      <dsp:spPr>
        <a:xfrm>
          <a:off x="608176" y="1881300"/>
          <a:ext cx="1822675" cy="11573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err="1" smtClean="0"/>
            <a:t>Гомотипові</a:t>
          </a:r>
          <a:r>
            <a:rPr lang="uk-UA" sz="2000" kern="1200" dirty="0" smtClean="0"/>
            <a:t> взаємодії (</a:t>
          </a:r>
          <a:r>
            <a:rPr lang="uk-UA" sz="2000" kern="1200" dirty="0" err="1" smtClean="0"/>
            <a:t>коакції</a:t>
          </a:r>
          <a:r>
            <a:rPr lang="uk-UA" sz="2000" kern="1200" dirty="0" smtClean="0"/>
            <a:t>)</a:t>
          </a:r>
          <a:endParaRPr lang="uk-UA" sz="2000" kern="1200" dirty="0"/>
        </a:p>
      </dsp:txBody>
      <dsp:txXfrm>
        <a:off x="642075" y="1915199"/>
        <a:ext cx="1754877" cy="1089600"/>
      </dsp:txXfrm>
    </dsp:sp>
    <dsp:sp modelId="{B8EB2E02-9416-47D5-9A7F-41D2701CBFFC}">
      <dsp:nvSpPr>
        <dsp:cNvPr id="0" name=""/>
        <dsp:cNvSpPr/>
      </dsp:nvSpPr>
      <dsp:spPr>
        <a:xfrm>
          <a:off x="2633371" y="1688906"/>
          <a:ext cx="1822675" cy="1157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BC3F29-7E27-438E-82D1-709C8B9B2F45}">
      <dsp:nvSpPr>
        <dsp:cNvPr id="0" name=""/>
        <dsp:cNvSpPr/>
      </dsp:nvSpPr>
      <dsp:spPr>
        <a:xfrm>
          <a:off x="2835891" y="1881300"/>
          <a:ext cx="1822675" cy="11573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err="1" smtClean="0"/>
            <a:t>Гетеритипові</a:t>
          </a:r>
          <a:r>
            <a:rPr lang="uk-UA" sz="2000" kern="1200" dirty="0" smtClean="0"/>
            <a:t> взаємодії      (</a:t>
          </a:r>
          <a:r>
            <a:rPr lang="uk-UA" sz="2000" kern="1200" dirty="0" err="1" smtClean="0"/>
            <a:t>коації</a:t>
          </a:r>
          <a:r>
            <a:rPr lang="uk-UA" sz="2000" kern="1200" dirty="0" smtClean="0"/>
            <a:t>)</a:t>
          </a:r>
          <a:endParaRPr lang="uk-UA" sz="2000" kern="1200" dirty="0"/>
        </a:p>
      </dsp:txBody>
      <dsp:txXfrm>
        <a:off x="2869790" y="1915199"/>
        <a:ext cx="1754877" cy="1089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907ED-9849-4030-AE90-EEE77A9C44E7}" type="datetimeFigureOut">
              <a:rPr lang="ru-RU" smtClean="0"/>
              <a:t>15.04.2020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83351-4135-4231-87C4-2CF8A35C3177}" type="slidenum">
              <a:rPr lang="ru-RU" smtClean="0"/>
              <a:t>‹#›</a:t>
            </a:fld>
            <a:endParaRPr lang="ru-RU"/>
          </a:p>
        </p:txBody>
      </p:sp>
    </p:spTree>
    <p:extLst>
      <p:ext uri="{BB962C8B-B14F-4D97-AF65-F5344CB8AC3E}">
        <p14:creationId xmlns:p14="http://schemas.microsoft.com/office/powerpoint/2010/main" val="142574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9383351-4135-4231-87C4-2CF8A35C3177}" type="slidenum">
              <a:rPr lang="ru-RU" smtClean="0"/>
              <a:t>21</a:t>
            </a:fld>
            <a:endParaRPr lang="ru-RU"/>
          </a:p>
        </p:txBody>
      </p:sp>
    </p:spTree>
    <p:extLst>
      <p:ext uri="{BB962C8B-B14F-4D97-AF65-F5344CB8AC3E}">
        <p14:creationId xmlns:p14="http://schemas.microsoft.com/office/powerpoint/2010/main" val="201533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939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6745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03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2429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714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99115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16695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7304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227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3135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0494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4202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5596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1706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810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6119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15.04.2020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3200427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188640"/>
            <a:ext cx="6624736" cy="2862322"/>
          </a:xfrm>
          <a:prstGeom prst="rect">
            <a:avLst/>
          </a:prstGeom>
          <a:noFill/>
        </p:spPr>
        <p:txBody>
          <a:bodyPr wrap="square" rtlCol="0">
            <a:spAutoFit/>
          </a:bodyPr>
          <a:lstStyle/>
          <a:p>
            <a:pPr algn="ctr"/>
            <a:endParaRPr lang="uk-UA" sz="6000" b="1" dirty="0" smtClean="0">
              <a:ln w="6600">
                <a:solidFill>
                  <a:schemeClr val="tx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r>
              <a:rPr lang="uk-UA" sz="6000" b="1" dirty="0" smtClean="0">
                <a:ln w="6600">
                  <a:solidFill>
                    <a:schemeClr val="tx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cs typeface="Times New Roman" panose="02020603050405020304" pitchFamily="18" charset="0"/>
              </a:rPr>
              <a:t>Екологічні фактори</a:t>
            </a:r>
            <a:endParaRPr lang="uk-UA" sz="6000" b="1" dirty="0">
              <a:ln w="6600">
                <a:solidFill>
                  <a:schemeClr val="tx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5364088" y="5085184"/>
            <a:ext cx="309634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r"/>
            <a:r>
              <a:rPr lang="ru-RU" sz="2400" dirty="0" err="1" smtClean="0">
                <a:latin typeface="Times New Roman" panose="02020603050405020304" pitchFamily="18" charset="0"/>
                <a:cs typeface="Times New Roman" panose="02020603050405020304" pitchFamily="18" charset="0"/>
              </a:rPr>
              <a:t>Виконав</a:t>
            </a:r>
            <a:r>
              <a:rPr lang="ru-RU" sz="2400" dirty="0" smtClean="0">
                <a:latin typeface="Times New Roman" panose="02020603050405020304" pitchFamily="18" charset="0"/>
                <a:cs typeface="Times New Roman" panose="02020603050405020304" pitchFamily="18" charset="0"/>
              </a:rPr>
              <a:t> студент гр.МБ</a:t>
            </a:r>
            <a:r>
              <a:rPr lang="ru-RU" sz="2400" dirty="0" smtClean="0">
                <a:latin typeface="Times New Roman" panose="02020603050405020304" pitchFamily="18" charset="0"/>
                <a:cs typeface="Times New Roman" panose="02020603050405020304" pitchFamily="18" charset="0"/>
              </a:rPr>
              <a:t>-19-1-</a:t>
            </a:r>
            <a:r>
              <a:rPr lang="en-US" sz="2400" dirty="0" err="1" smtClean="0">
                <a:latin typeface="Times New Roman" panose="02020603050405020304" pitchFamily="18" charset="0"/>
                <a:cs typeface="Times New Roman" panose="02020603050405020304" pitchFamily="18" charset="0"/>
              </a:rPr>
              <a:t>fbmt</a:t>
            </a:r>
            <a:endParaRPr lang="en-US" sz="2400" dirty="0" smtClean="0">
              <a:latin typeface="Times New Roman" panose="02020603050405020304" pitchFamily="18" charset="0"/>
              <a:cs typeface="Times New Roman" panose="02020603050405020304" pitchFamily="18" charset="0"/>
            </a:endParaRPr>
          </a:p>
          <a:p>
            <a:pPr algn="r"/>
            <a:r>
              <a:rPr lang="ru-RU" sz="2400" dirty="0" err="1" smtClean="0">
                <a:latin typeface="Times New Roman" panose="02020603050405020304" pitchFamily="18" charset="0"/>
                <a:cs typeface="Times New Roman" panose="02020603050405020304" pitchFamily="18" charset="0"/>
              </a:rPr>
              <a:t>Безверхній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Віталій</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80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755576" y="4005064"/>
            <a:ext cx="4211960" cy="2664296"/>
          </a:xfrm>
        </p:spPr>
        <p:txBody>
          <a:bodyPr>
            <a:noAutofit/>
          </a:bodyPr>
          <a:lstStyle/>
          <a:p>
            <a:pPr marL="0" indent="0">
              <a:buNone/>
            </a:pPr>
            <a:r>
              <a:rPr lang="uk-UA" sz="2000" dirty="0" smtClean="0">
                <a:latin typeface="Comic Sans MS" pitchFamily="66" charset="0"/>
              </a:rPr>
              <a:t>Рослини здатні витримувати і гранично низькі температури до −80 °C (водорості в товщі льоду в Антарктиді), в районах, де живуть вищі рослини, відмічена температура −65 °C (Якутія) — модринові ліси.</a:t>
            </a:r>
          </a:p>
        </p:txBody>
      </p:sp>
      <p:pic>
        <p:nvPicPr>
          <p:cNvPr id="3" name="Объект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3688" y="188640"/>
            <a:ext cx="5040213" cy="3528148"/>
          </a:xfrm>
          <a:prstGeom prst="roundRect">
            <a:avLst>
              <a:gd name="adj" fmla="val 4167"/>
            </a:avLst>
          </a:prstGeom>
          <a:solidFill>
            <a:srgbClr val="FFFFFF"/>
          </a:solidFill>
          <a:ln w="76200" cap="sq">
            <a:solidFill>
              <a:schemeClr val="accent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 y="1052736"/>
            <a:ext cx="7272808" cy="523220"/>
          </a:xfrm>
          <a:prstGeom prst="rect">
            <a:avLst/>
          </a:prstGeom>
          <a:noFill/>
        </p:spPr>
        <p:txBody>
          <a:bodyPr wrap="square" rtlCol="0">
            <a:spAutoFit/>
          </a:bodyPr>
          <a:lstStyle/>
          <a:p>
            <a:r>
              <a:rPr lang="ru-RU" sz="2800" b="1" dirty="0" err="1"/>
              <a:t>Температурний</a:t>
            </a:r>
            <a:r>
              <a:rPr lang="ru-RU" sz="2800" b="1" dirty="0"/>
              <a:t> </a:t>
            </a:r>
            <a:r>
              <a:rPr lang="ru-RU" sz="2800" b="1" dirty="0" err="1"/>
              <a:t>діапазон</a:t>
            </a:r>
            <a:r>
              <a:rPr lang="ru-RU" sz="2800" b="1" dirty="0"/>
              <a:t> </a:t>
            </a:r>
            <a:r>
              <a:rPr lang="ru-RU" sz="2800" b="1" dirty="0" err="1"/>
              <a:t>життя</a:t>
            </a:r>
            <a:r>
              <a:rPr lang="ru-RU" sz="2800" b="1" dirty="0"/>
              <a:t> на </a:t>
            </a:r>
            <a:r>
              <a:rPr lang="ru-RU" sz="2800" b="1" dirty="0" err="1"/>
              <a:t>Землі</a:t>
            </a:r>
            <a:endParaRPr lang="uk-UA" sz="28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55131949"/>
              </p:ext>
            </p:extLst>
          </p:nvPr>
        </p:nvGraphicFramePr>
        <p:xfrm>
          <a:off x="251520" y="1916832"/>
          <a:ext cx="7997460" cy="3240360"/>
        </p:xfrm>
        <a:graphic>
          <a:graphicData uri="http://schemas.openxmlformats.org/drawingml/2006/table">
            <a:tbl>
              <a:tblPr firstRow="1" bandRow="1">
                <a:effectLst>
                  <a:outerShdw blurRad="152400" dist="317500" dir="5400000" sx="90000" sy="-19000" rotWithShape="0">
                    <a:prstClr val="black">
                      <a:alpha val="15000"/>
                    </a:prstClr>
                  </a:outerShdw>
                </a:effectLst>
                <a:tableStyleId>{284E427A-3D55-4303-BF80-6455036E1DE7}</a:tableStyleId>
              </a:tblPr>
              <a:tblGrid>
                <a:gridCol w="1999365">
                  <a:extLst>
                    <a:ext uri="{9D8B030D-6E8A-4147-A177-3AD203B41FA5}">
                      <a16:colId xmlns:a16="http://schemas.microsoft.com/office/drawing/2014/main" val="20000"/>
                    </a:ext>
                  </a:extLst>
                </a:gridCol>
                <a:gridCol w="1999365">
                  <a:extLst>
                    <a:ext uri="{9D8B030D-6E8A-4147-A177-3AD203B41FA5}">
                      <a16:colId xmlns:a16="http://schemas.microsoft.com/office/drawing/2014/main" val="20001"/>
                    </a:ext>
                  </a:extLst>
                </a:gridCol>
                <a:gridCol w="1999365">
                  <a:extLst>
                    <a:ext uri="{9D8B030D-6E8A-4147-A177-3AD203B41FA5}">
                      <a16:colId xmlns:a16="http://schemas.microsoft.com/office/drawing/2014/main" val="20002"/>
                    </a:ext>
                  </a:extLst>
                </a:gridCol>
                <a:gridCol w="1999365">
                  <a:extLst>
                    <a:ext uri="{9D8B030D-6E8A-4147-A177-3AD203B41FA5}">
                      <a16:colId xmlns:a16="http://schemas.microsoft.com/office/drawing/2014/main" val="20003"/>
                    </a:ext>
                  </a:extLst>
                </a:gridCol>
              </a:tblGrid>
              <a:tr h="740662">
                <a:tc>
                  <a:txBody>
                    <a:bodyPr/>
                    <a:lstStyle/>
                    <a:p>
                      <a:pPr algn="ctr"/>
                      <a:r>
                        <a:rPr lang="uk-UA" dirty="0" smtClean="0">
                          <a:solidFill>
                            <a:schemeClr val="tx1"/>
                          </a:solidFill>
                          <a:effectLst/>
                        </a:rPr>
                        <a:t>Температура   </a:t>
                      </a:r>
                      <a:r>
                        <a:rPr lang="uk-UA" dirty="0">
                          <a:solidFill>
                            <a:schemeClr val="tx1"/>
                          </a:solidFill>
                          <a:effectLst/>
                        </a:rPr>
                        <a:t>(° С)</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Мінімальна</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Максимальна</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Амплітуда</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6586">
                <a:tc>
                  <a:txBody>
                    <a:bodyPr/>
                    <a:lstStyle/>
                    <a:p>
                      <a:pPr algn="ctr"/>
                      <a:r>
                        <a:rPr lang="uk-UA" dirty="0">
                          <a:solidFill>
                            <a:schemeClr val="tx1"/>
                          </a:solidFill>
                          <a:effectLst/>
                        </a:rPr>
                        <a:t>На суходолі</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-70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+ 55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a:solidFill>
                            <a:schemeClr val="tx1"/>
                          </a:solidFill>
                          <a:effectLst/>
                        </a:rPr>
                        <a:t>125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6586">
                <a:tc>
                  <a:txBody>
                    <a:bodyPr/>
                    <a:lstStyle/>
                    <a:p>
                      <a:pPr algn="ctr"/>
                      <a:r>
                        <a:rPr lang="uk-UA">
                          <a:solidFill>
                            <a:schemeClr val="tx1"/>
                          </a:solidFill>
                          <a:effectLst/>
                        </a:rPr>
                        <a:t>В морі</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-3,3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+ 35,6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38,9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66526">
                <a:tc>
                  <a:txBody>
                    <a:bodyPr/>
                    <a:lstStyle/>
                    <a:p>
                      <a:pPr algn="ctr"/>
                      <a:r>
                        <a:rPr lang="uk-UA">
                          <a:solidFill>
                            <a:schemeClr val="tx1"/>
                          </a:solidFill>
                          <a:effectLst/>
                        </a:rPr>
                        <a:t>У прісних водоймах</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a:solidFill>
                            <a:schemeClr val="tx1"/>
                          </a:solidFill>
                          <a:effectLst/>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+ 93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93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8040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6" y="96957"/>
            <a:ext cx="6347714" cy="1320800"/>
          </a:xfrm>
        </p:spPr>
        <p:txBody>
          <a:bodyPr/>
          <a:lstStyle/>
          <a:p>
            <a:r>
              <a:rPr lang="uk-UA" u="sng" dirty="0" smtClean="0">
                <a:latin typeface="Comic Sans MS" pitchFamily="66" charset="0"/>
              </a:rPr>
              <a:t>Вологість</a:t>
            </a:r>
            <a:endParaRPr lang="ru-RU" u="sng"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831703" y="1700808"/>
            <a:ext cx="4312297" cy="3373174"/>
          </a:xfrm>
          <a:prstGeom prst="rect">
            <a:avLst/>
          </a:prstGeom>
          <a:ln>
            <a:solidFill>
              <a:schemeClr val="accent2">
                <a:lumMod val="75000"/>
              </a:schemeClr>
            </a:solidFill>
          </a:ln>
          <a:effectLst>
            <a:softEdge rad="112500"/>
          </a:effectLst>
        </p:spPr>
      </p:pic>
      <p:sp>
        <p:nvSpPr>
          <p:cNvPr id="4" name="Содержимое 3"/>
          <p:cNvSpPr>
            <a:spLocks noGrp="1"/>
          </p:cNvSpPr>
          <p:nvPr>
            <p:ph sz="half" idx="2"/>
          </p:nvPr>
        </p:nvSpPr>
        <p:spPr>
          <a:xfrm>
            <a:off x="111806" y="692696"/>
            <a:ext cx="4820234" cy="6165303"/>
          </a:xfrm>
        </p:spPr>
        <p:txBody>
          <a:bodyPr>
            <a:noAutofit/>
          </a:bodyPr>
          <a:lstStyle/>
          <a:p>
            <a:pPr marL="0" indent="0">
              <a:buNone/>
            </a:pPr>
            <a:r>
              <a:rPr lang="uk-UA" b="1" dirty="0" smtClean="0">
                <a:solidFill>
                  <a:schemeClr val="accent2"/>
                </a:solidFill>
                <a:latin typeface="Comic Sans MS" pitchFamily="66" charset="0"/>
              </a:rPr>
              <a:t>Вода/Вологість</a:t>
            </a:r>
            <a:r>
              <a:rPr lang="uk-UA" dirty="0" smtClean="0">
                <a:latin typeface="Comic Sans MS" pitchFamily="66" charset="0"/>
              </a:rPr>
              <a:t> — це один із трьох найважливіших абіотичних екологічних факторів суходолу, що мають визначальний вплив на живі організми. Вода є основою внутрішнього середовища усіх клітинних живих організмів, виступає універсальним розчинником і середовищем протікання біохімічних реакцій.. Для водних організмів вода виступає також і зовнішнім — оточуючим середовищем, з яким вони вступають у водо-, газо- та сольовий обміни. Суходільні організми потребують постійного надходження води ззовні, тому вони розвинули низку пристосувань для використання, економії та поповнення води у своєму внутрішньому середовищі. Вологість повітря має визначальне значення для життєдіяльності та поширення живих істот, і визначається абсолютним і відносним її показниками. </a:t>
            </a:r>
            <a:endParaRPr lang="ru-RU" sz="1100" dirty="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251874"/>
            <a:ext cx="3617218" cy="6129454"/>
          </a:xfrm>
        </p:spPr>
        <p:txBody>
          <a:bodyPr>
            <a:normAutofit/>
          </a:bodyPr>
          <a:lstStyle/>
          <a:p>
            <a:pPr marL="0" indent="0">
              <a:buNone/>
            </a:pPr>
            <a:r>
              <a:rPr lang="uk-UA" dirty="0" smtClean="0">
                <a:latin typeface="Comic Sans MS" pitchFamily="66" charset="0"/>
              </a:rPr>
              <a:t>Важливим фактором водного середовища є її хімічний склад, а насамперед її солоність. Відповідно, водне середовище поділяють на прісне (ріки, озера, ставки тощо), солонувате (гирла річок, опріснені морські акваторії та ін.) та солоне (морські басейни, океан, солоні озера тощо). Відповідно організми поділяють на прісноводні та морські або </a:t>
            </a:r>
            <a:r>
              <a:rPr lang="uk-UA" dirty="0" err="1" smtClean="0">
                <a:latin typeface="Comic Sans MS" pitchFamily="66" charset="0"/>
              </a:rPr>
              <a:t>солоноводні</a:t>
            </a:r>
            <a:r>
              <a:rPr lang="uk-UA" dirty="0" smtClean="0">
                <a:latin typeface="Comic Sans MS" pitchFamily="66" charset="0"/>
              </a:rPr>
              <a:t>, окрім них також є прохідні — це такі організми (виключно тварини), які частину життєвого циклу проводять у прісних водоймах, а іншу — у солоних, причому для розмноження повертаються у прісні водойми або морські.</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3491879" y="476672"/>
            <a:ext cx="5568619" cy="4176464"/>
          </a:xfrm>
          <a:prstGeom prst="rect">
            <a:avLst/>
          </a:prstGeom>
          <a:solidFill>
            <a:srgbClr val="FFFFFF">
              <a:shade val="85000"/>
            </a:srgbClr>
          </a:solidFill>
          <a:ln w="190500" cap="rnd">
            <a:solidFill>
              <a:schemeClr val="accent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80" y="0"/>
            <a:ext cx="6347714" cy="1320800"/>
          </a:xfrm>
        </p:spPr>
        <p:txBody>
          <a:bodyPr/>
          <a:lstStyle/>
          <a:p>
            <a:r>
              <a:rPr lang="uk-UA" u="sng" dirty="0" smtClean="0">
                <a:latin typeface="Comic Sans MS" pitchFamily="66" charset="0"/>
              </a:rPr>
              <a:t>Повітря</a:t>
            </a:r>
            <a:endParaRPr lang="ru-RU" u="sng"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499992" y="1088102"/>
            <a:ext cx="4377565" cy="2906977"/>
          </a:xfrm>
          <a:prstGeom prst="rect">
            <a:avLst/>
          </a:prstGeom>
          <a:solidFill>
            <a:srgbClr val="FFFFFF">
              <a:shade val="85000"/>
            </a:srgbClr>
          </a:solidFill>
          <a:ln w="190500" cap="sq">
            <a:solidFill>
              <a:schemeClr val="accent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147726" y="908720"/>
            <a:ext cx="4352266" cy="5760640"/>
          </a:xfrm>
        </p:spPr>
        <p:txBody>
          <a:bodyPr>
            <a:normAutofit/>
          </a:bodyPr>
          <a:lstStyle/>
          <a:p>
            <a:pPr marL="0" indent="0">
              <a:buNone/>
              <a:tabLst>
                <a:tab pos="0" algn="l"/>
              </a:tabLst>
            </a:pPr>
            <a:r>
              <a:rPr lang="ru-RU" dirty="0" smtClean="0">
                <a:latin typeface="Comic Sans MS" pitchFamily="66" charset="0"/>
              </a:rPr>
              <a:t>Повітря як кліматичний фактор </a:t>
            </a:r>
            <a:r>
              <a:rPr lang="uk-UA" dirty="0" smtClean="0">
                <a:latin typeface="Comic Sans MS" pitchFamily="66" charset="0"/>
              </a:rPr>
              <a:t>постійно</a:t>
            </a:r>
            <a:r>
              <a:rPr lang="ru-RU" dirty="0" smtClean="0">
                <a:latin typeface="Comic Sans MS" pitchFamily="66" charset="0"/>
              </a:rPr>
              <a:t> </a:t>
            </a:r>
            <a:r>
              <a:rPr lang="uk-UA" dirty="0" smtClean="0">
                <a:latin typeface="Comic Sans MS" pitchFamily="66" charset="0"/>
              </a:rPr>
              <a:t>впливає</a:t>
            </a:r>
            <a:r>
              <a:rPr lang="ru-RU" dirty="0" smtClean="0">
                <a:latin typeface="Comic Sans MS" pitchFamily="66" charset="0"/>
              </a:rPr>
              <a:t> на рослини. Цей вплив викликаний рухом повітря (вітром). Крім того, повітря є одним із джерел живлення рослин. Повітряне живлення зеленої рослини — фотосинтез — тісно пов'язане з використанням Карбону. Майже половина сухої маси рослини припадає на Карбон, засвоєний нею з повітря.</a:t>
            </a:r>
          </a:p>
          <a:p>
            <a:pPr marL="0" indent="0">
              <a:buNone/>
              <a:tabLst>
                <a:tab pos="0" algn="l"/>
              </a:tabLst>
            </a:pPr>
            <a:r>
              <a:rPr lang="ru-RU" dirty="0" smtClean="0">
                <a:latin typeface="Comic Sans MS" pitchFamily="66" charset="0"/>
              </a:rPr>
              <a:t>Хімічний склад повітря в різних зонах земної кулі досить одноманітний. Екологічно важливим для рослин є наявність чистого повітря без різних домішок, багато з яких згубно впливають на рослину. Це оксид сірки (</a:t>
            </a:r>
            <a:r>
              <a:rPr lang="en-US" dirty="0" smtClean="0">
                <a:latin typeface="Comic Sans MS" pitchFamily="66" charset="0"/>
              </a:rPr>
              <a:t>IV), </a:t>
            </a:r>
            <a:r>
              <a:rPr lang="ru-RU" dirty="0" smtClean="0">
                <a:latin typeface="Comic Sans MS" pitchFamily="66" charset="0"/>
              </a:rPr>
              <a:t>вихлопні гази, різні оксиди, похідні ацетилену, свинцеві сполуки тощо.</a:t>
            </a:r>
          </a:p>
          <a:p>
            <a:pPr marL="0" indent="0" algn="just">
              <a:buNone/>
              <a:tabLst>
                <a:tab pos="0" algn="l"/>
              </a:tabLst>
            </a:pPr>
            <a:endParaRPr lang="ru-RU" dirty="0">
              <a:latin typeface="Comic Sans MS" pitchFamily="66" charset="0"/>
            </a:endParaRP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0"/>
            <a:ext cx="4392488" cy="6741368"/>
          </a:xfrm>
        </p:spPr>
        <p:txBody>
          <a:bodyPr>
            <a:normAutofit/>
          </a:bodyPr>
          <a:lstStyle/>
          <a:p>
            <a:pPr marL="0" indent="0">
              <a:buNone/>
            </a:pPr>
            <a:r>
              <a:rPr lang="uk-UA" sz="2000" dirty="0" smtClean="0">
                <a:latin typeface="Comic Sans MS" pitchFamily="66" charset="0"/>
              </a:rPr>
              <a:t>Певну роль у житті рослин відіграє також рух повітря. Вплив вітру може бути прямим і непрямим. Прямий вплив багатогранний, це перш за все механічна дія: вітролом, пошкодження дерев і кущів. Формотворча роль вітру помітна на багатьох рослинах відкритих місць — тундри, степів, напівпустель,        пустель (</a:t>
            </a:r>
            <a:r>
              <a:rPr lang="uk-UA" sz="2000" dirty="0" err="1" smtClean="0">
                <a:latin typeface="Comic Sans MS" pitchFamily="66" charset="0"/>
              </a:rPr>
              <a:t>папороподібні</a:t>
            </a:r>
            <a:r>
              <a:rPr lang="uk-UA" sz="2000" dirty="0" smtClean="0">
                <a:latin typeface="Comic Sans MS" pitchFamily="66" charset="0"/>
              </a:rPr>
              <a:t>, сланкі і карликові форми тощо). При побічному впливі змінюється обстановка для зростання рослин: видування ґрунту, оголення коренів, засипання рослин піском, снігові заноси, висушування надземної частини, температурні перепади, зниження фотосинтезу тощо.</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4607931" y="908720"/>
            <a:ext cx="4224469" cy="3168352"/>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Zaporizhzhian_Oak_1987.jpeg"/>
          <p:cNvPicPr>
            <a:picLocks noGrp="1" noChangeAspect="1"/>
          </p:cNvPicPr>
          <p:nvPr>
            <p:ph sz="half" idx="1"/>
          </p:nvPr>
        </p:nvPicPr>
        <p:blipFill>
          <a:blip r:embed="rId2" cstate="print"/>
          <a:stretch>
            <a:fillRect/>
          </a:stretch>
        </p:blipFill>
        <p:spPr>
          <a:xfrm>
            <a:off x="4283968" y="620688"/>
            <a:ext cx="4809032" cy="3606774"/>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
        <p:nvSpPr>
          <p:cNvPr id="4" name="Содержимое 3"/>
          <p:cNvSpPr>
            <a:spLocks noGrp="1"/>
          </p:cNvSpPr>
          <p:nvPr>
            <p:ph sz="half" idx="2"/>
          </p:nvPr>
        </p:nvSpPr>
        <p:spPr>
          <a:xfrm>
            <a:off x="179512" y="188640"/>
            <a:ext cx="4104456" cy="6669360"/>
          </a:xfrm>
        </p:spPr>
        <p:txBody>
          <a:bodyPr>
            <a:normAutofit/>
          </a:bodyPr>
          <a:lstStyle/>
          <a:p>
            <a:pPr marL="0" indent="0">
              <a:buNone/>
            </a:pPr>
            <a:r>
              <a:rPr lang="ru-RU" sz="2000" dirty="0" err="1" smtClean="0">
                <a:latin typeface="Comic Sans MS" pitchFamily="66" charset="0"/>
              </a:rPr>
              <a:t>Позитивний</a:t>
            </a:r>
            <a:r>
              <a:rPr lang="ru-RU" sz="2000" dirty="0" smtClean="0">
                <a:latin typeface="Comic Sans MS" pitchFamily="66" charset="0"/>
              </a:rPr>
              <a:t> </a:t>
            </a:r>
            <a:r>
              <a:rPr lang="ru-RU" sz="2000" dirty="0" err="1" smtClean="0">
                <a:latin typeface="Comic Sans MS" pitchFamily="66" charset="0"/>
              </a:rPr>
              <a:t>вплив</a:t>
            </a:r>
            <a:r>
              <a:rPr lang="ru-RU" sz="2000" dirty="0" smtClean="0">
                <a:latin typeface="Comic Sans MS" pitchFamily="66" charset="0"/>
              </a:rPr>
              <a:t> </a:t>
            </a:r>
            <a:r>
              <a:rPr lang="ru-RU" sz="2000" dirty="0" err="1" smtClean="0">
                <a:latin typeface="Comic Sans MS" pitchFamily="66" charset="0"/>
              </a:rPr>
              <a:t>вітру</a:t>
            </a:r>
            <a:r>
              <a:rPr lang="ru-RU" sz="2000" dirty="0" smtClean="0">
                <a:latin typeface="Comic Sans MS" pitchFamily="66" charset="0"/>
              </a:rPr>
              <a:t> в </a:t>
            </a:r>
            <a:r>
              <a:rPr lang="ru-RU" sz="2000" dirty="0" err="1" smtClean="0">
                <a:latin typeface="Comic Sans MS" pitchFamily="66" charset="0"/>
              </a:rPr>
              <a:t>житті</a:t>
            </a:r>
            <a:r>
              <a:rPr lang="ru-RU" sz="2000" dirty="0" smtClean="0">
                <a:latin typeface="Comic Sans MS" pitchFamily="66" charset="0"/>
              </a:rPr>
              <a:t> </a:t>
            </a:r>
            <a:r>
              <a:rPr lang="ru-RU" sz="2000" dirty="0" err="1" smtClean="0">
                <a:latin typeface="Comic Sans MS" pitchFamily="66" charset="0"/>
              </a:rPr>
              <a:t>рослин</a:t>
            </a:r>
            <a:r>
              <a:rPr lang="ru-RU" sz="2000" dirty="0" smtClean="0">
                <a:latin typeface="Comic Sans MS" pitchFamily="66" charset="0"/>
              </a:rPr>
              <a:t> </a:t>
            </a:r>
            <a:r>
              <a:rPr lang="ru-RU" sz="2000" dirty="0" err="1" smtClean="0">
                <a:latin typeface="Comic Sans MS" pitchFamily="66" charset="0"/>
              </a:rPr>
              <a:t>виявляється</a:t>
            </a:r>
            <a:r>
              <a:rPr lang="ru-RU" sz="2000" dirty="0" smtClean="0">
                <a:latin typeface="Comic Sans MS" pitchFamily="66" charset="0"/>
              </a:rPr>
              <a:t> </a:t>
            </a:r>
            <a:r>
              <a:rPr lang="ru-RU" sz="2000" dirty="0" err="1" smtClean="0">
                <a:latin typeface="Comic Sans MS" pitchFamily="66" charset="0"/>
              </a:rPr>
              <a:t>в</a:t>
            </a:r>
            <a:r>
              <a:rPr lang="ru-RU" sz="2000" dirty="0" smtClean="0">
                <a:latin typeface="Comic Sans MS" pitchFamily="66" charset="0"/>
              </a:rPr>
              <a:t> </a:t>
            </a:r>
            <a:r>
              <a:rPr lang="ru-RU" sz="2000" dirty="0" err="1" smtClean="0">
                <a:latin typeface="Comic Sans MS" pitchFamily="66" charset="0"/>
              </a:rPr>
              <a:t>перехресному</a:t>
            </a:r>
            <a:r>
              <a:rPr lang="ru-RU" sz="2000" dirty="0" smtClean="0">
                <a:latin typeface="Comic Sans MS" pitchFamily="66" charset="0"/>
              </a:rPr>
              <a:t> </a:t>
            </a:r>
            <a:r>
              <a:rPr lang="ru-RU" sz="2000" dirty="0" err="1" smtClean="0">
                <a:latin typeface="Comic Sans MS" pitchFamily="66" charset="0"/>
              </a:rPr>
              <a:t>запиленні</a:t>
            </a:r>
            <a:r>
              <a:rPr lang="ru-RU" sz="2000" dirty="0" smtClean="0">
                <a:latin typeface="Comic Sans MS" pitchFamily="66" charset="0"/>
              </a:rPr>
              <a:t> </a:t>
            </a:r>
            <a:r>
              <a:rPr lang="ru-RU" sz="2000" dirty="0" err="1" smtClean="0">
                <a:latin typeface="Comic Sans MS" pitchFamily="66" charset="0"/>
              </a:rPr>
              <a:t>великої</a:t>
            </a:r>
            <a:r>
              <a:rPr lang="ru-RU" sz="2000" dirty="0" smtClean="0">
                <a:latin typeface="Comic Sans MS" pitchFamily="66" charset="0"/>
              </a:rPr>
              <a:t> </a:t>
            </a:r>
            <a:r>
              <a:rPr lang="ru-RU" sz="2000" dirty="0" err="1" smtClean="0">
                <a:latin typeface="Comic Sans MS" pitchFamily="66" charset="0"/>
              </a:rPr>
              <a:t>групи</a:t>
            </a:r>
            <a:r>
              <a:rPr lang="ru-RU" sz="2000" dirty="0" smtClean="0">
                <a:latin typeface="Comic Sans MS" pitchFamily="66" charset="0"/>
              </a:rPr>
              <a:t> </a:t>
            </a:r>
            <a:r>
              <a:rPr lang="ru-RU" sz="2000" dirty="0" err="1" smtClean="0">
                <a:latin typeface="Comic Sans MS" pitchFamily="66" charset="0"/>
              </a:rPr>
              <a:t>анемогамних</a:t>
            </a:r>
            <a:r>
              <a:rPr lang="ru-RU" sz="2000" dirty="0" smtClean="0">
                <a:latin typeface="Comic Sans MS" pitchFamily="66" charset="0"/>
              </a:rPr>
              <a:t> </a:t>
            </a:r>
            <a:r>
              <a:rPr lang="ru-RU" sz="2000" dirty="0" err="1" smtClean="0">
                <a:latin typeface="Comic Sans MS" pitchFamily="66" charset="0"/>
              </a:rPr>
              <a:t>рослин</a:t>
            </a:r>
            <a:r>
              <a:rPr lang="ru-RU" sz="2000" dirty="0" smtClean="0">
                <a:latin typeface="Comic Sans MS" pitchFamily="66" charset="0"/>
              </a:rPr>
              <a:t>, до </a:t>
            </a:r>
            <a:r>
              <a:rPr lang="ru-RU" sz="2000" dirty="0" err="1" smtClean="0">
                <a:latin typeface="Comic Sans MS" pitchFamily="66" charset="0"/>
              </a:rPr>
              <a:t>якої</a:t>
            </a:r>
            <a:r>
              <a:rPr lang="ru-RU" sz="2000" dirty="0" smtClean="0">
                <a:latin typeface="Comic Sans MS" pitchFamily="66" charset="0"/>
              </a:rPr>
              <a:t> </a:t>
            </a:r>
            <a:r>
              <a:rPr lang="ru-RU" sz="2000" dirty="0" err="1" smtClean="0">
                <a:latin typeface="Comic Sans MS" pitchFamily="66" charset="0"/>
              </a:rPr>
              <a:t>належить</a:t>
            </a:r>
            <a:r>
              <a:rPr lang="ru-RU" sz="2000" dirty="0" smtClean="0">
                <a:latin typeface="Comic Sans MS" pitchFamily="66" charset="0"/>
              </a:rPr>
              <a:t> </a:t>
            </a:r>
            <a:r>
              <a:rPr lang="ru-RU" sz="2000" dirty="0" err="1" smtClean="0">
                <a:latin typeface="Comic Sans MS" pitchFamily="66" charset="0"/>
              </a:rPr>
              <a:t>понад</a:t>
            </a:r>
            <a:r>
              <a:rPr lang="ru-RU" sz="2000" dirty="0" smtClean="0">
                <a:latin typeface="Comic Sans MS" pitchFamily="66" charset="0"/>
              </a:rPr>
              <a:t> 10% </a:t>
            </a:r>
            <a:r>
              <a:rPr lang="ru-RU" sz="2000" dirty="0" err="1" smtClean="0">
                <a:latin typeface="Comic Sans MS" pitchFamily="66" charset="0"/>
              </a:rPr>
              <a:t>усіх</a:t>
            </a:r>
            <a:r>
              <a:rPr lang="ru-RU" sz="2000" dirty="0" smtClean="0">
                <a:latin typeface="Comic Sans MS" pitchFamily="66" charset="0"/>
              </a:rPr>
              <a:t> </a:t>
            </a:r>
            <a:r>
              <a:rPr lang="ru-RU" sz="2000" dirty="0" err="1" smtClean="0">
                <a:latin typeface="Comic Sans MS" pitchFamily="66" charset="0"/>
              </a:rPr>
              <a:t>голонасінних</a:t>
            </a:r>
            <a:r>
              <a:rPr lang="ru-RU" sz="2000" dirty="0" smtClean="0">
                <a:latin typeface="Comic Sans MS" pitchFamily="66" charset="0"/>
              </a:rPr>
              <a:t> </a:t>
            </a:r>
            <a:r>
              <a:rPr lang="ru-RU" sz="2000" dirty="0" err="1" smtClean="0">
                <a:latin typeface="Comic Sans MS" pitchFamily="66" charset="0"/>
              </a:rPr>
              <a:t>тапокритонасінних</a:t>
            </a:r>
            <a:r>
              <a:rPr lang="ru-RU" sz="2000" dirty="0" smtClean="0">
                <a:latin typeface="Comic Sans MS" pitchFamily="66" charset="0"/>
              </a:rPr>
              <a:t> </a:t>
            </a:r>
            <a:r>
              <a:rPr lang="ru-RU" sz="2000" dirty="0" err="1" smtClean="0">
                <a:latin typeface="Comic Sans MS" pitchFamily="66" charset="0"/>
              </a:rPr>
              <a:t>рослин</a:t>
            </a:r>
            <a:r>
              <a:rPr lang="ru-RU" sz="2000" dirty="0" smtClean="0">
                <a:latin typeface="Comic Sans MS" pitchFamily="66" charset="0"/>
              </a:rPr>
              <a:t>. </a:t>
            </a:r>
            <a:r>
              <a:rPr lang="ru-RU" sz="2000" dirty="0" err="1" smtClean="0">
                <a:latin typeface="Comic Sans MS" pitchFamily="66" charset="0"/>
              </a:rPr>
              <a:t>Насамперед</a:t>
            </a:r>
            <a:r>
              <a:rPr lang="ru-RU" sz="2000" dirty="0" smtClean="0">
                <a:latin typeface="Comic Sans MS" pitchFamily="66" charset="0"/>
              </a:rPr>
              <a:t> </a:t>
            </a:r>
            <a:r>
              <a:rPr lang="ru-RU" sz="2000" dirty="0" err="1" smtClean="0">
                <a:latin typeface="Comic Sans MS" pitchFamily="66" charset="0"/>
              </a:rPr>
              <a:t>це</a:t>
            </a:r>
            <a:r>
              <a:rPr lang="ru-RU" sz="2000" dirty="0" smtClean="0">
                <a:latin typeface="Comic Sans MS" pitchFamily="66" charset="0"/>
              </a:rPr>
              <a:t> дерева (сосна, дуб, </a:t>
            </a:r>
            <a:r>
              <a:rPr lang="ru-RU" sz="2000" dirty="0" err="1" smtClean="0">
                <a:latin typeface="Comic Sans MS" pitchFamily="66" charset="0"/>
              </a:rPr>
              <a:t>ялина</a:t>
            </a:r>
            <a:r>
              <a:rPr lang="ru-RU" sz="2000" dirty="0" smtClean="0">
                <a:latin typeface="Comic Sans MS" pitchFamily="66" charset="0"/>
              </a:rPr>
              <a:t>, </a:t>
            </a:r>
            <a:r>
              <a:rPr lang="ru-RU" sz="2000" dirty="0" err="1" smtClean="0">
                <a:latin typeface="Comic Sans MS" pitchFamily="66" charset="0"/>
              </a:rPr>
              <a:t>ліщина</a:t>
            </a:r>
            <a:r>
              <a:rPr lang="ru-RU" sz="2000" dirty="0" smtClean="0">
                <a:latin typeface="Comic Sans MS" pitchFamily="66" charset="0"/>
              </a:rPr>
              <a:t>, тис та </a:t>
            </a:r>
            <a:r>
              <a:rPr lang="ru-RU" sz="2000" dirty="0" err="1" smtClean="0">
                <a:latin typeface="Comic Sans MS" pitchFamily="66" charset="0"/>
              </a:rPr>
              <a:t>ін</a:t>
            </a:r>
            <a:r>
              <a:rPr lang="ru-RU" sz="2000" dirty="0" smtClean="0">
                <a:latin typeface="Comic Sans MS" pitchFamily="66" charset="0"/>
              </a:rPr>
              <a:t>.), </a:t>
            </a:r>
            <a:r>
              <a:rPr lang="ru-RU" sz="2000" dirty="0" err="1" smtClean="0">
                <a:latin typeface="Comic Sans MS" pitchFamily="66" charset="0"/>
              </a:rPr>
              <a:t>майже</a:t>
            </a:r>
            <a:r>
              <a:rPr lang="ru-RU" sz="2000" dirty="0" smtClean="0">
                <a:latin typeface="Comic Sans MS" pitchFamily="66" charset="0"/>
              </a:rPr>
              <a:t> </a:t>
            </a:r>
            <a:r>
              <a:rPr lang="ru-RU" sz="2000" dirty="0" err="1" smtClean="0">
                <a:latin typeface="Comic Sans MS" pitchFamily="66" charset="0"/>
              </a:rPr>
              <a:t>всі</a:t>
            </a:r>
            <a:r>
              <a:rPr lang="ru-RU" sz="2000" dirty="0" smtClean="0">
                <a:latin typeface="Comic Sans MS" pitchFamily="66" charset="0"/>
              </a:rPr>
              <a:t> </a:t>
            </a:r>
            <a:r>
              <a:rPr lang="ru-RU" sz="2000" dirty="0" err="1" smtClean="0">
                <a:latin typeface="Comic Sans MS" pitchFamily="66" charset="0"/>
              </a:rPr>
              <a:t>злакові</a:t>
            </a:r>
            <a:r>
              <a:rPr lang="ru-RU" sz="2000" dirty="0" smtClean="0">
                <a:latin typeface="Comic Sans MS" pitchFamily="66" charset="0"/>
              </a:rPr>
              <a:t>, осоки, </a:t>
            </a:r>
            <a:r>
              <a:rPr lang="ru-RU" sz="2000" dirty="0" err="1" smtClean="0">
                <a:latin typeface="Comic Sans MS" pitchFamily="66" charset="0"/>
              </a:rPr>
              <a:t>хміль</a:t>
            </a:r>
            <a:r>
              <a:rPr lang="ru-RU" sz="2000" dirty="0" smtClean="0">
                <a:latin typeface="Comic Sans MS" pitchFamily="66" charset="0"/>
              </a:rPr>
              <a:t>, </a:t>
            </a:r>
            <a:r>
              <a:rPr lang="ru-RU" sz="2000" dirty="0" err="1" smtClean="0">
                <a:latin typeface="Comic Sans MS" pitchFamily="66" charset="0"/>
              </a:rPr>
              <a:t>коноплі</a:t>
            </a:r>
            <a:r>
              <a:rPr lang="ru-RU" sz="2000" dirty="0" smtClean="0">
                <a:latin typeface="Comic Sans MS" pitchFamily="66" charset="0"/>
              </a:rPr>
              <a:t>, </a:t>
            </a:r>
            <a:r>
              <a:rPr lang="ru-RU" sz="2000" dirty="0" err="1" smtClean="0">
                <a:latin typeface="Comic Sans MS" pitchFamily="66" charset="0"/>
              </a:rPr>
              <a:t>рослини</a:t>
            </a:r>
            <a:r>
              <a:rPr lang="ru-RU" sz="2000" dirty="0" smtClean="0">
                <a:latin typeface="Comic Sans MS" pitchFamily="66" charset="0"/>
              </a:rPr>
              <a:t> </a:t>
            </a:r>
            <a:r>
              <a:rPr lang="ru-RU" sz="2000" dirty="0" err="1" smtClean="0">
                <a:latin typeface="Comic Sans MS" pitchFamily="66" charset="0"/>
              </a:rPr>
              <a:t>тундри</a:t>
            </a:r>
            <a:r>
              <a:rPr lang="ru-RU" sz="2000" dirty="0" smtClean="0">
                <a:latin typeface="Comic Sans MS" pitchFamily="66" charset="0"/>
              </a:rPr>
              <a:t> </a:t>
            </a:r>
            <a:r>
              <a:rPr lang="ru-RU" sz="2000" dirty="0" err="1" smtClean="0">
                <a:latin typeface="Comic Sans MS" pitchFamily="66" charset="0"/>
              </a:rPr>
              <a:t>і</a:t>
            </a:r>
            <a:r>
              <a:rPr lang="ru-RU" sz="2000" dirty="0" smtClean="0">
                <a:latin typeface="Comic Sans MS" pitchFamily="66" charset="0"/>
              </a:rPr>
              <a:t> </a:t>
            </a:r>
            <a:r>
              <a:rPr lang="ru-RU" sz="2000" dirty="0" err="1" smtClean="0">
                <a:latin typeface="Comic Sans MS" pitchFamily="66" charset="0"/>
              </a:rPr>
              <a:t>високогірних</a:t>
            </a:r>
            <a:r>
              <a:rPr lang="ru-RU" sz="2000" dirty="0" smtClean="0">
                <a:latin typeface="Comic Sans MS" pitchFamily="66" charset="0"/>
              </a:rPr>
              <a:t> </a:t>
            </a:r>
            <a:r>
              <a:rPr lang="ru-RU" sz="2000" dirty="0" err="1" smtClean="0">
                <a:latin typeface="Comic Sans MS" pitchFamily="66" charset="0"/>
              </a:rPr>
              <a:t>поясів</a:t>
            </a:r>
            <a:r>
              <a:rPr lang="ru-RU" sz="2000" dirty="0" smtClean="0">
                <a:latin typeface="Comic Sans MS" pitchFamily="66" charset="0"/>
              </a:rPr>
              <a:t>, де </a:t>
            </a:r>
            <a:r>
              <a:rPr lang="ru-RU" sz="2000" dirty="0" err="1" smtClean="0">
                <a:latin typeface="Comic Sans MS" pitchFamily="66" charset="0"/>
              </a:rPr>
              <a:t>немає</a:t>
            </a:r>
            <a:r>
              <a:rPr lang="ru-RU" sz="2000" dirty="0" smtClean="0">
                <a:latin typeface="Comic Sans MS" pitchFamily="66" charset="0"/>
              </a:rPr>
              <a:t> комах. </a:t>
            </a:r>
            <a:r>
              <a:rPr lang="ru-RU" sz="2000" dirty="0" err="1" smtClean="0">
                <a:latin typeface="Comic Sans MS" pitchFamily="66" charset="0"/>
              </a:rPr>
              <a:t>Насіння</a:t>
            </a:r>
            <a:r>
              <a:rPr lang="ru-RU" sz="2000" dirty="0" smtClean="0">
                <a:latin typeface="Comic Sans MS" pitchFamily="66" charset="0"/>
              </a:rPr>
              <a:t> та плоди </a:t>
            </a:r>
            <a:r>
              <a:rPr lang="ru-RU" sz="2000" dirty="0" err="1" smtClean="0">
                <a:latin typeface="Comic Sans MS" pitchFamily="66" charset="0"/>
              </a:rPr>
              <a:t>рослин</a:t>
            </a:r>
            <a:r>
              <a:rPr lang="ru-RU" sz="2000" dirty="0" smtClean="0">
                <a:latin typeface="Comic Sans MS" pitchFamily="66" charset="0"/>
              </a:rPr>
              <a:t> </a:t>
            </a:r>
            <a:r>
              <a:rPr lang="ru-RU" sz="2000" dirty="0" err="1" smtClean="0">
                <a:latin typeface="Comic Sans MS" pitchFamily="66" charset="0"/>
              </a:rPr>
              <a:t>також</a:t>
            </a:r>
            <a:r>
              <a:rPr lang="ru-RU" sz="2000" dirty="0" smtClean="0">
                <a:latin typeface="Comic Sans MS" pitchFamily="66" charset="0"/>
              </a:rPr>
              <a:t> </a:t>
            </a:r>
            <a:r>
              <a:rPr lang="ru-RU" sz="2000" dirty="0" err="1" smtClean="0">
                <a:latin typeface="Comic Sans MS" pitchFamily="66" charset="0"/>
              </a:rPr>
              <a:t>переносяться</a:t>
            </a:r>
            <a:r>
              <a:rPr lang="ru-RU" sz="2000" dirty="0" smtClean="0">
                <a:latin typeface="Comic Sans MS" pitchFamily="66" charset="0"/>
              </a:rPr>
              <a:t> на </a:t>
            </a:r>
            <a:r>
              <a:rPr lang="ru-RU" sz="2000" dirty="0" err="1" smtClean="0">
                <a:latin typeface="Comic Sans MS" pitchFamily="66" charset="0"/>
              </a:rPr>
              <a:t>великі</a:t>
            </a:r>
            <a:r>
              <a:rPr lang="ru-RU" sz="2000" dirty="0" smtClean="0">
                <a:latin typeface="Comic Sans MS" pitchFamily="66" charset="0"/>
              </a:rPr>
              <a:t> </a:t>
            </a:r>
            <a:r>
              <a:rPr lang="ru-RU" sz="2000" dirty="0" err="1" smtClean="0">
                <a:latin typeface="Comic Sans MS" pitchFamily="66" charset="0"/>
              </a:rPr>
              <a:t>відстані</a:t>
            </a:r>
            <a:r>
              <a:rPr lang="ru-RU" sz="2000" dirty="0" smtClean="0">
                <a:latin typeface="Comic Sans MS" pitchFamily="66" charset="0"/>
              </a:rPr>
              <a:t> (до 40 км) за </a:t>
            </a:r>
            <a:r>
              <a:rPr lang="ru-RU" sz="2000" dirty="0" err="1" smtClean="0">
                <a:latin typeface="Comic Sans MS" pitchFamily="66" charset="0"/>
              </a:rPr>
              <a:t>допомогою</a:t>
            </a:r>
            <a:r>
              <a:rPr lang="ru-RU" sz="2000" dirty="0" smtClean="0">
                <a:latin typeface="Comic Sans MS" pitchFamily="66" charset="0"/>
              </a:rPr>
              <a:t> </a:t>
            </a:r>
            <a:r>
              <a:rPr lang="ru-RU" sz="2000" dirty="0" err="1" smtClean="0">
                <a:latin typeface="Comic Sans MS" pitchFamily="66" charset="0"/>
              </a:rPr>
              <a:t>вітру</a:t>
            </a:r>
            <a:r>
              <a:rPr lang="ru-RU" sz="2000" dirty="0" smtClean="0">
                <a:latin typeface="Comic Sans MS" pitchFamily="66" charset="0"/>
              </a:rPr>
              <a:t>.</a:t>
            </a:r>
            <a:endParaRPr lang="ru-RU" sz="20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6347714" cy="1320800"/>
          </a:xfrm>
        </p:spPr>
        <p:txBody>
          <a:bodyPr/>
          <a:lstStyle/>
          <a:p>
            <a:pPr algn="just"/>
            <a:r>
              <a:rPr lang="uk-UA" dirty="0" smtClean="0">
                <a:latin typeface="Comic Sans MS" pitchFamily="66" charset="0"/>
              </a:rPr>
              <a:t>Едафічні фактори</a:t>
            </a:r>
            <a:endParaRPr lang="ru-RU" dirty="0">
              <a:latin typeface="Comic Sans MS" pitchFamily="66" charset="0"/>
            </a:endParaRPr>
          </a:p>
        </p:txBody>
      </p:sp>
      <p:sp>
        <p:nvSpPr>
          <p:cNvPr id="3" name="Содержимое 2"/>
          <p:cNvSpPr>
            <a:spLocks noGrp="1"/>
          </p:cNvSpPr>
          <p:nvPr>
            <p:ph sz="half" idx="1"/>
          </p:nvPr>
        </p:nvSpPr>
        <p:spPr>
          <a:xfrm>
            <a:off x="162889" y="925210"/>
            <a:ext cx="3689031" cy="5600134"/>
          </a:xfrm>
        </p:spPr>
        <p:txBody>
          <a:bodyPr>
            <a:normAutofit/>
          </a:bodyPr>
          <a:lstStyle/>
          <a:p>
            <a:pPr marL="0" indent="0">
              <a:buNone/>
            </a:pPr>
            <a:r>
              <a:rPr lang="uk-UA" sz="2000" dirty="0" smtClean="0">
                <a:latin typeface="Comic Sans MS" pitchFamily="66" charset="0"/>
              </a:rPr>
              <a:t>Ґрунт є одним із компонентів наземних екосистем і природною основою їх функціонування, а рослинність — важливим фактором ґрунтоутворення проте ґрунт визначає досить часто тип рослинності.</a:t>
            </a:r>
          </a:p>
          <a:p>
            <a:pPr marL="0" indent="0">
              <a:buNone/>
            </a:pPr>
            <a:r>
              <a:rPr lang="uk-UA" sz="2000" dirty="0" smtClean="0">
                <a:latin typeface="Comic Sans MS" pitchFamily="66" charset="0"/>
              </a:rPr>
              <a:t>Всі рослини, залежно від наявності в ґрунтах поживних речовин, розділяють на три групи: </a:t>
            </a:r>
            <a:r>
              <a:rPr lang="uk-UA" sz="2000" dirty="0" err="1" smtClean="0">
                <a:latin typeface="Comic Sans MS" pitchFamily="66" charset="0"/>
              </a:rPr>
              <a:t>еутрофи</a:t>
            </a:r>
            <a:r>
              <a:rPr lang="uk-UA" sz="2000" dirty="0" smtClean="0">
                <a:latin typeface="Comic Sans MS" pitchFamily="66" charset="0"/>
              </a:rPr>
              <a:t>, </a:t>
            </a:r>
            <a:r>
              <a:rPr lang="uk-UA" sz="2000" dirty="0" err="1" smtClean="0">
                <a:latin typeface="Comic Sans MS" pitchFamily="66" charset="0"/>
              </a:rPr>
              <a:t>мезотрофи</a:t>
            </a:r>
            <a:r>
              <a:rPr lang="uk-UA" sz="2000" dirty="0" smtClean="0">
                <a:latin typeface="Comic Sans MS" pitchFamily="66" charset="0"/>
              </a:rPr>
              <a:t> і оліготрофи.</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4152267" y="1196752"/>
            <a:ext cx="4749918" cy="3799934"/>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47714" cy="1320800"/>
          </a:xfrm>
        </p:spPr>
        <p:txBody>
          <a:bodyPr/>
          <a:lstStyle/>
          <a:p>
            <a:r>
              <a:rPr lang="uk-UA" dirty="0" smtClean="0">
                <a:latin typeface="Comic Sans MS" pitchFamily="66" charset="0"/>
              </a:rPr>
              <a:t>Орографічні фактори</a:t>
            </a:r>
            <a:endParaRPr lang="ru-RU"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511552" y="1124744"/>
            <a:ext cx="4274818" cy="3041697"/>
          </a:xfrm>
          <a:prstGeom prst="rect">
            <a:avLst/>
          </a:prstGeom>
          <a:solidFill>
            <a:srgbClr val="FFFFFF">
              <a:shade val="85000"/>
            </a:srgbClr>
          </a:solidFill>
          <a:ln w="190500" cap="sq">
            <a:solidFill>
              <a:schemeClr val="accent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179512" y="660400"/>
            <a:ext cx="4152528" cy="5760640"/>
          </a:xfrm>
        </p:spPr>
        <p:txBody>
          <a:bodyPr>
            <a:normAutofit/>
          </a:bodyPr>
          <a:lstStyle/>
          <a:p>
            <a:pPr marL="0" indent="0">
              <a:buNone/>
            </a:pPr>
            <a:r>
              <a:rPr lang="uk-UA" sz="2000" dirty="0" smtClean="0">
                <a:latin typeface="Comic Sans MS" pitchFamily="66" charset="0"/>
              </a:rPr>
              <a:t>Рельєф не здійснює прямого впливу на життя рослин, проте впливає на </a:t>
            </a:r>
            <a:r>
              <a:rPr lang="uk-UA" sz="2000" dirty="0" err="1" smtClean="0">
                <a:latin typeface="Comic Sans MS" pitchFamily="66" charset="0"/>
              </a:rPr>
              <a:t>ґрунтотворення</a:t>
            </a:r>
            <a:r>
              <a:rPr lang="uk-UA" sz="2000" dirty="0" smtClean="0">
                <a:latin typeface="Comic Sans MS" pitchFamily="66" charset="0"/>
              </a:rPr>
              <a:t>, а характер рельєфу, місцеположення в ньому рослин або рослинного угруповання значно впливає на життя рослин, регулює їх співвідношення і дію прямих екологічних факторів. Із зміною рельєфу змінюються кліматичні і ґрунтові умови. Таким чином, за рахунок рельєфу збільшується різноманітність умов зростання і відповідно </a:t>
            </a:r>
            <a:r>
              <a:rPr lang="uk-UA" sz="2000" dirty="0" err="1" smtClean="0">
                <a:latin typeface="Comic Sans MS" pitchFamily="66" charset="0"/>
              </a:rPr>
              <a:t>урізноманітнюється</a:t>
            </a:r>
            <a:r>
              <a:rPr lang="uk-UA" sz="2000" dirty="0" smtClean="0">
                <a:latin typeface="Comic Sans MS" pitchFamily="66" charset="0"/>
              </a:rPr>
              <a:t> </a:t>
            </a:r>
            <a:r>
              <a:rPr lang="uk-UA" sz="2000" dirty="0" err="1" smtClean="0">
                <a:latin typeface="Comic Sans MS" pitchFamily="66" charset="0"/>
              </a:rPr>
              <a:t>флористич</a:t>
            </a:r>
            <a:r>
              <a:rPr lang="uk-UA" sz="2000" dirty="0" smtClean="0">
                <a:latin typeface="Comic Sans MS" pitchFamily="66" charset="0"/>
              </a:rPr>
              <a:t>-ний склад.</a:t>
            </a:r>
          </a:p>
          <a:p>
            <a:pPr marL="0" indent="0">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347714" cy="566738"/>
          </a:xfrm>
        </p:spPr>
        <p:txBody>
          <a:bodyPr>
            <a:noAutofit/>
          </a:bodyPr>
          <a:lstStyle/>
          <a:p>
            <a:r>
              <a:rPr lang="uk-UA" sz="3600" dirty="0" smtClean="0"/>
              <a:t>Хімічні фактори</a:t>
            </a:r>
            <a:endParaRPr lang="ru-RU" sz="3600" dirty="0"/>
          </a:p>
        </p:txBody>
      </p:sp>
      <p:sp>
        <p:nvSpPr>
          <p:cNvPr id="6" name="Текст 5"/>
          <p:cNvSpPr>
            <a:spLocks noGrp="1"/>
          </p:cNvSpPr>
          <p:nvPr>
            <p:ph type="body" sz="half" idx="2"/>
          </p:nvPr>
        </p:nvSpPr>
        <p:spPr>
          <a:xfrm>
            <a:off x="251520" y="908720"/>
            <a:ext cx="7056784" cy="1656184"/>
          </a:xfrm>
        </p:spPr>
        <p:txBody>
          <a:bodyPr>
            <a:normAutofit/>
          </a:bodyPr>
          <a:lstStyle/>
          <a:p>
            <a:pPr algn="just"/>
            <a:r>
              <a:rPr lang="ru-RU" sz="2000" dirty="0" smtClean="0">
                <a:latin typeface="Comic Sans MS" pitchFamily="66" charset="0"/>
              </a:rPr>
              <a:t>До </a:t>
            </a:r>
            <a:r>
              <a:rPr lang="ru-RU" sz="2000" dirty="0" err="1" smtClean="0">
                <a:latin typeface="Comic Sans MS" pitchFamily="66" charset="0"/>
              </a:rPr>
              <a:t>хімічних</a:t>
            </a:r>
            <a:r>
              <a:rPr lang="ru-RU" sz="2000" dirty="0" smtClean="0">
                <a:latin typeface="Comic Sans MS" pitchFamily="66" charset="0"/>
              </a:rPr>
              <a:t> </a:t>
            </a:r>
            <a:r>
              <a:rPr lang="ru-RU" sz="2000" dirty="0" err="1" smtClean="0">
                <a:latin typeface="Comic Sans MS" pitchFamily="66" charset="0"/>
              </a:rPr>
              <a:t>факторів</a:t>
            </a:r>
            <a:r>
              <a:rPr lang="ru-RU" sz="2000" dirty="0" smtClean="0">
                <a:latin typeface="Comic Sans MS" pitchFamily="66" charset="0"/>
              </a:rPr>
              <a:t> </a:t>
            </a:r>
            <a:endParaRPr lang="ru-RU" sz="2000" dirty="0" smtClean="0">
              <a:latin typeface="Comic Sans MS" pitchFamily="66" charset="0"/>
            </a:endParaRPr>
          </a:p>
          <a:p>
            <a:pPr algn="just"/>
            <a:r>
              <a:rPr lang="ru-RU" sz="2000" dirty="0" err="1" smtClean="0">
                <a:latin typeface="Comic Sans MS" pitchFamily="66" charset="0"/>
              </a:rPr>
              <a:t>відносяться</a:t>
            </a:r>
            <a:r>
              <a:rPr lang="ru-RU" sz="2000" dirty="0" smtClean="0">
                <a:latin typeface="Comic Sans MS" pitchFamily="66" charset="0"/>
              </a:rPr>
              <a:t>: </a:t>
            </a:r>
            <a:r>
              <a:rPr lang="ru-RU" sz="2000" dirty="0" err="1" smtClean="0">
                <a:latin typeface="Comic Sans MS" pitchFamily="66" charset="0"/>
              </a:rPr>
              <a:t>хімічний</a:t>
            </a:r>
            <a:r>
              <a:rPr lang="ru-RU" sz="2000" dirty="0" smtClean="0">
                <a:latin typeface="Comic Sans MS" pitchFamily="66" charset="0"/>
              </a:rPr>
              <a:t> </a:t>
            </a:r>
            <a:r>
              <a:rPr lang="ru-RU" sz="2000" dirty="0" smtClean="0">
                <a:latin typeface="Comic Sans MS" pitchFamily="66" charset="0"/>
              </a:rPr>
              <a:t>склад</a:t>
            </a:r>
          </a:p>
          <a:p>
            <a:pPr algn="just"/>
            <a:r>
              <a:rPr lang="ru-RU" sz="2000" dirty="0" smtClean="0">
                <a:latin typeface="Comic Sans MS" pitchFamily="66" charset="0"/>
              </a:rPr>
              <a:t> </a:t>
            </a:r>
            <a:r>
              <a:rPr lang="ru-RU" sz="2000" dirty="0" err="1" smtClean="0">
                <a:latin typeface="Comic Sans MS" pitchFamily="66" charset="0"/>
              </a:rPr>
              <a:t>атмосфери</a:t>
            </a:r>
            <a:r>
              <a:rPr lang="ru-RU" sz="2000" dirty="0" smtClean="0">
                <a:latin typeface="Comic Sans MS" pitchFamily="66" charset="0"/>
              </a:rPr>
              <a:t>, </a:t>
            </a:r>
            <a:r>
              <a:rPr lang="ru-RU" sz="2000" dirty="0" err="1" smtClean="0">
                <a:latin typeface="Comic Sans MS" pitchFamily="66" charset="0"/>
              </a:rPr>
              <a:t>прісних</a:t>
            </a:r>
            <a:r>
              <a:rPr lang="ru-RU" sz="2000" dirty="0" smtClean="0">
                <a:latin typeface="Comic Sans MS" pitchFamily="66" charset="0"/>
              </a:rPr>
              <a:t> і </a:t>
            </a:r>
            <a:r>
              <a:rPr lang="ru-RU" sz="2000" dirty="0" err="1" smtClean="0">
                <a:latin typeface="Comic Sans MS" pitchFamily="66" charset="0"/>
              </a:rPr>
              <a:t>морських</a:t>
            </a:r>
            <a:r>
              <a:rPr lang="ru-RU" sz="2000" dirty="0" smtClean="0">
                <a:latin typeface="Comic Sans MS" pitchFamily="66" charset="0"/>
              </a:rPr>
              <a:t> вод, </a:t>
            </a:r>
            <a:r>
              <a:rPr lang="ru-RU" sz="2000" dirty="0" err="1" smtClean="0">
                <a:latin typeface="Comic Sans MS" pitchFamily="66" charset="0"/>
              </a:rPr>
              <a:t>ґрунту</a:t>
            </a:r>
            <a:r>
              <a:rPr lang="ru-RU" sz="2000" dirty="0" smtClean="0">
                <a:latin typeface="Comic Sans MS" pitchFamily="66" charset="0"/>
              </a:rPr>
              <a:t> </a:t>
            </a:r>
            <a:r>
              <a:rPr lang="ru-RU" sz="2000" dirty="0" err="1" smtClean="0">
                <a:latin typeface="Comic Sans MS" pitchFamily="66" charset="0"/>
              </a:rPr>
              <a:t>тощо</a:t>
            </a:r>
            <a:r>
              <a:rPr lang="ru-RU" sz="2000" dirty="0" smtClean="0">
                <a:latin typeface="Comic Sans MS" pitchFamily="66" charset="0"/>
              </a:rPr>
              <a:t>.</a:t>
            </a:r>
            <a:endParaRPr lang="ru-RU" sz="2000" dirty="0">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2276872"/>
            <a:ext cx="2448272" cy="324194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3059832" y="1916832"/>
            <a:ext cx="4248472" cy="3693319"/>
          </a:xfrm>
          <a:prstGeom prst="rect">
            <a:avLst/>
          </a:prstGeom>
        </p:spPr>
        <p:txBody>
          <a:bodyPr wrap="square">
            <a:spAutoFit/>
          </a:bodyPr>
          <a:lstStyle/>
          <a:p>
            <a:endParaRPr lang="uk-UA" sz="3600" dirty="0" smtClean="0">
              <a:solidFill>
                <a:schemeClr val="accent1"/>
              </a:solidFill>
              <a:latin typeface="Comic Sans MS" pitchFamily="66" charset="0"/>
            </a:endParaRPr>
          </a:p>
          <a:p>
            <a:r>
              <a:rPr lang="uk-UA" sz="3600" dirty="0" smtClean="0">
                <a:solidFill>
                  <a:schemeClr val="accent1"/>
                </a:solidFill>
                <a:latin typeface="Comic Sans MS" pitchFamily="66" charset="0"/>
              </a:rPr>
              <a:t>Фізичні фактори</a:t>
            </a:r>
          </a:p>
          <a:p>
            <a:r>
              <a:rPr lang="uk-UA" dirty="0">
                <a:latin typeface="Comic Sans MS" pitchFamily="66" charset="0"/>
              </a:rPr>
              <a:t>До фізичних факторів відносяться: шум, магнітні поля, теплопровідність </a:t>
            </a:r>
            <a:endParaRPr lang="uk-UA" dirty="0" smtClean="0">
              <a:latin typeface="Comic Sans MS" pitchFamily="66" charset="0"/>
            </a:endParaRPr>
          </a:p>
          <a:p>
            <a:r>
              <a:rPr lang="uk-UA" dirty="0" smtClean="0">
                <a:latin typeface="Comic Sans MS" pitchFamily="66" charset="0"/>
              </a:rPr>
              <a:t>і</a:t>
            </a:r>
            <a:r>
              <a:rPr lang="uk-UA" dirty="0">
                <a:latin typeface="Comic Sans MS" pitchFamily="66" charset="0"/>
              </a:rPr>
              <a:t> теплоємність, </a:t>
            </a:r>
            <a:endParaRPr lang="uk-UA" dirty="0" smtClean="0">
              <a:latin typeface="Comic Sans MS" pitchFamily="66" charset="0"/>
            </a:endParaRPr>
          </a:p>
          <a:p>
            <a:r>
              <a:rPr lang="uk-UA" dirty="0" smtClean="0">
                <a:latin typeface="Comic Sans MS" pitchFamily="66" charset="0"/>
              </a:rPr>
              <a:t>радіоактивність</a:t>
            </a:r>
            <a:r>
              <a:rPr lang="uk-UA" dirty="0">
                <a:latin typeface="Comic Sans MS" pitchFamily="66" charset="0"/>
              </a:rPr>
              <a:t>, </a:t>
            </a:r>
            <a:endParaRPr lang="uk-UA" dirty="0" smtClean="0">
              <a:latin typeface="Comic Sans MS" pitchFamily="66" charset="0"/>
            </a:endParaRPr>
          </a:p>
          <a:p>
            <a:r>
              <a:rPr lang="uk-UA" dirty="0" smtClean="0">
                <a:latin typeface="Comic Sans MS" pitchFamily="66" charset="0"/>
              </a:rPr>
              <a:t>інтенсивність </a:t>
            </a:r>
          </a:p>
          <a:p>
            <a:r>
              <a:rPr lang="uk-UA" dirty="0" smtClean="0">
                <a:latin typeface="Comic Sans MS" pitchFamily="66" charset="0"/>
              </a:rPr>
              <a:t>Сонячного</a:t>
            </a:r>
          </a:p>
          <a:p>
            <a:r>
              <a:rPr lang="uk-UA" dirty="0" smtClean="0">
                <a:latin typeface="Comic Sans MS" pitchFamily="66" charset="0"/>
              </a:rPr>
              <a:t> </a:t>
            </a:r>
            <a:r>
              <a:rPr lang="uk-UA" dirty="0">
                <a:latin typeface="Comic Sans MS" pitchFamily="66" charset="0"/>
              </a:rPr>
              <a:t>випромінення.</a:t>
            </a:r>
          </a:p>
          <a:p>
            <a:endParaRPr lang="ru-RU" dirty="0"/>
          </a:p>
        </p:txBody>
      </p:sp>
      <p:pic>
        <p:nvPicPr>
          <p:cNvPr id="5" name="Рисунок 4"/>
          <p:cNvPicPr>
            <a:picLocks noChangeAspect="1"/>
          </p:cNvPicPr>
          <p:nvPr/>
        </p:nvPicPr>
        <p:blipFill>
          <a:blip r:embed="rId3"/>
          <a:stretch>
            <a:fillRect/>
          </a:stretch>
        </p:blipFill>
        <p:spPr>
          <a:xfrm>
            <a:off x="5076056" y="3602623"/>
            <a:ext cx="3429761" cy="2807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latin typeface="Comic Sans MS" pitchFamily="66" charset="0"/>
              </a:rPr>
              <a:t>Зміст</a:t>
            </a:r>
            <a:endParaRPr lang="ru-RU" sz="5400" dirty="0">
              <a:latin typeface="Comic Sans MS" pitchFamily="66" charset="0"/>
            </a:endParaRPr>
          </a:p>
        </p:txBody>
      </p:sp>
      <p:sp>
        <p:nvSpPr>
          <p:cNvPr id="3" name="Содержимое 2"/>
          <p:cNvSpPr>
            <a:spLocks noGrp="1"/>
          </p:cNvSpPr>
          <p:nvPr>
            <p:ph idx="1"/>
          </p:nvPr>
        </p:nvSpPr>
        <p:spPr>
          <a:xfrm>
            <a:off x="609599" y="2160591"/>
            <a:ext cx="6347714" cy="2636562"/>
          </a:xfrm>
        </p:spPr>
        <p:txBody>
          <a:bodyPr>
            <a:normAutofit/>
          </a:bodyPr>
          <a:lstStyle/>
          <a:p>
            <a:pPr marL="514350" indent="-514350">
              <a:buFont typeface="+mj-lt"/>
              <a:buAutoNum type="arabicPeriod"/>
            </a:pPr>
            <a:r>
              <a:rPr lang="uk-UA" sz="2800" dirty="0" smtClean="0">
                <a:latin typeface="Comic Sans MS" pitchFamily="66" charset="0"/>
              </a:rPr>
              <a:t>Вступ</a:t>
            </a:r>
          </a:p>
          <a:p>
            <a:pPr marL="514350" indent="-514350">
              <a:buFont typeface="+mj-lt"/>
              <a:buAutoNum type="arabicPeriod"/>
            </a:pPr>
            <a:r>
              <a:rPr lang="uk-UA" sz="2800" dirty="0" smtClean="0">
                <a:latin typeface="Comic Sans MS" pitchFamily="66" charset="0"/>
              </a:rPr>
              <a:t>Абіотичні фактори</a:t>
            </a:r>
          </a:p>
          <a:p>
            <a:pPr marL="514350" indent="-514350">
              <a:buFont typeface="+mj-lt"/>
              <a:buAutoNum type="arabicPeriod"/>
            </a:pPr>
            <a:r>
              <a:rPr lang="uk-UA" sz="2800" dirty="0" smtClean="0">
                <a:latin typeface="Comic Sans MS" pitchFamily="66" charset="0"/>
              </a:rPr>
              <a:t>Біотичні фактори</a:t>
            </a:r>
          </a:p>
          <a:p>
            <a:pPr marL="514350" indent="-514350">
              <a:buFont typeface="+mj-lt"/>
              <a:buAutoNum type="arabicPeriod"/>
            </a:pPr>
            <a:r>
              <a:rPr lang="uk-UA" sz="2800" dirty="0" err="1" smtClean="0">
                <a:latin typeface="Comic Sans MS" pitchFamily="66" charset="0"/>
              </a:rPr>
              <a:t>Антропічні</a:t>
            </a:r>
            <a:r>
              <a:rPr lang="uk-UA" sz="2800" dirty="0" smtClean="0">
                <a:latin typeface="Comic Sans MS" pitchFamily="66" charset="0"/>
              </a:rPr>
              <a:t> </a:t>
            </a:r>
            <a:r>
              <a:rPr lang="uk-UA" sz="2800" dirty="0" smtClean="0">
                <a:latin typeface="Comic Sans MS" pitchFamily="66" charset="0"/>
              </a:rPr>
              <a:t>фактори</a:t>
            </a:r>
            <a:endParaRPr lang="uk-UA" sz="2800" dirty="0" smtClean="0">
              <a:latin typeface="Comic Sans MS"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9525"/>
            <a:ext cx="6347715" cy="788062"/>
          </a:xfrm>
        </p:spPr>
        <p:txBody>
          <a:bodyPr/>
          <a:lstStyle/>
          <a:p>
            <a:r>
              <a:rPr lang="uk-UA" u="sng" dirty="0" smtClean="0">
                <a:latin typeface="Comic Sans MS" pitchFamily="66" charset="0"/>
              </a:rPr>
              <a:t>Біотичні фактори</a:t>
            </a:r>
            <a:endParaRPr lang="ru-RU" u="sng" dirty="0">
              <a:latin typeface="Comic Sans MS" pitchFamily="66" charset="0"/>
            </a:endParaRPr>
          </a:p>
        </p:txBody>
      </p:sp>
      <p:sp>
        <p:nvSpPr>
          <p:cNvPr id="4" name="TextBox 3"/>
          <p:cNvSpPr txBox="1"/>
          <p:nvPr/>
        </p:nvSpPr>
        <p:spPr>
          <a:xfrm>
            <a:off x="251520" y="4365104"/>
            <a:ext cx="7776864" cy="1477328"/>
          </a:xfrm>
          <a:prstGeom prst="rect">
            <a:avLst/>
          </a:prstGeom>
          <a:noFill/>
        </p:spPr>
        <p:txBody>
          <a:bodyPr wrap="square" rtlCol="0">
            <a:spAutoFit/>
          </a:bodyPr>
          <a:lstStyle/>
          <a:p>
            <a:r>
              <a:rPr lang="ru-RU" i="1" dirty="0" err="1" smtClean="0"/>
              <a:t>Біотичні</a:t>
            </a:r>
            <a:r>
              <a:rPr lang="ru-RU" i="1" dirty="0" smtClean="0"/>
              <a:t> </a:t>
            </a:r>
            <a:r>
              <a:rPr lang="ru-RU" i="1" dirty="0" err="1" smtClean="0"/>
              <a:t>фактори</a:t>
            </a:r>
            <a:r>
              <a:rPr lang="ru-RU" i="1" dirty="0" smtClean="0"/>
              <a:t>, </a:t>
            </a:r>
            <a:r>
              <a:rPr lang="ru-RU" i="1" dirty="0" err="1" smtClean="0"/>
              <a:t>включають</a:t>
            </a:r>
            <a:r>
              <a:rPr lang="ru-RU" i="1" dirty="0" smtClean="0"/>
              <a:t> в себе весь комплекс </a:t>
            </a:r>
            <a:r>
              <a:rPr lang="ru-RU" i="1" dirty="0" err="1" smtClean="0"/>
              <a:t>впливу</a:t>
            </a:r>
            <a:r>
              <a:rPr lang="ru-RU" i="1" dirty="0" smtClean="0"/>
              <a:t> на </a:t>
            </a:r>
            <a:r>
              <a:rPr lang="ru-RU" i="1" dirty="0" err="1" smtClean="0"/>
              <a:t>даний</a:t>
            </a:r>
            <a:r>
              <a:rPr lang="ru-RU" i="1" dirty="0" smtClean="0"/>
              <a:t> </a:t>
            </a:r>
            <a:r>
              <a:rPr lang="ru-RU" i="1" dirty="0" err="1" smtClean="0"/>
              <a:t>живий</a:t>
            </a:r>
            <a:r>
              <a:rPr lang="ru-RU" i="1" dirty="0" smtClean="0"/>
              <a:t> </a:t>
            </a:r>
            <a:r>
              <a:rPr lang="ru-RU" i="1" dirty="0" err="1" smtClean="0"/>
              <a:t>організм</a:t>
            </a:r>
            <a:r>
              <a:rPr lang="ru-RU" i="1" dirty="0" smtClean="0"/>
              <a:t>, </a:t>
            </a:r>
            <a:r>
              <a:rPr lang="ru-RU" i="1" dirty="0" err="1" smtClean="0"/>
              <a:t>який</a:t>
            </a:r>
            <a:r>
              <a:rPr lang="ru-RU" i="1" dirty="0" smtClean="0"/>
              <a:t> </a:t>
            </a:r>
            <a:r>
              <a:rPr lang="ru-RU" i="1" dirty="0" err="1" smtClean="0"/>
              <a:t>виникає</a:t>
            </a:r>
            <a:r>
              <a:rPr lang="ru-RU" i="1" dirty="0" smtClean="0"/>
              <a:t> в </a:t>
            </a:r>
            <a:r>
              <a:rPr lang="ru-RU" i="1" dirty="0" err="1" smtClean="0"/>
              <a:t>результаті</a:t>
            </a:r>
            <a:r>
              <a:rPr lang="ru-RU" i="1" dirty="0" smtClean="0"/>
              <a:t> </a:t>
            </a:r>
            <a:r>
              <a:rPr lang="ru-RU" i="1" dirty="0" err="1" smtClean="0"/>
              <a:t>співіснування</a:t>
            </a:r>
            <a:r>
              <a:rPr lang="ru-RU" i="1" dirty="0" smtClean="0"/>
              <a:t> </a:t>
            </a:r>
            <a:r>
              <a:rPr lang="ru-RU" i="1" dirty="0" err="1" smtClean="0"/>
              <a:t>цього</a:t>
            </a:r>
            <a:r>
              <a:rPr lang="ru-RU" i="1" dirty="0" smtClean="0"/>
              <a:t> </a:t>
            </a:r>
            <a:r>
              <a:rPr lang="ru-RU" i="1" dirty="0" err="1" smtClean="0"/>
              <a:t>організму</a:t>
            </a:r>
            <a:r>
              <a:rPr lang="ru-RU" i="1" dirty="0" smtClean="0"/>
              <a:t> </a:t>
            </a:r>
            <a:r>
              <a:rPr lang="ru-RU" i="1" dirty="0" err="1" smtClean="0"/>
              <a:t>з</a:t>
            </a:r>
            <a:r>
              <a:rPr lang="ru-RU" i="1" dirty="0" smtClean="0"/>
              <a:t> </a:t>
            </a:r>
            <a:r>
              <a:rPr lang="ru-RU" i="1" dirty="0" err="1" smtClean="0"/>
              <a:t>іншими</a:t>
            </a:r>
            <a:r>
              <a:rPr lang="ru-RU" i="1" dirty="0" smtClean="0"/>
              <a:t> </a:t>
            </a:r>
            <a:r>
              <a:rPr lang="ru-RU" i="1" dirty="0" err="1" smtClean="0"/>
              <a:t>тваринами</a:t>
            </a:r>
            <a:r>
              <a:rPr lang="ru-RU" i="1" dirty="0" smtClean="0"/>
              <a:t> </a:t>
            </a:r>
            <a:r>
              <a:rPr lang="ru-RU" i="1" dirty="0" err="1" smtClean="0"/>
              <a:t>і</a:t>
            </a:r>
            <a:r>
              <a:rPr lang="ru-RU" i="1" dirty="0" smtClean="0"/>
              <a:t> </a:t>
            </a:r>
            <a:r>
              <a:rPr lang="ru-RU" i="1" dirty="0" err="1" smtClean="0"/>
              <a:t>рослинами</a:t>
            </a:r>
            <a:r>
              <a:rPr lang="ru-RU" i="1" dirty="0" smtClean="0"/>
              <a:t>. — </a:t>
            </a:r>
            <a:r>
              <a:rPr lang="ru-RU" i="1" dirty="0" err="1" smtClean="0"/>
              <a:t>фітогенні</a:t>
            </a:r>
            <a:r>
              <a:rPr lang="ru-RU" i="1" dirty="0" smtClean="0"/>
              <a:t> — </a:t>
            </a:r>
            <a:r>
              <a:rPr lang="ru-RU" i="1" dirty="0" err="1" smtClean="0"/>
              <a:t>мікробіогенні</a:t>
            </a:r>
            <a:r>
              <a:rPr lang="ru-RU" i="1" dirty="0" smtClean="0"/>
              <a:t> — </a:t>
            </a:r>
            <a:r>
              <a:rPr lang="ru-RU" i="1" dirty="0" err="1" smtClean="0"/>
              <a:t>зоогенні</a:t>
            </a:r>
            <a:r>
              <a:rPr lang="ru-RU" i="1" dirty="0" smtClean="0"/>
              <a:t> — </a:t>
            </a:r>
            <a:r>
              <a:rPr lang="ru-RU" i="1" dirty="0" err="1" smtClean="0"/>
              <a:t>антропогенні</a:t>
            </a:r>
            <a:endParaRPr lang="ru-RU" i="1" dirty="0" smtClean="0"/>
          </a:p>
          <a:p>
            <a:endParaRPr lang="ru-RU" dirty="0"/>
          </a:p>
        </p:txBody>
      </p:sp>
      <p:graphicFrame>
        <p:nvGraphicFramePr>
          <p:cNvPr id="5" name="Схема 4"/>
          <p:cNvGraphicFramePr/>
          <p:nvPr>
            <p:extLst>
              <p:ext uri="{D42A27DB-BD31-4B8C-83A1-F6EECF244321}">
                <p14:modId xmlns:p14="http://schemas.microsoft.com/office/powerpoint/2010/main" val="1658100224"/>
              </p:ext>
            </p:extLst>
          </p:nvPr>
        </p:nvGraphicFramePr>
        <p:xfrm>
          <a:off x="1619672" y="980728"/>
          <a:ext cx="5064224"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0" y="31101"/>
            <a:ext cx="4211960" cy="6710267"/>
          </a:xfrm>
        </p:spPr>
        <p:txBody>
          <a:bodyPr>
            <a:normAutofit fontScale="92500" lnSpcReduction="10000"/>
          </a:bodyPr>
          <a:lstStyle/>
          <a:p>
            <a:pPr algn="just"/>
            <a:r>
              <a:rPr lang="uk-UA" dirty="0" smtClean="0">
                <a:latin typeface="Comic Sans MS" pitchFamily="66" charset="0"/>
              </a:rPr>
              <a:t>Нейтралізм — співіснування двох видів на одній території не здійснює на них безпосереднього впливу та не має ні позитивних, ні негативних наслідків.</a:t>
            </a:r>
          </a:p>
          <a:p>
            <a:pPr algn="just"/>
            <a:r>
              <a:rPr lang="uk-UA" dirty="0" smtClean="0">
                <a:latin typeface="Comic Sans MS" pitchFamily="66" charset="0"/>
              </a:rPr>
              <a:t>Аменсалізм — один вид пригнічує життєдіяльність іншого, але при цьому не відчуває негативного або позитивного впливу у відповідь.</a:t>
            </a:r>
          </a:p>
          <a:p>
            <a:pPr algn="just"/>
            <a:r>
              <a:rPr lang="uk-UA" dirty="0" smtClean="0">
                <a:latin typeface="Comic Sans MS" pitchFamily="66" charset="0"/>
              </a:rPr>
              <a:t>Міжвидова конкуренція — це будь-яка взаємодія між двома чи більше популяціями різних видів, що негативно впливає на їх ріст і виживання особин. Міжвидова конкуренція проявляється у двох варіантах: алелопатії, або безпосередньої взаємодії, та конкуренції за ресурс, або опосередкованої взаємодії. Алелопатія — це конкурентна взаємодія між двома популяціями різних видів за посередництва хімічних речовин, що спричинює цілковите витіснення одного організму іншим.</a:t>
            </a:r>
          </a:p>
          <a:p>
            <a:pPr algn="just"/>
            <a:endParaRPr lang="uk-UA" dirty="0">
              <a:latin typeface="Comic Sans MS" pitchFamily="66"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48680"/>
            <a:ext cx="5216489" cy="3260306"/>
          </a:xfrm>
          <a:prstGeom prst="rect">
            <a:avLst/>
          </a:prstGeom>
          <a:solidFill>
            <a:srgbClr val="FFFFFF">
              <a:shade val="85000"/>
            </a:srgbClr>
          </a:solidFill>
          <a:ln w="190500" cap="rnd">
            <a:solidFill>
              <a:schemeClr val="accent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60648"/>
            <a:ext cx="6347715" cy="1170457"/>
          </a:xfrm>
        </p:spPr>
        <p:txBody>
          <a:bodyPr/>
          <a:lstStyle/>
          <a:p>
            <a:r>
              <a:rPr lang="uk-UA" u="sng" dirty="0" smtClean="0">
                <a:latin typeface="Comic Sans MS" pitchFamily="66" charset="0"/>
              </a:rPr>
              <a:t>Антропічні фактори</a:t>
            </a:r>
            <a:endParaRPr lang="ru-RU" u="sng" dirty="0">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429000"/>
            <a:ext cx="4365104" cy="2910069"/>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44515"/>
            <a:ext cx="4290854" cy="3212777"/>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1341"/>
            <a:ext cx="3744416" cy="6668019"/>
          </a:xfrm>
        </p:spPr>
        <p:txBody>
          <a:bodyPr>
            <a:noAutofit/>
          </a:bodyPr>
          <a:lstStyle/>
          <a:p>
            <a:pPr marL="0" indent="0">
              <a:buNone/>
            </a:pPr>
            <a:r>
              <a:rPr lang="uk-UA" dirty="0" smtClean="0">
                <a:latin typeface="Comic Sans MS" pitchFamily="66" charset="0"/>
              </a:rPr>
              <a:t>Антропічні або антропогенні фактори — такі фактори, агентами яких є людина (безпосередньо або внаслідок своєї діяльності). Роль антропічного фактора весь час зростає. Дія людини на рослинні угруповання може бути прямою (безпосереднє споживання, вирощування в системі сільського господарства, використання рослинних ресурсів, інтродукція, пряме винищення тощо) та непрямою (деградація та позитивні зміни в фітоценозах, вимирання одних видів та розповсюдження інших внаслідок різних видів людської діяльності).</a:t>
            </a:r>
            <a:endParaRPr lang="uk-UA"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3923928" y="1052736"/>
            <a:ext cx="5095121" cy="3816424"/>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71" y="1340768"/>
            <a:ext cx="7713181" cy="2800767"/>
          </a:xfrm>
          <a:prstGeom prst="rect">
            <a:avLst/>
          </a:prstGeom>
          <a:noFill/>
        </p:spPr>
        <p:txBody>
          <a:bodyPr wrap="square" rtlCol="0">
            <a:spAutoFit/>
          </a:bodyPr>
          <a:lstStyle/>
          <a:p>
            <a:pPr algn="ctr"/>
            <a:r>
              <a:rPr lang="uk-UA" sz="8800" b="1" dirty="0" smtClean="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latin typeface="Comic Sans MS" pitchFamily="66" charset="0"/>
              </a:rPr>
              <a:t>Дякую за увагу!</a:t>
            </a:r>
            <a:endParaRPr lang="ru-RU" sz="88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752"/>
            <a:ext cx="6347713" cy="876968"/>
          </a:xfrm>
        </p:spPr>
        <p:txBody>
          <a:bodyPr/>
          <a:lstStyle/>
          <a:p>
            <a:r>
              <a:rPr lang="uk-UA" u="sng" dirty="0" smtClean="0">
                <a:latin typeface="Comic Sans MS" panose="030F0702030302020204" pitchFamily="66" charset="0"/>
              </a:rPr>
              <a:t>Вступ</a:t>
            </a:r>
            <a:endParaRPr lang="ru-RU" u="sng" dirty="0">
              <a:latin typeface="Comic Sans MS" panose="030F0702030302020204" pitchFamily="66" charset="0"/>
            </a:endParaRPr>
          </a:p>
        </p:txBody>
      </p:sp>
      <p:sp>
        <p:nvSpPr>
          <p:cNvPr id="3" name="Содержимое 2"/>
          <p:cNvSpPr>
            <a:spLocks noGrp="1"/>
          </p:cNvSpPr>
          <p:nvPr>
            <p:ph idx="1"/>
          </p:nvPr>
        </p:nvSpPr>
        <p:spPr>
          <a:xfrm>
            <a:off x="251520" y="908720"/>
            <a:ext cx="7200800" cy="5433410"/>
          </a:xfrm>
        </p:spPr>
        <p:txBody>
          <a:bodyPr>
            <a:noAutofit/>
          </a:bodyPr>
          <a:lstStyle/>
          <a:p>
            <a:pPr marL="4763" indent="-4763">
              <a:buNone/>
            </a:pPr>
            <a:r>
              <a:rPr lang="uk-UA" sz="2000" b="1" noProof="1" smtClean="0">
                <a:solidFill>
                  <a:schemeClr val="accent2"/>
                </a:solidFill>
                <a:latin typeface="Comic Sans MS" panose="030F0702030302020204" pitchFamily="66" charset="0"/>
              </a:rPr>
              <a:t>Екологі́чні фа́ктори, екологічні чинники або фа́ктори середо́вища </a:t>
            </a:r>
            <a:r>
              <a:rPr lang="uk-UA" sz="2000" noProof="1" smtClean="0">
                <a:latin typeface="Comic Sans MS" panose="030F0702030302020204" pitchFamily="66" charset="0"/>
              </a:rPr>
              <a:t>— сукупність усіх чинників середовища (температура, вологість, світло, гравітація, субстрат, живі організми тощо), що діють на живий організм або надорганізмову систему (моноцен, демоцен, плейоцен, біом, біосфера). Не всі вони однакові за своїм значенням, вплив окремих компонентів взагалі незначний. Всю різноманітність екологічних факторів ділять за походженням і характером дії на три великі групи — абіотичні, біотичні та антропогенні. До абіотичних відносять фактори неорганічної або неживої природи, до біотичних — вплив живої природи, а також людини. Антропогенні фактори зумовлені діяльністю людини, вплив її на природу може бути як свідомим, так і стихійним, випадковим. Такий поділ певною мірою є умовним, оскільки кожен з факторів існує і проявляється лише як результат загальної дії середовища.</a:t>
            </a:r>
            <a:endParaRPr lang="uk-UA" sz="2000" noProof="1">
              <a:latin typeface="Comic Sans MS" panose="030F0702030302020204" pitchFamily="66"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3619762"/>
              </p:ext>
            </p:extLst>
          </p:nvPr>
        </p:nvGraphicFramePr>
        <p:xfrm>
          <a:off x="251520" y="116632"/>
          <a:ext cx="727280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6347714" cy="1320800"/>
          </a:xfrm>
        </p:spPr>
        <p:txBody>
          <a:bodyPr/>
          <a:lstStyle/>
          <a:p>
            <a:r>
              <a:rPr lang="uk-UA" u="sng" dirty="0" smtClean="0">
                <a:latin typeface="Comic Sans MS" pitchFamily="66" charset="0"/>
              </a:rPr>
              <a:t>Кліматичні фактори</a:t>
            </a:r>
            <a:endParaRPr lang="ru-RU" u="sng" dirty="0">
              <a:latin typeface="Comic Sans MS" pitchFamily="66" charset="0"/>
            </a:endParaRPr>
          </a:p>
        </p:txBody>
      </p:sp>
      <p:sp>
        <p:nvSpPr>
          <p:cNvPr id="3" name="Содержимое 2"/>
          <p:cNvSpPr>
            <a:spLocks noGrp="1"/>
          </p:cNvSpPr>
          <p:nvPr>
            <p:ph sz="half" idx="1"/>
          </p:nvPr>
        </p:nvSpPr>
        <p:spPr>
          <a:xfrm>
            <a:off x="265260" y="1052736"/>
            <a:ext cx="3088109" cy="5256584"/>
          </a:xfrm>
        </p:spPr>
        <p:txBody>
          <a:bodyPr>
            <a:normAutofit lnSpcReduction="10000"/>
          </a:bodyPr>
          <a:lstStyle/>
          <a:p>
            <a:pPr marL="0" indent="0">
              <a:buNone/>
            </a:pPr>
            <a:r>
              <a:rPr lang="uk-UA" noProof="1" smtClean="0"/>
              <a:t>Усі абіотичні фактори проявляються та діють у межах трьох геологічних оболонок Землі: атмосфери, гідросфери та літосфери. Фактори, що проявляються (діють) в атмосфері та при взаємодії останньої з гідросферою або ж з літосферою, називають кліматичними. їхній прояв залежить від фізико-хімічних властивостей геологічних оболонок Землі, від кількості та розподілу сонячної енергії, що проникає та надходить до них.</a:t>
            </a:r>
            <a:endParaRPr lang="uk-UA" noProof="1"/>
          </a:p>
        </p:txBody>
      </p:sp>
      <p:pic>
        <p:nvPicPr>
          <p:cNvPr id="5" name="Содержимое 4" descr="1.jpg"/>
          <p:cNvPicPr>
            <a:picLocks noGrp="1" noChangeAspect="1"/>
          </p:cNvPicPr>
          <p:nvPr>
            <p:ph sz="half" idx="2"/>
          </p:nvPr>
        </p:nvPicPr>
        <p:blipFill>
          <a:blip r:embed="rId2" cstate="print"/>
          <a:stretch>
            <a:fillRect/>
          </a:stretch>
        </p:blipFill>
        <p:spPr>
          <a:xfrm>
            <a:off x="3563888" y="1052736"/>
            <a:ext cx="3566563" cy="3863776"/>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jpg"/>
          <p:cNvPicPr>
            <a:picLocks noGrp="1" noChangeAspect="1"/>
          </p:cNvPicPr>
          <p:nvPr>
            <p:ph sz="half" idx="1"/>
          </p:nvPr>
        </p:nvPicPr>
        <p:blipFill>
          <a:blip r:embed="rId2" cstate="print"/>
          <a:stretch>
            <a:fillRect/>
          </a:stretch>
        </p:blipFill>
        <p:spPr>
          <a:xfrm>
            <a:off x="3707904" y="1340768"/>
            <a:ext cx="4323182" cy="2880320"/>
          </a:xfrm>
          <a:prstGeom prst="rect">
            <a:avLst/>
          </a:prstGeom>
          <a:solidFill>
            <a:srgbClr val="FFFFFF">
              <a:shade val="85000"/>
            </a:srgbClr>
          </a:solidFill>
          <a:ln w="190500" cap="rnd">
            <a:solidFill>
              <a:schemeClr val="accent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Содержимое 3"/>
          <p:cNvSpPr>
            <a:spLocks noGrp="1"/>
          </p:cNvSpPr>
          <p:nvPr>
            <p:ph sz="half" idx="2"/>
          </p:nvPr>
        </p:nvSpPr>
        <p:spPr>
          <a:xfrm>
            <a:off x="110147" y="476672"/>
            <a:ext cx="3597757" cy="4608512"/>
          </a:xfrm>
        </p:spPr>
        <p:txBody>
          <a:bodyPr>
            <a:noAutofit/>
          </a:bodyPr>
          <a:lstStyle/>
          <a:p>
            <a:pPr marL="0" indent="0" algn="just">
              <a:buNone/>
            </a:pPr>
            <a:r>
              <a:rPr lang="uk-UA" b="1" u="sng" noProof="1" smtClean="0">
                <a:solidFill>
                  <a:schemeClr val="accent2"/>
                </a:solidFill>
                <a:latin typeface="Comic Sans MS" panose="030F0702030302020204" pitchFamily="66" charset="0"/>
                <a:cs typeface="Times New Roman" panose="02020603050405020304" pitchFamily="18" charset="0"/>
              </a:rPr>
              <a:t>Світло </a:t>
            </a:r>
            <a:r>
              <a:rPr lang="uk-UA" noProof="1" smtClean="0">
                <a:latin typeface="Comic Sans MS" panose="030F0702030302020204" pitchFamily="66" charset="0"/>
                <a:cs typeface="Times New Roman" panose="02020603050405020304" pitchFamily="18" charset="0"/>
              </a:rPr>
              <a:t>— це важливий фактор середовища, який визначає біологічні ритми (добові, місячні, річні) у житті більшості тварин та здатність їх орієнтації у просторі. Джерелами світла на Землі є Сонце, Місяць, зірки і біолюмінесценція. Важливим аспектом світла, як екологічного фактору, є його інтенсивність та спектр, як у видимому, так і в ультрафіолетовому, й інфрачервоному діапазонах довжин хвил</a:t>
            </a:r>
            <a:endParaRPr lang="uk-UA" noProof="1">
              <a:latin typeface="Comic Sans MS" panose="030F0702030302020204" pitchFamily="66"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332656"/>
            <a:ext cx="3528392" cy="6264696"/>
          </a:xfrm>
        </p:spPr>
        <p:txBody>
          <a:bodyPr>
            <a:noAutofit/>
          </a:bodyPr>
          <a:lstStyle/>
          <a:p>
            <a:pPr marL="0" indent="0">
              <a:buNone/>
            </a:pPr>
            <a:r>
              <a:rPr lang="uk-UA" sz="2000" dirty="0" smtClean="0">
                <a:latin typeface="Comic Sans MS" panose="030F0702030302020204" pitchFamily="66" charset="0"/>
              </a:rPr>
              <a:t>Рослини на нашій планеті ростуть у різних світлових умовах: від надмірно освітлених гір, пустель,  степів до напівтемних печер та морських глибин. Тому у рослин у процесі природного добору виникли численні пристосування до життя відповідно до того чи іншого світлового режиму. За відношенням до світла рослини поділяються на три основні групи: світлолюбні, або геліофіти, </a:t>
            </a:r>
            <a:r>
              <a:rPr lang="uk-UA" sz="2000" dirty="0" err="1" smtClean="0">
                <a:latin typeface="Comic Sans MS" panose="030F0702030302020204" pitchFamily="66" charset="0"/>
              </a:rPr>
              <a:t>тінелюбні</a:t>
            </a:r>
            <a:r>
              <a:rPr lang="uk-UA" sz="2000" dirty="0" smtClean="0">
                <a:latin typeface="Comic Sans MS" panose="030F0702030302020204" pitchFamily="66" charset="0"/>
              </a:rPr>
              <a:t>, або </a:t>
            </a:r>
            <a:r>
              <a:rPr lang="uk-UA" sz="2000" dirty="0" err="1" smtClean="0">
                <a:latin typeface="Comic Sans MS" panose="030F0702030302020204" pitchFamily="66" charset="0"/>
              </a:rPr>
              <a:t>сциофіти</a:t>
            </a:r>
            <a:r>
              <a:rPr lang="uk-UA" sz="2000" dirty="0" smtClean="0">
                <a:latin typeface="Comic Sans MS" panose="030F0702030302020204" pitchFamily="66" charset="0"/>
              </a:rPr>
              <a:t>, та </a:t>
            </a:r>
            <a:r>
              <a:rPr lang="uk-UA" sz="2000" dirty="0" err="1" smtClean="0">
                <a:latin typeface="Comic Sans MS" panose="030F0702030302020204" pitchFamily="66" charset="0"/>
              </a:rPr>
              <a:t>тіневитривалі</a:t>
            </a:r>
            <a:r>
              <a:rPr lang="ru-RU" sz="1600" dirty="0" smtClean="0">
                <a:latin typeface="Comic Sans MS" pitchFamily="66" charset="0"/>
              </a:rPr>
              <a:t>.</a:t>
            </a:r>
            <a:endParaRPr lang="ru-RU" sz="1600" dirty="0">
              <a:latin typeface="Comic Sans MS" pitchFamily="66"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546" y="1628800"/>
            <a:ext cx="4571999" cy="304948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816884" y="4869160"/>
            <a:ext cx="4663649" cy="400110"/>
          </a:xfrm>
          <a:prstGeom prst="rect">
            <a:avLst/>
          </a:prstGeom>
          <a:noFill/>
        </p:spPr>
        <p:txBody>
          <a:bodyPr wrap="none" rtlCol="0">
            <a:spAutoFit/>
          </a:bodyPr>
          <a:lstStyle/>
          <a:p>
            <a:r>
              <a:rPr lang="uk-UA" sz="2000" b="1" dirty="0">
                <a:latin typeface="Times New Roman" panose="02020603050405020304" pitchFamily="18" charset="0"/>
                <a:cs typeface="Times New Roman" panose="02020603050405020304" pitchFamily="18" charset="0"/>
              </a:rPr>
              <a:t>Папоротники - </a:t>
            </a:r>
            <a:r>
              <a:rPr lang="uk-UA" sz="2000" b="1" dirty="0" err="1">
                <a:latin typeface="Times New Roman" panose="02020603050405020304" pitchFamily="18" charset="0"/>
                <a:cs typeface="Times New Roman" panose="02020603050405020304" pitchFamily="18" charset="0"/>
              </a:rPr>
              <a:t>тіневитривалі</a:t>
            </a:r>
            <a:r>
              <a:rPr lang="uk-UA" sz="2000" b="1" dirty="0">
                <a:latin typeface="Times New Roman" panose="02020603050405020304" pitchFamily="18" charset="0"/>
                <a:cs typeface="Times New Roman" panose="02020603050405020304" pitchFamily="18" charset="0"/>
              </a:rPr>
              <a:t> рослини</a:t>
            </a: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34769"/>
            <a:ext cx="6347714" cy="1320800"/>
          </a:xfrm>
        </p:spPr>
        <p:txBody>
          <a:bodyPr/>
          <a:lstStyle/>
          <a:p>
            <a:r>
              <a:rPr lang="uk-UA" u="sng" dirty="0" smtClean="0">
                <a:latin typeface="Comic Sans MS" pitchFamily="66" charset="0"/>
              </a:rPr>
              <a:t>Температура</a:t>
            </a:r>
            <a:endParaRPr lang="ru-RU" u="sng" dirty="0">
              <a:latin typeface="Comic Sans MS" pitchFamily="66" charset="0"/>
            </a:endParaRPr>
          </a:p>
        </p:txBody>
      </p:sp>
      <p:sp>
        <p:nvSpPr>
          <p:cNvPr id="4" name="Содержимое 3"/>
          <p:cNvSpPr>
            <a:spLocks noGrp="1"/>
          </p:cNvSpPr>
          <p:nvPr>
            <p:ph sz="half" idx="2"/>
          </p:nvPr>
        </p:nvSpPr>
        <p:spPr>
          <a:xfrm>
            <a:off x="323528" y="2852936"/>
            <a:ext cx="7192566" cy="5832648"/>
          </a:xfrm>
        </p:spPr>
        <p:txBody>
          <a:bodyPr>
            <a:noAutofit/>
          </a:bodyPr>
          <a:lstStyle/>
          <a:p>
            <a:pPr marL="0" indent="0">
              <a:buNone/>
            </a:pPr>
            <a:r>
              <a:rPr lang="uk-UA" sz="2000" dirty="0" smtClean="0">
                <a:latin typeface="Comic Sans MS" pitchFamily="66" charset="0"/>
              </a:rPr>
              <a:t>Температура є надзвичайно важливим екологічним фактором, і в першу чергу, через її вплив на швидкість хімічних реакцій у широкому розумінні цього слова.</a:t>
            </a:r>
          </a:p>
          <a:p>
            <a:pPr marL="0" indent="0">
              <a:buNone/>
            </a:pPr>
            <a:r>
              <a:rPr lang="uk-UA" sz="2000" dirty="0" smtClean="0">
                <a:latin typeface="Comic Sans MS" pitchFamily="66" charset="0"/>
              </a:rPr>
              <a:t>За відношенням до температури виділяють дві екологічні групи рослин: теплолюбні — термофіли; холодолюбні — </a:t>
            </a:r>
            <a:r>
              <a:rPr lang="uk-UA" sz="2000" dirty="0" err="1" smtClean="0">
                <a:latin typeface="Comic Sans MS" pitchFamily="66" charset="0"/>
              </a:rPr>
              <a:t>психрофіли</a:t>
            </a:r>
            <a:r>
              <a:rPr lang="uk-UA" sz="2000" dirty="0" smtClean="0">
                <a:latin typeface="Comic Sans MS" pitchFamily="66" charset="0"/>
              </a:rPr>
              <a:t>. Теплолюбними називають рослини, що добре ростуть і розвиваються в областях тропічного, субтропічного та помірного поясів в умовах високих температур. До холодолюбних належать види, що живуть у полярних і високогірних областях, або ті, що займають холодні екологічні ніші</a:t>
            </a:r>
            <a:r>
              <a:rPr lang="uk-UA" dirty="0" smtClean="0">
                <a:latin typeface="Comic Sans MS" pitchFamily="66" charset="0"/>
              </a:rPr>
              <a:t>.</a:t>
            </a:r>
            <a:endParaRPr lang="uk-UA" dirty="0">
              <a:latin typeface="Comic Sans MS" pitchFamily="66" charset="0"/>
            </a:endParaRP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45804" y="234769"/>
            <a:ext cx="3475952" cy="2317301"/>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71264"/>
            <a:ext cx="3528392" cy="6526088"/>
          </a:xfrm>
        </p:spPr>
        <p:txBody>
          <a:bodyPr>
            <a:noAutofit/>
          </a:bodyPr>
          <a:lstStyle/>
          <a:p>
            <a:pPr marL="0" indent="0">
              <a:buNone/>
            </a:pPr>
            <a:r>
              <a:rPr lang="uk-UA" sz="2000" dirty="0" smtClean="0">
                <a:latin typeface="Comic Sans MS" pitchFamily="66" charset="0"/>
              </a:rPr>
              <a:t>Більшість термофільних рослин в умовах тропічного і субтропічного клімату здатні перенести дуже високу температуру. Окремі частини рослини можуть нагріватися до +60…+65°С (інколи протягом тривалого періоду), наприклад, </a:t>
            </a:r>
            <a:r>
              <a:rPr lang="uk-UA" sz="2000" dirty="0" err="1" smtClean="0">
                <a:latin typeface="Comic Sans MS" pitchFamily="66" charset="0"/>
              </a:rPr>
              <a:t>наскельні</a:t>
            </a:r>
            <a:r>
              <a:rPr lang="uk-UA" sz="2000" dirty="0" smtClean="0">
                <a:latin typeface="Comic Sans MS" pitchFamily="66" charset="0"/>
              </a:rPr>
              <a:t> лишайники. Найвища температура, при якій знайдено живі синьо-зелені водорості в термальних водах, +85 °C, бактерії +88 °C. Вищі рослини в термальних водах відсутні. У природі уже при 40 °C більшість видів виявляють ознаки пригніченості.</a:t>
            </a:r>
            <a:endParaRPr lang="uk-UA" sz="2000" dirty="0">
              <a:latin typeface="Comic Sans MS" pitchFamily="66" charset="0"/>
            </a:endParaRPr>
          </a:p>
        </p:txBody>
      </p:sp>
      <p:pic>
        <p:nvPicPr>
          <p:cNvPr id="4" name="Объект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556792"/>
            <a:ext cx="3720634" cy="2376264"/>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779912" y="4149080"/>
            <a:ext cx="4464496" cy="1200329"/>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Яскраві кольори Великого призматичного джерела, </a:t>
            </a:r>
            <a:r>
              <a:rPr lang="uk-UA" b="1" dirty="0" err="1" smtClean="0">
                <a:latin typeface="Times New Roman" panose="02020603050405020304" pitchFamily="18" charset="0"/>
                <a:cs typeface="Times New Roman" panose="02020603050405020304" pitchFamily="18" charset="0"/>
              </a:rPr>
              <a:t>Єллоустоунський</a:t>
            </a:r>
            <a:r>
              <a:rPr lang="uk-UA" b="1" dirty="0" smtClean="0">
                <a:latin typeface="Times New Roman" panose="02020603050405020304" pitchFamily="18" charset="0"/>
                <a:cs typeface="Times New Roman" panose="02020603050405020304" pitchFamily="18" charset="0"/>
              </a:rPr>
              <a:t> національний парк, завдячують деяким термофілам</a:t>
            </a:r>
            <a:endParaRPr lang="uk-UA"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1162</TotalTime>
  <Words>648</Words>
  <Application>Microsoft Office PowerPoint</Application>
  <PresentationFormat>Экран (4:3)</PresentationFormat>
  <Paragraphs>82</Paragraphs>
  <Slides>24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Comic Sans MS</vt:lpstr>
      <vt:lpstr>Times New Roman</vt:lpstr>
      <vt:lpstr>Trebuchet MS</vt:lpstr>
      <vt:lpstr>Wingdings 3</vt:lpstr>
      <vt:lpstr>Грань</vt:lpstr>
      <vt:lpstr>Презентация PowerPoint</vt:lpstr>
      <vt:lpstr>Зміст</vt:lpstr>
      <vt:lpstr>Вступ</vt:lpstr>
      <vt:lpstr>Презентация PowerPoint</vt:lpstr>
      <vt:lpstr>Кліматичні фактори</vt:lpstr>
      <vt:lpstr>Презентация PowerPoint</vt:lpstr>
      <vt:lpstr>Презентация PowerPoint</vt:lpstr>
      <vt:lpstr>Температура</vt:lpstr>
      <vt:lpstr>Презентация PowerPoint</vt:lpstr>
      <vt:lpstr>Презентация PowerPoint</vt:lpstr>
      <vt:lpstr>Презентация PowerPoint</vt:lpstr>
      <vt:lpstr>Вологість</vt:lpstr>
      <vt:lpstr>Презентация PowerPoint</vt:lpstr>
      <vt:lpstr>Повітря</vt:lpstr>
      <vt:lpstr>Презентация PowerPoint</vt:lpstr>
      <vt:lpstr>Презентация PowerPoint</vt:lpstr>
      <vt:lpstr>Едафічні фактори</vt:lpstr>
      <vt:lpstr>Орографічні фактори</vt:lpstr>
      <vt:lpstr>Хімічні фактори</vt:lpstr>
      <vt:lpstr>Біотичні фактори</vt:lpstr>
      <vt:lpstr>Презентация PowerPoint</vt:lpstr>
      <vt:lpstr>Антропічні фактори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Екологічні фактори</dc:title>
  <dc:creator>Nazar Kutsovol</dc:creator>
  <cp:lastModifiedBy>User Windows</cp:lastModifiedBy>
  <cp:revision>76</cp:revision>
  <dcterms:modified xsi:type="dcterms:W3CDTF">2020-04-15T14:24:42Z</dcterms:modified>
</cp:coreProperties>
</file>