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4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9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1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9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9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51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66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214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4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2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46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9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5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1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6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7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0FDD932-B907-422F-A12D-8C298F9697A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8303710-4203-4734-B031-0AC8D3BC47E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41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inakrtv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МІСЦЕ УКРАЇНИ НА </a:t>
            </a:r>
            <a:br>
              <a:rPr lang="uk-UA" dirty="0" smtClean="0"/>
            </a:br>
            <a:r>
              <a:rPr lang="uk-UA" dirty="0" smtClean="0"/>
              <a:t>РИНКУ МІЖНАРОДНОГО</a:t>
            </a:r>
            <a:br>
              <a:rPr lang="uk-UA" dirty="0" smtClean="0"/>
            </a:br>
            <a:r>
              <a:rPr lang="uk-UA" dirty="0" smtClean="0"/>
              <a:t>ТУРИЗМУ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КОРОТЄЄВА А.В. </a:t>
            </a:r>
            <a:endParaRPr lang="uk-UA" dirty="0"/>
          </a:p>
          <a:p>
            <a:r>
              <a:rPr lang="uk-UA" dirty="0" smtClean="0"/>
              <a:t>     Професор кафедри туризму,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документних</a:t>
            </a:r>
            <a:r>
              <a:rPr lang="uk-UA" dirty="0" smtClean="0"/>
              <a:t> та міжкультурних комунікацій </a:t>
            </a:r>
          </a:p>
          <a:p>
            <a:r>
              <a:rPr lang="uk-UA" dirty="0" smtClean="0"/>
              <a:t>ІФМК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29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          </a:t>
            </a:r>
            <a:r>
              <a:rPr lang="en-US" smtClean="0">
                <a:hlinkClick r:id="rId2"/>
              </a:rPr>
              <a:t>antoninakrtv@gmail.com</a:t>
            </a:r>
            <a:endParaRPr lang="en-US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36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ПЕРЕДУМОВИ ІНТЕГРАЦІЇ УКРАЇНИ ДО </a:t>
            </a:r>
            <a:br>
              <a:rPr lang="uk-UA" dirty="0" smtClean="0"/>
            </a:br>
            <a:r>
              <a:rPr lang="uk-UA" dirty="0" smtClean="0"/>
              <a:t>       СВІТОВОГО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  <a:p>
            <a:pPr>
              <a:buFontTx/>
              <a:buChar char="-"/>
            </a:pPr>
            <a:r>
              <a:rPr lang="uk-UA" dirty="0" smtClean="0"/>
              <a:t>ЗНАЧНІ КУЛЬТУРНО-ІСТОРИЧНІ, РЕКРЕАЦІЙНІ, ТРУДОВІ РЕСУРСИ</a:t>
            </a:r>
          </a:p>
          <a:p>
            <a:pPr>
              <a:buFontTx/>
              <a:buChar char="-"/>
            </a:pPr>
            <a:r>
              <a:rPr lang="uk-UA" dirty="0" smtClean="0"/>
              <a:t>АКТИВІЗАЦІЯ УЧВСТІ УКРАЇНИ В МІЖНАРОДНОМУ ПОДІЛІ ПРАЦІ, В РОБОТІ МІЖНАРОДНИХ ОРГАНІЗАЦІЙ</a:t>
            </a:r>
          </a:p>
          <a:p>
            <a:pPr>
              <a:buFontTx/>
              <a:buChar char="-"/>
            </a:pPr>
            <a:r>
              <a:rPr lang="uk-UA" dirty="0" smtClean="0"/>
              <a:t>ЗАЛУЧЕННЯ ІНОЗЕМНИХ ІНВЕСТИЦІЙ</a:t>
            </a:r>
          </a:p>
          <a:p>
            <a:pPr>
              <a:buFontTx/>
              <a:buChar char="-"/>
            </a:pPr>
            <a:r>
              <a:rPr lang="uk-UA" dirty="0" smtClean="0"/>
              <a:t>ПОРІВНЯНО СТАБІЛЬНА НАЦІОНАЛЬНА ВАЛЮТА, ЇЇ ВНУТРІШНЯ КОНВЕРТОВАНІСТЬ</a:t>
            </a:r>
          </a:p>
          <a:p>
            <a:pPr>
              <a:buFontTx/>
              <a:buChar char="-"/>
            </a:pPr>
            <a:r>
              <a:rPr lang="uk-UA" dirty="0" smtClean="0"/>
              <a:t>РОЗВИТОК ВНУТРІШНЬОГО РИНКУ ОРІЄНТОВАНОГО НА СПОЖИВАЧА</a:t>
            </a:r>
          </a:p>
        </p:txBody>
      </p:sp>
    </p:spTree>
    <p:extLst>
      <p:ext uri="{BB962C8B-B14F-4D97-AF65-F5344CB8AC3E}">
        <p14:creationId xmlns:p14="http://schemas.microsoft.com/office/powerpoint/2010/main" val="201371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ФАКТОРИ, ЩО ОБУМОВЛЮЮТЬ ІНТЕГРАЦІЮ</a:t>
            </a:r>
            <a:br>
              <a:rPr lang="uk-UA" dirty="0" smtClean="0"/>
            </a:br>
            <a:r>
              <a:rPr lang="uk-UA" dirty="0" smtClean="0"/>
              <a:t>       УКРАЇНСЬКОГО РТП ДО ВСЕСВІТНЬОГО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ЗРОСТАННЯ РОЛІ ЗОВНІШНЬО-ЕКОНОМІЧНОЇ ДІЯЛЬНОСТІ ДЛЯ ТУРИСТИЧНИХ ПІДПРИЄМСТВ</a:t>
            </a:r>
          </a:p>
          <a:p>
            <a:r>
              <a:rPr lang="uk-UA" dirty="0" smtClean="0"/>
              <a:t>РОЗШИРЕННЯ ІННОВАЦІЙНОСТІ ШЛЯХОМ СТВОРЕННЯ В КРАЇНІ, РЕГІОНІ, ТУРИСТИЧНОМУ БІЗНЕСІ СИСТЕМ ТВОРЧОЇ РОЗРОБКИ ТА КОМЕРЦІАЛІЗАЦІЇ НОВИХ ІДЕЙ ЗА УМОВ ВИСОКОЯКІСНОГО ОБСЛУГОВУВАННЯ</a:t>
            </a:r>
          </a:p>
          <a:p>
            <a:r>
              <a:rPr lang="uk-UA" dirty="0" smtClean="0"/>
              <a:t>ЗБІЛЬШЕННЯ ВПЛИВУ МІКРОСЕРЕДОВИЩА НА РОЗВИТОК ТУРИСТИЧНОГО ПІДПРИЄМСТВА ( РЕНТАБЕЛЬНІСТЬ; ЯКІСТЬ ТУРИСТИЧНИХ РЕСУРСІВ, ЩО ВИКОРИСТОВУЮТЬ; ВНУТРІШНЯ КОНКУРЕНЦІЯ; ОРІЄНТАЦІЯ НА ВИБАГЛИВИХ СПОЖИВАЧІВ; СТВОРЕННЯ ЛОКАЛЬНИХ МІКРОРИНКІВ ТУРИСТИЧНИХ ПОСЛУГ)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8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ДЕРЖАВНА ПІДТРИМКА ІНТЕГРАЦІЙНИХ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ПРОЦЕСІВ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ВДОСКОНАЛЕННЯ ІНФРАСТРУКТУРНОГО ЗАБЕЗПЕЧЕННЯ РОЗВИТКУ ТУРИСТИЧНОЇ ГАЛУЗІ В РЕГІОНАЛЬНОМУ, ТЕРИТОРІАЛЬНОМУ АСПЕКТАХ</a:t>
            </a:r>
          </a:p>
          <a:p>
            <a:r>
              <a:rPr lang="uk-UA" dirty="0" smtClean="0"/>
              <a:t>СТИМУЛЮВАТИ РОЗВИТОК ЛОКАЛЬНИХ РИНКІВ ПРАЦІ</a:t>
            </a:r>
          </a:p>
          <a:p>
            <a:r>
              <a:rPr lang="uk-UA" dirty="0" smtClean="0"/>
              <a:t>СТВОРЮВАТИ СПРИЯТЛИВІ УМОВИ ДЛЯ ЗДОРОВОЇ КОНКУРЕНЦІЇ</a:t>
            </a:r>
          </a:p>
          <a:p>
            <a:r>
              <a:rPr lang="uk-UA" dirty="0" smtClean="0"/>
              <a:t>ПОДАТКОВА ПІДТРИМКА ТУРИСТИЧНОГО БІЗНЕСУ З МЕТОЮ ПОДОЛАННЯ НАСЛІДКІВ СВІТОВОЇ ПАНДЕМІЇ</a:t>
            </a:r>
          </a:p>
          <a:p>
            <a:r>
              <a:rPr lang="uk-UA" dirty="0" smtClean="0"/>
              <a:t>СПРИЯТИ СТВОРЕННЮ ЕКОЛОГІЧНО НЕБЕЗПЕЧНИХ УМОВ ДЛЯ ТУРИЗМУ, ЗОКРЕМА, ВПРОВАДЖЕННЯ ПРОТИЕПІДЕМІОЛОГІЧНИХ ЗАХОДІВ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05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МАКРОЕКОНОМІЧНА СТРАТЕГІЯ - ПОДОЛАННЯ ПРОРБЛЕМ У РОЗВИТКУ ТУРИСТИЧНОЇ ГАЛУЗІ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     В УКРАЇНІ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ПІДВИЩИТИ РІВЕНЬ ФІНАНСУВАННЯ ТУРИСТИЧНОЇ ГАЛУЗІ</a:t>
            </a:r>
          </a:p>
          <a:p>
            <a:r>
              <a:rPr lang="uk-UA" dirty="0" smtClean="0"/>
              <a:t>ПРИВЕСТИ У ВІДПОВІДНІСТЬ МІЖНАРОДНИМ СТАНДАРТАМ СТАН ТУРИСТИЧНОЇ ІНФРАСТРУКТУРИ</a:t>
            </a:r>
          </a:p>
          <a:p>
            <a:r>
              <a:rPr lang="uk-UA" dirty="0" smtClean="0"/>
              <a:t>РОЗВИВАТИ КООПЕРАЦІЮ МІЖ ТУРИСТИЧНИМИ ТА ПІДТРИМУЮЧИМИ ПІДПРИЄМСТВАМИ</a:t>
            </a:r>
          </a:p>
          <a:p>
            <a:r>
              <a:rPr lang="uk-UA" dirty="0" smtClean="0"/>
              <a:t>ТУРИСТИЧНИМ ПІДПРИЄМСТВАМ ПРОВАДИТИ ЗЕД ЗГІДНО ДО НАЦІОНАЛЬНИХ ТА ФІРМОВИХ ВИЗНАЧЕНИХ ЗОВНІШНЬОЕКОНОМІЧНИХ СТРАТЕГІЙ</a:t>
            </a:r>
          </a:p>
          <a:p>
            <a:r>
              <a:rPr lang="uk-UA" dirty="0" smtClean="0"/>
              <a:t>ЗАПОБІГАТИ НЕЕФЕКТИВНОМУ ВИКОРИСТАННЮ ТУРИСТИЧНОГО ПОТЕНЦІАЛУ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24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МАКРОЕКОНОМІЧНА СТРАТЕГІЯ – ВИХІД УКРАЇНИ НА СВІТОВІ ТУРИСТИЧНІ РИНКИ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ЗАБЕЗПЕЧЕННЯ ПОДАЛЬШОГО РОЗВИТКУ МІЖНАРОДНОГО ТУРИЗМУ В УКРАЇНІ З МЕТОЮ ЗБІЛЬШЕННЯ ВНЕСКУ ГАЛУЗІ ТУРИЗМУ ДО ОСНОВНИХ СОЦІАЛЬНО-ЕКОНОМІЧНИХ ПОКАЗНИКІВ</a:t>
            </a:r>
          </a:p>
          <a:p>
            <a:r>
              <a:rPr lang="uk-UA" dirty="0" smtClean="0"/>
              <a:t>КОНКУРЕНТОСПРОМОЖНЕ ВИКОРИСТАННЯ ПРИРОДНЬОГО ТА ІСТОРИКО-КУЛЬТУРНОГО ПОТЕНЦІАЛУ КРАЇНИ</a:t>
            </a:r>
          </a:p>
          <a:p>
            <a:r>
              <a:rPr lang="uk-UA" dirty="0" smtClean="0"/>
              <a:t>СТВОРЕННЯ ЯКІСНИХ ТУРИСТИЧНИХ ПРОДУКТІВ</a:t>
            </a:r>
          </a:p>
          <a:p>
            <a:r>
              <a:rPr lang="uk-UA" dirty="0" smtClean="0"/>
              <a:t>ЗАЛУЧЕННЯ ІНОЗЕМНИХ ІНВЕСТИЦІЙ В ГАЛУЗЬ</a:t>
            </a:r>
          </a:p>
          <a:p>
            <a:r>
              <a:rPr lang="uk-UA" dirty="0" smtClean="0"/>
              <a:t>УДОСКОНАЛЕННЯ ПРАВОВИХ ЗАСАД РЕГУЛЮВАННЯ ТУРИСТИЧНОЇ ДІЯЛЬНОСТІ</a:t>
            </a:r>
          </a:p>
          <a:p>
            <a:r>
              <a:rPr lang="uk-UA" dirty="0" smtClean="0"/>
              <a:t>СТИМУЛЮВАННЯ ВИКОРИСТАННЯ ПЕРЕВАГ МІСЦЕРОЗТАШУВАННЯ ТУРИСТИЧНОГО БІЗНЕСУ ДЛЯ СОЦІАЛЬНОГО РОЗВИТКУ РЕГІОНУ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86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СТРАТЕГІЯ СТИМУЛЮВАННЯ ВИКОРИСТАННЯ УКРАЇНСЬКИМИ ТУРИСТИЧНИМИ ФІРМАМИ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ПЕРЕВАГ МІСЦЕРОЗТАШУВАННЯ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ВЕДЕННЯ ДЕРЖАВНОГО КАДАСТРУ ТУРИСТИЧНИХ РЕСУРСІВ УКРАЇНИ</a:t>
            </a:r>
          </a:p>
          <a:p>
            <a:r>
              <a:rPr lang="uk-UA" dirty="0" smtClean="0"/>
              <a:t>ПРІОРИТЕТНО ВИКОРИСТОВУВАТИ ОЗДОРОВЧО- РЕКРЕАЦІЙНІ РЕСУРСИ ПРИЧЕРНОМОРСЬКОГО, ПРИАЗОВСЬКОГО, КАРПАТСЬКОГО РЕГІОНІВ</a:t>
            </a:r>
          </a:p>
          <a:p>
            <a:r>
              <a:rPr lang="uk-UA" dirty="0" smtClean="0"/>
              <a:t>У ПІЗНАВАЛЬНО-РОЗВАЖАЛЬНОМУ СЕГМЕНТІ – РЕЛІГІЙНІ ОБ’ЄКТИ; МИСЛИВСЬКИЙ ТА РИБАЛЬСЬКИЙ ТУРИЗМ</a:t>
            </a:r>
          </a:p>
          <a:p>
            <a:r>
              <a:rPr lang="uk-UA" dirty="0" smtClean="0"/>
              <a:t>СТИМУЛЮВАТИ РОЗВИТОК ЗЕЛЕНОГО ТУРИЗМУ ТА СТВОРЕННЯ ІНФРАСТРУКТУРИ ЕКОЛОГІЧНОГО ТУРИЗМУ</a:t>
            </a:r>
          </a:p>
          <a:p>
            <a:r>
              <a:rPr lang="uk-UA" dirty="0" smtClean="0"/>
              <a:t>ВІДКРИТТЯ ЦЕНТРІВ СПОРТИВНОГО ТУРИЗМУ (ГІРСЬКОЛИЖНИХ, ВОДНИХ, ДЕЛЬТАПЛАНЕРИЗМУ, КІНСЬКОГО ТА ІН.)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8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ТАКТИЧНІ ЦІЛІ ВИХОДУ УКРАЇНИ НА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СВІТОВИЙ ТУРИСТИЧНИЙ РИНОК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УНІФІКАЦІЯ ДЕРЖАВНИХ СТАНДАРТІВ ДО МІЖНАРОДНИХ НОРМ</a:t>
            </a:r>
          </a:p>
          <a:p>
            <a:r>
              <a:rPr lang="uk-UA" dirty="0" smtClean="0"/>
              <a:t>УЗГОДЖЕННЯ І ВДОСКОНАЛЕННЯ ПРАВОВИХ ЗАСАД  ГОТЕЛЬНОГО, РЕСТОРАННОГО, ТРАНСПОРТНОГО ОБСЛУГОВУВАННЯ</a:t>
            </a:r>
          </a:p>
          <a:p>
            <a:r>
              <a:rPr lang="uk-UA" dirty="0" smtClean="0"/>
              <a:t>СПРОЩЕННЯ ТА ГАРМОНІЗАЦІЯ ПОДАТКОВОГО, ВАЛЮТНОГО ТА МИТНОГО РЕГУЛЮВАННЯ</a:t>
            </a:r>
          </a:p>
          <a:p>
            <a:r>
              <a:rPr lang="uk-UA" dirty="0" smtClean="0"/>
              <a:t>ГАРАНТУВАННЯ ДЕРЖАВОЮ КРЕДИТІВ, СТРАХУВАННЯ, ПОДАТКОВИХ КАНІКУЛ ДЛЯ  КРИЗОВОГО ТУРИСТИЧНОГО БІЗНЕСУ </a:t>
            </a:r>
          </a:p>
          <a:p>
            <a:r>
              <a:rPr lang="uk-UA" dirty="0" smtClean="0"/>
              <a:t>КЛАСТЕРІЗАЦІЯ ТУРИСТИЧНИХ РИНКІВ</a:t>
            </a:r>
          </a:p>
          <a:p>
            <a:r>
              <a:rPr lang="uk-UA" dirty="0" smtClean="0"/>
              <a:t>УКЛАДАННЯ МІЖДЕРЖАВНИХ УГОД ТА ГАРАНТУВАННЯ ПРАВОВОЇ СТАБІЛЬНОСТІ</a:t>
            </a:r>
          </a:p>
          <a:p>
            <a:r>
              <a:rPr lang="uk-UA" dirty="0" smtClean="0"/>
              <a:t>РОЗВИТОК ТРАНСКОРДОННОГО ТУРИСТИЧНОГО СПІВРОБІТНИЦТВА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70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ВИСНОВОК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    ТАКИМ ЧИНОМ</a:t>
            </a:r>
          </a:p>
          <a:p>
            <a:pPr marL="0" indent="0">
              <a:buNone/>
            </a:pPr>
            <a:r>
              <a:rPr lang="uk-UA" dirty="0" smtClean="0"/>
              <a:t>МАКРОЕКОНОМІЧНА СТРАТЕГІЯ ТА ТАКТИЧНІ ЦІЛІ МІЖНАРОДНОГО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ТУРИЗМУ В УКРАЇНІ</a:t>
            </a:r>
          </a:p>
          <a:p>
            <a:pPr marL="0" indent="0">
              <a:buNone/>
            </a:pPr>
            <a:r>
              <a:rPr lang="uk-UA" dirty="0" smtClean="0"/>
              <a:t>СПРЯМОВАНІ НА ВИКОРИСТАННЯ НАЯВНИХ ТУРИСТИЧНИХ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РЕСУРСІВ</a:t>
            </a:r>
          </a:p>
          <a:p>
            <a:pPr marL="0" indent="0">
              <a:buNone/>
            </a:pPr>
            <a:r>
              <a:rPr lang="uk-UA" dirty="0" smtClean="0"/>
              <a:t> ТА НА ДЕРЖАВНУ ПІДТРИМКУ ТИХ ТУРИСТИЧНИХ СЕКТОРІВ,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ЯКІ МАЮТЬ ТУРИСТИЧНИЙ ПОТЕНЦІАЛ,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АЛЕ ЩЕ НЕДОРОЗВИНЕНІ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718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193</TotalTime>
  <Words>440</Words>
  <Application>Microsoft Office PowerPoint</Application>
  <PresentationFormat>Широкий екран</PresentationFormat>
  <Paragraphs>63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Зал засідань</vt:lpstr>
      <vt:lpstr>МІСЦЕ УКРАЇНИ НА  РИНКУ МІЖНАРОДНОГО ТУРИЗМУ</vt:lpstr>
      <vt:lpstr>    ПЕРЕДУМОВИ ІНТЕГРАЦІЇ УКРАЇНИ ДО         СВІТОВОГО ТУРИСТИЧНОГО РИНКУ</vt:lpstr>
      <vt:lpstr>     ФАКТОРИ, ЩО ОБУМОВЛЮЮТЬ ІНТЕГРАЦІЮ        УКРАЇНСЬКОГО РТП ДО ВСЕСВІТНЬОГО</vt:lpstr>
      <vt:lpstr>ДЕРЖАВНА ПІДТРИМКА ІНТЕГРАЦІЙНИХ                          ПРОЦЕСІВ</vt:lpstr>
      <vt:lpstr>МАКРОЕКОНОМІЧНА СТРАТЕГІЯ - ПОДОЛАННЯ ПРОРБЛЕМ У РОЗВИТКУ ТУРИСТИЧНОЇ ГАЛУЗІ                                   В УКРАЇНІ</vt:lpstr>
      <vt:lpstr>МАКРОЕКОНОМІЧНА СТРАТЕГІЯ – ВИХІД УКРАЇНИ НА СВІТОВІ ТУРИСТИЧНІ РИНКИ</vt:lpstr>
      <vt:lpstr>СТРАТЕГІЯ СТИМУЛЮВАННЯ ВИКОРИСТАННЯ УКРАЇНСЬКИМИ ТУРИСТИЧНИМИ ФІРМАМИ              ПЕРЕВАГ МІСЦЕРОЗТАШУВАННЯ</vt:lpstr>
      <vt:lpstr>       ТАКТИЧНІ ЦІЛІ ВИХОДУ УКРАЇНИ НА          СВІТОВИЙ ТУРИСТИЧНИЙ РИНОК</vt:lpstr>
      <vt:lpstr>                         ВИСНОВОК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МІСЦЕ УКРАЇНИ НА  РИНКУ МІЖНАРОДНОГО ТУРИЗМУ</dc:title>
  <dc:creator>Пользователь</dc:creator>
  <cp:lastModifiedBy>Пользователь</cp:lastModifiedBy>
  <cp:revision>19</cp:revision>
  <dcterms:created xsi:type="dcterms:W3CDTF">2020-11-02T08:31:21Z</dcterms:created>
  <dcterms:modified xsi:type="dcterms:W3CDTF">2020-11-02T11:51:25Z</dcterms:modified>
</cp:coreProperties>
</file>