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9" d="100"/>
          <a:sy n="69" d="100"/>
        </p:scale>
        <p:origin x="-110" y="-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ІСТОРІЯ ФОРМУВАННЯ РИНКУ ТУРИСТИЧНИХ ПОСЛУГ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4410634"/>
            <a:ext cx="8689976" cy="1680883"/>
          </a:xfrm>
        </p:spPr>
        <p:txBody>
          <a:bodyPr/>
          <a:lstStyle/>
          <a:p>
            <a:r>
              <a:rPr lang="uk-UA" dirty="0" smtClean="0"/>
              <a:t>ПРОФЕСОР КАФЕДРИ ТУРИЗМУ, ДОКУМЕНТНИХ</a:t>
            </a:r>
          </a:p>
          <a:p>
            <a:r>
              <a:rPr lang="uk-UA" dirty="0" smtClean="0"/>
              <a:t>МІЖКУЛЬТУРНИХ КОМУНІКАЦІЙ А.В. КОРОТЄЄВА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288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ХАРАКТЕРНІ КЛЮЧОВІ ОЗНАКИ СУЧАСНОГО РИНКУ ТУРИСТИЧНИХ ПОСЛУГ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ІНТЕНСИВНЕ ВИКОРИСТАННЯ ПЕРСОНАЛЬНИХ КОМП’ЮТЕРІВ, ЗАСОБІВ МАСОВОЇ КОМУНІКАЦІЇ ТА ПОБУДОВА ГЛОБАЛЬНИХ ІНФОРМАЦІЙНИХ МЕРЕЖ ТУРИСТИЧНОГО СПРЯМУВАННЯ  -   ІНФОРМАТИЗАЦІЯ СВІТОВОГО РИНКУ ТУРИСТИЧНИХ ПОСЛУГ</a:t>
            </a:r>
          </a:p>
          <a:p>
            <a:r>
              <a:rPr lang="uk-UA" dirty="0" smtClean="0"/>
              <a:t>ЗБІЛЬШЕННЯ ЧАСТКИ РИНКУ ТУРИСТИЧНИХ ПОСЛУГ, ЩО КОНТРОЛЮЄТЬСЯ КІЛЬКОМА ПРОВІДНИМИ ТУРИСТИЧНИМИ КОМПАНІЯМИ  (ТНК)  -  МОНОПОЛІЗАЦІЯ РТП</a:t>
            </a:r>
          </a:p>
          <a:p>
            <a:r>
              <a:rPr lang="uk-UA" dirty="0" smtClean="0"/>
              <a:t>ВИНИКНЕННЯ СТРАТЕГІЧНИХ АЛЬЯНСІВ  -  ЯК КООРДИНАЦІЇ ТА ІНТЕГРАЦІЇ НА ТИМЧАСОВІЙ ОСНОВІ ДІЯЛЬНОСТІ ГРУПИ НЕЗАЛЕЖНИХ ТУРИСТИЧНИХ ФІРМ, ЩО ЗВ’ЯЗАНІ МІЖ СОБОЮ СУЧАСНИМИ ІНФОРМАЦІЙНИМИ ТЕХНОЛОГІЯМИ ТА ОБ’ЄДНУЮТЬ СВОЇ РЕСУРСИ І ЗУСИЛЛЯ З МЕТОЮ ДОСЯГНЕННЯ СТРАТЕГІЧНОЇ ЦІЛІ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03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                                              ANTONINAKRTV@GMAIL.COM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16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ПРОБЛЕМИ ДО ОБГОВОРЕННЯ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ЕТАПИ РОЗВИТКУ ТУРИЗМУ</a:t>
            </a:r>
          </a:p>
          <a:p>
            <a:endParaRPr lang="uk-UA" dirty="0"/>
          </a:p>
          <a:p>
            <a:r>
              <a:rPr lang="uk-UA" dirty="0" smtClean="0"/>
              <a:t>ХАРАКТЕРИСТИКА СУЧАСНОГО ЕТАПУ РОЗВИТКУ РИНКУ ТУРИСТИЧНИХ ПОСЛУГ</a:t>
            </a:r>
          </a:p>
          <a:p>
            <a:endParaRPr lang="uk-UA" dirty="0"/>
          </a:p>
          <a:p>
            <a:r>
              <a:rPr lang="uk-UA" dirty="0" smtClean="0"/>
              <a:t>ТЕНДЕНЦІЇ РОЗВИТКУ РИНКУ ТУРИСТИЧНИХ ПОСЛУГ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11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ВИНИКНЕННЯ ТУРИЗМУ ЯК ГАЛУЗІ ПОВ’ЯЗУЮТЬ З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1. АНТИЧНІСТЬ – ПОДОРОЖІ МОРЕМ ЗА ЗОЛОТИМ РУНОМ</a:t>
            </a:r>
          </a:p>
          <a:p>
            <a:r>
              <a:rPr lang="uk-UA" dirty="0" smtClean="0"/>
              <a:t>2. ПОДОРОЖІ АЗІЄЮ - МАРКО ПОЛО, ВЕНЕЦІЙСЬКИЙ КУПЕЦЬ, ЙОГО ПРАЦЯ «КНИГИ ЧУДЕС СВІТУ» - 1254-1324 Р.</a:t>
            </a:r>
          </a:p>
          <a:p>
            <a:r>
              <a:rPr lang="uk-UA" dirty="0" smtClean="0"/>
              <a:t>ХРЕСТОВІ ПОХОДИ СЕРЕДНЬОВІЧЧЯ З ХІ ПО ХІІІ ВІКИ – 8 ОРГАНІЗОВАНИХ ВІЙСЬКОВИХ ПОХОДІВ ХРИСТИЯН НА МУСУЛЬМАНСЬКИЙ СХІД</a:t>
            </a:r>
          </a:p>
          <a:p>
            <a:r>
              <a:rPr lang="uk-UA" dirty="0" smtClean="0"/>
              <a:t>ГЕОГРАФІЧНІ ВІДКРИТТЯ ЧАСІВ ПЕРШОЇ ПРОМИСЛОВОЇ РЕВОЛЮЦІЇ Х</a:t>
            </a:r>
            <a:r>
              <a:rPr lang="en-US" dirty="0" smtClean="0"/>
              <a:t>VIII</a:t>
            </a:r>
            <a:r>
              <a:rPr lang="uk-UA" dirty="0" smtClean="0"/>
              <a:t> СТОЛІТТЯ – МЕХАНЗАЦІЯ ТЕКСТИЛЬНОЇ ІНДУСТРІЇ У ВЕЛИКІЙ БРИТАНІЇ</a:t>
            </a:r>
          </a:p>
          <a:p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50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ПЕРІОДИЗАЦІЯ СТАНОВЛЕННЯ МІЖНАРОДНОГО ТУРИЗМУ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1. ПОЧАТКОВИЙ ЕТАП – ДО 1841 Р. – РОЗВИТОК, СТАНОВЛЕННЯ РИНКОВИХ СТОСУНКІВ В СУСПІЛЬСТВІ</a:t>
            </a:r>
          </a:p>
          <a:p>
            <a:r>
              <a:rPr lang="uk-UA" dirty="0" smtClean="0"/>
              <a:t>2. ЕТАП - СТАНОВЛЕННЯ ТУРИЗМУ ЯК ГАЛУЗІ – 1841 – 1914 Р. – РОЗВИТОК ПРОДУКТИВНИХ СИЛ СУСПІЛЬСТВ ТА РОЗВИТОЕ СФЕРИ ПОСЛУГ</a:t>
            </a:r>
          </a:p>
          <a:p>
            <a:r>
              <a:rPr lang="uk-UA" dirty="0" smtClean="0"/>
              <a:t>3. ЕТАП – ФОРМУВАННЯ ІНДУСТРІЇ ТУРИЗМУ – 1918 – 1939 Р. – МОЖЛИВОСТІ ДЛЯ ПОДОРОЖЕЙ ПРЕДСТАВНИКІВ СЕРЕДНЬОГО КЛАСУ</a:t>
            </a:r>
          </a:p>
          <a:p>
            <a:r>
              <a:rPr lang="uk-UA" dirty="0" smtClean="0"/>
              <a:t>4. ЕТАП – МОНОПОЛІЗАЦІЯ ТУРИСТИЧНОЇ ІНДУСТРІЇ –  1945 ПО НИНІ – ТОРГІВЕЛЬНО-ЕКОНОМІЧНА СПІВПРАЦЯ МІЖ КРАЇНАМИ ВСІХ КОНТИНЕНТІВ, НТР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19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УЗАГАЛЬНЕНІ ЕТАПИ РОЗВИТКУ РИНКУ ТУРИСТИЧНИХ ПОСЛУГ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ДО ПЕРШОЇ ПОЛОВИНИ Х</a:t>
            </a:r>
            <a:r>
              <a:rPr lang="en-US" dirty="0" smtClean="0"/>
              <a:t>VIII</a:t>
            </a:r>
            <a:r>
              <a:rPr lang="uk-UA" dirty="0" smtClean="0"/>
              <a:t> СТОЛІТТЯ – ЗАРОДЖЕННЯ ТУРИСТИЧНОЇ ДІЯЛЬНОСТІ</a:t>
            </a:r>
          </a:p>
          <a:p>
            <a:r>
              <a:rPr lang="uk-UA" dirty="0" smtClean="0"/>
              <a:t>ДО ПОЧАТКУ ХХ СТОЛІТТЯ – З 1860 Р. РОЗПОЧАЛИСЯ ТРАНСАТЛАНТИЧНІ ПОДОРОЖІ В АМЕРИКУ, СТВОРЮЮТЬСЯ ПЕРШІ ТУРИСТИЧНІ АГЕНЦІЇ В АНГЛІЇ ТА ФРАНЦІЇ</a:t>
            </a:r>
          </a:p>
          <a:p>
            <a:r>
              <a:rPr lang="uk-UA" dirty="0" smtClean="0"/>
              <a:t>З СЕРЕДИНИ ХІХ СТОЛІТТЯ – ФОРМУВАННЯ МІЖНАРОДНОЇ ТУРИСТИЧНОЇ ІНДУСТРІЇ, ВЖЕ ПІСЛЯ ПЕРШОЇ СВІТОВОЇ ВІЙНИ ТУРИЗМ ОХОПИВ КУРОРТИ ФРАНЦІЇ, ІТАЛІЇ, ШВЕЙЦАРІЇ; РОЗВИТОК ПОВІТРЯНОГО, АВТОМОБІЛЬНОГО ТРАНСПОРТУ; ЦЕЙ ПЕРІОД ОТРИМАВ НАЗВУ «АРИСТОКРАТИЧНОГО ТУРИЗМУ»</a:t>
            </a:r>
          </a:p>
          <a:p>
            <a:r>
              <a:rPr lang="uk-UA" dirty="0" smtClean="0"/>
              <a:t>З СЕРЕДИНИ ХХ СТОЛІТТЯ – ЕТАП РОЗВИТКУ МАСОВОГО МІЖНАРОДНОГО ТУРИЗМУ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83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ХВИЛІ РОЗВИТКУ ТУРИСТИЧНОГО РИНКУ НА СУЧАСНОМУ ЕТАПІ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727587" y="2367092"/>
            <a:ext cx="10550013" cy="4712134"/>
          </a:xfrm>
        </p:spPr>
        <p:txBody>
          <a:bodyPr>
            <a:normAutofit/>
          </a:bodyPr>
          <a:lstStyle/>
          <a:p>
            <a:r>
              <a:rPr lang="uk-UA" dirty="0" smtClean="0"/>
              <a:t>1 ХВИЛЯ – 1950-1960 Р. – БУРЕМНИЙ РОЗВИТОК (4-5% В РІК) В США, КАНАДІ, ЯПОНІЇ САМЕ ГРУПОВОГО ТУРИЗМУ, СТВОРЮЮТЬСЯ ВЕЛИКІ МІЖНАРОДНІ ТУРИСТИЧНІ ПІДПРИЄМСТВА</a:t>
            </a:r>
          </a:p>
          <a:p>
            <a:r>
              <a:rPr lang="uk-UA" dirty="0" smtClean="0"/>
              <a:t>2 ХВИЛЯ – 1970-1980 Р. – НА РИНОК ВИХОДЯТЬ ТНК (</a:t>
            </a:r>
            <a:r>
              <a:rPr lang="en-US" dirty="0" smtClean="0"/>
              <a:t>TUI)</a:t>
            </a:r>
            <a:r>
              <a:rPr lang="uk-UA" dirty="0" smtClean="0"/>
              <a:t>, СТВОРЕНО </a:t>
            </a:r>
            <a:r>
              <a:rPr lang="en-US" dirty="0" smtClean="0"/>
              <a:t>WTO</a:t>
            </a:r>
            <a:r>
              <a:rPr lang="uk-UA" dirty="0" smtClean="0"/>
              <a:t>, ЗРОСТАННЯ СЕГМЕНТОВАНОСТІ РИНКУ :  ТУРИЗМ ОСІБ «ТРЕТЬОГО» ВІКУ, КОНГРЕСНИЙ, СІЛЬСЬКИЙ ТУРИЗМ</a:t>
            </a:r>
          </a:p>
          <a:p>
            <a:r>
              <a:rPr lang="uk-UA" dirty="0" smtClean="0"/>
              <a:t>3 ХВИЛЯ – З 1990 Р. – ПЕРІОД ІНТЕНСИВНОГО РОЗВИТКУ В УМОВАХ ГЛОБАЛІЗАЦІЇ  СВІТОВОЇ ЕКОНОМІКИ – ЗАГОСТРЕННЯ КОНКУРЕНЦІЇ, НАСИЧЕННЯ РИНКУ РІЗНИМИ ТУРИСТИЧНИМИ ПОСЛУГАМИ, ЯКІСТЬ ПОСЛУГ ЯК КОНКУРЕНТНА ПЕРЕВАГА</a:t>
            </a:r>
          </a:p>
          <a:p>
            <a:r>
              <a:rPr lang="uk-UA" dirty="0" smtClean="0"/>
              <a:t>4 ХВИЛЯ – З 2020 Р. – СВІТОВА ТУРИСТИЧНА КРИЗА ЯК НАСЛІДОК ПАНДЕМІЇ </a:t>
            </a:r>
            <a:r>
              <a:rPr lang="en-US" dirty="0" smtClean="0"/>
              <a:t>COVID-19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07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ТЕНДЕНЦІЇ РОЗВИТКУ РИНКУ ТУРИСТИЧНИХ ПОСЛУГ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ВИСОКИЙ ДИНАМІЗМ РОЗВИТКУ ( ДО СВІТОВОЇ  ПАНДЕМІЇ </a:t>
            </a:r>
            <a:r>
              <a:rPr lang="en-US" dirty="0" smtClean="0"/>
              <a:t>COVID-19</a:t>
            </a:r>
            <a:r>
              <a:rPr lang="uk-UA" dirty="0" smtClean="0"/>
              <a:t>)</a:t>
            </a:r>
            <a:r>
              <a:rPr lang="en-US" dirty="0" smtClean="0"/>
              <a:t> – 5% </a:t>
            </a:r>
            <a:r>
              <a:rPr lang="uk-UA" dirty="0" smtClean="0"/>
              <a:t>ТЕМП ПРИРОСТУ КІЛЬКОСТІ ІНОЗЕМНИХ ТУРИСТІВ</a:t>
            </a:r>
          </a:p>
          <a:p>
            <a:r>
              <a:rPr lang="uk-UA" dirty="0" smtClean="0"/>
              <a:t>РОЗВИТОК НОВИХ ФОРМ ТРАНСНАЦІОНАЛІЗАЦІЇ – ГОРИЗОНТАЛЬНІ ТА ВЕРТИКАЛЬНІ ПОГЛИНАННЯ; СТРАТЕГІЧНІ АЛЬЯНСИ</a:t>
            </a:r>
          </a:p>
          <a:p>
            <a:r>
              <a:rPr lang="uk-UA" dirty="0" smtClean="0"/>
              <a:t>ПОДАЛЬША МОНОПОЛІЗАЦІЯ РИНКУ – В НІМЕЧЧИНІ 3 ТУРИСТИЧНІ ТУРОПЕРАТОРИ-ГІГАНТИ КОНТРОЛЮЮТЬ 70% РИНКУ, В БРИТАНІЇ ТА ФРАНЦІЇ – 3-4 ТУРОПЕРАТОРА КОНТРОЛЮЮТЬ ПОЛОВИНУ ТУРИСТИЧНОГО РИНКУ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718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ТЕНДЕНЦІЇ РОЗВИТКУ РИНКУ ТУРИСТИЧНИХ ПОСЛУГ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 smtClean="0"/>
              <a:t>ДИВЕРСИФІКАЦІЯ ТУРИСТИЧНОГО РИНКУ – БРИТАНСЬКА «</a:t>
            </a:r>
            <a:r>
              <a:rPr lang="en-US" dirty="0" smtClean="0"/>
              <a:t>HOLIDAY INN</a:t>
            </a:r>
            <a:r>
              <a:rPr lang="uk-UA" dirty="0" smtClean="0"/>
              <a:t>» ДО ГОТЕЛІВ, АВІАКОМПАНІЙ ДОЄДНАЛА КОМПАНІЮ З ВИРОБНИЦТВА МЕБЛІВ, ПОСУДУ, МАГАЗИНИ, ХАРЧОВІ ПІДПРИЄМСТВА</a:t>
            </a:r>
          </a:p>
          <a:p>
            <a:r>
              <a:rPr lang="uk-UA" dirty="0" smtClean="0"/>
              <a:t>КООПЕРАЦІЯ МАЛИХ І СЕРЕДНІХ РОЗДРІБНИХ ТУРИСТИЧНИХ ФІРМ ДЛЯ ЗАХИСТУ ВІД НЕДОБРОСОВІСНОЇ КОНКУРЕНЦІЇ</a:t>
            </a:r>
          </a:p>
          <a:p>
            <a:r>
              <a:rPr lang="uk-UA" dirty="0" smtClean="0"/>
              <a:t>ІНФОРМАТИЗАЦІЯ СВІТОВОГО РИНКУ ТУРИСТИЧНИХ ПОСЛУГ В ЦАРИНІ ПРОСУВАННЯ ТУРИСТИЧНИХ ПРОДУКТІВ – ФОРМУЄТЬСЯ ЄДИНИЙ ІНФОРМАЦІЙНИЙ ПРОСТІР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25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ТЕНДЕНЦІЇ РОЗВИТКУ РИИНКУ ТУРИСТИЧНИХ ПОСЛУГ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5" cy="4312488"/>
          </a:xfrm>
        </p:spPr>
        <p:txBody>
          <a:bodyPr>
            <a:normAutofit/>
          </a:bodyPr>
          <a:lstStyle/>
          <a:p>
            <a:r>
              <a:rPr lang="uk-UA" dirty="0" smtClean="0"/>
              <a:t>ПОСИЛЕННЯ ВЗАЄМОЗАЛЕЖНОСТІ ЦІН НА ТУРИСТИЧНІ ПОСЛУГИ В УСЬОМУ СВІТІ (ЯК НАСЛІДОК ЗРОСТАННЯ КУПІВЕЛЬ ТУРІВ ЧЕРЕЗ </a:t>
            </a:r>
            <a:r>
              <a:rPr lang="en-US" dirty="0" smtClean="0"/>
              <a:t>INTERNET</a:t>
            </a:r>
            <a:endParaRPr lang="uk-UA" dirty="0" smtClean="0"/>
          </a:p>
          <a:p>
            <a:r>
              <a:rPr lang="uk-UA" dirty="0" smtClean="0"/>
              <a:t>БУРХЛИВИЙ РОЗВИТОК КОМП’ЮТЕРНИХ СИСТЕМ БРОНЮВАННЯ (КСБ)</a:t>
            </a:r>
          </a:p>
          <a:p>
            <a:r>
              <a:rPr lang="uk-UA" dirty="0" smtClean="0"/>
              <a:t>ЗВУЖЕННЯ СПЕЦІАЛІЗАЦІЇ ( ЦЕНРИ ДЛЯ КОНФЕРЕНЦІЙ, БІЗНЕС-КЛУБИ, СПЕЦ. РЕСТОРАНИ)</a:t>
            </a:r>
          </a:p>
          <a:p>
            <a:r>
              <a:rPr lang="uk-UA" dirty="0" smtClean="0"/>
              <a:t>ІНДИВІДУАЛІЗАЦІЯ НАДАННЯ ТУРИСТИЧНИХ ПОСЛУГ</a:t>
            </a:r>
          </a:p>
          <a:p>
            <a:r>
              <a:rPr lang="uk-UA" dirty="0" smtClean="0"/>
              <a:t>ПОСИЛЕННЯ ДЕРЖАВНОЇ ПІДТРИМКИ ТУРИЗМУ</a:t>
            </a:r>
          </a:p>
          <a:p>
            <a:r>
              <a:rPr lang="uk-UA" dirty="0" smtClean="0"/>
              <a:t>ПОСИЛЕННЯ ЗВ’ЯЗКІВ РТП З ІНШИМИ РИНКАМИ (РОБОЧОЇ СИЛИ, НЕРУХОМОСТІ, КАПІТАЛУ,  ІННОВАЦІЙ)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674956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255</TotalTime>
  <Words>660</Words>
  <Application>Microsoft Office PowerPoint</Application>
  <PresentationFormat>Широкий екран</PresentationFormat>
  <Paragraphs>51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Arial</vt:lpstr>
      <vt:lpstr>Tw Cen MT</vt:lpstr>
      <vt:lpstr>Краплинка</vt:lpstr>
      <vt:lpstr>ІСТОРІЯ ФОРМУВАННЯ РИНКУ ТУРИСТИЧНИХ ПОСЛУГ</vt:lpstr>
      <vt:lpstr>ПРОБЛЕМИ ДО ОБГОВОРЕННЯ</vt:lpstr>
      <vt:lpstr>ВИНИКНЕННЯ ТУРИЗМУ ЯК ГАЛУЗІ ПОВ’ЯЗУЮТЬ З</vt:lpstr>
      <vt:lpstr>ПЕРІОДИЗАЦІЯ СТАНОВЛЕННЯ МІЖНАРОДНОГО ТУРИЗМУ</vt:lpstr>
      <vt:lpstr>УЗАГАЛЬНЕНІ ЕТАПИ РОЗВИТКУ РИНКУ ТУРИСТИЧНИХ ПОСЛУГ</vt:lpstr>
      <vt:lpstr>ХВИЛІ РОЗВИТКУ ТУРИСТИЧНОГО РИНКУ НА СУЧАСНОМУ ЕТАПІ</vt:lpstr>
      <vt:lpstr>ТЕНДЕНЦІЇ РОЗВИТКУ РИНКУ ТУРИСТИЧНИХ ПОСЛУГ</vt:lpstr>
      <vt:lpstr>ТЕНДЕНЦІЇ РОЗВИТКУ РИНКУ ТУРИСТИЧНИХ ПОСЛУГ</vt:lpstr>
      <vt:lpstr>ТЕНДЕНЦІЇ РОЗВИТКУ РИИНКУ ТУРИСТИЧНИХ ПОСЛУГ</vt:lpstr>
      <vt:lpstr>ХАРАКТЕРНІ КЛЮЧОВІ ОЗНАКИ СУЧАСНОГО РИНКУ ТУРИСТИЧНИХ ПОСЛУГ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ФОРМУВАННЯ РИНКУ ТУРИСТИЧНИХ ПОСЛУГ</dc:title>
  <dc:creator>Пользователь</dc:creator>
  <cp:lastModifiedBy>Пользователь</cp:lastModifiedBy>
  <cp:revision>19</cp:revision>
  <dcterms:created xsi:type="dcterms:W3CDTF">2020-12-18T11:44:56Z</dcterms:created>
  <dcterms:modified xsi:type="dcterms:W3CDTF">2020-12-18T16:00:20Z</dcterms:modified>
</cp:coreProperties>
</file>