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3"/>
  </p:notesMasterIdLst>
  <p:handoutMasterIdLst>
    <p:handoutMasterId r:id="rId14"/>
  </p:handoutMasterIdLst>
  <p:sldIdLst>
    <p:sldId id="286" r:id="rId2"/>
    <p:sldId id="293" r:id="rId3"/>
    <p:sldId id="297" r:id="rId4"/>
    <p:sldId id="320" r:id="rId5"/>
    <p:sldId id="299" r:id="rId6"/>
    <p:sldId id="296" r:id="rId7"/>
    <p:sldId id="310" r:id="rId8"/>
    <p:sldId id="301" r:id="rId9"/>
    <p:sldId id="317" r:id="rId10"/>
    <p:sldId id="324" r:id="rId11"/>
    <p:sldId id="325" r:id="rId12"/>
  </p:sldIdLst>
  <p:sldSz cx="9144000" cy="6858000" type="screen4x3"/>
  <p:notesSz cx="6735763" cy="98663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48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48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48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48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FB1503"/>
    <a:srgbClr val="006600"/>
    <a:srgbClr val="FE625E"/>
    <a:srgbClr val="660066"/>
    <a:srgbClr val="0000FF"/>
    <a:srgbClr val="333300"/>
    <a:srgbClr val="663300"/>
    <a:srgbClr val="CC6600"/>
    <a:srgbClr val="66FFFF"/>
    <a:srgbClr val="FD6A5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17" autoAdjust="0"/>
    <p:restoredTop sz="94683" autoAdjust="0"/>
  </p:normalViewPr>
  <p:slideViewPr>
    <p:cSldViewPr>
      <p:cViewPr varScale="1">
        <p:scale>
          <a:sx n="103" d="100"/>
          <a:sy n="103" d="100"/>
        </p:scale>
        <p:origin x="-2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12" y="-102"/>
      </p:cViewPr>
      <p:guideLst>
        <p:guide orient="horz" pos="3108"/>
        <p:guide pos="212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5373" y="0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285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6B0FE0B-9F51-449B-9F39-2C928BBC16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373" y="0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577" y="4686499"/>
            <a:ext cx="5388610" cy="4439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285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7EE05E2-A1A5-4968-8961-FFFAC1BE90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uk-UA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uk-UA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uk-UA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uk-UA"/>
              </a:p>
            </p:txBody>
          </p:sp>
        </p:grpSp>
      </p:grpSp>
      <p:sp>
        <p:nvSpPr>
          <p:cNvPr id="79939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9940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2FE15-1308-46B8-90B0-5A85B56B05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53B8ED-05BE-44B1-985E-29BF5B4E58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DF96DD-3C96-414D-AFD2-4FF0D3D84C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BD139-77B1-44EC-82AC-6F5C5614CE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D41887-64A5-493A-9DE8-BC5231B610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15C06-F9A6-41DA-82D8-46D237050F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F61F3-638F-45BC-B4C9-DE750A3403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D23AC8-6D5B-4443-9AC9-4D378B77EE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C3D8A3-21F7-42A0-A825-80A396BA85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15920-55F6-44F3-A52C-D31D6C1128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6F912-985A-4A0E-A3E6-732AC4B151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2056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2063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2094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2095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2096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2097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2098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2099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2100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2101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2102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2103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2104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2105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2106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2107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2108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2109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2110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2111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2112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2113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2114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2115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</p:grpSp>
          <p:grpSp>
            <p:nvGrpSpPr>
              <p:cNvPr id="2064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2065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2066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2067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2068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2069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2070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2071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2072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2073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2074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2075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2076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2077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2078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2079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2080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2081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2082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2083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2084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2085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2086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2087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2088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2089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2090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2091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2092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  <p:sp>
              <p:nvSpPr>
                <p:cNvPr id="2093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uk-UA"/>
                </a:p>
              </p:txBody>
            </p:sp>
          </p:grpSp>
        </p:grpSp>
        <p:sp>
          <p:nvSpPr>
            <p:cNvPr id="2057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2058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uk-UA"/>
            </a:p>
          </p:txBody>
        </p:sp>
        <p:grpSp>
          <p:nvGrpSpPr>
            <p:cNvPr id="2059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2060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2061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2062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uk-UA"/>
              </a:p>
            </p:txBody>
          </p:sp>
        </p:grpSp>
      </p:grpSp>
      <p:sp>
        <p:nvSpPr>
          <p:cNvPr id="2051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2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8913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8914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8915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474FC7C-3F5E-437A-BF9B-04D7BC1640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714348" y="1857364"/>
            <a:ext cx="778290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Взаємне розташування</a:t>
            </a:r>
          </a:p>
          <a:p>
            <a:pPr algn="ctr"/>
            <a:r>
              <a:rPr lang="uk-UA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прямих та площин</a:t>
            </a:r>
            <a:endParaRPr lang="ru-RU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428604"/>
            <a:ext cx="807249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Доведіть, що діагоналі </a:t>
            </a:r>
            <a:r>
              <a:rPr lang="uk-UA" sz="2800" b="1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AC</a:t>
            </a:r>
            <a:r>
              <a:rPr lang="uk-UA" sz="2800" b="1" baseline="-25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uk-UA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і</a:t>
            </a:r>
            <a:r>
              <a:rPr lang="el-GR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Β</a:t>
            </a:r>
            <a:r>
              <a:rPr lang="en-US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uk-UA" sz="2800" b="1" baseline="-25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uk-UA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куба </a:t>
            </a:r>
            <a:r>
              <a:rPr lang="uk-UA" sz="2800" b="1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ABCDA</a:t>
            </a:r>
            <a:r>
              <a:rPr lang="uk-UA" sz="2800" b="1" baseline="-25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uk-UA" sz="2800" b="1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uk-UA" sz="2800" b="1" baseline="-25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uk-UA" sz="2800" b="1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uk-UA" sz="2800" b="1" baseline="-25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uk-UA" sz="2800" b="1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uk-UA" sz="2800" b="1" baseline="-25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uk-UA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перетинаються і точкою перетину діляться пополам.</a:t>
            </a:r>
            <a:endParaRPr lang="uk-UA" sz="28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AutoShape 5"/>
          <p:cNvSpPr>
            <a:spLocks noChangeArrowheads="1"/>
          </p:cNvSpPr>
          <p:nvPr/>
        </p:nvSpPr>
        <p:spPr bwMode="auto">
          <a:xfrm>
            <a:off x="914400" y="2514600"/>
            <a:ext cx="4267200" cy="3276600"/>
          </a:xfrm>
          <a:prstGeom prst="cube">
            <a:avLst>
              <a:gd name="adj" fmla="val 30130"/>
            </a:avLst>
          </a:prstGeom>
          <a:noFill/>
          <a:ln w="38100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17" name="Freeform 6"/>
          <p:cNvSpPr>
            <a:spLocks/>
          </p:cNvSpPr>
          <p:nvPr/>
        </p:nvSpPr>
        <p:spPr bwMode="auto">
          <a:xfrm>
            <a:off x="1892300" y="4800600"/>
            <a:ext cx="3289300" cy="1588"/>
          </a:xfrm>
          <a:custGeom>
            <a:avLst/>
            <a:gdLst>
              <a:gd name="T0" fmla="*/ 2147483647 w 2072"/>
              <a:gd name="T1" fmla="*/ 0 h 1"/>
              <a:gd name="T2" fmla="*/ 0 w 2072"/>
              <a:gd name="T3" fmla="*/ 0 h 1"/>
              <a:gd name="T4" fmla="*/ 0 60000 65536"/>
              <a:gd name="T5" fmla="*/ 0 60000 65536"/>
              <a:gd name="T6" fmla="*/ 0 w 2072"/>
              <a:gd name="T7" fmla="*/ 0 h 1"/>
              <a:gd name="T8" fmla="*/ 2072 w 207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72" h="1">
                <a:moveTo>
                  <a:pt x="2072" y="0"/>
                </a:moveTo>
                <a:lnTo>
                  <a:pt x="0" y="0"/>
                </a:lnTo>
              </a:path>
            </a:pathLst>
          </a:custGeom>
          <a:noFill/>
          <a:ln w="38100" cap="flat">
            <a:solidFill>
              <a:schemeClr val="accent4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18" name="Line 7"/>
          <p:cNvSpPr>
            <a:spLocks noChangeShapeType="1"/>
          </p:cNvSpPr>
          <p:nvPr/>
        </p:nvSpPr>
        <p:spPr bwMode="auto">
          <a:xfrm>
            <a:off x="1905000" y="2514600"/>
            <a:ext cx="0" cy="2286000"/>
          </a:xfrm>
          <a:prstGeom prst="line">
            <a:avLst/>
          </a:prstGeom>
          <a:noFill/>
          <a:ln w="38100">
            <a:solidFill>
              <a:schemeClr val="accent4">
                <a:lumMod val="75000"/>
              </a:schemeClr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9" name="Freeform 8"/>
          <p:cNvSpPr>
            <a:spLocks/>
          </p:cNvSpPr>
          <p:nvPr/>
        </p:nvSpPr>
        <p:spPr bwMode="auto">
          <a:xfrm>
            <a:off x="914400" y="4775200"/>
            <a:ext cx="1003300" cy="1016000"/>
          </a:xfrm>
          <a:custGeom>
            <a:avLst/>
            <a:gdLst>
              <a:gd name="T0" fmla="*/ 2147483647 w 632"/>
              <a:gd name="T1" fmla="*/ 0 h 640"/>
              <a:gd name="T2" fmla="*/ 0 w 632"/>
              <a:gd name="T3" fmla="*/ 2147483647 h 640"/>
              <a:gd name="T4" fmla="*/ 0 60000 65536"/>
              <a:gd name="T5" fmla="*/ 0 60000 65536"/>
              <a:gd name="T6" fmla="*/ 0 w 632"/>
              <a:gd name="T7" fmla="*/ 0 h 640"/>
              <a:gd name="T8" fmla="*/ 632 w 632"/>
              <a:gd name="T9" fmla="*/ 640 h 64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32" h="640">
                <a:moveTo>
                  <a:pt x="632" y="0"/>
                </a:moveTo>
                <a:lnTo>
                  <a:pt x="0" y="640"/>
                </a:lnTo>
              </a:path>
            </a:pathLst>
          </a:custGeom>
          <a:noFill/>
          <a:ln w="38100" cap="flat">
            <a:solidFill>
              <a:schemeClr val="accent4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685800" y="5791200"/>
            <a:ext cx="4010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 smtClean="0"/>
              <a:t>C</a:t>
            </a:r>
            <a:endParaRPr lang="ru-RU" sz="2800" dirty="0"/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1500166" y="4429132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/>
              <a:t>D</a:t>
            </a:r>
            <a:endParaRPr lang="ru-RU" sz="2800" dirty="0"/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5181600" y="4648200"/>
            <a:ext cx="3994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 smtClean="0"/>
              <a:t>A</a:t>
            </a:r>
            <a:endParaRPr lang="ru-RU" sz="2800" dirty="0"/>
          </a:p>
        </p:txBody>
      </p:sp>
      <p:sp>
        <p:nvSpPr>
          <p:cNvPr id="23" name="Text Box 12"/>
          <p:cNvSpPr txBox="1">
            <a:spLocks noChangeArrowheads="1"/>
          </p:cNvSpPr>
          <p:nvPr/>
        </p:nvSpPr>
        <p:spPr bwMode="auto">
          <a:xfrm>
            <a:off x="4357686" y="5715016"/>
            <a:ext cx="4413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/>
              <a:t>В</a:t>
            </a:r>
          </a:p>
        </p:txBody>
      </p:sp>
      <p:sp>
        <p:nvSpPr>
          <p:cNvPr id="24" name="Text Box 13"/>
          <p:cNvSpPr txBox="1">
            <a:spLocks noChangeArrowheads="1"/>
          </p:cNvSpPr>
          <p:nvPr/>
        </p:nvSpPr>
        <p:spPr bwMode="auto">
          <a:xfrm>
            <a:off x="1357290" y="2000240"/>
            <a:ext cx="762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smtClean="0"/>
              <a:t>D</a:t>
            </a:r>
            <a:r>
              <a:rPr lang="ru-RU" sz="2800" baseline="-25000" dirty="0" smtClean="0"/>
              <a:t>1</a:t>
            </a:r>
            <a:endParaRPr lang="ru-RU" sz="2800" dirty="0"/>
          </a:p>
        </p:txBody>
      </p:sp>
      <p:sp>
        <p:nvSpPr>
          <p:cNvPr id="25" name="Text Box 14"/>
          <p:cNvSpPr txBox="1">
            <a:spLocks noChangeArrowheads="1"/>
          </p:cNvSpPr>
          <p:nvPr/>
        </p:nvSpPr>
        <p:spPr bwMode="auto">
          <a:xfrm>
            <a:off x="5105400" y="2071688"/>
            <a:ext cx="5309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 smtClean="0"/>
              <a:t>A</a:t>
            </a:r>
            <a:r>
              <a:rPr lang="ru-RU" sz="2800" baseline="-25000" dirty="0" smtClean="0"/>
              <a:t>1</a:t>
            </a:r>
            <a:endParaRPr lang="ru-RU" sz="2800" dirty="0"/>
          </a:p>
        </p:txBody>
      </p:sp>
      <p:sp>
        <p:nvSpPr>
          <p:cNvPr id="26" name="Text Box 15"/>
          <p:cNvSpPr txBox="1">
            <a:spLocks noChangeArrowheads="1"/>
          </p:cNvSpPr>
          <p:nvPr/>
        </p:nvSpPr>
        <p:spPr bwMode="auto">
          <a:xfrm>
            <a:off x="4214810" y="3286124"/>
            <a:ext cx="52770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 smtClean="0"/>
              <a:t>B</a:t>
            </a:r>
            <a:r>
              <a:rPr lang="ru-RU" sz="2800" baseline="-25000" dirty="0" smtClean="0"/>
              <a:t>1</a:t>
            </a:r>
            <a:endParaRPr lang="ru-RU" sz="2800" dirty="0"/>
          </a:p>
        </p:txBody>
      </p:sp>
      <p:sp>
        <p:nvSpPr>
          <p:cNvPr id="27" name="Text Box 16"/>
          <p:cNvSpPr txBox="1">
            <a:spLocks noChangeArrowheads="1"/>
          </p:cNvSpPr>
          <p:nvPr/>
        </p:nvSpPr>
        <p:spPr bwMode="auto">
          <a:xfrm>
            <a:off x="457200" y="3048000"/>
            <a:ext cx="53251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 smtClean="0"/>
              <a:t>C</a:t>
            </a:r>
            <a:r>
              <a:rPr lang="ru-RU" sz="2800" baseline="-25000" dirty="0" smtClean="0"/>
              <a:t>1</a:t>
            </a:r>
            <a:endParaRPr lang="ru-RU" sz="2800" dirty="0"/>
          </a:p>
        </p:txBody>
      </p:sp>
      <p:sp>
        <p:nvSpPr>
          <p:cNvPr id="31" name="Text Box 22"/>
          <p:cNvSpPr txBox="1">
            <a:spLocks noChangeArrowheads="1"/>
          </p:cNvSpPr>
          <p:nvPr/>
        </p:nvSpPr>
        <p:spPr bwMode="auto">
          <a:xfrm>
            <a:off x="2428860" y="3643314"/>
            <a:ext cx="481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/>
              <a:t>M</a:t>
            </a:r>
            <a:endParaRPr lang="ru-RU" sz="2800" dirty="0"/>
          </a:p>
        </p:txBody>
      </p:sp>
      <p:cxnSp>
        <p:nvCxnSpPr>
          <p:cNvPr id="38" name="Прямая соединительная линия 37"/>
          <p:cNvCxnSpPr/>
          <p:nvPr/>
        </p:nvCxnSpPr>
        <p:spPr bwMode="auto">
          <a:xfrm>
            <a:off x="928662" y="3500438"/>
            <a:ext cx="4286280" cy="128588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B1503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Прямая соединительная линия 39"/>
          <p:cNvCxnSpPr/>
          <p:nvPr/>
        </p:nvCxnSpPr>
        <p:spPr bwMode="auto">
          <a:xfrm rot="16200000" flipV="1">
            <a:off x="1464447" y="3036091"/>
            <a:ext cx="3214710" cy="228601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B1503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Прямоугольник 46"/>
          <p:cNvSpPr/>
          <p:nvPr/>
        </p:nvSpPr>
        <p:spPr>
          <a:xfrm>
            <a:off x="7000892" y="1571612"/>
            <a:ext cx="133562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n w="10541" cmpd="sng">
                  <a:solidFill>
                    <a:srgbClr val="FB1503"/>
                  </a:solidFill>
                  <a:prstDash val="solid"/>
                </a:ln>
                <a:solidFill>
                  <a:srgbClr val="00B050"/>
                </a:solidFill>
              </a:rPr>
              <a:t>№</a:t>
            </a:r>
            <a:r>
              <a:rPr lang="en-US" b="1" dirty="0" smtClean="0">
                <a:ln w="10541" cmpd="sng">
                  <a:solidFill>
                    <a:srgbClr val="FB1503"/>
                  </a:solidFill>
                  <a:prstDash val="solid"/>
                </a:ln>
                <a:solidFill>
                  <a:srgbClr val="00B050"/>
                </a:solidFill>
              </a:rPr>
              <a:t>2</a:t>
            </a:r>
            <a:endParaRPr lang="ru-RU" b="1" dirty="0">
              <a:ln w="10541" cmpd="sng">
                <a:solidFill>
                  <a:srgbClr val="FB1503"/>
                </a:solidFill>
                <a:prstDash val="solid"/>
              </a:ln>
              <a:solidFill>
                <a:srgbClr val="00B050"/>
              </a:solidFill>
            </a:endParaRPr>
          </a:p>
        </p:txBody>
      </p:sp>
      <p:sp>
        <p:nvSpPr>
          <p:cNvPr id="28" name="Овал 27"/>
          <p:cNvSpPr/>
          <p:nvPr/>
        </p:nvSpPr>
        <p:spPr bwMode="auto">
          <a:xfrm>
            <a:off x="3000364" y="4071942"/>
            <a:ext cx="142876" cy="142876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4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285728"/>
            <a:ext cx="800105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В тетраедрі </a:t>
            </a:r>
            <a:r>
              <a:rPr lang="en-US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DABC</a:t>
            </a:r>
            <a:r>
              <a:rPr lang="uk-UA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uk-UA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всі ребра якого рівні, </a:t>
            </a:r>
            <a:r>
              <a:rPr lang="uk-UA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точки </a:t>
            </a:r>
            <a:r>
              <a:rPr lang="el-GR" sz="2800" b="1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Μ, Ν,</a:t>
            </a:r>
            <a:r>
              <a:rPr lang="uk-UA" sz="2800" b="1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К, </a:t>
            </a:r>
            <a:r>
              <a:rPr lang="en-US" sz="2800" b="1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lang="uk-UA" sz="2800" b="1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—</a:t>
            </a:r>
            <a:r>
              <a:rPr lang="uk-UA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середини ребер </a:t>
            </a:r>
            <a:r>
              <a:rPr lang="en-US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AD</a:t>
            </a:r>
            <a:r>
              <a:rPr lang="uk-UA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BD</a:t>
            </a:r>
            <a:r>
              <a:rPr lang="uk-UA" sz="2800" b="1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, BC, </a:t>
            </a:r>
            <a:r>
              <a:rPr lang="en-US" sz="2800" b="1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AC</a:t>
            </a:r>
            <a:r>
              <a:rPr lang="uk-UA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відповідно. Доведіть, що прямі </a:t>
            </a:r>
            <a:r>
              <a:rPr lang="uk-UA" sz="2800" b="1" i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МК</a:t>
            </a:r>
            <a:r>
              <a:rPr lang="uk-UA" sz="2800" b="1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і </a:t>
            </a:r>
            <a:r>
              <a:rPr lang="en-US" sz="2800" b="1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NL </a:t>
            </a:r>
            <a:r>
              <a:rPr lang="uk-UA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перетинаються під прямим кутом.</a:t>
            </a:r>
            <a:endParaRPr lang="uk-UA" sz="28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 bwMode="auto">
          <a:xfrm rot="5400000" flipH="1" flipV="1">
            <a:off x="2107391" y="2536027"/>
            <a:ext cx="2500329" cy="228601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Прямая соединительная линия 5"/>
          <p:cNvCxnSpPr/>
          <p:nvPr/>
        </p:nvCxnSpPr>
        <p:spPr bwMode="auto">
          <a:xfrm rot="5400000">
            <a:off x="2750333" y="3679033"/>
            <a:ext cx="3000394" cy="50006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Прямая соединительная линия 6"/>
          <p:cNvCxnSpPr/>
          <p:nvPr/>
        </p:nvCxnSpPr>
        <p:spPr bwMode="auto">
          <a:xfrm>
            <a:off x="4500562" y="2428868"/>
            <a:ext cx="2803580" cy="158096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Овал 10"/>
          <p:cNvSpPr/>
          <p:nvPr/>
        </p:nvSpPr>
        <p:spPr bwMode="auto">
          <a:xfrm>
            <a:off x="3357554" y="3643314"/>
            <a:ext cx="71438" cy="7143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4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 bwMode="auto">
          <a:xfrm flipV="1">
            <a:off x="2285986" y="4071942"/>
            <a:ext cx="4929220" cy="857257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accent4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Прямая соединительная линия 12"/>
          <p:cNvCxnSpPr/>
          <p:nvPr/>
        </p:nvCxnSpPr>
        <p:spPr bwMode="auto">
          <a:xfrm rot="10800000" flipV="1">
            <a:off x="4000497" y="4009830"/>
            <a:ext cx="3303647" cy="141943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Прямая соединительная линия 13"/>
          <p:cNvCxnSpPr/>
          <p:nvPr/>
        </p:nvCxnSpPr>
        <p:spPr bwMode="auto">
          <a:xfrm>
            <a:off x="2214546" y="4929198"/>
            <a:ext cx="1785950" cy="50006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Прямоугольник 15"/>
          <p:cNvSpPr/>
          <p:nvPr/>
        </p:nvSpPr>
        <p:spPr>
          <a:xfrm>
            <a:off x="3929058" y="2143116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D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6000760" y="2643182"/>
            <a:ext cx="5683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 smtClean="0">
                <a:ln>
                  <a:solidFill>
                    <a:srgbClr val="FB1503"/>
                  </a:solidFill>
                </a:ln>
                <a:solidFill>
                  <a:srgbClr val="C00000"/>
                </a:solidFill>
                <a:latin typeface="Times New Roman" pitchFamily="18" charset="0"/>
              </a:rPr>
              <a:t>М</a:t>
            </a:r>
            <a:endParaRPr lang="ru-RU" sz="3200" b="1" dirty="0">
              <a:ln>
                <a:solidFill>
                  <a:srgbClr val="FB1503"/>
                </a:solidFill>
              </a:ln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19" name="Text Box 13"/>
          <p:cNvSpPr txBox="1">
            <a:spLocks noChangeArrowheads="1"/>
          </p:cNvSpPr>
          <p:nvPr/>
        </p:nvSpPr>
        <p:spPr bwMode="auto">
          <a:xfrm>
            <a:off x="7358082" y="3857628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</a:rPr>
              <a:t>А</a:t>
            </a:r>
          </a:p>
        </p:txBody>
      </p:sp>
      <p:sp>
        <p:nvSpPr>
          <p:cNvPr id="20" name="Text Box 15"/>
          <p:cNvSpPr txBox="1">
            <a:spLocks noChangeArrowheads="1"/>
          </p:cNvSpPr>
          <p:nvPr/>
        </p:nvSpPr>
        <p:spPr bwMode="auto">
          <a:xfrm>
            <a:off x="3714744" y="5429264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</a:rPr>
              <a:t>С</a:t>
            </a:r>
          </a:p>
        </p:txBody>
      </p:sp>
      <p:sp>
        <p:nvSpPr>
          <p:cNvPr id="21" name="Text Box 14"/>
          <p:cNvSpPr txBox="1">
            <a:spLocks noChangeArrowheads="1"/>
          </p:cNvSpPr>
          <p:nvPr/>
        </p:nvSpPr>
        <p:spPr bwMode="auto">
          <a:xfrm>
            <a:off x="1714480" y="4714884"/>
            <a:ext cx="4556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</a:rPr>
              <a:t>В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2857488" y="3071810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n>
                  <a:solidFill>
                    <a:srgbClr val="FB1503"/>
                  </a:solidFill>
                </a:ln>
                <a:solidFill>
                  <a:srgbClr val="C00000"/>
                </a:solidFill>
                <a:latin typeface="Times New Roman" pitchFamily="18" charset="0"/>
              </a:rPr>
              <a:t>N</a:t>
            </a:r>
            <a:endParaRPr lang="ru-RU" sz="3200" b="1" dirty="0">
              <a:ln>
                <a:solidFill>
                  <a:srgbClr val="FB1503"/>
                </a:solidFill>
              </a:ln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51" name="Овал 50"/>
          <p:cNvSpPr/>
          <p:nvPr/>
        </p:nvSpPr>
        <p:spPr bwMode="auto">
          <a:xfrm>
            <a:off x="5857884" y="3143248"/>
            <a:ext cx="71438" cy="7143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4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2" name="Овал 51"/>
          <p:cNvSpPr/>
          <p:nvPr/>
        </p:nvSpPr>
        <p:spPr bwMode="auto">
          <a:xfrm>
            <a:off x="5429256" y="4786322"/>
            <a:ext cx="71438" cy="7143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4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3" name="Овал 52"/>
          <p:cNvSpPr/>
          <p:nvPr/>
        </p:nvSpPr>
        <p:spPr bwMode="auto">
          <a:xfrm flipH="1">
            <a:off x="3071802" y="5143512"/>
            <a:ext cx="71438" cy="7143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4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56" name="Прямая соединительная линия 55"/>
          <p:cNvCxnSpPr>
            <a:stCxn id="11" idx="1"/>
          </p:cNvCxnSpPr>
          <p:nvPr/>
        </p:nvCxnSpPr>
        <p:spPr bwMode="auto">
          <a:xfrm rot="5400000" flipH="1" flipV="1">
            <a:off x="4393405" y="2189297"/>
            <a:ext cx="439090" cy="248986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B1503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Прямая соединительная линия 67"/>
          <p:cNvCxnSpPr>
            <a:stCxn id="53" idx="2"/>
          </p:cNvCxnSpPr>
          <p:nvPr/>
        </p:nvCxnSpPr>
        <p:spPr bwMode="auto">
          <a:xfrm flipV="1">
            <a:off x="3143240" y="4786322"/>
            <a:ext cx="2346992" cy="39290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B1503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71" name="Прямоугольник 70"/>
          <p:cNvSpPr/>
          <p:nvPr/>
        </p:nvSpPr>
        <p:spPr>
          <a:xfrm>
            <a:off x="2500298" y="5072074"/>
            <a:ext cx="5036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n>
                  <a:solidFill>
                    <a:srgbClr val="FB1503"/>
                  </a:solidFill>
                </a:ln>
                <a:solidFill>
                  <a:srgbClr val="C00000"/>
                </a:solidFill>
                <a:latin typeface="Times New Roman" pitchFamily="18" charset="0"/>
              </a:rPr>
              <a:t>K</a:t>
            </a:r>
            <a:endParaRPr lang="ru-RU" sz="3200" b="1" dirty="0">
              <a:ln>
                <a:solidFill>
                  <a:srgbClr val="FB1503"/>
                </a:solidFill>
              </a:ln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5500694" y="4714884"/>
            <a:ext cx="458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n>
                  <a:solidFill>
                    <a:srgbClr val="FB1503"/>
                  </a:solidFill>
                </a:ln>
                <a:solidFill>
                  <a:srgbClr val="C00000"/>
                </a:solidFill>
                <a:latin typeface="Times New Roman" pitchFamily="18" charset="0"/>
              </a:rPr>
              <a:t>L</a:t>
            </a:r>
            <a:endParaRPr lang="ru-RU" sz="3200" b="1" dirty="0">
              <a:ln>
                <a:solidFill>
                  <a:srgbClr val="FB1503"/>
                </a:solidFill>
              </a:ln>
              <a:solidFill>
                <a:srgbClr val="C00000"/>
              </a:solidFill>
              <a:latin typeface="Times New Roman" pitchFamily="18" charset="0"/>
            </a:endParaRPr>
          </a:p>
        </p:txBody>
      </p:sp>
      <p:cxnSp>
        <p:nvCxnSpPr>
          <p:cNvPr id="74" name="Прямая соединительная линия 73"/>
          <p:cNvCxnSpPr>
            <a:stCxn id="51" idx="3"/>
            <a:endCxn id="52" idx="0"/>
          </p:cNvCxnSpPr>
          <p:nvPr/>
        </p:nvCxnSpPr>
        <p:spPr bwMode="auto">
          <a:xfrm rot="5400000">
            <a:off x="4875612" y="3793588"/>
            <a:ext cx="1582098" cy="40337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B150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Прямая соединительная линия 74"/>
          <p:cNvCxnSpPr>
            <a:endCxn id="53" idx="1"/>
          </p:cNvCxnSpPr>
          <p:nvPr/>
        </p:nvCxnSpPr>
        <p:spPr bwMode="auto">
          <a:xfrm rot="5400000">
            <a:off x="2512928" y="4263166"/>
            <a:ext cx="1510659" cy="27095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B150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Прямая соединительная линия 77"/>
          <p:cNvCxnSpPr>
            <a:stCxn id="51" idx="3"/>
            <a:endCxn id="53" idx="2"/>
          </p:cNvCxnSpPr>
          <p:nvPr/>
        </p:nvCxnSpPr>
        <p:spPr bwMode="auto">
          <a:xfrm rot="5400000">
            <a:off x="3518290" y="2829174"/>
            <a:ext cx="1975007" cy="272510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B1503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Прямая соединительная линия 80"/>
          <p:cNvCxnSpPr>
            <a:stCxn id="11" idx="6"/>
            <a:endCxn id="52" idx="1"/>
          </p:cNvCxnSpPr>
          <p:nvPr/>
        </p:nvCxnSpPr>
        <p:spPr bwMode="auto">
          <a:xfrm>
            <a:off x="3428992" y="3679033"/>
            <a:ext cx="2010726" cy="111775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B1503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84" name="Прямоугольник 83"/>
          <p:cNvSpPr/>
          <p:nvPr/>
        </p:nvSpPr>
        <p:spPr>
          <a:xfrm>
            <a:off x="500034" y="2285992"/>
            <a:ext cx="133562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n w="10541" cmpd="sng">
                  <a:solidFill>
                    <a:srgbClr val="FB1503"/>
                  </a:solidFill>
                  <a:prstDash val="solid"/>
                </a:ln>
                <a:solidFill>
                  <a:srgbClr val="00B050"/>
                </a:solidFill>
              </a:rPr>
              <a:t>№</a:t>
            </a:r>
            <a:r>
              <a:rPr lang="en-US" b="1" dirty="0" smtClean="0">
                <a:ln w="10541" cmpd="sng">
                  <a:solidFill>
                    <a:srgbClr val="FB1503"/>
                  </a:solidFill>
                  <a:prstDash val="solid"/>
                </a:ln>
                <a:solidFill>
                  <a:srgbClr val="00B050"/>
                </a:solidFill>
              </a:rPr>
              <a:t>3</a:t>
            </a:r>
            <a:endParaRPr lang="ru-RU" b="1" dirty="0">
              <a:ln w="10541" cmpd="sng">
                <a:solidFill>
                  <a:srgbClr val="FB1503"/>
                </a:solidFill>
                <a:prstDash val="solid"/>
              </a:ln>
              <a:solidFill>
                <a:srgbClr val="00B050"/>
              </a:solidFill>
            </a:endParaRPr>
          </a:p>
        </p:txBody>
      </p:sp>
      <p:sp>
        <p:nvSpPr>
          <p:cNvPr id="28" name="Овал 27"/>
          <p:cNvSpPr/>
          <p:nvPr/>
        </p:nvSpPr>
        <p:spPr bwMode="auto">
          <a:xfrm>
            <a:off x="4357686" y="4143380"/>
            <a:ext cx="142876" cy="142876"/>
          </a:xfrm>
          <a:prstGeom prst="ellipse">
            <a:avLst/>
          </a:prstGeom>
          <a:solidFill>
            <a:srgbClr val="FB150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4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143372" y="3500438"/>
            <a:ext cx="5036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O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 descr="Широкий диагональный 2"/>
          <p:cNvSpPr>
            <a:spLocks noChangeArrowheads="1"/>
          </p:cNvSpPr>
          <p:nvPr/>
        </p:nvSpPr>
        <p:spPr bwMode="auto">
          <a:xfrm>
            <a:off x="1044575" y="404813"/>
            <a:ext cx="2684463" cy="5589587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484438" y="2205038"/>
            <a:ext cx="5016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K</a:t>
            </a:r>
            <a:endParaRPr lang="ru-RU" sz="3200" b="1">
              <a:solidFill>
                <a:srgbClr val="0000CC"/>
              </a:solidFill>
              <a:latin typeface="Times New Roman" pitchFamily="18" charset="0"/>
            </a:endParaRPr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1044575" y="1882775"/>
            <a:ext cx="3611563" cy="4111625"/>
            <a:chOff x="1202" y="1026"/>
            <a:chExt cx="1769" cy="2268"/>
          </a:xfrm>
        </p:grpSpPr>
        <p:sp>
          <p:nvSpPr>
            <p:cNvPr id="6" name="AutoShape 7"/>
            <p:cNvSpPr>
              <a:spLocks noChangeArrowheads="1"/>
            </p:cNvSpPr>
            <p:nvPr/>
          </p:nvSpPr>
          <p:spPr bwMode="auto">
            <a:xfrm>
              <a:off x="1202" y="1026"/>
              <a:ext cx="1768" cy="2268"/>
            </a:xfrm>
            <a:prstGeom prst="cube">
              <a:avLst>
                <a:gd name="adj" fmla="val 25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>
              <a:off x="1655" y="1026"/>
              <a:ext cx="45" cy="181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8" name="Line 9"/>
            <p:cNvSpPr>
              <a:spLocks noChangeShapeType="1"/>
            </p:cNvSpPr>
            <p:nvPr/>
          </p:nvSpPr>
          <p:spPr bwMode="auto">
            <a:xfrm flipH="1">
              <a:off x="1701" y="2840"/>
              <a:ext cx="127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 flipH="1">
              <a:off x="1202" y="2840"/>
              <a:ext cx="499" cy="45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10" name="Oval 12"/>
          <p:cNvSpPr>
            <a:spLocks noChangeArrowheads="1"/>
          </p:cNvSpPr>
          <p:nvPr/>
        </p:nvSpPr>
        <p:spPr bwMode="auto">
          <a:xfrm>
            <a:off x="1785938" y="5911850"/>
            <a:ext cx="182562" cy="1651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488950" y="574675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А</a:t>
            </a:r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3636963" y="5911850"/>
            <a:ext cx="455612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В</a:t>
            </a: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4656138" y="4845050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С</a:t>
            </a:r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1508125" y="4598988"/>
            <a:ext cx="4778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D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395288" y="2378075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А</a:t>
            </a:r>
            <a:r>
              <a:rPr lang="en-US" sz="3200" b="1" baseline="-25000">
                <a:latin typeface="Times New Roman" pitchFamily="18" charset="0"/>
              </a:rPr>
              <a:t>1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6" name="Text Box 18"/>
          <p:cNvSpPr txBox="1">
            <a:spLocks noChangeArrowheads="1"/>
          </p:cNvSpPr>
          <p:nvPr/>
        </p:nvSpPr>
        <p:spPr bwMode="auto">
          <a:xfrm>
            <a:off x="1600200" y="1308100"/>
            <a:ext cx="6111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D</a:t>
            </a:r>
            <a:r>
              <a:rPr lang="en-US" sz="3200" b="1" baseline="-25000">
                <a:latin typeface="Times New Roman" pitchFamily="18" charset="0"/>
              </a:rPr>
              <a:t>1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7" name="Text Box 19"/>
          <p:cNvSpPr txBox="1">
            <a:spLocks noChangeArrowheads="1"/>
          </p:cNvSpPr>
          <p:nvPr/>
        </p:nvSpPr>
        <p:spPr bwMode="auto">
          <a:xfrm>
            <a:off x="4562475" y="1471613"/>
            <a:ext cx="609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С</a:t>
            </a:r>
            <a:r>
              <a:rPr lang="en-US" sz="3200" b="1" baseline="-25000">
                <a:latin typeface="Times New Roman" pitchFamily="18" charset="0"/>
              </a:rPr>
              <a:t>1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8" name="Text Box 20"/>
          <p:cNvSpPr txBox="1">
            <a:spLocks noChangeArrowheads="1"/>
          </p:cNvSpPr>
          <p:nvPr/>
        </p:nvSpPr>
        <p:spPr bwMode="auto">
          <a:xfrm>
            <a:off x="3190875" y="2705100"/>
            <a:ext cx="5889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B</a:t>
            </a:r>
            <a:r>
              <a:rPr lang="en-US" sz="3200" b="1" baseline="-25000">
                <a:latin typeface="Times New Roman" pitchFamily="18" charset="0"/>
              </a:rPr>
              <a:t>1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1414463" y="5994400"/>
            <a:ext cx="5000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H</a:t>
            </a:r>
            <a:endParaRPr lang="ru-RU" sz="3200" b="1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20" name="Line 23"/>
          <p:cNvSpPr>
            <a:spLocks noChangeShapeType="1"/>
          </p:cNvSpPr>
          <p:nvPr/>
        </p:nvSpPr>
        <p:spPr bwMode="auto">
          <a:xfrm flipH="1">
            <a:off x="1878013" y="2708275"/>
            <a:ext cx="1181100" cy="3286125"/>
          </a:xfrm>
          <a:prstGeom prst="line">
            <a:avLst/>
          </a:prstGeom>
          <a:noFill/>
          <a:ln w="38100">
            <a:solidFill>
              <a:srgbClr val="CC66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" name="Line 24"/>
          <p:cNvSpPr>
            <a:spLocks noChangeShapeType="1"/>
          </p:cNvSpPr>
          <p:nvPr/>
        </p:nvSpPr>
        <p:spPr bwMode="auto">
          <a:xfrm>
            <a:off x="2524125" y="270668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2" name="Oval 27"/>
          <p:cNvSpPr>
            <a:spLocks noChangeArrowheads="1"/>
          </p:cNvSpPr>
          <p:nvPr/>
        </p:nvSpPr>
        <p:spPr bwMode="auto">
          <a:xfrm>
            <a:off x="2916238" y="2708275"/>
            <a:ext cx="184150" cy="1651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28"/>
          <p:cNvSpPr>
            <a:spLocks/>
          </p:cNvSpPr>
          <p:nvPr/>
        </p:nvSpPr>
        <p:spPr bwMode="auto">
          <a:xfrm>
            <a:off x="3729038" y="2767013"/>
            <a:ext cx="1587" cy="3224212"/>
          </a:xfrm>
          <a:custGeom>
            <a:avLst/>
            <a:gdLst>
              <a:gd name="T0" fmla="*/ 0 w 1"/>
              <a:gd name="T1" fmla="*/ 2147483647 h 2031"/>
              <a:gd name="T2" fmla="*/ 0 w 1"/>
              <a:gd name="T3" fmla="*/ 0 h 2031"/>
              <a:gd name="T4" fmla="*/ 0 60000 65536"/>
              <a:gd name="T5" fmla="*/ 0 60000 65536"/>
              <a:gd name="T6" fmla="*/ 0 w 1"/>
              <a:gd name="T7" fmla="*/ 0 h 2031"/>
              <a:gd name="T8" fmla="*/ 1 w 1"/>
              <a:gd name="T9" fmla="*/ 2031 h 203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2031">
                <a:moveTo>
                  <a:pt x="0" y="2031"/>
                </a:moveTo>
                <a:lnTo>
                  <a:pt x="0" y="0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Freeform 36"/>
          <p:cNvSpPr>
            <a:spLocks/>
          </p:cNvSpPr>
          <p:nvPr/>
        </p:nvSpPr>
        <p:spPr bwMode="auto">
          <a:xfrm>
            <a:off x="2995613" y="549275"/>
            <a:ext cx="785812" cy="2254250"/>
          </a:xfrm>
          <a:custGeom>
            <a:avLst/>
            <a:gdLst>
              <a:gd name="T0" fmla="*/ 1247475845 w 495"/>
              <a:gd name="T1" fmla="*/ 0 h 1420"/>
              <a:gd name="T2" fmla="*/ 0 w 495"/>
              <a:gd name="T3" fmla="*/ 2147483647 h 1420"/>
              <a:gd name="T4" fmla="*/ 0 60000 65536"/>
              <a:gd name="T5" fmla="*/ 0 60000 65536"/>
              <a:gd name="T6" fmla="*/ 0 w 495"/>
              <a:gd name="T7" fmla="*/ 0 h 1420"/>
              <a:gd name="T8" fmla="*/ 495 w 495"/>
              <a:gd name="T9" fmla="*/ 1420 h 142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95" h="1420">
                <a:moveTo>
                  <a:pt x="495" y="0"/>
                </a:moveTo>
                <a:lnTo>
                  <a:pt x="0" y="1420"/>
                </a:lnTo>
              </a:path>
            </a:pathLst>
          </a:custGeom>
          <a:noFill/>
          <a:ln w="38100">
            <a:solidFill>
              <a:srgbClr val="CC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Freeform 37"/>
          <p:cNvSpPr>
            <a:spLocks/>
          </p:cNvSpPr>
          <p:nvPr/>
        </p:nvSpPr>
        <p:spPr bwMode="auto">
          <a:xfrm>
            <a:off x="3708400" y="404813"/>
            <a:ext cx="33338" cy="2374900"/>
          </a:xfrm>
          <a:custGeom>
            <a:avLst/>
            <a:gdLst>
              <a:gd name="T0" fmla="*/ 52924874 w 21"/>
              <a:gd name="T1" fmla="*/ 2147483647 h 1496"/>
              <a:gd name="T2" fmla="*/ 0 w 21"/>
              <a:gd name="T3" fmla="*/ 0 h 1496"/>
              <a:gd name="T4" fmla="*/ 0 60000 65536"/>
              <a:gd name="T5" fmla="*/ 0 60000 65536"/>
              <a:gd name="T6" fmla="*/ 0 w 21"/>
              <a:gd name="T7" fmla="*/ 0 h 1496"/>
              <a:gd name="T8" fmla="*/ 21 w 21"/>
              <a:gd name="T9" fmla="*/ 1496 h 149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" h="1496">
                <a:moveTo>
                  <a:pt x="21" y="1496"/>
                </a:moveTo>
                <a:lnTo>
                  <a:pt x="0" y="0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Oval 29"/>
          <p:cNvSpPr>
            <a:spLocks noChangeArrowheads="1"/>
          </p:cNvSpPr>
          <p:nvPr/>
        </p:nvSpPr>
        <p:spPr bwMode="auto">
          <a:xfrm>
            <a:off x="3636963" y="650875"/>
            <a:ext cx="184150" cy="16351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Text Box 41"/>
          <p:cNvSpPr txBox="1">
            <a:spLocks noChangeArrowheads="1"/>
          </p:cNvSpPr>
          <p:nvPr/>
        </p:nvSpPr>
        <p:spPr bwMode="auto">
          <a:xfrm>
            <a:off x="4859338" y="2276475"/>
            <a:ext cx="4110037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 err="1" smtClean="0">
                <a:solidFill>
                  <a:srgbClr val="0000FF"/>
                </a:solidFill>
                <a:latin typeface="Arial Black" pitchFamily="34" charset="0"/>
              </a:rPr>
              <a:t>Чи</a:t>
            </a:r>
            <a:r>
              <a:rPr lang="ru-RU" sz="2800" dirty="0" smtClean="0">
                <a:solidFill>
                  <a:srgbClr val="0000FF"/>
                </a:solidFill>
                <a:latin typeface="Arial Black" pitchFamily="34" charset="0"/>
              </a:rPr>
              <a:t> </a:t>
            </a:r>
            <a:r>
              <a:rPr lang="ru-RU" sz="2800" dirty="0" err="1" smtClean="0">
                <a:solidFill>
                  <a:srgbClr val="0000FF"/>
                </a:solidFill>
                <a:latin typeface="Arial Black" pitchFamily="34" charset="0"/>
              </a:rPr>
              <a:t>вірите</a:t>
            </a:r>
            <a:r>
              <a:rPr lang="ru-RU" sz="2800" dirty="0" smtClean="0">
                <a:solidFill>
                  <a:srgbClr val="0000FF"/>
                </a:solidFill>
                <a:latin typeface="Arial Black" pitchFamily="34" charset="0"/>
              </a:rPr>
              <a:t> </a:t>
            </a:r>
            <a:r>
              <a:rPr lang="ru-RU" sz="2800" dirty="0" err="1" smtClean="0">
                <a:solidFill>
                  <a:srgbClr val="0000FF"/>
                </a:solidFill>
                <a:latin typeface="Arial Black" pitchFamily="34" charset="0"/>
              </a:rPr>
              <a:t>ви</a:t>
            </a:r>
            <a:r>
              <a:rPr lang="ru-RU" sz="2800" dirty="0" smtClean="0">
                <a:solidFill>
                  <a:srgbClr val="0000FF"/>
                </a:solidFill>
                <a:latin typeface="Arial Black" pitchFamily="34" charset="0"/>
              </a:rPr>
              <a:t>, </a:t>
            </a:r>
            <a:r>
              <a:rPr lang="ru-RU" sz="2800" dirty="0" err="1" smtClean="0">
                <a:solidFill>
                  <a:srgbClr val="0000FF"/>
                </a:solidFill>
                <a:latin typeface="Arial Black" pitchFamily="34" charset="0"/>
              </a:rPr>
              <a:t>що</a:t>
            </a:r>
            <a:r>
              <a:rPr lang="ru-RU" sz="2800" dirty="0" smtClean="0">
                <a:solidFill>
                  <a:srgbClr val="0000FF"/>
                </a:solidFill>
                <a:latin typeface="Arial Black" pitchFamily="34" charset="0"/>
              </a:rPr>
              <a:t> НК </a:t>
            </a:r>
            <a:r>
              <a:rPr lang="ru-RU" sz="2800" dirty="0" err="1" smtClean="0">
                <a:solidFill>
                  <a:srgbClr val="0000FF"/>
                </a:solidFill>
                <a:latin typeface="Arial Black" pitchFamily="34" charset="0"/>
              </a:rPr>
              <a:t>і</a:t>
            </a:r>
            <a:r>
              <a:rPr lang="ru-RU" sz="2800" dirty="0" smtClean="0">
                <a:solidFill>
                  <a:srgbClr val="0000FF"/>
                </a:solidFill>
                <a:latin typeface="Arial Black" pitchFamily="34" charset="0"/>
              </a:rPr>
              <a:t> </a:t>
            </a:r>
            <a:r>
              <a:rPr lang="ru-RU" sz="2800" dirty="0">
                <a:solidFill>
                  <a:srgbClr val="0000FF"/>
                </a:solidFill>
                <a:latin typeface="Arial Black" pitchFamily="34" charset="0"/>
              </a:rPr>
              <a:t>ВВ</a:t>
            </a:r>
            <a:r>
              <a:rPr lang="ru-RU" sz="2800" baseline="-25000" dirty="0">
                <a:solidFill>
                  <a:srgbClr val="0000FF"/>
                </a:solidFill>
                <a:latin typeface="Arial Black" pitchFamily="34" charset="0"/>
              </a:rPr>
              <a:t>1</a:t>
            </a:r>
            <a:r>
              <a:rPr lang="ru-RU" sz="2800" dirty="0">
                <a:solidFill>
                  <a:srgbClr val="0000FF"/>
                </a:solidFill>
                <a:latin typeface="Arial Black" pitchFamily="34" charset="0"/>
              </a:rPr>
              <a:t> </a:t>
            </a:r>
            <a:r>
              <a:rPr lang="ru-RU" sz="2800" dirty="0" err="1" smtClean="0">
                <a:solidFill>
                  <a:srgbClr val="0000FF"/>
                </a:solidFill>
                <a:latin typeface="Arial Black" pitchFamily="34" charset="0"/>
              </a:rPr>
              <a:t>перетинаються</a:t>
            </a:r>
            <a:r>
              <a:rPr lang="ru-RU" sz="2800" dirty="0" smtClean="0">
                <a:solidFill>
                  <a:srgbClr val="0000FF"/>
                </a:solidFill>
                <a:latin typeface="Arial Black" pitchFamily="34" charset="0"/>
              </a:rPr>
              <a:t>? </a:t>
            </a:r>
            <a:endParaRPr lang="ru-RU" sz="2800" dirty="0">
              <a:solidFill>
                <a:srgbClr val="0000FF"/>
              </a:solidFill>
              <a:latin typeface="Arial Black" pitchFamily="34" charset="0"/>
            </a:endParaRPr>
          </a:p>
          <a:p>
            <a:endParaRPr lang="ru-RU" sz="24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214282" y="214290"/>
            <a:ext cx="14798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rgbClr val="FB1503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№1</a:t>
            </a:r>
            <a:endParaRPr lang="ru-RU" sz="5400" b="1" cap="none" spc="0" dirty="0">
              <a:ln w="10541" cmpd="sng">
                <a:solidFill>
                  <a:srgbClr val="FB1503"/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30" name="Управляющая кнопка: возврат 29">
            <a:hlinkClick r:id="rId3" action="ppaction://hlinksldjump" highlightClick="1"/>
          </p:cNvPr>
          <p:cNvSpPr/>
          <p:nvPr/>
        </p:nvSpPr>
        <p:spPr bwMode="auto">
          <a:xfrm>
            <a:off x="6643702" y="5214950"/>
            <a:ext cx="1643074" cy="1000132"/>
          </a:xfrm>
          <a:prstGeom prst="actionButtonRetur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4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4" grpId="0" animBg="1"/>
      <p:bldP spid="25" grpId="0" animBg="1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36" descr="Широкий диагональный 2"/>
          <p:cNvSpPr>
            <a:spLocks/>
          </p:cNvSpPr>
          <p:nvPr/>
        </p:nvSpPr>
        <p:spPr bwMode="auto">
          <a:xfrm>
            <a:off x="3708400" y="158750"/>
            <a:ext cx="947738" cy="6223000"/>
          </a:xfrm>
          <a:custGeom>
            <a:avLst/>
            <a:gdLst>
              <a:gd name="T0" fmla="*/ 90725661 w 597"/>
              <a:gd name="T1" fmla="*/ 2147483647 h 3920"/>
              <a:gd name="T2" fmla="*/ 1504534650 w 597"/>
              <a:gd name="T3" fmla="*/ 2147483647 h 3920"/>
              <a:gd name="T4" fmla="*/ 1471771821 w 597"/>
              <a:gd name="T5" fmla="*/ 0 h 3920"/>
              <a:gd name="T6" fmla="*/ 0 w 597"/>
              <a:gd name="T7" fmla="*/ 1222276667 h 3920"/>
              <a:gd name="T8" fmla="*/ 90725661 w 597"/>
              <a:gd name="T9" fmla="*/ 2147483647 h 39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97"/>
              <a:gd name="T16" fmla="*/ 0 h 3920"/>
              <a:gd name="T17" fmla="*/ 597 w 597"/>
              <a:gd name="T18" fmla="*/ 3920 h 39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97" h="3920">
                <a:moveTo>
                  <a:pt x="36" y="3920"/>
                </a:moveTo>
                <a:lnTo>
                  <a:pt x="597" y="3344"/>
                </a:lnTo>
                <a:lnTo>
                  <a:pt x="584" y="0"/>
                </a:lnTo>
                <a:lnTo>
                  <a:pt x="0" y="485"/>
                </a:lnTo>
                <a:lnTo>
                  <a:pt x="36" y="3920"/>
                </a:lnTo>
                <a:close/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" name="Freeform 2" descr="Широкий диагональный 2"/>
          <p:cNvSpPr>
            <a:spLocks/>
          </p:cNvSpPr>
          <p:nvPr/>
        </p:nvSpPr>
        <p:spPr bwMode="auto">
          <a:xfrm>
            <a:off x="1042988" y="287338"/>
            <a:ext cx="1014412" cy="6089650"/>
          </a:xfrm>
          <a:custGeom>
            <a:avLst/>
            <a:gdLst>
              <a:gd name="T0" fmla="*/ 25201547 w 639"/>
              <a:gd name="T1" fmla="*/ 2147483647 h 3836"/>
              <a:gd name="T2" fmla="*/ 1610378038 w 639"/>
              <a:gd name="T3" fmla="*/ 2147483647 h 3836"/>
              <a:gd name="T4" fmla="*/ 1471770359 w 639"/>
              <a:gd name="T5" fmla="*/ 0 h 3836"/>
              <a:gd name="T6" fmla="*/ 0 w 639"/>
              <a:gd name="T7" fmla="*/ 1222276661 h 3836"/>
              <a:gd name="T8" fmla="*/ 25201547 w 639"/>
              <a:gd name="T9" fmla="*/ 2147483647 h 38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39"/>
              <a:gd name="T16" fmla="*/ 0 h 3836"/>
              <a:gd name="T17" fmla="*/ 639 w 639"/>
              <a:gd name="T18" fmla="*/ 3836 h 38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39" h="3836">
                <a:moveTo>
                  <a:pt x="10" y="3836"/>
                </a:moveTo>
                <a:lnTo>
                  <a:pt x="639" y="3336"/>
                </a:lnTo>
                <a:lnTo>
                  <a:pt x="584" y="0"/>
                </a:lnTo>
                <a:lnTo>
                  <a:pt x="0" y="485"/>
                </a:lnTo>
                <a:lnTo>
                  <a:pt x="10" y="3836"/>
                </a:lnTo>
                <a:close/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044575" y="2298700"/>
            <a:ext cx="3611563" cy="4111625"/>
            <a:chOff x="1202" y="1026"/>
            <a:chExt cx="1769" cy="2268"/>
          </a:xfrm>
        </p:grpSpPr>
        <p:sp>
          <p:nvSpPr>
            <p:cNvPr id="5" name="AutoShape 4"/>
            <p:cNvSpPr>
              <a:spLocks noChangeArrowheads="1"/>
            </p:cNvSpPr>
            <p:nvPr/>
          </p:nvSpPr>
          <p:spPr bwMode="auto">
            <a:xfrm>
              <a:off x="1202" y="1026"/>
              <a:ext cx="1768" cy="2268"/>
            </a:xfrm>
            <a:prstGeom prst="cube">
              <a:avLst>
                <a:gd name="adj" fmla="val 25000"/>
              </a:avLst>
            </a:prstGeom>
            <a:noFill/>
            <a:ln w="38100">
              <a:solidFill>
                <a:srgbClr val="66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1655" y="1026"/>
              <a:ext cx="45" cy="1814"/>
            </a:xfrm>
            <a:prstGeom prst="line">
              <a:avLst/>
            </a:prstGeom>
            <a:noFill/>
            <a:ln w="38100">
              <a:solidFill>
                <a:srgbClr val="6633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 flipH="1">
              <a:off x="1701" y="2840"/>
              <a:ext cx="1270" cy="0"/>
            </a:xfrm>
            <a:prstGeom prst="line">
              <a:avLst/>
            </a:prstGeom>
            <a:noFill/>
            <a:ln w="38100">
              <a:solidFill>
                <a:srgbClr val="6633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 flipH="1">
              <a:off x="1202" y="2840"/>
              <a:ext cx="499" cy="454"/>
            </a:xfrm>
            <a:prstGeom prst="line">
              <a:avLst/>
            </a:prstGeom>
            <a:noFill/>
            <a:ln w="38100">
              <a:solidFill>
                <a:srgbClr val="6633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88950" y="6162675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А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3786182" y="6000768"/>
            <a:ext cx="455612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>
                <a:latin typeface="Times New Roman" pitchFamily="18" charset="0"/>
              </a:rPr>
              <a:t>В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4656138" y="5260975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С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908175" y="5500688"/>
            <a:ext cx="4778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D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395288" y="27940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А</a:t>
            </a:r>
            <a:r>
              <a:rPr lang="en-US" sz="3200" b="1" baseline="-25000">
                <a:latin typeface="Times New Roman" pitchFamily="18" charset="0"/>
              </a:rPr>
              <a:t>1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1600200" y="1724025"/>
            <a:ext cx="6111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D</a:t>
            </a:r>
            <a:r>
              <a:rPr lang="en-US" sz="3200" b="1" baseline="-25000">
                <a:latin typeface="Times New Roman" pitchFamily="18" charset="0"/>
              </a:rPr>
              <a:t>1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4562475" y="1887538"/>
            <a:ext cx="609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С</a:t>
            </a:r>
            <a:r>
              <a:rPr lang="en-US" sz="3200" b="1" baseline="-25000">
                <a:latin typeface="Times New Roman" pitchFamily="18" charset="0"/>
              </a:rPr>
              <a:t>1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3190875" y="3121025"/>
            <a:ext cx="5889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B</a:t>
            </a:r>
            <a:r>
              <a:rPr lang="en-US" sz="3200" b="1" baseline="-25000">
                <a:latin typeface="Times New Roman" pitchFamily="18" charset="0"/>
              </a:rPr>
              <a:t>1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2524125" y="31226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9" name="Line 20"/>
          <p:cNvSpPr>
            <a:spLocks noChangeShapeType="1"/>
          </p:cNvSpPr>
          <p:nvPr/>
        </p:nvSpPr>
        <p:spPr bwMode="auto">
          <a:xfrm flipH="1" flipV="1">
            <a:off x="4067175" y="2836863"/>
            <a:ext cx="576263" cy="2447925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0" name="Text Box 21"/>
          <p:cNvSpPr txBox="1">
            <a:spLocks noChangeArrowheads="1"/>
          </p:cNvSpPr>
          <p:nvPr/>
        </p:nvSpPr>
        <p:spPr bwMode="auto">
          <a:xfrm flipH="1">
            <a:off x="4856163" y="5670550"/>
            <a:ext cx="76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N</a:t>
            </a:r>
            <a:endParaRPr lang="ru-RU" sz="3200" b="1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4643438" y="4857760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00CC"/>
                </a:solidFill>
                <a:latin typeface="Times New Roman" pitchFamily="18" charset="0"/>
              </a:rPr>
              <a:t>Р</a:t>
            </a:r>
          </a:p>
        </p:txBody>
      </p:sp>
      <p:sp>
        <p:nvSpPr>
          <p:cNvPr id="22" name="Text Box 24"/>
          <p:cNvSpPr txBox="1">
            <a:spLocks noChangeArrowheads="1"/>
          </p:cNvSpPr>
          <p:nvPr/>
        </p:nvSpPr>
        <p:spPr bwMode="auto">
          <a:xfrm>
            <a:off x="1476375" y="3268663"/>
            <a:ext cx="5000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CC"/>
                </a:solidFill>
                <a:latin typeface="Times New Roman" pitchFamily="18" charset="0"/>
              </a:rPr>
              <a:t>Н</a:t>
            </a:r>
          </a:p>
        </p:txBody>
      </p:sp>
      <p:sp>
        <p:nvSpPr>
          <p:cNvPr id="23" name="Line 25"/>
          <p:cNvSpPr>
            <a:spLocks noChangeShapeType="1"/>
          </p:cNvSpPr>
          <p:nvPr/>
        </p:nvSpPr>
        <p:spPr bwMode="auto">
          <a:xfrm flipV="1">
            <a:off x="1042988" y="3629025"/>
            <a:ext cx="1008062" cy="2087563"/>
          </a:xfrm>
          <a:prstGeom prst="line">
            <a:avLst/>
          </a:prstGeom>
          <a:noFill/>
          <a:ln w="38100">
            <a:solidFill>
              <a:srgbClr val="0000CC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4" name="Oval 27"/>
          <p:cNvSpPr>
            <a:spLocks noChangeArrowheads="1"/>
          </p:cNvSpPr>
          <p:nvPr/>
        </p:nvSpPr>
        <p:spPr bwMode="auto">
          <a:xfrm>
            <a:off x="2000232" y="3643314"/>
            <a:ext cx="90506" cy="79374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Oval 31"/>
          <p:cNvSpPr>
            <a:spLocks noChangeArrowheads="1"/>
          </p:cNvSpPr>
          <p:nvPr/>
        </p:nvSpPr>
        <p:spPr bwMode="auto">
          <a:xfrm>
            <a:off x="928662" y="5643578"/>
            <a:ext cx="154013" cy="71438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Text Box 32"/>
          <p:cNvSpPr txBox="1">
            <a:spLocks noChangeArrowheads="1"/>
          </p:cNvSpPr>
          <p:nvPr/>
        </p:nvSpPr>
        <p:spPr bwMode="auto">
          <a:xfrm>
            <a:off x="468313" y="5357813"/>
            <a:ext cx="4794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CC"/>
                </a:solidFill>
                <a:latin typeface="Times New Roman" pitchFamily="18" charset="0"/>
              </a:rPr>
              <a:t>К</a:t>
            </a:r>
          </a:p>
        </p:txBody>
      </p:sp>
      <p:sp>
        <p:nvSpPr>
          <p:cNvPr id="27" name="Text Box 33"/>
          <p:cNvSpPr txBox="1">
            <a:spLocks noChangeArrowheads="1"/>
          </p:cNvSpPr>
          <p:nvPr/>
        </p:nvSpPr>
        <p:spPr bwMode="auto">
          <a:xfrm>
            <a:off x="4140200" y="2620963"/>
            <a:ext cx="5683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CC"/>
                </a:solidFill>
                <a:latin typeface="Times New Roman" pitchFamily="18" charset="0"/>
              </a:rPr>
              <a:t>М</a:t>
            </a:r>
          </a:p>
        </p:txBody>
      </p:sp>
      <p:sp>
        <p:nvSpPr>
          <p:cNvPr id="28" name="Line 34"/>
          <p:cNvSpPr>
            <a:spLocks noChangeShapeType="1"/>
          </p:cNvSpPr>
          <p:nvPr/>
        </p:nvSpPr>
        <p:spPr bwMode="auto">
          <a:xfrm flipV="1">
            <a:off x="2051050" y="115888"/>
            <a:ext cx="1728788" cy="3457575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9" name="Line 35"/>
          <p:cNvSpPr>
            <a:spLocks noChangeShapeType="1"/>
          </p:cNvSpPr>
          <p:nvPr/>
        </p:nvSpPr>
        <p:spPr bwMode="auto">
          <a:xfrm>
            <a:off x="3348038" y="-26988"/>
            <a:ext cx="719137" cy="2879726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31" name="Oval 29"/>
          <p:cNvSpPr>
            <a:spLocks noChangeArrowheads="1"/>
          </p:cNvSpPr>
          <p:nvPr/>
        </p:nvSpPr>
        <p:spPr bwMode="auto">
          <a:xfrm>
            <a:off x="4643438" y="5214950"/>
            <a:ext cx="111125" cy="90475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Oval 30"/>
          <p:cNvSpPr>
            <a:spLocks noChangeArrowheads="1"/>
          </p:cNvSpPr>
          <p:nvPr/>
        </p:nvSpPr>
        <p:spPr bwMode="auto">
          <a:xfrm>
            <a:off x="4000496" y="2786058"/>
            <a:ext cx="142876" cy="142876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3" name="Group 37"/>
          <p:cNvGrpSpPr>
            <a:grpSpLocks/>
          </p:cNvGrpSpPr>
          <p:nvPr/>
        </p:nvGrpSpPr>
        <p:grpSpPr bwMode="auto">
          <a:xfrm rot="-7131381" flipH="1" flipV="1">
            <a:off x="4283075" y="766763"/>
            <a:ext cx="1009650" cy="2159000"/>
            <a:chOff x="2930" y="255"/>
            <a:chExt cx="766" cy="1844"/>
          </a:xfrm>
        </p:grpSpPr>
        <p:sp>
          <p:nvSpPr>
            <p:cNvPr id="34" name="Freeform 38"/>
            <p:cNvSpPr>
              <a:spLocks/>
            </p:cNvSpPr>
            <p:nvPr/>
          </p:nvSpPr>
          <p:spPr bwMode="auto">
            <a:xfrm rot="78698">
              <a:off x="2930" y="255"/>
              <a:ext cx="766" cy="1823"/>
            </a:xfrm>
            <a:custGeom>
              <a:avLst/>
              <a:gdLst>
                <a:gd name="T0" fmla="*/ 0 w 1252"/>
                <a:gd name="T1" fmla="*/ 31 h 3125"/>
                <a:gd name="T2" fmla="*/ 85 w 1252"/>
                <a:gd name="T3" fmla="*/ 0 h 3125"/>
                <a:gd name="T4" fmla="*/ 441 w 1252"/>
                <a:gd name="T5" fmla="*/ 865 h 3125"/>
                <a:gd name="T6" fmla="*/ 469 w 1252"/>
                <a:gd name="T7" fmla="*/ 1063 h 3125"/>
                <a:gd name="T8" fmla="*/ 356 w 1252"/>
                <a:gd name="T9" fmla="*/ 895 h 3125"/>
                <a:gd name="T10" fmla="*/ 0 w 1252"/>
                <a:gd name="T11" fmla="*/ 31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auto">
            <a:xfrm rot="78698">
              <a:off x="3492" y="1745"/>
              <a:ext cx="195" cy="354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-128"/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auto">
            <a:xfrm rot="78698">
              <a:off x="3610" y="1957"/>
              <a:ext cx="74" cy="134"/>
            </a:xfrm>
            <a:custGeom>
              <a:avLst/>
              <a:gdLst>
                <a:gd name="T0" fmla="*/ 32 w 121"/>
                <a:gd name="T1" fmla="*/ 0 h 230"/>
                <a:gd name="T2" fmla="*/ 0 w 121"/>
                <a:gd name="T3" fmla="*/ 9 h 230"/>
                <a:gd name="T4" fmla="*/ 45 w 121"/>
                <a:gd name="T5" fmla="*/ 78 h 230"/>
                <a:gd name="T6" fmla="*/ 32 w 121"/>
                <a:gd name="T7" fmla="*/ 0 h 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230"/>
                <a:gd name="T14" fmla="*/ 121 w 121"/>
                <a:gd name="T15" fmla="*/ 230 h 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auto">
            <a:xfrm rot="78698">
              <a:off x="2981" y="274"/>
              <a:ext cx="670" cy="1523"/>
            </a:xfrm>
            <a:custGeom>
              <a:avLst/>
              <a:gdLst>
                <a:gd name="T0" fmla="*/ 325 w 1094"/>
                <a:gd name="T1" fmla="*/ 888 h 2612"/>
                <a:gd name="T2" fmla="*/ 410 w 1094"/>
                <a:gd name="T3" fmla="*/ 858 h 2612"/>
                <a:gd name="T4" fmla="*/ 381 w 1094"/>
                <a:gd name="T5" fmla="*/ 868 h 2612"/>
                <a:gd name="T6" fmla="*/ 31 w 1094"/>
                <a:gd name="T7" fmla="*/ 0 h 2612"/>
                <a:gd name="T8" fmla="*/ 0 w 1094"/>
                <a:gd name="T9" fmla="*/ 10 h 2612"/>
                <a:gd name="T10" fmla="*/ 353 w 1094"/>
                <a:gd name="T11" fmla="*/ 879 h 26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94"/>
                <a:gd name="T19" fmla="*/ 0 h 2612"/>
                <a:gd name="T20" fmla="*/ 1094 w 1094"/>
                <a:gd name="T21" fmla="*/ 2612 h 26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94" h="2612">
                  <a:moveTo>
                    <a:pt x="867" y="2612"/>
                  </a:moveTo>
                  <a:lnTo>
                    <a:pt x="1094" y="2522"/>
                  </a:lnTo>
                  <a:lnTo>
                    <a:pt x="1016" y="2554"/>
                  </a:lnTo>
                  <a:lnTo>
                    <a:pt x="84" y="0"/>
                  </a:lnTo>
                  <a:lnTo>
                    <a:pt x="0" y="30"/>
                  </a:lnTo>
                  <a:lnTo>
                    <a:pt x="940" y="258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8" name="Group 42"/>
          <p:cNvGrpSpPr>
            <a:grpSpLocks/>
          </p:cNvGrpSpPr>
          <p:nvPr/>
        </p:nvGrpSpPr>
        <p:grpSpPr bwMode="auto">
          <a:xfrm rot="9700067" flipH="1" flipV="1">
            <a:off x="684213" y="1628775"/>
            <a:ext cx="1009650" cy="2135188"/>
            <a:chOff x="2930" y="255"/>
            <a:chExt cx="766" cy="1844"/>
          </a:xfrm>
        </p:grpSpPr>
        <p:sp>
          <p:nvSpPr>
            <p:cNvPr id="39" name="Freeform 43"/>
            <p:cNvSpPr>
              <a:spLocks/>
            </p:cNvSpPr>
            <p:nvPr/>
          </p:nvSpPr>
          <p:spPr bwMode="auto">
            <a:xfrm rot="78698">
              <a:off x="2930" y="255"/>
              <a:ext cx="766" cy="1823"/>
            </a:xfrm>
            <a:custGeom>
              <a:avLst/>
              <a:gdLst>
                <a:gd name="T0" fmla="*/ 0 w 1252"/>
                <a:gd name="T1" fmla="*/ 31 h 3125"/>
                <a:gd name="T2" fmla="*/ 85 w 1252"/>
                <a:gd name="T3" fmla="*/ 0 h 3125"/>
                <a:gd name="T4" fmla="*/ 441 w 1252"/>
                <a:gd name="T5" fmla="*/ 865 h 3125"/>
                <a:gd name="T6" fmla="*/ 469 w 1252"/>
                <a:gd name="T7" fmla="*/ 1063 h 3125"/>
                <a:gd name="T8" fmla="*/ 356 w 1252"/>
                <a:gd name="T9" fmla="*/ 895 h 3125"/>
                <a:gd name="T10" fmla="*/ 0 w 1252"/>
                <a:gd name="T11" fmla="*/ 31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auto">
            <a:xfrm rot="78698">
              <a:off x="3492" y="1746"/>
              <a:ext cx="194" cy="354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-128"/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auto">
            <a:xfrm rot="78698">
              <a:off x="3610" y="1957"/>
              <a:ext cx="74" cy="134"/>
            </a:xfrm>
            <a:custGeom>
              <a:avLst/>
              <a:gdLst>
                <a:gd name="T0" fmla="*/ 32 w 121"/>
                <a:gd name="T1" fmla="*/ 0 h 230"/>
                <a:gd name="T2" fmla="*/ 0 w 121"/>
                <a:gd name="T3" fmla="*/ 9 h 230"/>
                <a:gd name="T4" fmla="*/ 45 w 121"/>
                <a:gd name="T5" fmla="*/ 78 h 230"/>
                <a:gd name="T6" fmla="*/ 32 w 121"/>
                <a:gd name="T7" fmla="*/ 0 h 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230"/>
                <a:gd name="T14" fmla="*/ 121 w 121"/>
                <a:gd name="T15" fmla="*/ 230 h 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auto">
            <a:xfrm rot="78698">
              <a:off x="2981" y="274"/>
              <a:ext cx="670" cy="1523"/>
            </a:xfrm>
            <a:custGeom>
              <a:avLst/>
              <a:gdLst>
                <a:gd name="T0" fmla="*/ 325 w 1094"/>
                <a:gd name="T1" fmla="*/ 888 h 2612"/>
                <a:gd name="T2" fmla="*/ 410 w 1094"/>
                <a:gd name="T3" fmla="*/ 858 h 2612"/>
                <a:gd name="T4" fmla="*/ 381 w 1094"/>
                <a:gd name="T5" fmla="*/ 868 h 2612"/>
                <a:gd name="T6" fmla="*/ 31 w 1094"/>
                <a:gd name="T7" fmla="*/ 0 h 2612"/>
                <a:gd name="T8" fmla="*/ 0 w 1094"/>
                <a:gd name="T9" fmla="*/ 10 h 2612"/>
                <a:gd name="T10" fmla="*/ 353 w 1094"/>
                <a:gd name="T11" fmla="*/ 879 h 26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94"/>
                <a:gd name="T19" fmla="*/ 0 h 2612"/>
                <a:gd name="T20" fmla="*/ 1094 w 1094"/>
                <a:gd name="T21" fmla="*/ 2612 h 26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94" h="2612">
                  <a:moveTo>
                    <a:pt x="867" y="2612"/>
                  </a:moveTo>
                  <a:lnTo>
                    <a:pt x="1094" y="2522"/>
                  </a:lnTo>
                  <a:lnTo>
                    <a:pt x="1016" y="2554"/>
                  </a:lnTo>
                  <a:lnTo>
                    <a:pt x="84" y="0"/>
                  </a:lnTo>
                  <a:lnTo>
                    <a:pt x="0" y="30"/>
                  </a:lnTo>
                  <a:lnTo>
                    <a:pt x="940" y="258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0" name="Freeform 56"/>
          <p:cNvSpPr>
            <a:spLocks/>
          </p:cNvSpPr>
          <p:nvPr/>
        </p:nvSpPr>
        <p:spPr bwMode="auto">
          <a:xfrm>
            <a:off x="2057400" y="2286000"/>
            <a:ext cx="635000" cy="1257300"/>
          </a:xfrm>
          <a:custGeom>
            <a:avLst/>
            <a:gdLst>
              <a:gd name="T0" fmla="*/ 0 w 400"/>
              <a:gd name="T1" fmla="*/ 1995963928 h 792"/>
              <a:gd name="T2" fmla="*/ 1008062589 w 400"/>
              <a:gd name="T3" fmla="*/ 0 h 792"/>
              <a:gd name="T4" fmla="*/ 0 60000 65536"/>
              <a:gd name="T5" fmla="*/ 0 60000 65536"/>
              <a:gd name="T6" fmla="*/ 0 w 400"/>
              <a:gd name="T7" fmla="*/ 0 h 792"/>
              <a:gd name="T8" fmla="*/ 400 w 400"/>
              <a:gd name="T9" fmla="*/ 792 h 79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00" h="792">
                <a:moveTo>
                  <a:pt x="0" y="792"/>
                </a:moveTo>
                <a:lnTo>
                  <a:pt x="400" y="0"/>
                </a:lnTo>
              </a:path>
            </a:pathLst>
          </a:custGeom>
          <a:noFill/>
          <a:ln w="57150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" name="Прямоугольник 51"/>
          <p:cNvSpPr/>
          <p:nvPr/>
        </p:nvSpPr>
        <p:spPr>
          <a:xfrm>
            <a:off x="4786314" y="357166"/>
            <a:ext cx="41434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>
                <a:solidFill>
                  <a:srgbClr val="0000FF"/>
                </a:solidFill>
                <a:latin typeface="Arial Black" pitchFamily="34" charset="0"/>
              </a:rPr>
              <a:t>Чи</a:t>
            </a:r>
            <a:r>
              <a:rPr lang="ru-RU" sz="2400" dirty="0" smtClean="0">
                <a:solidFill>
                  <a:srgbClr val="0000FF"/>
                </a:solidFill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rgbClr val="0000FF"/>
                </a:solidFill>
                <a:latin typeface="Arial Black" pitchFamily="34" charset="0"/>
              </a:rPr>
              <a:t>вірите</a:t>
            </a:r>
            <a:r>
              <a:rPr lang="ru-RU" sz="2400" dirty="0" smtClean="0">
                <a:solidFill>
                  <a:srgbClr val="0000FF"/>
                </a:solidFill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rgbClr val="0000FF"/>
                </a:solidFill>
                <a:latin typeface="Arial Black" pitchFamily="34" charset="0"/>
              </a:rPr>
              <a:t>ви</a:t>
            </a:r>
            <a:r>
              <a:rPr lang="ru-RU" sz="2400" dirty="0" smtClean="0">
                <a:solidFill>
                  <a:srgbClr val="0000FF"/>
                </a:solidFill>
                <a:latin typeface="Arial Black" pitchFamily="34" charset="0"/>
              </a:rPr>
              <a:t>, </a:t>
            </a:r>
            <a:r>
              <a:rPr lang="ru-RU" sz="2400" dirty="0" err="1" smtClean="0">
                <a:solidFill>
                  <a:srgbClr val="0000FF"/>
                </a:solidFill>
                <a:latin typeface="Arial Black" pitchFamily="34" charset="0"/>
              </a:rPr>
              <a:t>що</a:t>
            </a:r>
            <a:r>
              <a:rPr lang="ru-RU" sz="2400" dirty="0" smtClean="0">
                <a:solidFill>
                  <a:srgbClr val="0000FF"/>
                </a:solidFill>
                <a:latin typeface="Arial Black" pitchFamily="34" charset="0"/>
              </a:rPr>
              <a:t> НК </a:t>
            </a:r>
            <a:r>
              <a:rPr lang="ru-RU" sz="2400" dirty="0" err="1" smtClean="0">
                <a:solidFill>
                  <a:srgbClr val="0000FF"/>
                </a:solidFill>
                <a:latin typeface="Arial Black" pitchFamily="34" charset="0"/>
              </a:rPr>
              <a:t>і</a:t>
            </a:r>
            <a:r>
              <a:rPr lang="ru-RU" sz="2400" dirty="0" smtClean="0">
                <a:solidFill>
                  <a:srgbClr val="0000FF"/>
                </a:solidFill>
                <a:latin typeface="Arial Black" pitchFamily="34" charset="0"/>
              </a:rPr>
              <a:t> МР </a:t>
            </a:r>
            <a:r>
              <a:rPr lang="ru-RU" sz="2400" dirty="0" err="1" smtClean="0">
                <a:solidFill>
                  <a:srgbClr val="0000FF"/>
                </a:solidFill>
                <a:latin typeface="Arial Black" pitchFamily="34" charset="0"/>
              </a:rPr>
              <a:t>перетинаються</a:t>
            </a:r>
            <a:r>
              <a:rPr lang="ru-RU" sz="2400" dirty="0" smtClean="0">
                <a:solidFill>
                  <a:srgbClr val="0000FF"/>
                </a:solidFill>
                <a:latin typeface="Arial Black" pitchFamily="34" charset="0"/>
              </a:rPr>
              <a:t>? </a:t>
            </a:r>
            <a:endParaRPr lang="ru-RU" sz="2400" dirty="0">
              <a:solidFill>
                <a:srgbClr val="0000FF"/>
              </a:solidFill>
              <a:latin typeface="Arial Black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214282" y="428604"/>
            <a:ext cx="133562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cap="none" spc="0" dirty="0" smtClean="0">
                <a:ln w="10541" cmpd="sng">
                  <a:solidFill>
                    <a:srgbClr val="FB1503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№2</a:t>
            </a:r>
            <a:endParaRPr lang="ru-RU" b="1" cap="none" spc="0" dirty="0">
              <a:ln w="10541" cmpd="sng">
                <a:solidFill>
                  <a:srgbClr val="FB1503"/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44" name="Управляющая кнопка: возврат 43">
            <a:hlinkClick r:id="rId3" action="ppaction://hlinksldjump" highlightClick="1"/>
          </p:cNvPr>
          <p:cNvSpPr/>
          <p:nvPr/>
        </p:nvSpPr>
        <p:spPr bwMode="auto">
          <a:xfrm>
            <a:off x="6643702" y="5214950"/>
            <a:ext cx="1643074" cy="1000132"/>
          </a:xfrm>
          <a:prstGeom prst="actionButtonRetur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4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96296E-6 L -0.07882 -0.40972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-205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4.44444E-6 L 0.18889 -0.50209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" y="-2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28" grpId="0" animBg="1"/>
      <p:bldP spid="5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араллелограмм 1"/>
          <p:cNvSpPr/>
          <p:nvPr/>
        </p:nvSpPr>
        <p:spPr bwMode="auto">
          <a:xfrm>
            <a:off x="714348" y="2928934"/>
            <a:ext cx="3429024" cy="1643074"/>
          </a:xfrm>
          <a:prstGeom prst="parallelogram">
            <a:avLst>
              <a:gd name="adj" fmla="val 62638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 w="3810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4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" name="Трапеция 2"/>
          <p:cNvSpPr/>
          <p:nvPr/>
        </p:nvSpPr>
        <p:spPr bwMode="auto">
          <a:xfrm>
            <a:off x="1714480" y="1357298"/>
            <a:ext cx="2428892" cy="1571636"/>
          </a:xfrm>
          <a:prstGeom prst="trapezoid">
            <a:avLst>
              <a:gd name="adj" fmla="val 41891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3810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4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28794" y="1000108"/>
            <a:ext cx="444841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а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868" y="1000108"/>
            <a:ext cx="42862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В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143372" y="2714620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с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85852" y="2500306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D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2910" y="4714884"/>
            <a:ext cx="4844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M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14678" y="4572008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K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71934" y="928670"/>
            <a:ext cx="44291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ABCD-</a:t>
            </a:r>
            <a:r>
              <a:rPr lang="uk-UA" sz="2800" b="1" dirty="0" smtClean="0">
                <a:solidFill>
                  <a:srgbClr val="0000FF"/>
                </a:solidFill>
              </a:rPr>
              <a:t>трапеція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</a:p>
          <a:p>
            <a:r>
              <a:rPr lang="en-US" sz="2800" b="1" dirty="0" smtClean="0">
                <a:solidFill>
                  <a:srgbClr val="0000FF"/>
                </a:solidFill>
              </a:rPr>
              <a:t>MDCK-</a:t>
            </a:r>
            <a:r>
              <a:rPr lang="uk-UA" sz="2800" b="1" dirty="0" smtClean="0">
                <a:solidFill>
                  <a:srgbClr val="0000FF"/>
                </a:solidFill>
              </a:rPr>
              <a:t> паралелограм</a:t>
            </a:r>
            <a:r>
              <a:rPr lang="uk-UA" sz="2800" dirty="0" smtClean="0">
                <a:solidFill>
                  <a:srgbClr val="0000FF"/>
                </a:solidFill>
              </a:rPr>
              <a:t> </a:t>
            </a:r>
            <a:endParaRPr lang="uk-UA" sz="2800" dirty="0">
              <a:solidFill>
                <a:srgbClr val="0000FF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14810" y="200024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 err="1" smtClean="0">
                <a:solidFill>
                  <a:srgbClr val="0000FF"/>
                </a:solidFill>
                <a:latin typeface="Arial Black" pitchFamily="34" charset="0"/>
              </a:rPr>
              <a:t>Чи</a:t>
            </a:r>
            <a:r>
              <a:rPr lang="ru-RU" sz="2800" dirty="0" smtClean="0">
                <a:solidFill>
                  <a:srgbClr val="0000FF"/>
                </a:solidFill>
                <a:latin typeface="Arial Black" pitchFamily="34" charset="0"/>
              </a:rPr>
              <a:t> </a:t>
            </a:r>
            <a:r>
              <a:rPr lang="ru-RU" sz="2800" dirty="0" err="1" smtClean="0">
                <a:solidFill>
                  <a:srgbClr val="0000FF"/>
                </a:solidFill>
                <a:latin typeface="Arial Black" pitchFamily="34" charset="0"/>
              </a:rPr>
              <a:t>вірите</a:t>
            </a:r>
            <a:r>
              <a:rPr lang="ru-RU" sz="2800" dirty="0" smtClean="0">
                <a:solidFill>
                  <a:srgbClr val="0000FF"/>
                </a:solidFill>
                <a:latin typeface="Arial Black" pitchFamily="34" charset="0"/>
              </a:rPr>
              <a:t> </a:t>
            </a:r>
            <a:r>
              <a:rPr lang="ru-RU" sz="2800" dirty="0" err="1" smtClean="0">
                <a:solidFill>
                  <a:srgbClr val="0000FF"/>
                </a:solidFill>
                <a:latin typeface="Arial Black" pitchFamily="34" charset="0"/>
              </a:rPr>
              <a:t>ви</a:t>
            </a:r>
            <a:r>
              <a:rPr lang="ru-RU" sz="2800" dirty="0" smtClean="0">
                <a:solidFill>
                  <a:srgbClr val="0000FF"/>
                </a:solidFill>
                <a:latin typeface="Arial Black" pitchFamily="34" charset="0"/>
              </a:rPr>
              <a:t>, </a:t>
            </a:r>
            <a:r>
              <a:rPr lang="ru-RU" sz="2800" dirty="0" err="1" smtClean="0">
                <a:solidFill>
                  <a:srgbClr val="0000FF"/>
                </a:solidFill>
                <a:latin typeface="Arial Black" pitchFamily="34" charset="0"/>
              </a:rPr>
              <a:t>що</a:t>
            </a:r>
            <a:endParaRPr lang="en-US" sz="2800" dirty="0" smtClean="0">
              <a:solidFill>
                <a:srgbClr val="0000FF"/>
              </a:solidFill>
              <a:latin typeface="Arial Black" pitchFamily="34" charset="0"/>
            </a:endParaRPr>
          </a:p>
          <a:p>
            <a:r>
              <a:rPr lang="ru-RU" sz="2800" dirty="0" smtClean="0">
                <a:solidFill>
                  <a:srgbClr val="0000FF"/>
                </a:solidFill>
                <a:latin typeface="Arial Black" pitchFamily="34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Arial Black" pitchFamily="34" charset="0"/>
              </a:rPr>
              <a:t>AB // MK?</a:t>
            </a:r>
            <a:r>
              <a:rPr lang="ru-RU" sz="2800" dirty="0" smtClean="0">
                <a:solidFill>
                  <a:srgbClr val="0000FF"/>
                </a:solidFill>
                <a:latin typeface="Arial Black" pitchFamily="34" charset="0"/>
              </a:rPr>
              <a:t> </a:t>
            </a:r>
            <a:endParaRPr lang="uk-UA" sz="2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034" y="428604"/>
            <a:ext cx="133562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cap="none" spc="0" dirty="0" smtClean="0">
                <a:ln w="10541" cmpd="sng">
                  <a:solidFill>
                    <a:srgbClr val="FB1503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№3</a:t>
            </a:r>
            <a:endParaRPr lang="ru-RU" b="1" cap="none" spc="0" dirty="0">
              <a:ln w="10541" cmpd="sng">
                <a:solidFill>
                  <a:srgbClr val="FB1503"/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 bwMode="auto">
          <a:xfrm flipV="1">
            <a:off x="1714480" y="2904792"/>
            <a:ext cx="2428892" cy="2414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B150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Управляющая кнопка: возврат 15">
            <a:hlinkClick r:id="rId2" action="ppaction://hlinksldjump" highlightClick="1"/>
          </p:cNvPr>
          <p:cNvSpPr/>
          <p:nvPr/>
        </p:nvSpPr>
        <p:spPr bwMode="auto">
          <a:xfrm>
            <a:off x="6643702" y="5214950"/>
            <a:ext cx="1643074" cy="1000132"/>
          </a:xfrm>
          <a:prstGeom prst="actionButtonRetur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4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52" descr="Контурные ромбики"/>
          <p:cNvSpPr>
            <a:spLocks/>
          </p:cNvSpPr>
          <p:nvPr/>
        </p:nvSpPr>
        <p:spPr bwMode="auto">
          <a:xfrm>
            <a:off x="1066800" y="1981200"/>
            <a:ext cx="3530600" cy="889000"/>
          </a:xfrm>
          <a:custGeom>
            <a:avLst/>
            <a:gdLst>
              <a:gd name="T0" fmla="*/ 0 w 2224"/>
              <a:gd name="T1" fmla="*/ 20161247 h 560"/>
              <a:gd name="T2" fmla="*/ 2147483647 w 2224"/>
              <a:gd name="T3" fmla="*/ 0 h 560"/>
              <a:gd name="T4" fmla="*/ 2147483647 w 2224"/>
              <a:gd name="T5" fmla="*/ 1411287282 h 560"/>
              <a:gd name="T6" fmla="*/ 1411287277 w 2224"/>
              <a:gd name="T7" fmla="*/ 1411287282 h 560"/>
              <a:gd name="T8" fmla="*/ 0 w 2224"/>
              <a:gd name="T9" fmla="*/ 20161247 h 5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24"/>
              <a:gd name="T16" fmla="*/ 0 h 560"/>
              <a:gd name="T17" fmla="*/ 2224 w 2224"/>
              <a:gd name="T18" fmla="*/ 560 h 5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24" h="560">
                <a:moveTo>
                  <a:pt x="0" y="8"/>
                </a:moveTo>
                <a:lnTo>
                  <a:pt x="1680" y="0"/>
                </a:lnTo>
                <a:lnTo>
                  <a:pt x="2224" y="560"/>
                </a:lnTo>
                <a:lnTo>
                  <a:pt x="560" y="560"/>
                </a:lnTo>
                <a:lnTo>
                  <a:pt x="0" y="8"/>
                </a:lnTo>
                <a:close/>
              </a:path>
            </a:pathLst>
          </a:custGeom>
          <a:pattFill prst="openDmnd">
            <a:fgClr>
              <a:srgbClr val="FF00FF"/>
            </a:fgClr>
            <a:bgClr>
              <a:schemeClr val="bg1"/>
            </a:bgClr>
          </a:patt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" name="Freeform 51" descr="Контурные ромбики"/>
          <p:cNvSpPr>
            <a:spLocks/>
          </p:cNvSpPr>
          <p:nvPr/>
        </p:nvSpPr>
        <p:spPr bwMode="auto">
          <a:xfrm>
            <a:off x="1042988" y="5229225"/>
            <a:ext cx="3600450" cy="863600"/>
          </a:xfrm>
          <a:custGeom>
            <a:avLst/>
            <a:gdLst>
              <a:gd name="T0" fmla="*/ 0 w 2268"/>
              <a:gd name="T1" fmla="*/ 0 h 544"/>
              <a:gd name="T2" fmla="*/ 2147483647 w 2268"/>
              <a:gd name="T3" fmla="*/ 65524058 h 544"/>
              <a:gd name="T4" fmla="*/ 2147483647 w 2268"/>
              <a:gd name="T5" fmla="*/ 1370964782 h 544"/>
              <a:gd name="T6" fmla="*/ 1373485755 w 2268"/>
              <a:gd name="T7" fmla="*/ 1370964782 h 544"/>
              <a:gd name="T8" fmla="*/ 0 w 2268"/>
              <a:gd name="T9" fmla="*/ 0 h 5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68"/>
              <a:gd name="T16" fmla="*/ 0 h 544"/>
              <a:gd name="T17" fmla="*/ 2268 w 2268"/>
              <a:gd name="T18" fmla="*/ 544 h 5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68" h="544">
                <a:moveTo>
                  <a:pt x="0" y="0"/>
                </a:moveTo>
                <a:lnTo>
                  <a:pt x="1639" y="26"/>
                </a:lnTo>
                <a:lnTo>
                  <a:pt x="2268" y="544"/>
                </a:lnTo>
                <a:lnTo>
                  <a:pt x="545" y="544"/>
                </a:lnTo>
                <a:lnTo>
                  <a:pt x="0" y="0"/>
                </a:lnTo>
                <a:close/>
              </a:path>
            </a:pathLst>
          </a:custGeom>
          <a:pattFill prst="openDmnd">
            <a:fgClr>
              <a:srgbClr val="FF00FF"/>
            </a:fgClr>
            <a:bgClr>
              <a:schemeClr val="bg1"/>
            </a:bgClr>
          </a:patt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" name="AutoShape 5"/>
          <p:cNvSpPr>
            <a:spLocks noChangeArrowheads="1"/>
          </p:cNvSpPr>
          <p:nvPr/>
        </p:nvSpPr>
        <p:spPr bwMode="auto">
          <a:xfrm flipH="1">
            <a:off x="1046163" y="1987550"/>
            <a:ext cx="3609975" cy="4111625"/>
          </a:xfrm>
          <a:prstGeom prst="cube">
            <a:avLst>
              <a:gd name="adj" fmla="val 25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 flipH="1">
            <a:off x="3640138" y="1987550"/>
            <a:ext cx="90487" cy="32893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1041400" y="5238750"/>
            <a:ext cx="2595563" cy="39688"/>
          </a:xfrm>
          <a:custGeom>
            <a:avLst/>
            <a:gdLst>
              <a:gd name="T0" fmla="*/ 0 w 1635"/>
              <a:gd name="T1" fmla="*/ 0 h 25"/>
              <a:gd name="T2" fmla="*/ 2147483647 w 1635"/>
              <a:gd name="T3" fmla="*/ 63005499 h 25"/>
              <a:gd name="T4" fmla="*/ 0 60000 65536"/>
              <a:gd name="T5" fmla="*/ 0 60000 65536"/>
              <a:gd name="T6" fmla="*/ 0 w 1635"/>
              <a:gd name="T7" fmla="*/ 0 h 25"/>
              <a:gd name="T8" fmla="*/ 1635 w 1635"/>
              <a:gd name="T9" fmla="*/ 25 h 2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35" h="25">
                <a:moveTo>
                  <a:pt x="0" y="0"/>
                </a:moveTo>
                <a:lnTo>
                  <a:pt x="1635" y="25"/>
                </a:lnTo>
              </a:path>
            </a:pathLst>
          </a:cu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3636963" y="5276850"/>
            <a:ext cx="1019175" cy="822325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1619250" y="6021388"/>
            <a:ext cx="4778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А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4643438" y="5876925"/>
            <a:ext cx="455612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В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3203575" y="4797425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С</a:t>
            </a: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611188" y="4941888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D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1403350" y="27813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А</a:t>
            </a:r>
            <a:r>
              <a:rPr lang="en-US" sz="3200" b="1" baseline="-25000">
                <a:latin typeface="Times New Roman" pitchFamily="18" charset="0"/>
              </a:rPr>
              <a:t>1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395288" y="1700213"/>
            <a:ext cx="6111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>
                <a:latin typeface="Times New Roman" pitchFamily="18" charset="0"/>
              </a:rPr>
              <a:t>D</a:t>
            </a:r>
            <a:r>
              <a:rPr lang="en-US" sz="3200" b="1" baseline="-25000" dirty="0">
                <a:latin typeface="Times New Roman" pitchFamily="18" charset="0"/>
              </a:rPr>
              <a:t>1</a:t>
            </a:r>
            <a:endParaRPr lang="ru-RU" sz="3200" b="1" dirty="0">
              <a:latin typeface="Times New Roman" pitchFamily="18" charset="0"/>
            </a:endParaRP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3492500" y="1484313"/>
            <a:ext cx="609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С</a:t>
            </a:r>
            <a:r>
              <a:rPr lang="en-US" sz="3200" b="1" baseline="-25000">
                <a:latin typeface="Times New Roman" pitchFamily="18" charset="0"/>
              </a:rPr>
              <a:t>1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3190875" y="2809875"/>
            <a:ext cx="5889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B</a:t>
            </a:r>
            <a:r>
              <a:rPr lang="en-US" sz="3200" b="1" baseline="-25000">
                <a:latin typeface="Times New Roman" pitchFamily="18" charset="0"/>
              </a:rPr>
              <a:t>1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>
            <a:off x="2524125" y="28114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3071802" y="214290"/>
            <a:ext cx="547211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 err="1" smtClean="0">
                <a:solidFill>
                  <a:srgbClr val="0000FF"/>
                </a:solidFill>
              </a:rPr>
              <a:t>Чи</a:t>
            </a:r>
            <a:r>
              <a:rPr lang="ru-RU" sz="2400" b="1" dirty="0" smtClean="0">
                <a:solidFill>
                  <a:srgbClr val="0000FF"/>
                </a:solidFill>
              </a:rPr>
              <a:t> </a:t>
            </a:r>
            <a:r>
              <a:rPr lang="ru-RU" sz="2400" b="1" dirty="0" err="1" smtClean="0">
                <a:solidFill>
                  <a:srgbClr val="0000FF"/>
                </a:solidFill>
              </a:rPr>
              <a:t>вірите</a:t>
            </a:r>
            <a:r>
              <a:rPr lang="ru-RU" sz="2400" b="1" dirty="0" smtClean="0">
                <a:solidFill>
                  <a:srgbClr val="0000FF"/>
                </a:solidFill>
              </a:rPr>
              <a:t> </a:t>
            </a:r>
            <a:r>
              <a:rPr lang="ru-RU" sz="2400" b="1" dirty="0" err="1" smtClean="0">
                <a:solidFill>
                  <a:srgbClr val="0000FF"/>
                </a:solidFill>
              </a:rPr>
              <a:t>ви</a:t>
            </a:r>
            <a:r>
              <a:rPr lang="ru-RU" sz="2400" b="1" dirty="0" smtClean="0">
                <a:solidFill>
                  <a:srgbClr val="0000FF"/>
                </a:solidFill>
              </a:rPr>
              <a:t>, </a:t>
            </a:r>
            <a:r>
              <a:rPr lang="ru-RU" sz="2400" b="1" dirty="0" err="1" smtClean="0">
                <a:solidFill>
                  <a:srgbClr val="0000FF"/>
                </a:solidFill>
              </a:rPr>
              <a:t>що</a:t>
            </a:r>
            <a:r>
              <a:rPr lang="ru-RU" sz="2400" b="1" dirty="0" smtClean="0">
                <a:solidFill>
                  <a:srgbClr val="0000FF"/>
                </a:solidFill>
              </a:rPr>
              <a:t> </a:t>
            </a:r>
            <a:r>
              <a:rPr lang="ru-RU" sz="2400" b="1" dirty="0" err="1" smtClean="0">
                <a:solidFill>
                  <a:srgbClr val="0000FF"/>
                </a:solidFill>
              </a:rPr>
              <a:t>прямі</a:t>
            </a:r>
            <a:r>
              <a:rPr lang="ru-RU" sz="2400" b="1" dirty="0" smtClean="0">
                <a:solidFill>
                  <a:srgbClr val="0000FF"/>
                </a:solidFill>
              </a:rPr>
              <a:t> </a:t>
            </a:r>
            <a:r>
              <a:rPr lang="ru-RU" sz="2400" b="1" dirty="0" smtClean="0">
                <a:solidFill>
                  <a:srgbClr val="FB1503"/>
                </a:solidFill>
              </a:rPr>
              <a:t>Н</a:t>
            </a:r>
            <a:r>
              <a:rPr lang="en-US" sz="2400" b="1" dirty="0">
                <a:solidFill>
                  <a:srgbClr val="FB1503"/>
                </a:solidFill>
              </a:rPr>
              <a:t>R</a:t>
            </a:r>
            <a:r>
              <a:rPr lang="ru-RU" sz="2400" b="1" dirty="0">
                <a:solidFill>
                  <a:srgbClr val="FB1503"/>
                </a:solidFill>
              </a:rPr>
              <a:t> </a:t>
            </a:r>
            <a:r>
              <a:rPr lang="ru-RU" sz="2400" b="1" dirty="0" err="1" smtClean="0">
                <a:solidFill>
                  <a:srgbClr val="FB1503"/>
                </a:solidFill>
              </a:rPr>
              <a:t>і</a:t>
            </a:r>
            <a:r>
              <a:rPr lang="ru-RU" sz="2400" b="1" dirty="0" smtClean="0">
                <a:solidFill>
                  <a:srgbClr val="FB1503"/>
                </a:solidFill>
              </a:rPr>
              <a:t> </a:t>
            </a:r>
            <a:r>
              <a:rPr lang="en-US" sz="2400" b="1" dirty="0">
                <a:solidFill>
                  <a:srgbClr val="FB1503"/>
                </a:solidFill>
              </a:rPr>
              <a:t>NK</a:t>
            </a:r>
            <a:endParaRPr lang="ru-RU" sz="2400" b="1" dirty="0">
              <a:solidFill>
                <a:srgbClr val="FB1503"/>
              </a:solidFill>
            </a:endParaRPr>
          </a:p>
          <a:p>
            <a:r>
              <a:rPr lang="ru-RU" sz="2400" b="1" dirty="0" err="1" smtClean="0">
                <a:solidFill>
                  <a:srgbClr val="0000FF"/>
                </a:solidFill>
              </a:rPr>
              <a:t>перетинаються</a:t>
            </a:r>
            <a:r>
              <a:rPr lang="ru-RU" sz="2400" b="1" dirty="0">
                <a:solidFill>
                  <a:srgbClr val="0000FF"/>
                </a:solidFill>
              </a:rPr>
              <a:t>? </a:t>
            </a:r>
          </a:p>
          <a:p>
            <a:endParaRPr lang="ru-RU" sz="2400" dirty="0"/>
          </a:p>
        </p:txBody>
      </p:sp>
      <p:sp>
        <p:nvSpPr>
          <p:cNvPr id="18" name="Text Box 20"/>
          <p:cNvSpPr txBox="1">
            <a:spLocks noChangeArrowheads="1"/>
          </p:cNvSpPr>
          <p:nvPr/>
        </p:nvSpPr>
        <p:spPr bwMode="auto">
          <a:xfrm flipH="1">
            <a:off x="3924300" y="5373688"/>
            <a:ext cx="4333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N</a:t>
            </a:r>
            <a:endParaRPr lang="ru-RU" sz="3200" b="1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971550" y="2205038"/>
            <a:ext cx="5000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CC"/>
                </a:solidFill>
                <a:latin typeface="Times New Roman" pitchFamily="18" charset="0"/>
              </a:rPr>
              <a:t>Н</a:t>
            </a:r>
          </a:p>
        </p:txBody>
      </p:sp>
      <p:sp>
        <p:nvSpPr>
          <p:cNvPr id="20" name="Freeform 23"/>
          <p:cNvSpPr>
            <a:spLocks/>
          </p:cNvSpPr>
          <p:nvPr/>
        </p:nvSpPr>
        <p:spPr bwMode="auto">
          <a:xfrm>
            <a:off x="2679700" y="5448300"/>
            <a:ext cx="1155700" cy="647700"/>
          </a:xfrm>
          <a:custGeom>
            <a:avLst/>
            <a:gdLst>
              <a:gd name="T0" fmla="*/ 0 w 728"/>
              <a:gd name="T1" fmla="*/ 1028223839 h 408"/>
              <a:gd name="T2" fmla="*/ 1834673928 w 728"/>
              <a:gd name="T3" fmla="*/ 0 h 408"/>
              <a:gd name="T4" fmla="*/ 0 60000 65536"/>
              <a:gd name="T5" fmla="*/ 0 60000 65536"/>
              <a:gd name="T6" fmla="*/ 0 w 728"/>
              <a:gd name="T7" fmla="*/ 0 h 408"/>
              <a:gd name="T8" fmla="*/ 728 w 728"/>
              <a:gd name="T9" fmla="*/ 408 h 40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28" h="408">
                <a:moveTo>
                  <a:pt x="0" y="408"/>
                </a:moveTo>
                <a:lnTo>
                  <a:pt x="728" y="0"/>
                </a:lnTo>
              </a:path>
            </a:pathLst>
          </a:cu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" name="Oval 25"/>
          <p:cNvSpPr>
            <a:spLocks noChangeArrowheads="1"/>
          </p:cNvSpPr>
          <p:nvPr/>
        </p:nvSpPr>
        <p:spPr bwMode="auto">
          <a:xfrm>
            <a:off x="2555875" y="6021388"/>
            <a:ext cx="182563" cy="1651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6"/>
          <p:cNvSpPr txBox="1">
            <a:spLocks noChangeArrowheads="1"/>
          </p:cNvSpPr>
          <p:nvPr/>
        </p:nvSpPr>
        <p:spPr bwMode="auto">
          <a:xfrm>
            <a:off x="2555875" y="6021388"/>
            <a:ext cx="4794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CC"/>
                </a:solidFill>
                <a:latin typeface="Times New Roman" pitchFamily="18" charset="0"/>
              </a:rPr>
              <a:t>К</a:t>
            </a:r>
          </a:p>
        </p:txBody>
      </p:sp>
      <p:sp>
        <p:nvSpPr>
          <p:cNvPr id="23" name="Freeform 28"/>
          <p:cNvSpPr>
            <a:spLocks/>
          </p:cNvSpPr>
          <p:nvPr/>
        </p:nvSpPr>
        <p:spPr bwMode="auto">
          <a:xfrm>
            <a:off x="1258888" y="2193925"/>
            <a:ext cx="3046412" cy="314325"/>
          </a:xfrm>
          <a:custGeom>
            <a:avLst/>
            <a:gdLst>
              <a:gd name="T0" fmla="*/ 0 w 1919"/>
              <a:gd name="T1" fmla="*/ 0 h 198"/>
              <a:gd name="T2" fmla="*/ 2147483647 w 1919"/>
              <a:gd name="T3" fmla="*/ 498990982 h 198"/>
              <a:gd name="T4" fmla="*/ 0 60000 65536"/>
              <a:gd name="T5" fmla="*/ 0 60000 65536"/>
              <a:gd name="T6" fmla="*/ 0 w 1919"/>
              <a:gd name="T7" fmla="*/ 0 h 198"/>
              <a:gd name="T8" fmla="*/ 1919 w 1919"/>
              <a:gd name="T9" fmla="*/ 198 h 19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919" h="198">
                <a:moveTo>
                  <a:pt x="0" y="0"/>
                </a:moveTo>
                <a:lnTo>
                  <a:pt x="1919" y="198"/>
                </a:lnTo>
              </a:path>
            </a:pathLst>
          </a:custGeom>
          <a:solidFill>
            <a:srgbClr val="FF0000"/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Oval 32"/>
          <p:cNvSpPr>
            <a:spLocks noChangeArrowheads="1"/>
          </p:cNvSpPr>
          <p:nvPr/>
        </p:nvSpPr>
        <p:spPr bwMode="auto">
          <a:xfrm>
            <a:off x="4140200" y="2397125"/>
            <a:ext cx="182563" cy="1651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" name="Group 38"/>
          <p:cNvGrpSpPr>
            <a:grpSpLocks/>
          </p:cNvGrpSpPr>
          <p:nvPr/>
        </p:nvGrpSpPr>
        <p:grpSpPr bwMode="auto">
          <a:xfrm rot="11440897" flipV="1">
            <a:off x="4427538" y="404813"/>
            <a:ext cx="1009650" cy="2135187"/>
            <a:chOff x="2930" y="255"/>
            <a:chExt cx="766" cy="1844"/>
          </a:xfrm>
        </p:grpSpPr>
        <p:sp>
          <p:nvSpPr>
            <p:cNvPr id="26" name="Freeform 39"/>
            <p:cNvSpPr>
              <a:spLocks/>
            </p:cNvSpPr>
            <p:nvPr/>
          </p:nvSpPr>
          <p:spPr bwMode="auto">
            <a:xfrm rot="78698">
              <a:off x="2930" y="255"/>
              <a:ext cx="766" cy="1823"/>
            </a:xfrm>
            <a:custGeom>
              <a:avLst/>
              <a:gdLst>
                <a:gd name="T0" fmla="*/ 0 w 1252"/>
                <a:gd name="T1" fmla="*/ 31 h 3125"/>
                <a:gd name="T2" fmla="*/ 85 w 1252"/>
                <a:gd name="T3" fmla="*/ 0 h 3125"/>
                <a:gd name="T4" fmla="*/ 441 w 1252"/>
                <a:gd name="T5" fmla="*/ 865 h 3125"/>
                <a:gd name="T6" fmla="*/ 469 w 1252"/>
                <a:gd name="T7" fmla="*/ 1063 h 3125"/>
                <a:gd name="T8" fmla="*/ 356 w 1252"/>
                <a:gd name="T9" fmla="*/ 895 h 3125"/>
                <a:gd name="T10" fmla="*/ 0 w 1252"/>
                <a:gd name="T11" fmla="*/ 31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40"/>
            <p:cNvSpPr>
              <a:spLocks/>
            </p:cNvSpPr>
            <p:nvPr/>
          </p:nvSpPr>
          <p:spPr bwMode="auto">
            <a:xfrm rot="78698">
              <a:off x="3499" y="1747"/>
              <a:ext cx="195" cy="354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-128"/>
              </a:endParaRPr>
            </a:p>
          </p:txBody>
        </p:sp>
        <p:sp>
          <p:nvSpPr>
            <p:cNvPr id="28" name="Freeform 41"/>
            <p:cNvSpPr>
              <a:spLocks/>
            </p:cNvSpPr>
            <p:nvPr/>
          </p:nvSpPr>
          <p:spPr bwMode="auto">
            <a:xfrm rot="78698">
              <a:off x="3610" y="1957"/>
              <a:ext cx="74" cy="134"/>
            </a:xfrm>
            <a:custGeom>
              <a:avLst/>
              <a:gdLst>
                <a:gd name="T0" fmla="*/ 32 w 121"/>
                <a:gd name="T1" fmla="*/ 0 h 230"/>
                <a:gd name="T2" fmla="*/ 0 w 121"/>
                <a:gd name="T3" fmla="*/ 9 h 230"/>
                <a:gd name="T4" fmla="*/ 45 w 121"/>
                <a:gd name="T5" fmla="*/ 78 h 230"/>
                <a:gd name="T6" fmla="*/ 32 w 121"/>
                <a:gd name="T7" fmla="*/ 0 h 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230"/>
                <a:gd name="T14" fmla="*/ 121 w 121"/>
                <a:gd name="T15" fmla="*/ 230 h 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42"/>
            <p:cNvSpPr>
              <a:spLocks/>
            </p:cNvSpPr>
            <p:nvPr/>
          </p:nvSpPr>
          <p:spPr bwMode="auto">
            <a:xfrm rot="78698">
              <a:off x="2981" y="274"/>
              <a:ext cx="670" cy="1523"/>
            </a:xfrm>
            <a:custGeom>
              <a:avLst/>
              <a:gdLst>
                <a:gd name="T0" fmla="*/ 325 w 1094"/>
                <a:gd name="T1" fmla="*/ 888 h 2612"/>
                <a:gd name="T2" fmla="*/ 410 w 1094"/>
                <a:gd name="T3" fmla="*/ 858 h 2612"/>
                <a:gd name="T4" fmla="*/ 381 w 1094"/>
                <a:gd name="T5" fmla="*/ 868 h 2612"/>
                <a:gd name="T6" fmla="*/ 31 w 1094"/>
                <a:gd name="T7" fmla="*/ 0 h 2612"/>
                <a:gd name="T8" fmla="*/ 0 w 1094"/>
                <a:gd name="T9" fmla="*/ 10 h 2612"/>
                <a:gd name="T10" fmla="*/ 353 w 1094"/>
                <a:gd name="T11" fmla="*/ 879 h 26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94"/>
                <a:gd name="T19" fmla="*/ 0 h 2612"/>
                <a:gd name="T20" fmla="*/ 1094 w 1094"/>
                <a:gd name="T21" fmla="*/ 2612 h 26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94" h="2612">
                  <a:moveTo>
                    <a:pt x="867" y="2612"/>
                  </a:moveTo>
                  <a:lnTo>
                    <a:pt x="1094" y="2522"/>
                  </a:lnTo>
                  <a:lnTo>
                    <a:pt x="1016" y="2554"/>
                  </a:lnTo>
                  <a:lnTo>
                    <a:pt x="84" y="0"/>
                  </a:lnTo>
                  <a:lnTo>
                    <a:pt x="0" y="30"/>
                  </a:lnTo>
                  <a:lnTo>
                    <a:pt x="940" y="258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" name="Oval 45"/>
          <p:cNvSpPr>
            <a:spLocks noChangeArrowheads="1"/>
          </p:cNvSpPr>
          <p:nvPr/>
        </p:nvSpPr>
        <p:spPr bwMode="auto">
          <a:xfrm>
            <a:off x="1187450" y="2109788"/>
            <a:ext cx="182563" cy="1651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2" name="Group 47"/>
          <p:cNvGrpSpPr>
            <a:grpSpLocks/>
          </p:cNvGrpSpPr>
          <p:nvPr/>
        </p:nvGrpSpPr>
        <p:grpSpPr bwMode="auto">
          <a:xfrm>
            <a:off x="3851275" y="2492375"/>
            <a:ext cx="4903788" cy="2943225"/>
            <a:chOff x="2426" y="1570"/>
            <a:chExt cx="3089" cy="1854"/>
          </a:xfrm>
        </p:grpSpPr>
        <p:sp>
          <p:nvSpPr>
            <p:cNvPr id="33" name="Freeform 19"/>
            <p:cNvSpPr>
              <a:spLocks/>
            </p:cNvSpPr>
            <p:nvPr/>
          </p:nvSpPr>
          <p:spPr bwMode="auto">
            <a:xfrm>
              <a:off x="2426" y="1797"/>
              <a:ext cx="2808" cy="1627"/>
            </a:xfrm>
            <a:custGeom>
              <a:avLst/>
              <a:gdLst>
                <a:gd name="T0" fmla="*/ 0 w 2808"/>
                <a:gd name="T1" fmla="*/ 1627 h 1627"/>
                <a:gd name="T2" fmla="*/ 2808 w 2808"/>
                <a:gd name="T3" fmla="*/ 0 h 1627"/>
                <a:gd name="T4" fmla="*/ 0 60000 65536"/>
                <a:gd name="T5" fmla="*/ 0 60000 65536"/>
                <a:gd name="T6" fmla="*/ 0 w 2808"/>
                <a:gd name="T7" fmla="*/ 0 h 1627"/>
                <a:gd name="T8" fmla="*/ 2808 w 2808"/>
                <a:gd name="T9" fmla="*/ 1627 h 162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808" h="1627">
                  <a:moveTo>
                    <a:pt x="0" y="1627"/>
                  </a:moveTo>
                  <a:lnTo>
                    <a:pt x="2808" y="0"/>
                  </a:ln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46"/>
            <p:cNvSpPr>
              <a:spLocks/>
            </p:cNvSpPr>
            <p:nvPr/>
          </p:nvSpPr>
          <p:spPr bwMode="auto">
            <a:xfrm>
              <a:off x="2699" y="1570"/>
              <a:ext cx="2816" cy="336"/>
            </a:xfrm>
            <a:custGeom>
              <a:avLst/>
              <a:gdLst>
                <a:gd name="T0" fmla="*/ 0 w 2816"/>
                <a:gd name="T1" fmla="*/ 0 h 336"/>
                <a:gd name="T2" fmla="*/ 2816 w 2816"/>
                <a:gd name="T3" fmla="*/ 336 h 336"/>
                <a:gd name="T4" fmla="*/ 0 60000 65536"/>
                <a:gd name="T5" fmla="*/ 0 60000 65536"/>
                <a:gd name="T6" fmla="*/ 0 w 2816"/>
                <a:gd name="T7" fmla="*/ 0 h 336"/>
                <a:gd name="T8" fmla="*/ 2816 w 2816"/>
                <a:gd name="T9" fmla="*/ 336 h 3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816" h="336">
                  <a:moveTo>
                    <a:pt x="0" y="0"/>
                  </a:moveTo>
                  <a:lnTo>
                    <a:pt x="2816" y="336"/>
                  </a:ln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" name="Text Box 48"/>
          <p:cNvSpPr txBox="1">
            <a:spLocks noChangeArrowheads="1"/>
          </p:cNvSpPr>
          <p:nvPr/>
        </p:nvSpPr>
        <p:spPr bwMode="auto">
          <a:xfrm flipH="1">
            <a:off x="3995738" y="1844675"/>
            <a:ext cx="4333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R</a:t>
            </a:r>
            <a:endParaRPr lang="ru-RU" sz="3200" b="1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37" name="Freeform 53"/>
          <p:cNvSpPr>
            <a:spLocks/>
          </p:cNvSpPr>
          <p:nvPr/>
        </p:nvSpPr>
        <p:spPr bwMode="auto">
          <a:xfrm>
            <a:off x="3898900" y="4978400"/>
            <a:ext cx="736600" cy="431800"/>
          </a:xfrm>
          <a:custGeom>
            <a:avLst/>
            <a:gdLst>
              <a:gd name="T0" fmla="*/ 0 w 464"/>
              <a:gd name="T1" fmla="*/ 685482391 h 272"/>
              <a:gd name="T2" fmla="*/ 1169352589 w 464"/>
              <a:gd name="T3" fmla="*/ 0 h 272"/>
              <a:gd name="T4" fmla="*/ 0 60000 65536"/>
              <a:gd name="T5" fmla="*/ 0 60000 65536"/>
              <a:gd name="T6" fmla="*/ 0 w 464"/>
              <a:gd name="T7" fmla="*/ 0 h 272"/>
              <a:gd name="T8" fmla="*/ 464 w 464"/>
              <a:gd name="T9" fmla="*/ 272 h 27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64" h="272">
                <a:moveTo>
                  <a:pt x="0" y="272"/>
                </a:moveTo>
                <a:lnTo>
                  <a:pt x="464" y="0"/>
                </a:lnTo>
              </a:path>
            </a:pathLst>
          </a:custGeom>
          <a:solidFill>
            <a:schemeClr val="bg1"/>
          </a:solidFill>
          <a:ln w="38100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" name="Oval 31"/>
          <p:cNvSpPr>
            <a:spLocks noChangeArrowheads="1"/>
          </p:cNvSpPr>
          <p:nvPr/>
        </p:nvSpPr>
        <p:spPr bwMode="auto">
          <a:xfrm>
            <a:off x="3779838" y="5373688"/>
            <a:ext cx="182562" cy="1651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9" name="Group 33"/>
          <p:cNvGrpSpPr>
            <a:grpSpLocks/>
          </p:cNvGrpSpPr>
          <p:nvPr/>
        </p:nvGrpSpPr>
        <p:grpSpPr bwMode="auto">
          <a:xfrm rot="-7454922" flipH="1" flipV="1">
            <a:off x="3994150" y="3359150"/>
            <a:ext cx="1009650" cy="2159000"/>
            <a:chOff x="2930" y="255"/>
            <a:chExt cx="766" cy="1844"/>
          </a:xfrm>
        </p:grpSpPr>
        <p:sp>
          <p:nvSpPr>
            <p:cNvPr id="40" name="Freeform 34"/>
            <p:cNvSpPr>
              <a:spLocks/>
            </p:cNvSpPr>
            <p:nvPr/>
          </p:nvSpPr>
          <p:spPr bwMode="auto">
            <a:xfrm rot="78698">
              <a:off x="2930" y="255"/>
              <a:ext cx="766" cy="1823"/>
            </a:xfrm>
            <a:custGeom>
              <a:avLst/>
              <a:gdLst>
                <a:gd name="T0" fmla="*/ 0 w 1252"/>
                <a:gd name="T1" fmla="*/ 31 h 3125"/>
                <a:gd name="T2" fmla="*/ 85 w 1252"/>
                <a:gd name="T3" fmla="*/ 0 h 3125"/>
                <a:gd name="T4" fmla="*/ 441 w 1252"/>
                <a:gd name="T5" fmla="*/ 865 h 3125"/>
                <a:gd name="T6" fmla="*/ 469 w 1252"/>
                <a:gd name="T7" fmla="*/ 1063 h 3125"/>
                <a:gd name="T8" fmla="*/ 356 w 1252"/>
                <a:gd name="T9" fmla="*/ 895 h 3125"/>
                <a:gd name="T10" fmla="*/ 0 w 1252"/>
                <a:gd name="T11" fmla="*/ 31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35"/>
            <p:cNvSpPr>
              <a:spLocks/>
            </p:cNvSpPr>
            <p:nvPr/>
          </p:nvSpPr>
          <p:spPr bwMode="auto">
            <a:xfrm rot="78698">
              <a:off x="3490" y="1744"/>
              <a:ext cx="194" cy="354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-128"/>
              </a:endParaRPr>
            </a:p>
          </p:txBody>
        </p:sp>
        <p:sp>
          <p:nvSpPr>
            <p:cNvPr id="42" name="Freeform 36"/>
            <p:cNvSpPr>
              <a:spLocks/>
            </p:cNvSpPr>
            <p:nvPr/>
          </p:nvSpPr>
          <p:spPr bwMode="auto">
            <a:xfrm rot="78698">
              <a:off x="3610" y="1957"/>
              <a:ext cx="74" cy="134"/>
            </a:xfrm>
            <a:custGeom>
              <a:avLst/>
              <a:gdLst>
                <a:gd name="T0" fmla="*/ 32 w 121"/>
                <a:gd name="T1" fmla="*/ 0 h 230"/>
                <a:gd name="T2" fmla="*/ 0 w 121"/>
                <a:gd name="T3" fmla="*/ 9 h 230"/>
                <a:gd name="T4" fmla="*/ 45 w 121"/>
                <a:gd name="T5" fmla="*/ 78 h 230"/>
                <a:gd name="T6" fmla="*/ 32 w 121"/>
                <a:gd name="T7" fmla="*/ 0 h 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230"/>
                <a:gd name="T14" fmla="*/ 121 w 121"/>
                <a:gd name="T15" fmla="*/ 230 h 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37"/>
            <p:cNvSpPr>
              <a:spLocks/>
            </p:cNvSpPr>
            <p:nvPr/>
          </p:nvSpPr>
          <p:spPr bwMode="auto">
            <a:xfrm rot="78698">
              <a:off x="2981" y="274"/>
              <a:ext cx="670" cy="1523"/>
            </a:xfrm>
            <a:custGeom>
              <a:avLst/>
              <a:gdLst>
                <a:gd name="T0" fmla="*/ 325 w 1094"/>
                <a:gd name="T1" fmla="*/ 888 h 2612"/>
                <a:gd name="T2" fmla="*/ 410 w 1094"/>
                <a:gd name="T3" fmla="*/ 858 h 2612"/>
                <a:gd name="T4" fmla="*/ 381 w 1094"/>
                <a:gd name="T5" fmla="*/ 868 h 2612"/>
                <a:gd name="T6" fmla="*/ 31 w 1094"/>
                <a:gd name="T7" fmla="*/ 0 h 2612"/>
                <a:gd name="T8" fmla="*/ 0 w 1094"/>
                <a:gd name="T9" fmla="*/ 10 h 2612"/>
                <a:gd name="T10" fmla="*/ 353 w 1094"/>
                <a:gd name="T11" fmla="*/ 879 h 26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94"/>
                <a:gd name="T19" fmla="*/ 0 h 2612"/>
                <a:gd name="T20" fmla="*/ 1094 w 1094"/>
                <a:gd name="T21" fmla="*/ 2612 h 26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94" h="2612">
                  <a:moveTo>
                    <a:pt x="867" y="2612"/>
                  </a:moveTo>
                  <a:lnTo>
                    <a:pt x="1094" y="2522"/>
                  </a:lnTo>
                  <a:lnTo>
                    <a:pt x="1016" y="2554"/>
                  </a:lnTo>
                  <a:lnTo>
                    <a:pt x="84" y="0"/>
                  </a:lnTo>
                  <a:lnTo>
                    <a:pt x="0" y="30"/>
                  </a:lnTo>
                  <a:lnTo>
                    <a:pt x="940" y="258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" name="Прямоугольник 50"/>
          <p:cNvSpPr/>
          <p:nvPr/>
        </p:nvSpPr>
        <p:spPr>
          <a:xfrm>
            <a:off x="357158" y="285728"/>
            <a:ext cx="133562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cap="none" spc="0" dirty="0" smtClean="0">
                <a:ln w="10541" cmpd="sng">
                  <a:solidFill>
                    <a:srgbClr val="FB1503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№4</a:t>
            </a:r>
            <a:endParaRPr lang="ru-RU" b="1" cap="none" spc="0" dirty="0">
              <a:ln w="10541" cmpd="sng">
                <a:solidFill>
                  <a:srgbClr val="FB1503"/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44" name="Управляющая кнопка: возврат 43">
            <a:hlinkClick r:id="rId2" action="ppaction://hlinksldjump" highlightClick="1"/>
          </p:cNvPr>
          <p:cNvSpPr/>
          <p:nvPr/>
        </p:nvSpPr>
        <p:spPr bwMode="auto">
          <a:xfrm>
            <a:off x="6643702" y="5214950"/>
            <a:ext cx="1643074" cy="1000132"/>
          </a:xfrm>
          <a:prstGeom prst="actionButtonRetur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4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3.33333E-6 L 0.46059 0.06482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" y="32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22222E-6 L 0.48056 -0.42014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0" y="-2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3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4" descr="Широкий диагональный 2"/>
          <p:cNvSpPr>
            <a:spLocks/>
          </p:cNvSpPr>
          <p:nvPr/>
        </p:nvSpPr>
        <p:spPr bwMode="auto">
          <a:xfrm>
            <a:off x="2692400" y="622300"/>
            <a:ext cx="3429000" cy="4368800"/>
          </a:xfrm>
          <a:custGeom>
            <a:avLst/>
            <a:gdLst>
              <a:gd name="T0" fmla="*/ 2147483647 w 2160"/>
              <a:gd name="T1" fmla="*/ 2147483647 h 2752"/>
              <a:gd name="T2" fmla="*/ 0 w 2160"/>
              <a:gd name="T3" fmla="*/ 2147483647 h 2752"/>
              <a:gd name="T4" fmla="*/ 2147483647 w 2160"/>
              <a:gd name="T5" fmla="*/ 0 h 2752"/>
              <a:gd name="T6" fmla="*/ 2147483647 w 2160"/>
              <a:gd name="T7" fmla="*/ 2147483647 h 2752"/>
              <a:gd name="T8" fmla="*/ 0 60000 65536"/>
              <a:gd name="T9" fmla="*/ 0 60000 65536"/>
              <a:gd name="T10" fmla="*/ 0 60000 65536"/>
              <a:gd name="T11" fmla="*/ 0 60000 65536"/>
              <a:gd name="T12" fmla="*/ 0 w 2160"/>
              <a:gd name="T13" fmla="*/ 0 h 2752"/>
              <a:gd name="T14" fmla="*/ 2160 w 2160"/>
              <a:gd name="T15" fmla="*/ 2752 h 27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" h="2752">
                <a:moveTo>
                  <a:pt x="2160" y="2232"/>
                </a:moveTo>
                <a:lnTo>
                  <a:pt x="0" y="2752"/>
                </a:lnTo>
                <a:lnTo>
                  <a:pt x="968" y="0"/>
                </a:lnTo>
                <a:lnTo>
                  <a:pt x="2160" y="2232"/>
                </a:lnTo>
                <a:close/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2700338" y="620713"/>
            <a:ext cx="3455987" cy="5256212"/>
            <a:chOff x="3288" y="391"/>
            <a:chExt cx="2177" cy="3311"/>
          </a:xfrm>
        </p:grpSpPr>
        <p:sp>
          <p:nvSpPr>
            <p:cNvPr id="4" name="Freeform 8"/>
            <p:cNvSpPr>
              <a:spLocks/>
            </p:cNvSpPr>
            <p:nvPr/>
          </p:nvSpPr>
          <p:spPr bwMode="auto">
            <a:xfrm>
              <a:off x="3288" y="391"/>
              <a:ext cx="2177" cy="3311"/>
            </a:xfrm>
            <a:custGeom>
              <a:avLst/>
              <a:gdLst>
                <a:gd name="T0" fmla="*/ 0 w 2177"/>
                <a:gd name="T1" fmla="*/ 2767 h 3311"/>
                <a:gd name="T2" fmla="*/ 1134 w 2177"/>
                <a:gd name="T3" fmla="*/ 3311 h 3311"/>
                <a:gd name="T4" fmla="*/ 2177 w 2177"/>
                <a:gd name="T5" fmla="*/ 2223 h 3311"/>
                <a:gd name="T6" fmla="*/ 953 w 2177"/>
                <a:gd name="T7" fmla="*/ 0 h 3311"/>
                <a:gd name="T8" fmla="*/ 1134 w 2177"/>
                <a:gd name="T9" fmla="*/ 3311 h 33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7"/>
                <a:gd name="T16" fmla="*/ 0 h 3311"/>
                <a:gd name="T17" fmla="*/ 2177 w 2177"/>
                <a:gd name="T18" fmla="*/ 3311 h 33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7" h="3311">
                  <a:moveTo>
                    <a:pt x="0" y="2767"/>
                  </a:moveTo>
                  <a:lnTo>
                    <a:pt x="1134" y="3311"/>
                  </a:lnTo>
                  <a:lnTo>
                    <a:pt x="2177" y="2223"/>
                  </a:lnTo>
                  <a:lnTo>
                    <a:pt x="953" y="0"/>
                  </a:lnTo>
                  <a:lnTo>
                    <a:pt x="1134" y="3311"/>
                  </a:lnTo>
                </a:path>
              </a:pathLst>
            </a:custGeom>
            <a:noFill/>
            <a:ln w="38100">
              <a:solidFill>
                <a:schemeClr val="accent4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" name="Line 9"/>
            <p:cNvSpPr>
              <a:spLocks noChangeShapeType="1"/>
            </p:cNvSpPr>
            <p:nvPr/>
          </p:nvSpPr>
          <p:spPr bwMode="auto">
            <a:xfrm flipH="1">
              <a:off x="3288" y="391"/>
              <a:ext cx="953" cy="2767"/>
            </a:xfrm>
            <a:prstGeom prst="line">
              <a:avLst/>
            </a:prstGeom>
            <a:noFill/>
            <a:ln w="38100">
              <a:solidFill>
                <a:schemeClr val="accent4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6" name="Line 10"/>
            <p:cNvSpPr>
              <a:spLocks noChangeShapeType="1"/>
            </p:cNvSpPr>
            <p:nvPr/>
          </p:nvSpPr>
          <p:spPr bwMode="auto">
            <a:xfrm flipV="1">
              <a:off x="3288" y="2614"/>
              <a:ext cx="2177" cy="544"/>
            </a:xfrm>
            <a:prstGeom prst="line">
              <a:avLst/>
            </a:prstGeom>
            <a:noFill/>
            <a:ln w="38100">
              <a:solidFill>
                <a:schemeClr val="accent4">
                  <a:lumMod val="75000"/>
                </a:schemeClr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2989263" y="2420938"/>
            <a:ext cx="5000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</a:rPr>
              <a:t>О</a:t>
            </a: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4716463" y="1125538"/>
            <a:ext cx="5683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>
                <a:ln>
                  <a:solidFill>
                    <a:srgbClr val="FB1503"/>
                  </a:solidFill>
                </a:ln>
                <a:solidFill>
                  <a:srgbClr val="C00000"/>
                </a:solidFill>
                <a:latin typeface="Times New Roman" pitchFamily="18" charset="0"/>
              </a:rPr>
              <a:t>М</a:t>
            </a: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2268538" y="4941888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А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4284663" y="5876925"/>
            <a:ext cx="4556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В</a:t>
            </a: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6229350" y="40767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С</a:t>
            </a:r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4284663" y="260350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D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3" name="Line 17"/>
          <p:cNvSpPr>
            <a:spLocks noChangeShapeType="1"/>
          </p:cNvSpPr>
          <p:nvPr/>
        </p:nvSpPr>
        <p:spPr bwMode="auto">
          <a:xfrm flipH="1">
            <a:off x="2714612" y="4143380"/>
            <a:ext cx="3455987" cy="863600"/>
          </a:xfrm>
          <a:prstGeom prst="line">
            <a:avLst/>
          </a:prstGeom>
          <a:noFill/>
          <a:ln w="38100">
            <a:solidFill>
              <a:schemeClr val="accent4">
                <a:lumMod val="75000"/>
              </a:schemeClr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4" name="Freeform 18"/>
          <p:cNvSpPr>
            <a:spLocks/>
          </p:cNvSpPr>
          <p:nvPr/>
        </p:nvSpPr>
        <p:spPr bwMode="auto">
          <a:xfrm>
            <a:off x="3419475" y="1612900"/>
            <a:ext cx="1330325" cy="1239838"/>
          </a:xfrm>
          <a:custGeom>
            <a:avLst/>
            <a:gdLst>
              <a:gd name="T0" fmla="*/ 0 w 838"/>
              <a:gd name="T1" fmla="*/ 1968243797 h 781"/>
              <a:gd name="T2" fmla="*/ 2111891116 w 838"/>
              <a:gd name="T3" fmla="*/ 0 h 781"/>
              <a:gd name="T4" fmla="*/ 0 60000 65536"/>
              <a:gd name="T5" fmla="*/ 0 60000 65536"/>
              <a:gd name="T6" fmla="*/ 0 w 838"/>
              <a:gd name="T7" fmla="*/ 0 h 781"/>
              <a:gd name="T8" fmla="*/ 838 w 838"/>
              <a:gd name="T9" fmla="*/ 781 h 78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38" h="781">
                <a:moveTo>
                  <a:pt x="0" y="781"/>
                </a:moveTo>
                <a:lnTo>
                  <a:pt x="838" y="0"/>
                </a:lnTo>
              </a:path>
            </a:pathLst>
          </a:custGeom>
          <a:noFill/>
          <a:ln w="38100">
            <a:solidFill>
              <a:srgbClr val="0000CC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Oval 20"/>
          <p:cNvSpPr>
            <a:spLocks noChangeArrowheads="1"/>
          </p:cNvSpPr>
          <p:nvPr/>
        </p:nvSpPr>
        <p:spPr bwMode="auto">
          <a:xfrm>
            <a:off x="3348038" y="2781300"/>
            <a:ext cx="142875" cy="144463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Oval 21"/>
          <p:cNvSpPr>
            <a:spLocks noChangeArrowheads="1"/>
          </p:cNvSpPr>
          <p:nvPr/>
        </p:nvSpPr>
        <p:spPr bwMode="auto">
          <a:xfrm flipH="1">
            <a:off x="4643438" y="1557338"/>
            <a:ext cx="142875" cy="142875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23"/>
          <p:cNvSpPr>
            <a:spLocks/>
          </p:cNvSpPr>
          <p:nvPr/>
        </p:nvSpPr>
        <p:spPr bwMode="auto">
          <a:xfrm>
            <a:off x="406400" y="2854325"/>
            <a:ext cx="3013075" cy="3254375"/>
          </a:xfrm>
          <a:custGeom>
            <a:avLst/>
            <a:gdLst>
              <a:gd name="T0" fmla="*/ 0 w 1898"/>
              <a:gd name="T1" fmla="*/ 2147483647 h 2050"/>
              <a:gd name="T2" fmla="*/ 2147483647 w 1898"/>
              <a:gd name="T3" fmla="*/ 0 h 2050"/>
              <a:gd name="T4" fmla="*/ 0 60000 65536"/>
              <a:gd name="T5" fmla="*/ 0 60000 65536"/>
              <a:gd name="T6" fmla="*/ 0 w 1898"/>
              <a:gd name="T7" fmla="*/ 0 h 2050"/>
              <a:gd name="T8" fmla="*/ 1898 w 1898"/>
              <a:gd name="T9" fmla="*/ 2050 h 205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898" h="2050">
                <a:moveTo>
                  <a:pt x="0" y="2050"/>
                </a:moveTo>
                <a:lnTo>
                  <a:pt x="1898" y="0"/>
                </a:lnTo>
              </a:path>
            </a:pathLst>
          </a:custGeom>
          <a:noFill/>
          <a:ln w="28575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Line 24"/>
          <p:cNvSpPr>
            <a:spLocks noChangeShapeType="1"/>
          </p:cNvSpPr>
          <p:nvPr/>
        </p:nvSpPr>
        <p:spPr bwMode="auto">
          <a:xfrm flipH="1">
            <a:off x="395288" y="5013325"/>
            <a:ext cx="2305050" cy="574675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9" name="Oval 22"/>
          <p:cNvSpPr>
            <a:spLocks noChangeArrowheads="1"/>
          </p:cNvSpPr>
          <p:nvPr/>
        </p:nvSpPr>
        <p:spPr bwMode="auto">
          <a:xfrm>
            <a:off x="1042988" y="5300663"/>
            <a:ext cx="144462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Text Box 25"/>
          <p:cNvSpPr txBox="1">
            <a:spLocks noChangeArrowheads="1"/>
          </p:cNvSpPr>
          <p:nvPr/>
        </p:nvSpPr>
        <p:spPr bwMode="auto">
          <a:xfrm>
            <a:off x="5500694" y="642918"/>
            <a:ext cx="338455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dirty="0"/>
          </a:p>
          <a:p>
            <a:r>
              <a:rPr lang="ru-RU" sz="2400" dirty="0" err="1" smtClean="0">
                <a:solidFill>
                  <a:srgbClr val="0000FF"/>
                </a:solidFill>
                <a:latin typeface="Arial Black" pitchFamily="34" charset="0"/>
              </a:rPr>
              <a:t>Чи</a:t>
            </a:r>
            <a:r>
              <a:rPr lang="ru-RU" sz="2400" dirty="0" smtClean="0">
                <a:solidFill>
                  <a:srgbClr val="0000FF"/>
                </a:solidFill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rgbClr val="0000FF"/>
                </a:solidFill>
                <a:latin typeface="Arial Black" pitchFamily="34" charset="0"/>
              </a:rPr>
              <a:t>вірите</a:t>
            </a:r>
            <a:r>
              <a:rPr lang="ru-RU" sz="2400" dirty="0" smtClean="0">
                <a:solidFill>
                  <a:srgbClr val="0000FF"/>
                </a:solidFill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rgbClr val="0000FF"/>
                </a:solidFill>
                <a:latin typeface="Arial Black" pitchFamily="34" charset="0"/>
              </a:rPr>
              <a:t>ви</a:t>
            </a:r>
            <a:r>
              <a:rPr lang="ru-RU" sz="2400" dirty="0" smtClean="0">
                <a:solidFill>
                  <a:srgbClr val="0000FF"/>
                </a:solidFill>
                <a:latin typeface="Arial Black" pitchFamily="34" charset="0"/>
              </a:rPr>
              <a:t>, </a:t>
            </a:r>
            <a:r>
              <a:rPr lang="ru-RU" sz="2400" dirty="0" err="1" smtClean="0">
                <a:solidFill>
                  <a:srgbClr val="0000FF"/>
                </a:solidFill>
                <a:latin typeface="Arial Black" pitchFamily="34" charset="0"/>
              </a:rPr>
              <a:t>що</a:t>
            </a:r>
            <a:r>
              <a:rPr lang="ru-RU" sz="2400" dirty="0" smtClean="0">
                <a:solidFill>
                  <a:srgbClr val="0000FF"/>
                </a:solidFill>
                <a:latin typeface="Arial Black" pitchFamily="34" charset="0"/>
              </a:rPr>
              <a:t> </a:t>
            </a:r>
            <a:r>
              <a:rPr lang="ru-RU" sz="2400" dirty="0" smtClean="0">
                <a:solidFill>
                  <a:srgbClr val="FB1503"/>
                </a:solidFill>
                <a:latin typeface="Arial Black" pitchFamily="34" charset="0"/>
              </a:rPr>
              <a:t>МО </a:t>
            </a:r>
            <a:r>
              <a:rPr lang="ru-RU" sz="2400" dirty="0" err="1" smtClean="0">
                <a:solidFill>
                  <a:srgbClr val="FB1503"/>
                </a:solidFill>
                <a:latin typeface="Arial Black" pitchFamily="34" charset="0"/>
              </a:rPr>
              <a:t>і</a:t>
            </a:r>
            <a:r>
              <a:rPr lang="ru-RU" sz="2400" dirty="0" smtClean="0">
                <a:solidFill>
                  <a:srgbClr val="FB1503"/>
                </a:solidFill>
                <a:latin typeface="Arial Black" pitchFamily="34" charset="0"/>
              </a:rPr>
              <a:t> АС </a:t>
            </a:r>
            <a:r>
              <a:rPr lang="ru-RU" sz="2400" dirty="0" err="1" smtClean="0">
                <a:solidFill>
                  <a:srgbClr val="0000FF"/>
                </a:solidFill>
                <a:latin typeface="Arial Black" pitchFamily="34" charset="0"/>
              </a:rPr>
              <a:t>перетинаються</a:t>
            </a:r>
            <a:r>
              <a:rPr lang="ru-RU" sz="2400" dirty="0" smtClean="0">
                <a:solidFill>
                  <a:srgbClr val="0000FF"/>
                </a:solidFill>
                <a:latin typeface="Arial Black" pitchFamily="34" charset="0"/>
              </a:rPr>
              <a:t>? </a:t>
            </a:r>
          </a:p>
          <a:p>
            <a:endParaRPr lang="ru-RU" sz="24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357158" y="500042"/>
            <a:ext cx="133562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cap="none" spc="0" dirty="0" smtClean="0">
                <a:ln w="10541" cmpd="sng">
                  <a:solidFill>
                    <a:srgbClr val="FB1503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№5</a:t>
            </a:r>
            <a:endParaRPr lang="ru-RU" b="1" cap="none" spc="0" dirty="0">
              <a:ln w="10541" cmpd="sng">
                <a:solidFill>
                  <a:srgbClr val="FB1503"/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22" name="Управляющая кнопка: возврат 21">
            <a:hlinkClick r:id="rId3" action="ppaction://hlinksldjump" highlightClick="1"/>
          </p:cNvPr>
          <p:cNvSpPr/>
          <p:nvPr/>
        </p:nvSpPr>
        <p:spPr bwMode="auto">
          <a:xfrm>
            <a:off x="6643702" y="5214950"/>
            <a:ext cx="1643074" cy="1000132"/>
          </a:xfrm>
          <a:prstGeom prst="actionButtonRetur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4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7" grpId="0" animBg="1"/>
      <p:bldP spid="18" grpId="0" animBg="1"/>
      <p:bldP spid="18" grpId="1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 bwMode="auto">
          <a:xfrm rot="9604008">
            <a:off x="2671017" y="4323924"/>
            <a:ext cx="5027264" cy="1428760"/>
          </a:xfrm>
          <a:prstGeom prst="triangle">
            <a:avLst/>
          </a:prstGeom>
          <a:gradFill flip="none" rotWithShape="1">
            <a:gsLst>
              <a:gs pos="0">
                <a:schemeClr val="bg2">
                  <a:alpha val="86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 w="3810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4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4" name="Прямая соединительная линия 3"/>
          <p:cNvCxnSpPr>
            <a:stCxn id="2" idx="4"/>
          </p:cNvCxnSpPr>
          <p:nvPr/>
        </p:nvCxnSpPr>
        <p:spPr bwMode="auto">
          <a:xfrm rot="5400000" flipH="1" flipV="1">
            <a:off x="1248928" y="2257799"/>
            <a:ext cx="4295010" cy="163675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Прямая соединительная линия 5"/>
          <p:cNvCxnSpPr>
            <a:endCxn id="2" idx="0"/>
          </p:cNvCxnSpPr>
          <p:nvPr/>
        </p:nvCxnSpPr>
        <p:spPr bwMode="auto">
          <a:xfrm rot="16200000" flipH="1">
            <a:off x="2430896" y="2712583"/>
            <a:ext cx="4781216" cy="121338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Прямая соединительная линия 7"/>
          <p:cNvCxnSpPr>
            <a:endCxn id="2" idx="2"/>
          </p:cNvCxnSpPr>
          <p:nvPr/>
        </p:nvCxnSpPr>
        <p:spPr bwMode="auto">
          <a:xfrm>
            <a:off x="4214810" y="928670"/>
            <a:ext cx="3089332" cy="258109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Прямая соединительная линия 9"/>
          <p:cNvCxnSpPr/>
          <p:nvPr/>
        </p:nvCxnSpPr>
        <p:spPr bwMode="auto">
          <a:xfrm rot="5400000" flipH="1">
            <a:off x="2788086" y="3141211"/>
            <a:ext cx="780688" cy="435666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B150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Прямая соединительная линия 11"/>
          <p:cNvCxnSpPr>
            <a:stCxn id="13" idx="7"/>
          </p:cNvCxnSpPr>
          <p:nvPr/>
        </p:nvCxnSpPr>
        <p:spPr bwMode="auto">
          <a:xfrm rot="16200000" flipH="1" flipV="1">
            <a:off x="1291084" y="1454890"/>
            <a:ext cx="3754826" cy="533692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B150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Овал 12"/>
          <p:cNvSpPr/>
          <p:nvPr/>
        </p:nvSpPr>
        <p:spPr bwMode="auto">
          <a:xfrm>
            <a:off x="5715008" y="2214554"/>
            <a:ext cx="142876" cy="2143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4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7" name="Овал 16"/>
          <p:cNvSpPr/>
          <p:nvPr/>
        </p:nvSpPr>
        <p:spPr bwMode="auto">
          <a:xfrm>
            <a:off x="2857488" y="4143380"/>
            <a:ext cx="142876" cy="2143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4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19" name="Прямая соединительная линия 18"/>
          <p:cNvCxnSpPr>
            <a:stCxn id="2" idx="4"/>
            <a:endCxn id="2" idx="2"/>
          </p:cNvCxnSpPr>
          <p:nvPr/>
        </p:nvCxnSpPr>
        <p:spPr bwMode="auto">
          <a:xfrm rot="5400000" flipH="1" flipV="1">
            <a:off x="4084141" y="2003680"/>
            <a:ext cx="1713916" cy="4726085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accent4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Прямая соединительная линия 20"/>
          <p:cNvCxnSpPr>
            <a:stCxn id="2" idx="2"/>
            <a:endCxn id="2" idx="0"/>
          </p:cNvCxnSpPr>
          <p:nvPr/>
        </p:nvCxnSpPr>
        <p:spPr bwMode="auto">
          <a:xfrm rot="16200000" flipH="1" flipV="1">
            <a:off x="5266110" y="3671853"/>
            <a:ext cx="2200122" cy="187594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Прямая соединительная линия 22"/>
          <p:cNvCxnSpPr>
            <a:stCxn id="2" idx="4"/>
            <a:endCxn id="2" idx="0"/>
          </p:cNvCxnSpPr>
          <p:nvPr/>
        </p:nvCxnSpPr>
        <p:spPr bwMode="auto">
          <a:xfrm rot="16200000" flipH="1">
            <a:off x="3760025" y="4041712"/>
            <a:ext cx="486206" cy="285014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Прямая соединительная линия 24"/>
          <p:cNvCxnSpPr/>
          <p:nvPr/>
        </p:nvCxnSpPr>
        <p:spPr bwMode="auto">
          <a:xfrm rot="10800000" flipV="1">
            <a:off x="3000364" y="2285992"/>
            <a:ext cx="2786082" cy="192882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4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Прямоугольник 26"/>
          <p:cNvSpPr/>
          <p:nvPr/>
        </p:nvSpPr>
        <p:spPr>
          <a:xfrm>
            <a:off x="4429124" y="357166"/>
            <a:ext cx="62869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Times New Roman" pitchFamily="18" charset="0"/>
              </a:rPr>
              <a:t>D</a:t>
            </a:r>
            <a:endParaRPr lang="ru-RU" b="1" dirty="0">
              <a:latin typeface="Times New Roman" pitchFamily="18" charset="0"/>
            </a:endParaRPr>
          </a:p>
        </p:txBody>
      </p:sp>
      <p:sp>
        <p:nvSpPr>
          <p:cNvPr id="28" name="Text Box 12"/>
          <p:cNvSpPr txBox="1">
            <a:spLocks noChangeArrowheads="1"/>
          </p:cNvSpPr>
          <p:nvPr/>
        </p:nvSpPr>
        <p:spPr bwMode="auto">
          <a:xfrm>
            <a:off x="5643570" y="1643050"/>
            <a:ext cx="5683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>
                <a:ln>
                  <a:solidFill>
                    <a:srgbClr val="FB1503"/>
                  </a:solidFill>
                </a:ln>
                <a:solidFill>
                  <a:srgbClr val="C00000"/>
                </a:solidFill>
                <a:latin typeface="Times New Roman" pitchFamily="18" charset="0"/>
              </a:rPr>
              <a:t>М</a:t>
            </a:r>
          </a:p>
        </p:txBody>
      </p:sp>
      <p:sp>
        <p:nvSpPr>
          <p:cNvPr id="29" name="Text Box 11"/>
          <p:cNvSpPr txBox="1">
            <a:spLocks noChangeArrowheads="1"/>
          </p:cNvSpPr>
          <p:nvPr/>
        </p:nvSpPr>
        <p:spPr bwMode="auto">
          <a:xfrm>
            <a:off x="2500298" y="3500438"/>
            <a:ext cx="5000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</a:rPr>
              <a:t>О</a:t>
            </a:r>
          </a:p>
        </p:txBody>
      </p:sp>
      <p:sp>
        <p:nvSpPr>
          <p:cNvPr id="30" name="Text Box 13"/>
          <p:cNvSpPr txBox="1">
            <a:spLocks noChangeArrowheads="1"/>
          </p:cNvSpPr>
          <p:nvPr/>
        </p:nvSpPr>
        <p:spPr bwMode="auto">
          <a:xfrm>
            <a:off x="2214546" y="5214950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А</a:t>
            </a:r>
          </a:p>
        </p:txBody>
      </p:sp>
      <p:sp>
        <p:nvSpPr>
          <p:cNvPr id="31" name="Text Box 15"/>
          <p:cNvSpPr txBox="1">
            <a:spLocks noChangeArrowheads="1"/>
          </p:cNvSpPr>
          <p:nvPr/>
        </p:nvSpPr>
        <p:spPr bwMode="auto">
          <a:xfrm>
            <a:off x="7358082" y="34290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>
                <a:latin typeface="Times New Roman" pitchFamily="18" charset="0"/>
              </a:rPr>
              <a:t>С</a:t>
            </a:r>
          </a:p>
        </p:txBody>
      </p:sp>
      <p:sp>
        <p:nvSpPr>
          <p:cNvPr id="32" name="Text Box 14"/>
          <p:cNvSpPr txBox="1">
            <a:spLocks noChangeArrowheads="1"/>
          </p:cNvSpPr>
          <p:nvPr/>
        </p:nvSpPr>
        <p:spPr bwMode="auto">
          <a:xfrm>
            <a:off x="5572132" y="5643578"/>
            <a:ext cx="4556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>
                <a:latin typeface="Times New Roman" pitchFamily="18" charset="0"/>
              </a:rPr>
              <a:t>В</a:t>
            </a:r>
          </a:p>
        </p:txBody>
      </p:sp>
      <p:sp>
        <p:nvSpPr>
          <p:cNvPr id="33" name="Text Box 29"/>
          <p:cNvSpPr txBox="1">
            <a:spLocks noChangeArrowheads="1"/>
          </p:cNvSpPr>
          <p:nvPr/>
        </p:nvSpPr>
        <p:spPr bwMode="auto">
          <a:xfrm>
            <a:off x="285720" y="428604"/>
            <a:ext cx="338455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dirty="0"/>
          </a:p>
          <a:p>
            <a:r>
              <a:rPr lang="ru-RU" sz="2400" dirty="0" err="1" smtClean="0">
                <a:solidFill>
                  <a:srgbClr val="0000FF"/>
                </a:solidFill>
                <a:latin typeface="Arial Black" pitchFamily="34" charset="0"/>
              </a:rPr>
              <a:t>Чи</a:t>
            </a:r>
            <a:r>
              <a:rPr lang="ru-RU" sz="2400" dirty="0" smtClean="0">
                <a:solidFill>
                  <a:srgbClr val="0000FF"/>
                </a:solidFill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rgbClr val="0000FF"/>
                </a:solidFill>
                <a:latin typeface="Arial Black" pitchFamily="34" charset="0"/>
              </a:rPr>
              <a:t>вірите</a:t>
            </a:r>
            <a:r>
              <a:rPr lang="ru-RU" sz="2400" dirty="0" smtClean="0">
                <a:solidFill>
                  <a:srgbClr val="0000FF"/>
                </a:solidFill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rgbClr val="0000FF"/>
                </a:solidFill>
                <a:latin typeface="Arial Black" pitchFamily="34" charset="0"/>
              </a:rPr>
              <a:t>ви</a:t>
            </a:r>
            <a:r>
              <a:rPr lang="ru-RU" sz="2400" dirty="0" smtClean="0">
                <a:solidFill>
                  <a:srgbClr val="0000FF"/>
                </a:solidFill>
                <a:latin typeface="Arial Black" pitchFamily="34" charset="0"/>
              </a:rPr>
              <a:t>, </a:t>
            </a:r>
            <a:r>
              <a:rPr lang="ru-RU" sz="2400" dirty="0" err="1" smtClean="0">
                <a:solidFill>
                  <a:srgbClr val="0000FF"/>
                </a:solidFill>
                <a:latin typeface="Arial Black" pitchFamily="34" charset="0"/>
              </a:rPr>
              <a:t>що</a:t>
            </a:r>
            <a:r>
              <a:rPr lang="ru-RU" sz="2400" dirty="0" smtClean="0">
                <a:solidFill>
                  <a:srgbClr val="0000FF"/>
                </a:solidFill>
                <a:latin typeface="Arial Black" pitchFamily="34" charset="0"/>
              </a:rPr>
              <a:t> </a:t>
            </a:r>
            <a:r>
              <a:rPr lang="ru-RU" sz="2400" dirty="0" smtClean="0">
                <a:solidFill>
                  <a:srgbClr val="FB1503"/>
                </a:solidFill>
                <a:latin typeface="Arial Black" pitchFamily="34" charset="0"/>
              </a:rPr>
              <a:t>МО </a:t>
            </a:r>
            <a:r>
              <a:rPr lang="ru-RU" sz="2400" dirty="0" err="1" smtClean="0">
                <a:solidFill>
                  <a:srgbClr val="FB1503"/>
                </a:solidFill>
                <a:latin typeface="Arial Black" pitchFamily="34" charset="0"/>
              </a:rPr>
              <a:t>і</a:t>
            </a:r>
            <a:r>
              <a:rPr lang="ru-RU" sz="2400" dirty="0" smtClean="0">
                <a:solidFill>
                  <a:srgbClr val="FB1503"/>
                </a:solidFill>
                <a:latin typeface="Arial Black" pitchFamily="34" charset="0"/>
              </a:rPr>
              <a:t> АВ </a:t>
            </a:r>
            <a:r>
              <a:rPr lang="ru-RU" sz="2400" dirty="0" err="1" smtClean="0">
                <a:solidFill>
                  <a:srgbClr val="0000FF"/>
                </a:solidFill>
                <a:latin typeface="Arial Black" pitchFamily="34" charset="0"/>
              </a:rPr>
              <a:t>мимобіжні</a:t>
            </a:r>
            <a:r>
              <a:rPr lang="ru-RU" sz="2400" dirty="0" smtClean="0">
                <a:solidFill>
                  <a:srgbClr val="0000FF"/>
                </a:solidFill>
                <a:latin typeface="Arial Black" pitchFamily="34" charset="0"/>
              </a:rPr>
              <a:t>? </a:t>
            </a:r>
          </a:p>
          <a:p>
            <a:endParaRPr lang="ru-RU" sz="24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500034" y="214290"/>
            <a:ext cx="133562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cap="none" spc="0" dirty="0" smtClean="0">
                <a:ln w="10541" cmpd="sng">
                  <a:solidFill>
                    <a:srgbClr val="FB1503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№</a:t>
            </a:r>
            <a:r>
              <a:rPr lang="en-US" b="1" cap="none" spc="0" dirty="0" smtClean="0">
                <a:ln w="10541" cmpd="sng">
                  <a:solidFill>
                    <a:srgbClr val="FB1503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6</a:t>
            </a:r>
            <a:endParaRPr lang="ru-RU" b="1" cap="none" spc="0" dirty="0">
              <a:ln w="10541" cmpd="sng">
                <a:solidFill>
                  <a:srgbClr val="FB1503"/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22" name="Управляющая кнопка: возврат 21">
            <a:hlinkClick r:id="rId2" action="ppaction://hlinksldjump" highlightClick="1"/>
          </p:cNvPr>
          <p:cNvSpPr/>
          <p:nvPr/>
        </p:nvSpPr>
        <p:spPr bwMode="auto">
          <a:xfrm>
            <a:off x="6643702" y="5214950"/>
            <a:ext cx="1643074" cy="1000132"/>
          </a:xfrm>
          <a:prstGeom prst="actionButtonRetur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4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 bwMode="auto">
          <a:xfrm rot="16200000" flipH="1" flipV="1">
            <a:off x="1155277" y="4488269"/>
            <a:ext cx="714382" cy="216774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Овал 37"/>
          <p:cNvSpPr/>
          <p:nvPr/>
        </p:nvSpPr>
        <p:spPr bwMode="auto">
          <a:xfrm>
            <a:off x="642910" y="5715016"/>
            <a:ext cx="142876" cy="2143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4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3" descr="Контурные ромбики"/>
          <p:cNvSpPr>
            <a:spLocks/>
          </p:cNvSpPr>
          <p:nvPr/>
        </p:nvSpPr>
        <p:spPr bwMode="auto">
          <a:xfrm>
            <a:off x="4191000" y="2514600"/>
            <a:ext cx="990600" cy="3276600"/>
          </a:xfrm>
          <a:custGeom>
            <a:avLst/>
            <a:gdLst>
              <a:gd name="T0" fmla="*/ 0 w 624"/>
              <a:gd name="T1" fmla="*/ 2147483647 h 2064"/>
              <a:gd name="T2" fmla="*/ 2147483647 w 624"/>
              <a:gd name="T3" fmla="*/ 0 h 2064"/>
              <a:gd name="T4" fmla="*/ 2147483647 w 624"/>
              <a:gd name="T5" fmla="*/ 2147483647 h 2064"/>
              <a:gd name="T6" fmla="*/ 0 w 624"/>
              <a:gd name="T7" fmla="*/ 2147483647 h 2064"/>
              <a:gd name="T8" fmla="*/ 0 w 624"/>
              <a:gd name="T9" fmla="*/ 2147483647 h 20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24"/>
              <a:gd name="T16" fmla="*/ 0 h 2064"/>
              <a:gd name="T17" fmla="*/ 624 w 624"/>
              <a:gd name="T18" fmla="*/ 2064 h 20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24" h="2064">
                <a:moveTo>
                  <a:pt x="0" y="624"/>
                </a:moveTo>
                <a:lnTo>
                  <a:pt x="624" y="0"/>
                </a:lnTo>
                <a:lnTo>
                  <a:pt x="608" y="1456"/>
                </a:lnTo>
                <a:lnTo>
                  <a:pt x="0" y="2064"/>
                </a:lnTo>
                <a:lnTo>
                  <a:pt x="0" y="624"/>
                </a:lnTo>
                <a:close/>
              </a:path>
            </a:pathLst>
          </a:custGeom>
          <a:pattFill prst="openDmnd">
            <a:fgClr>
              <a:srgbClr val="0000FF"/>
            </a:fgClr>
            <a:bgClr>
              <a:schemeClr val="bg1"/>
            </a:bgClr>
          </a:pattFill>
          <a:ln w="9525">
            <a:noFill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914400" y="2514600"/>
            <a:ext cx="4267200" cy="3276600"/>
          </a:xfrm>
          <a:prstGeom prst="cube">
            <a:avLst>
              <a:gd name="adj" fmla="val 30130"/>
            </a:avLst>
          </a:prstGeom>
          <a:noFill/>
          <a:ln w="38100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4" name="Freeform 6"/>
          <p:cNvSpPr>
            <a:spLocks/>
          </p:cNvSpPr>
          <p:nvPr/>
        </p:nvSpPr>
        <p:spPr bwMode="auto">
          <a:xfrm>
            <a:off x="1892300" y="4800600"/>
            <a:ext cx="3289300" cy="1588"/>
          </a:xfrm>
          <a:custGeom>
            <a:avLst/>
            <a:gdLst>
              <a:gd name="T0" fmla="*/ 2147483647 w 2072"/>
              <a:gd name="T1" fmla="*/ 0 h 1"/>
              <a:gd name="T2" fmla="*/ 0 w 2072"/>
              <a:gd name="T3" fmla="*/ 0 h 1"/>
              <a:gd name="T4" fmla="*/ 0 60000 65536"/>
              <a:gd name="T5" fmla="*/ 0 60000 65536"/>
              <a:gd name="T6" fmla="*/ 0 w 2072"/>
              <a:gd name="T7" fmla="*/ 0 h 1"/>
              <a:gd name="T8" fmla="*/ 2072 w 207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72" h="1">
                <a:moveTo>
                  <a:pt x="2072" y="0"/>
                </a:moveTo>
                <a:lnTo>
                  <a:pt x="0" y="0"/>
                </a:lnTo>
              </a:path>
            </a:pathLst>
          </a:custGeom>
          <a:noFill/>
          <a:ln w="38100" cap="flat">
            <a:solidFill>
              <a:schemeClr val="accent4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1905000" y="2514600"/>
            <a:ext cx="0" cy="2286000"/>
          </a:xfrm>
          <a:prstGeom prst="line">
            <a:avLst/>
          </a:prstGeom>
          <a:noFill/>
          <a:ln w="38100">
            <a:solidFill>
              <a:schemeClr val="accent4">
                <a:lumMod val="75000"/>
              </a:schemeClr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914400" y="4775200"/>
            <a:ext cx="1003300" cy="1016000"/>
          </a:xfrm>
          <a:custGeom>
            <a:avLst/>
            <a:gdLst>
              <a:gd name="T0" fmla="*/ 2147483647 w 632"/>
              <a:gd name="T1" fmla="*/ 0 h 640"/>
              <a:gd name="T2" fmla="*/ 0 w 632"/>
              <a:gd name="T3" fmla="*/ 2147483647 h 640"/>
              <a:gd name="T4" fmla="*/ 0 60000 65536"/>
              <a:gd name="T5" fmla="*/ 0 60000 65536"/>
              <a:gd name="T6" fmla="*/ 0 w 632"/>
              <a:gd name="T7" fmla="*/ 0 h 640"/>
              <a:gd name="T8" fmla="*/ 632 w 632"/>
              <a:gd name="T9" fmla="*/ 640 h 64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32" h="640">
                <a:moveTo>
                  <a:pt x="632" y="0"/>
                </a:moveTo>
                <a:lnTo>
                  <a:pt x="0" y="640"/>
                </a:lnTo>
              </a:path>
            </a:pathLst>
          </a:custGeom>
          <a:noFill/>
          <a:ln w="38100" cap="flat">
            <a:solidFill>
              <a:schemeClr val="accent4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685800" y="57912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А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4038600" y="57150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D</a:t>
            </a:r>
            <a:endParaRPr lang="ru-RU" sz="2800"/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5181600" y="46482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С</a:t>
            </a: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1524000" y="4419600"/>
            <a:ext cx="4413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В</a:t>
            </a: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1371600" y="2071688"/>
            <a:ext cx="762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B</a:t>
            </a:r>
            <a:r>
              <a:rPr lang="ru-RU" sz="2800" baseline="-25000"/>
              <a:t>1</a:t>
            </a:r>
            <a:endParaRPr lang="ru-RU" sz="2800"/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5105400" y="2071688"/>
            <a:ext cx="5762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С</a:t>
            </a:r>
            <a:r>
              <a:rPr lang="ru-RU" sz="2800" baseline="-25000"/>
              <a:t>1</a:t>
            </a:r>
            <a:endParaRPr lang="ru-RU" sz="2800"/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4191000" y="3276600"/>
            <a:ext cx="576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D</a:t>
            </a:r>
            <a:r>
              <a:rPr lang="ru-RU" sz="2800" baseline="-25000"/>
              <a:t>1</a:t>
            </a:r>
            <a:endParaRPr lang="ru-RU" sz="2800"/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457200" y="3048000"/>
            <a:ext cx="555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dirty="0"/>
              <a:t>А</a:t>
            </a:r>
            <a:r>
              <a:rPr lang="ru-RU" sz="2800" baseline="-25000" dirty="0"/>
              <a:t>1</a:t>
            </a:r>
            <a:endParaRPr lang="ru-RU" sz="2800" dirty="0"/>
          </a:p>
        </p:txBody>
      </p:sp>
      <p:sp>
        <p:nvSpPr>
          <p:cNvPr id="16" name="Freeform 18"/>
          <p:cNvSpPr>
            <a:spLocks/>
          </p:cNvSpPr>
          <p:nvPr/>
        </p:nvSpPr>
        <p:spPr bwMode="auto">
          <a:xfrm>
            <a:off x="914400" y="3505200"/>
            <a:ext cx="3251200" cy="2286000"/>
          </a:xfrm>
          <a:custGeom>
            <a:avLst/>
            <a:gdLst>
              <a:gd name="T0" fmla="*/ 0 w 2048"/>
              <a:gd name="T1" fmla="*/ 2147483647 h 1440"/>
              <a:gd name="T2" fmla="*/ 2147483647 w 2048"/>
              <a:gd name="T3" fmla="*/ 0 h 1440"/>
              <a:gd name="T4" fmla="*/ 0 60000 65536"/>
              <a:gd name="T5" fmla="*/ 0 60000 65536"/>
              <a:gd name="T6" fmla="*/ 0 w 2048"/>
              <a:gd name="T7" fmla="*/ 0 h 1440"/>
              <a:gd name="T8" fmla="*/ 2048 w 2048"/>
              <a:gd name="T9" fmla="*/ 1440 h 144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48" h="1440">
                <a:moveTo>
                  <a:pt x="0" y="1440"/>
                </a:moveTo>
                <a:lnTo>
                  <a:pt x="2048" y="0"/>
                </a:lnTo>
              </a:path>
            </a:pathLst>
          </a:custGeom>
          <a:noFill/>
          <a:ln w="38100" cmpd="sng">
            <a:solidFill>
              <a:srgbClr val="FB1503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18" name="Line 20"/>
          <p:cNvSpPr>
            <a:spLocks noChangeShapeType="1"/>
          </p:cNvSpPr>
          <p:nvPr/>
        </p:nvSpPr>
        <p:spPr bwMode="auto">
          <a:xfrm flipH="1">
            <a:off x="4191000" y="3352800"/>
            <a:ext cx="990600" cy="1752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9" name="Text Box 21"/>
          <p:cNvSpPr txBox="1">
            <a:spLocks noChangeArrowheads="1"/>
          </p:cNvSpPr>
          <p:nvPr/>
        </p:nvSpPr>
        <p:spPr bwMode="auto">
          <a:xfrm>
            <a:off x="5181600" y="30480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N</a:t>
            </a:r>
            <a:endParaRPr lang="ru-RU" sz="2800"/>
          </a:p>
        </p:txBody>
      </p:sp>
      <p:sp>
        <p:nvSpPr>
          <p:cNvPr id="20" name="Text Box 22"/>
          <p:cNvSpPr txBox="1">
            <a:spLocks noChangeArrowheads="1"/>
          </p:cNvSpPr>
          <p:nvPr/>
        </p:nvSpPr>
        <p:spPr bwMode="auto">
          <a:xfrm>
            <a:off x="3733800" y="4876800"/>
            <a:ext cx="481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M</a:t>
            </a:r>
            <a:endParaRPr lang="ru-RU" sz="2800"/>
          </a:p>
        </p:txBody>
      </p:sp>
      <p:sp>
        <p:nvSpPr>
          <p:cNvPr id="24" name="Прямоугольник 23"/>
          <p:cNvSpPr/>
          <p:nvPr/>
        </p:nvSpPr>
        <p:spPr>
          <a:xfrm>
            <a:off x="1714480" y="571480"/>
            <a:ext cx="70009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err="1" smtClean="0">
                <a:solidFill>
                  <a:srgbClr val="0000FF"/>
                </a:solidFill>
              </a:rPr>
              <a:t>Чи</a:t>
            </a:r>
            <a:r>
              <a:rPr lang="ru-RU" sz="3200" b="1" dirty="0" smtClean="0">
                <a:solidFill>
                  <a:srgbClr val="0000FF"/>
                </a:solidFill>
              </a:rPr>
              <a:t> </a:t>
            </a:r>
            <a:r>
              <a:rPr lang="ru-RU" sz="3200" b="1" dirty="0" err="1" smtClean="0">
                <a:solidFill>
                  <a:srgbClr val="0000FF"/>
                </a:solidFill>
              </a:rPr>
              <a:t>вірите</a:t>
            </a:r>
            <a:r>
              <a:rPr lang="ru-RU" sz="3200" b="1" dirty="0" smtClean="0">
                <a:solidFill>
                  <a:srgbClr val="0000FF"/>
                </a:solidFill>
              </a:rPr>
              <a:t> </a:t>
            </a:r>
            <a:r>
              <a:rPr lang="ru-RU" sz="3200" b="1" dirty="0" err="1" smtClean="0">
                <a:solidFill>
                  <a:srgbClr val="0000FF"/>
                </a:solidFill>
              </a:rPr>
              <a:t>ви</a:t>
            </a:r>
            <a:r>
              <a:rPr lang="ru-RU" sz="3200" b="1" dirty="0" smtClean="0">
                <a:solidFill>
                  <a:srgbClr val="0000FF"/>
                </a:solidFill>
              </a:rPr>
              <a:t>, </a:t>
            </a:r>
            <a:r>
              <a:rPr lang="ru-RU" sz="3200" b="1" dirty="0" err="1" smtClean="0">
                <a:solidFill>
                  <a:srgbClr val="0000FF"/>
                </a:solidFill>
              </a:rPr>
              <a:t>що</a:t>
            </a:r>
            <a:r>
              <a:rPr lang="ru-RU" sz="3200" b="1" dirty="0" smtClean="0">
                <a:solidFill>
                  <a:srgbClr val="0000FF"/>
                </a:solidFill>
              </a:rPr>
              <a:t> </a:t>
            </a:r>
            <a:r>
              <a:rPr lang="ru-RU" sz="3200" b="1" dirty="0" err="1" smtClean="0">
                <a:solidFill>
                  <a:srgbClr val="0000FF"/>
                </a:solidFill>
              </a:rPr>
              <a:t>прямі</a:t>
            </a:r>
            <a:r>
              <a:rPr lang="ru-RU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smtClean="0">
                <a:solidFill>
                  <a:srgbClr val="FB1503"/>
                </a:solidFill>
              </a:rPr>
              <a:t>N</a:t>
            </a:r>
            <a:r>
              <a:rPr lang="uk-UA" sz="3200" b="1" dirty="0" smtClean="0">
                <a:solidFill>
                  <a:srgbClr val="FB1503"/>
                </a:solidFill>
              </a:rPr>
              <a:t>М і </a:t>
            </a:r>
            <a:r>
              <a:rPr lang="en-US" sz="3200" b="1" i="1" dirty="0" smtClean="0">
                <a:solidFill>
                  <a:srgbClr val="FF0000"/>
                </a:solidFill>
              </a:rPr>
              <a:t>AD</a:t>
            </a:r>
            <a:r>
              <a:rPr lang="en-US" sz="3200" b="1" i="1" baseline="-25000" dirty="0" smtClean="0">
                <a:solidFill>
                  <a:srgbClr val="FF0000"/>
                </a:solidFill>
              </a:rPr>
              <a:t>1</a:t>
            </a:r>
            <a:endParaRPr lang="ru-RU" sz="3200" b="1" dirty="0" smtClean="0">
              <a:solidFill>
                <a:srgbClr val="FF0000"/>
              </a:solidFill>
            </a:endParaRPr>
          </a:p>
          <a:p>
            <a:r>
              <a:rPr lang="uk-UA" sz="3200" b="1" dirty="0" smtClean="0">
                <a:solidFill>
                  <a:srgbClr val="0000FF"/>
                </a:solidFill>
              </a:rPr>
              <a:t>мимобіжні</a:t>
            </a:r>
            <a:r>
              <a:rPr lang="ru-RU" sz="3200" b="1" dirty="0" smtClean="0">
                <a:solidFill>
                  <a:srgbClr val="0000FF"/>
                </a:solidFill>
              </a:rPr>
              <a:t>? </a:t>
            </a:r>
            <a:endParaRPr lang="ru-RU" sz="3200" b="1" dirty="0">
              <a:solidFill>
                <a:srgbClr val="0000FF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14282" y="642918"/>
            <a:ext cx="133562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cap="none" spc="0" dirty="0" smtClean="0">
                <a:ln w="10541" cmpd="sng">
                  <a:solidFill>
                    <a:srgbClr val="FB1503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№</a:t>
            </a:r>
            <a:r>
              <a:rPr lang="en-US" b="1" cap="none" spc="0" dirty="0" smtClean="0">
                <a:ln w="10541" cmpd="sng">
                  <a:solidFill>
                    <a:srgbClr val="FB1503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7</a:t>
            </a:r>
            <a:endParaRPr lang="ru-RU" b="1" cap="none" spc="0" dirty="0">
              <a:ln w="10541" cmpd="sng">
                <a:solidFill>
                  <a:srgbClr val="FB1503"/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 bwMode="auto">
          <a:xfrm flipV="1">
            <a:off x="928662" y="3500438"/>
            <a:ext cx="3214710" cy="228601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B150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Овал 34"/>
          <p:cNvSpPr/>
          <p:nvPr/>
        </p:nvSpPr>
        <p:spPr bwMode="auto">
          <a:xfrm>
            <a:off x="4143372" y="3429000"/>
            <a:ext cx="71438" cy="142876"/>
          </a:xfrm>
          <a:prstGeom prst="ellipse">
            <a:avLst/>
          </a:prstGeom>
          <a:solidFill>
            <a:srgbClr val="FB150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4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3" name="Управляющая кнопка: возврат 22">
            <a:hlinkClick r:id="" action="ppaction://noaction" highlightClick="1"/>
            <a:hlinkHover r:id="rId2" action="ppaction://hlinksldjump"/>
          </p:cNvPr>
          <p:cNvSpPr/>
          <p:nvPr/>
        </p:nvSpPr>
        <p:spPr bwMode="auto">
          <a:xfrm>
            <a:off x="6643702" y="5214950"/>
            <a:ext cx="1643074" cy="1000132"/>
          </a:xfrm>
          <a:prstGeom prst="actionButtonRetur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4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354 0.01204 L 0.21475 -0.1981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" y="-1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 bwMode="auto">
          <a:xfrm>
            <a:off x="2143108" y="4286256"/>
            <a:ext cx="500066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" name="Прямая соединительная линия 3"/>
          <p:cNvCxnSpPr/>
          <p:nvPr/>
        </p:nvCxnSpPr>
        <p:spPr bwMode="auto">
          <a:xfrm>
            <a:off x="2143108" y="4286256"/>
            <a:ext cx="2143140" cy="92869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Прямая соединительная линия 6"/>
          <p:cNvCxnSpPr/>
          <p:nvPr/>
        </p:nvCxnSpPr>
        <p:spPr bwMode="auto">
          <a:xfrm flipV="1">
            <a:off x="4286248" y="4286256"/>
            <a:ext cx="2857520" cy="92869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Прямая соединительная линия 10"/>
          <p:cNvCxnSpPr/>
          <p:nvPr/>
        </p:nvCxnSpPr>
        <p:spPr bwMode="auto">
          <a:xfrm>
            <a:off x="3143240" y="3000372"/>
            <a:ext cx="1857388" cy="128588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Прямая соединительная линия 11"/>
          <p:cNvCxnSpPr/>
          <p:nvPr/>
        </p:nvCxnSpPr>
        <p:spPr bwMode="auto">
          <a:xfrm>
            <a:off x="4214810" y="1500174"/>
            <a:ext cx="2928958" cy="278608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Прямая соединительная линия 15"/>
          <p:cNvCxnSpPr/>
          <p:nvPr/>
        </p:nvCxnSpPr>
        <p:spPr bwMode="auto">
          <a:xfrm rot="5400000" flipH="1" flipV="1">
            <a:off x="1785918" y="1857364"/>
            <a:ext cx="2786082" cy="207170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Прямая соединительная линия 18"/>
          <p:cNvCxnSpPr/>
          <p:nvPr/>
        </p:nvCxnSpPr>
        <p:spPr bwMode="auto">
          <a:xfrm rot="16200000" flipV="1">
            <a:off x="2393141" y="3321843"/>
            <a:ext cx="3714776" cy="7143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Прямая соединительная линия 26"/>
          <p:cNvCxnSpPr/>
          <p:nvPr/>
        </p:nvCxnSpPr>
        <p:spPr bwMode="auto">
          <a:xfrm flipV="1">
            <a:off x="3286116" y="4286256"/>
            <a:ext cx="1643074" cy="50006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Прямая соединительная линия 30"/>
          <p:cNvCxnSpPr/>
          <p:nvPr/>
        </p:nvCxnSpPr>
        <p:spPr bwMode="auto">
          <a:xfrm rot="16200000" flipV="1">
            <a:off x="2357422" y="3786190"/>
            <a:ext cx="1714512" cy="14287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Овал 38"/>
          <p:cNvSpPr/>
          <p:nvPr/>
        </p:nvSpPr>
        <p:spPr bwMode="auto">
          <a:xfrm>
            <a:off x="3071802" y="2928934"/>
            <a:ext cx="142876" cy="14287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4800" b="0" i="0" u="none" strike="noStrike" cap="none" normalizeH="0" baseline="0" smtClean="0">
              <a:ln>
                <a:noFill/>
              </a:ln>
              <a:solidFill>
                <a:srgbClr val="006600"/>
              </a:solidFill>
              <a:effectLst/>
              <a:latin typeface="Tahoma" pitchFamily="34" charset="0"/>
            </a:endParaRPr>
          </a:p>
        </p:txBody>
      </p:sp>
      <p:sp>
        <p:nvSpPr>
          <p:cNvPr id="40" name="Овал 39"/>
          <p:cNvSpPr/>
          <p:nvPr/>
        </p:nvSpPr>
        <p:spPr bwMode="auto">
          <a:xfrm>
            <a:off x="3214678" y="4714884"/>
            <a:ext cx="142876" cy="14287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4800" b="0" i="0" u="none" strike="noStrike" cap="none" normalizeH="0" baseline="0" smtClean="0">
              <a:ln>
                <a:noFill/>
              </a:ln>
              <a:solidFill>
                <a:srgbClr val="006600"/>
              </a:solidFill>
              <a:effectLst/>
              <a:latin typeface="Tahoma" pitchFamily="34" charset="0"/>
            </a:endParaRPr>
          </a:p>
        </p:txBody>
      </p:sp>
      <p:sp>
        <p:nvSpPr>
          <p:cNvPr id="41" name="Овал 40"/>
          <p:cNvSpPr/>
          <p:nvPr/>
        </p:nvSpPr>
        <p:spPr bwMode="auto">
          <a:xfrm>
            <a:off x="4786314" y="4143380"/>
            <a:ext cx="142876" cy="14287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4800" b="0" i="0" u="none" strike="noStrike" cap="none" normalizeH="0" baseline="0" smtClean="0">
              <a:ln>
                <a:noFill/>
              </a:ln>
              <a:solidFill>
                <a:srgbClr val="006600"/>
              </a:solidFill>
              <a:effectLst/>
              <a:latin typeface="Tahoma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500166" y="4000504"/>
            <a:ext cx="6429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6600"/>
                </a:solidFill>
                <a:latin typeface="Arial Black" pitchFamily="34" charset="0"/>
              </a:rPr>
              <a:t>A</a:t>
            </a:r>
            <a:endParaRPr lang="uk-UA" sz="4400" b="1" dirty="0">
              <a:solidFill>
                <a:srgbClr val="006600"/>
              </a:solidFill>
              <a:latin typeface="Arial Black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929058" y="714356"/>
            <a:ext cx="6429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6600"/>
                </a:solidFill>
                <a:latin typeface="Arial Black" pitchFamily="34" charset="0"/>
              </a:rPr>
              <a:t>D</a:t>
            </a:r>
            <a:endParaRPr lang="uk-UA" sz="4400" b="1" dirty="0">
              <a:solidFill>
                <a:srgbClr val="006600"/>
              </a:solidFill>
              <a:latin typeface="Arial Black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000496" y="5214950"/>
            <a:ext cx="6429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6600"/>
                </a:solidFill>
                <a:latin typeface="Arial Black" pitchFamily="34" charset="0"/>
              </a:rPr>
              <a:t>C</a:t>
            </a:r>
            <a:endParaRPr lang="uk-UA" sz="4400" b="1" dirty="0">
              <a:solidFill>
                <a:srgbClr val="006600"/>
              </a:solidFill>
              <a:latin typeface="Arial Black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143768" y="4000504"/>
            <a:ext cx="6429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6600"/>
                </a:solidFill>
                <a:latin typeface="Arial Black" pitchFamily="34" charset="0"/>
              </a:rPr>
              <a:t>B</a:t>
            </a:r>
            <a:endParaRPr lang="uk-UA" sz="4400" b="1" dirty="0">
              <a:solidFill>
                <a:srgbClr val="006600"/>
              </a:solidFill>
              <a:latin typeface="Arial Black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428860" y="2214554"/>
            <a:ext cx="6429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Arial Black" pitchFamily="34" charset="0"/>
              </a:rPr>
              <a:t>K</a:t>
            </a:r>
            <a:endParaRPr lang="uk-UA" sz="44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786050" y="4929198"/>
            <a:ext cx="6429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Arial Black" pitchFamily="34" charset="0"/>
              </a:rPr>
              <a:t>M</a:t>
            </a:r>
            <a:endParaRPr lang="uk-UA" sz="44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929190" y="3429000"/>
            <a:ext cx="6429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Arial Black" pitchFamily="34" charset="0"/>
              </a:rPr>
              <a:t>N</a:t>
            </a:r>
            <a:endParaRPr lang="uk-UA" sz="44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1857356" y="285728"/>
            <a:ext cx="70008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>
                <a:solidFill>
                  <a:srgbClr val="0000FF"/>
                </a:solidFill>
                <a:latin typeface="Arial Black" pitchFamily="34" charset="0"/>
              </a:rPr>
              <a:t>Чи</a:t>
            </a:r>
            <a:r>
              <a:rPr lang="ru-RU" sz="2400" dirty="0" smtClean="0">
                <a:solidFill>
                  <a:srgbClr val="0000FF"/>
                </a:solidFill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rgbClr val="0000FF"/>
                </a:solidFill>
                <a:latin typeface="Arial Black" pitchFamily="34" charset="0"/>
              </a:rPr>
              <a:t>вірите</a:t>
            </a:r>
            <a:r>
              <a:rPr lang="ru-RU" sz="2400" dirty="0" smtClean="0">
                <a:solidFill>
                  <a:srgbClr val="0000FF"/>
                </a:solidFill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rgbClr val="0000FF"/>
                </a:solidFill>
                <a:latin typeface="Arial Black" pitchFamily="34" charset="0"/>
              </a:rPr>
              <a:t>ви</a:t>
            </a:r>
            <a:r>
              <a:rPr lang="ru-RU" sz="2400" dirty="0" smtClean="0">
                <a:solidFill>
                  <a:srgbClr val="0000FF"/>
                </a:solidFill>
                <a:latin typeface="Arial Black" pitchFamily="34" charset="0"/>
              </a:rPr>
              <a:t>, </a:t>
            </a:r>
            <a:r>
              <a:rPr lang="ru-RU" sz="2400" dirty="0" err="1" smtClean="0">
                <a:solidFill>
                  <a:srgbClr val="0000FF"/>
                </a:solidFill>
                <a:latin typeface="Arial Black" pitchFamily="34" charset="0"/>
              </a:rPr>
              <a:t>що</a:t>
            </a:r>
            <a:r>
              <a:rPr lang="ru-RU" sz="2400" dirty="0" smtClean="0">
                <a:solidFill>
                  <a:srgbClr val="0000FF"/>
                </a:solidFill>
                <a:latin typeface="Arial Black" pitchFamily="34" charset="0"/>
              </a:rPr>
              <a:t> прям</a:t>
            </a:r>
            <a:r>
              <a:rPr lang="uk-UA" sz="2400" dirty="0" smtClean="0">
                <a:solidFill>
                  <a:srgbClr val="0000FF"/>
                </a:solidFill>
                <a:latin typeface="Arial Black" pitchFamily="34" charset="0"/>
              </a:rPr>
              <a:t>а </a:t>
            </a:r>
            <a:r>
              <a:rPr lang="en-US" sz="2400" dirty="0" smtClean="0">
                <a:solidFill>
                  <a:srgbClr val="0000FF"/>
                </a:solidFill>
                <a:latin typeface="Arial Black" pitchFamily="34" charset="0"/>
              </a:rPr>
              <a:t>KN II (DCB) </a:t>
            </a:r>
            <a:endParaRPr lang="uk-UA" sz="2400" dirty="0">
              <a:latin typeface="Arial Black" pitchFamily="34" charset="0"/>
            </a:endParaRPr>
          </a:p>
        </p:txBody>
      </p:sp>
      <p:cxnSp>
        <p:nvCxnSpPr>
          <p:cNvPr id="57" name="Прямая соединительная линия 56"/>
          <p:cNvCxnSpPr/>
          <p:nvPr/>
        </p:nvCxnSpPr>
        <p:spPr bwMode="auto">
          <a:xfrm rot="16200000" flipH="1">
            <a:off x="3321835" y="2464587"/>
            <a:ext cx="214314" cy="142876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Прямая соединительная линия 57"/>
          <p:cNvCxnSpPr/>
          <p:nvPr/>
        </p:nvCxnSpPr>
        <p:spPr bwMode="auto">
          <a:xfrm rot="16200000" flipH="1">
            <a:off x="2536017" y="3536157"/>
            <a:ext cx="214314" cy="142876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Прямая соединительная линия 60"/>
          <p:cNvCxnSpPr/>
          <p:nvPr/>
        </p:nvCxnSpPr>
        <p:spPr bwMode="auto">
          <a:xfrm rot="16200000" flipH="1">
            <a:off x="3536149" y="4107661"/>
            <a:ext cx="357190" cy="28575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B150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Прямая соединительная линия 61"/>
          <p:cNvCxnSpPr/>
          <p:nvPr/>
        </p:nvCxnSpPr>
        <p:spPr bwMode="auto">
          <a:xfrm rot="5400000">
            <a:off x="3607587" y="5036355"/>
            <a:ext cx="35719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Прямая соединительная линия 65"/>
          <p:cNvCxnSpPr/>
          <p:nvPr/>
        </p:nvCxnSpPr>
        <p:spPr bwMode="auto">
          <a:xfrm rot="5400000">
            <a:off x="3679025" y="5107793"/>
            <a:ext cx="35719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Прямая соединительная линия 66"/>
          <p:cNvCxnSpPr/>
          <p:nvPr/>
        </p:nvCxnSpPr>
        <p:spPr bwMode="auto">
          <a:xfrm rot="5400000">
            <a:off x="2536017" y="4536289"/>
            <a:ext cx="35719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Прямая соединительная линия 67"/>
          <p:cNvCxnSpPr/>
          <p:nvPr/>
        </p:nvCxnSpPr>
        <p:spPr bwMode="auto">
          <a:xfrm rot="5400000">
            <a:off x="2607455" y="4607727"/>
            <a:ext cx="35719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Прямая соединительная линия 70"/>
          <p:cNvCxnSpPr/>
          <p:nvPr/>
        </p:nvCxnSpPr>
        <p:spPr bwMode="auto">
          <a:xfrm rot="16200000" flipH="1">
            <a:off x="3679025" y="4107661"/>
            <a:ext cx="357190" cy="28575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B150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Прямая соединительная линия 73"/>
          <p:cNvCxnSpPr/>
          <p:nvPr/>
        </p:nvCxnSpPr>
        <p:spPr bwMode="auto">
          <a:xfrm rot="16200000" flipH="1">
            <a:off x="5607851" y="4107661"/>
            <a:ext cx="357190" cy="28575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B150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Прямая соединительная линия 74"/>
          <p:cNvCxnSpPr/>
          <p:nvPr/>
        </p:nvCxnSpPr>
        <p:spPr bwMode="auto">
          <a:xfrm rot="16200000" flipH="1">
            <a:off x="5750727" y="4107661"/>
            <a:ext cx="357190" cy="28575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B150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6" name="Прямоугольник 75"/>
          <p:cNvSpPr/>
          <p:nvPr/>
        </p:nvSpPr>
        <p:spPr>
          <a:xfrm>
            <a:off x="214282" y="642918"/>
            <a:ext cx="133562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cap="none" spc="0" dirty="0" smtClean="0">
                <a:ln w="10541" cmpd="sng">
                  <a:solidFill>
                    <a:srgbClr val="FB1503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№</a:t>
            </a:r>
            <a:r>
              <a:rPr lang="en-US" b="1" cap="none" spc="0" dirty="0" smtClean="0">
                <a:ln w="10541" cmpd="sng">
                  <a:solidFill>
                    <a:srgbClr val="FB1503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8</a:t>
            </a:r>
            <a:endParaRPr lang="ru-RU" b="1" cap="none" spc="0" dirty="0">
              <a:ln w="10541" cmpd="sng">
                <a:solidFill>
                  <a:srgbClr val="FB1503"/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33" name="Управляющая кнопка: возврат 32">
            <a:hlinkClick r:id="rId2" action="ppaction://hlinksldjump" highlightClick="1"/>
          </p:cNvPr>
          <p:cNvSpPr/>
          <p:nvPr/>
        </p:nvSpPr>
        <p:spPr bwMode="auto">
          <a:xfrm>
            <a:off x="6643702" y="5214950"/>
            <a:ext cx="1643074" cy="1000132"/>
          </a:xfrm>
          <a:prstGeom prst="actionButtonRetur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4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Эскиз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Эскиз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Эскиз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скиз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скиз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скиз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2468</TotalTime>
  <Words>275</Words>
  <Application>Microsoft Office PowerPoint</Application>
  <PresentationFormat>Экран (4:3)</PresentationFormat>
  <Paragraphs>117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Эскиз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ученик</dc:creator>
  <cp:lastModifiedBy>denis</cp:lastModifiedBy>
  <cp:revision>187</cp:revision>
  <dcterms:created xsi:type="dcterms:W3CDTF">2004-11-11T11:30:49Z</dcterms:created>
  <dcterms:modified xsi:type="dcterms:W3CDTF">2020-10-19T21:26:52Z</dcterms:modified>
</cp:coreProperties>
</file>