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72" r:id="rId3"/>
    <p:sldId id="276" r:id="rId4"/>
    <p:sldId id="275" r:id="rId5"/>
    <p:sldId id="277" r:id="rId6"/>
    <p:sldId id="278" r:id="rId7"/>
    <p:sldId id="279" r:id="rId8"/>
    <p:sldId id="281" r:id="rId9"/>
    <p:sldId id="282" r:id="rId10"/>
    <p:sldId id="280" r:id="rId11"/>
    <p:sldId id="283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04E6-4688-4763-AB18-4AB6F67B94A6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44813-EC55-4DC7-87D8-BD244FB983C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44813-EC55-4DC7-87D8-BD244FB983C8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5B7474-09B4-421D-BA67-6A284D8D55F4}" type="datetimeFigureOut">
              <a:rPr lang="uk-UA" smtClean="0"/>
              <a:pPr/>
              <a:t>17.11.2020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084FD4-CF75-42F9-ACA9-281B9D967D5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7772400" cy="2891407"/>
          </a:xfrm>
        </p:spPr>
        <p:txBody>
          <a:bodyPr/>
          <a:lstStyle/>
          <a:p>
            <a:r>
              <a:rPr lang="uk-UA" dirty="0" smtClean="0"/>
              <a:t>Кути</a:t>
            </a:r>
            <a:r>
              <a:rPr lang="en-US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mtClean="0"/>
              <a:t>між </a:t>
            </a:r>
            <a:r>
              <a:rPr lang="uk-UA" smtClean="0"/>
              <a:t>прями</a:t>
            </a:r>
            <a:r>
              <a:rPr lang="uk-UA" smtClean="0"/>
              <a:t>ми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/>
              <a:t>в просторі. </a:t>
            </a:r>
          </a:p>
        </p:txBody>
      </p:sp>
    </p:spTree>
    <p:extLst>
      <p:ext uri="{BB962C8B-B14F-4D97-AF65-F5344CB8AC3E}">
        <p14:creationId xmlns:p14="http://schemas.microsoft.com/office/powerpoint/2010/main" xmlns="" val="31305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285728"/>
            <a:ext cx="854783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Презентація на тему «Перпендикулярність прямих і площин у просторі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uk-UA" dirty="0" smtClean="0"/>
              <a:t>Кут між прямими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</a:rPr>
              <a:t>Три випадки взаємного розташування двох прямих у просторі: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sz="4800" dirty="0" smtClean="0">
                <a:solidFill>
                  <a:schemeClr val="tx1"/>
                </a:solidFill>
              </a:rPr>
              <a:t>Прямі перетинаються</a:t>
            </a:r>
          </a:p>
          <a:p>
            <a:r>
              <a:rPr lang="uk-UA" sz="4800" dirty="0" smtClean="0">
                <a:solidFill>
                  <a:schemeClr val="tx1"/>
                </a:solidFill>
              </a:rPr>
              <a:t>Прямі паралельні</a:t>
            </a:r>
          </a:p>
          <a:p>
            <a:r>
              <a:rPr lang="uk-UA" sz="4800" dirty="0" smtClean="0">
                <a:solidFill>
                  <a:schemeClr val="tx1"/>
                </a:solidFill>
              </a:rPr>
              <a:t>Прямі мимобіжні </a:t>
            </a:r>
            <a:endParaRPr lang="uk-UA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Презентація &quot;Кути в простор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714356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Теорема: </a:t>
            </a:r>
            <a:r>
              <a:rPr lang="uk-UA" b="1" dirty="0" smtClean="0"/>
              <a:t>Якщо дві прямі, які перетинаються, паралельні іншим прямим, що перетинаються, то кут між першими прямими дорівнює куту між другими </a:t>
            </a:r>
            <a:endParaRPr lang="uk-UA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1571604" y="1571612"/>
            <a:ext cx="4214842" cy="114300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643042" y="4071942"/>
            <a:ext cx="4143404" cy="135732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43042" y="2714620"/>
            <a:ext cx="2714644" cy="10001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43042" y="5429264"/>
            <a:ext cx="2714644" cy="10715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85720" y="4071942"/>
            <a:ext cx="264320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964645" y="5107793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72000" y="2786058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000496" y="1928802"/>
            <a:ext cx="2143140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821901" y="4536289"/>
            <a:ext cx="2500330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714744" y="2071678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750463" y="4607727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857488" y="3143248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000364" y="3214686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2857488" y="6000768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28926" y="6000768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57884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41" name="TextBox 40"/>
          <p:cNvSpPr txBox="1"/>
          <p:nvPr/>
        </p:nvSpPr>
        <p:spPr>
          <a:xfrm>
            <a:off x="1214414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uk-UA" dirty="0"/>
          </a:p>
        </p:txBody>
      </p:sp>
      <p:sp>
        <p:nvSpPr>
          <p:cNvPr id="42" name="TextBox 41"/>
          <p:cNvSpPr txBox="1"/>
          <p:nvPr/>
        </p:nvSpPr>
        <p:spPr>
          <a:xfrm>
            <a:off x="4000496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43" name="TextBox 42"/>
          <p:cNvSpPr txBox="1"/>
          <p:nvPr/>
        </p:nvSpPr>
        <p:spPr>
          <a:xfrm>
            <a:off x="6000760" y="3643314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r>
              <a:rPr lang="uk-UA" sz="1400" dirty="0" smtClean="0"/>
              <a:t>1</a:t>
            </a:r>
            <a:endParaRPr lang="uk-UA" dirty="0"/>
          </a:p>
        </p:txBody>
      </p:sp>
      <p:sp>
        <p:nvSpPr>
          <p:cNvPr id="44" name="TextBox 43"/>
          <p:cNvSpPr txBox="1"/>
          <p:nvPr/>
        </p:nvSpPr>
        <p:spPr>
          <a:xfrm>
            <a:off x="3500430" y="635795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r>
              <a:rPr lang="uk-UA" sz="1400" dirty="0" smtClean="0"/>
              <a:t>1</a:t>
            </a:r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1071538" y="5500702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r>
              <a:rPr lang="uk-UA" sz="1400" dirty="0" smtClean="0"/>
              <a:t>1</a:t>
            </a:r>
            <a:endParaRPr lang="uk-UA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 rot="830980">
            <a:off x="2328039" y="253937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 dirty="0">
                <a:sym typeface="Symbol" pitchFamily="18" charset="2"/>
              </a:rPr>
              <a:t>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 rot="830980">
            <a:off x="2256601" y="5254022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 dirty="0" smtClean="0">
                <a:sym typeface="Symbol" pitchFamily="18" charset="2"/>
              </a:rPr>
              <a:t> </a:t>
            </a:r>
            <a:endParaRPr lang="ru-RU" sz="2000" b="1" i="1" dirty="0">
              <a:sym typeface="Symbol" pitchFamily="18" charset="2"/>
            </a:endParaRPr>
          </a:p>
        </p:txBody>
      </p:sp>
      <p:sp>
        <p:nvSpPr>
          <p:cNvPr id="55" name="TextBox 27"/>
          <p:cNvSpPr txBox="1">
            <a:spLocks noChangeArrowheads="1"/>
          </p:cNvSpPr>
          <p:nvPr/>
        </p:nvSpPr>
        <p:spPr bwMode="auto">
          <a:xfrm>
            <a:off x="6786563" y="1571625"/>
            <a:ext cx="142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27"/>
          <p:cNvSpPr txBox="1">
            <a:spLocks noChangeArrowheads="1"/>
          </p:cNvSpPr>
          <p:nvPr/>
        </p:nvSpPr>
        <p:spPr bwMode="auto">
          <a:xfrm>
            <a:off x="6786578" y="2071678"/>
            <a:ext cx="1500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27"/>
          <p:cNvSpPr txBox="1">
            <a:spLocks noChangeArrowheads="1"/>
          </p:cNvSpPr>
          <p:nvPr/>
        </p:nvSpPr>
        <p:spPr bwMode="auto">
          <a:xfrm>
            <a:off x="6786578" y="2571744"/>
            <a:ext cx="2214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Довести: 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&lt;АОВ=&lt; А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786578" y="3286124"/>
            <a:ext cx="1403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Доведення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Взаємне розміщення прямих у просторі. Поняття про паралельність прямої і  площини - презентація з геометр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 уроки, 10 кла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039933" cy="6643710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 rot="830980">
            <a:off x="5256997" y="503970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 dirty="0">
                <a:sym typeface="Symbol" pitchFamily="18" charset="2"/>
              </a:rPr>
              <a:t>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 b="8052"/>
          <a:stretch>
            <a:fillRect/>
          </a:stretch>
        </p:blipFill>
        <p:spPr bwMode="auto">
          <a:xfrm>
            <a:off x="0" y="1214422"/>
            <a:ext cx="387758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34" y="4286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№8.1, с. 243</a:t>
            </a:r>
            <a:endParaRPr lang="uk-UA" b="1" dirty="0"/>
          </a:p>
        </p:txBody>
      </p:sp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4357686" y="714356"/>
            <a:ext cx="4500594" cy="5227638"/>
            <a:chOff x="1714480" y="1142984"/>
            <a:chExt cx="4929222" cy="5228245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2143107" y="1500213"/>
              <a:ext cx="4500595" cy="4358429"/>
              <a:chOff x="-1" y="25"/>
              <a:chExt cx="2899835" cy="2825976"/>
            </a:xfrm>
          </p:grpSpPr>
          <p:cxnSp>
            <p:nvCxnSpPr>
              <p:cNvPr id="10" name="Прямая соединительная линия 2"/>
              <p:cNvCxnSpPr/>
              <p:nvPr/>
            </p:nvCxnSpPr>
            <p:spPr>
              <a:xfrm>
                <a:off x="10229" y="1651342"/>
                <a:ext cx="2889605" cy="102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77139" y="1651342"/>
                <a:ext cx="2212466" cy="116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-253874" y="1905216"/>
                <a:ext cx="1174658" cy="6669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 flipH="1" flipV="1">
                <a:off x="-497384" y="1196234"/>
                <a:ext cx="2783765" cy="45517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-249205" y="269754"/>
                <a:ext cx="1630726" cy="11118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1110836" y="25"/>
                <a:ext cx="1767518" cy="16513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1714480" y="3558605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3143240" y="5786454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6143636" y="4071942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3200" b="1" dirty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3947902" y="1142984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00034" y="4286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№8.2, с. 243</a:t>
            </a:r>
            <a:endParaRPr lang="uk-UA" b="1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/>
          <a:srcRect b="8052"/>
          <a:stretch>
            <a:fillRect/>
          </a:stretch>
        </p:blipFill>
        <p:spPr bwMode="auto">
          <a:xfrm>
            <a:off x="928662" y="1071546"/>
            <a:ext cx="431655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857752" y="4286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№8.3, с. 243</a:t>
            </a:r>
            <a:endParaRPr lang="uk-UA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572132" y="1500174"/>
            <a:ext cx="2571768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 descr="11 клас. Геометрія. Дистанційна освіта: Підсумкові Тестові завдання з  геометрії за зразком З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6868" name="AutoShape 4" descr="11 клас. Геометрія. Дистанційна освіта: Підсумкові Тестові завдання з  геометрії за зразком З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6869" name="Picture 5" descr="C:\Users\denis\Desktop\Opera Снимок_2020-11-16_233637_vseosvita.u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4926116" cy="4357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4286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№8.10, с. 244</a:t>
            </a:r>
            <a:endParaRPr lang="uk-U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327</TotalTime>
  <Words>99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Кути  між прямими  в просторі. </vt:lpstr>
      <vt:lpstr>Кут між прямими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Кути в просторі.</dc:title>
  <dc:creator>user</dc:creator>
  <cp:lastModifiedBy>denis</cp:lastModifiedBy>
  <cp:revision>42</cp:revision>
  <dcterms:created xsi:type="dcterms:W3CDTF">2019-02-11T22:26:13Z</dcterms:created>
  <dcterms:modified xsi:type="dcterms:W3CDTF">2020-11-16T23:27:49Z</dcterms:modified>
</cp:coreProperties>
</file>