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9834B-1042-45DF-81BE-4A84C165CDFF}" type="datetimeFigureOut">
              <a:rPr lang="uk-UA" smtClean="0"/>
              <a:pPr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C4F49-5659-4945-82A3-9B7C8F780DC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18" y="620688"/>
            <a:ext cx="8852227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968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83889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09482"/>
            <a:ext cx="8885590" cy="489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539" y="1556792"/>
            <a:ext cx="88793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9144000" cy="82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8179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7" y="67588"/>
            <a:ext cx="4800308" cy="679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62" y="404664"/>
            <a:ext cx="8960885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8690438" cy="251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t="43902" r="-1401"/>
          <a:stretch>
            <a:fillRect/>
          </a:stretch>
        </p:blipFill>
        <p:spPr bwMode="auto">
          <a:xfrm>
            <a:off x="22066" y="620688"/>
            <a:ext cx="908643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6360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19" y="260648"/>
            <a:ext cx="8699575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46" y="285728"/>
            <a:ext cx="884875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48880"/>
            <a:ext cx="9087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denis</cp:lastModifiedBy>
  <cp:revision>3</cp:revision>
  <dcterms:created xsi:type="dcterms:W3CDTF">2015-03-06T20:45:32Z</dcterms:created>
  <dcterms:modified xsi:type="dcterms:W3CDTF">2020-12-11T17:42:02Z</dcterms:modified>
</cp:coreProperties>
</file>