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22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colors21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4" r:id="rId8"/>
    <p:sldId id="266" r:id="rId9"/>
    <p:sldId id="265" r:id="rId10"/>
    <p:sldId id="261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3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7" d="100"/>
          <a:sy n="67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4854E-8794-4365-B928-3CA8B027B1B5}" type="doc">
      <dgm:prSet loTypeId="urn:microsoft.com/office/officeart/2005/8/layout/gear1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2EBE44-59D0-4D2E-9513-3A10D403B254}">
      <dgm:prSet custT="1"/>
      <dgm:spPr/>
      <dgm:t>
        <a:bodyPr/>
        <a:lstStyle/>
        <a:p>
          <a:pPr rtl="0"/>
          <a:r>
            <a:rPr lang="ru-RU" sz="2300" b="1" dirty="0" err="1" smtClean="0">
              <a:latin typeface="Times New Roman" pitchFamily="18" charset="0"/>
              <a:cs typeface="Times New Roman" pitchFamily="18" charset="0"/>
            </a:rPr>
            <a:t>Банківський</a:t>
          </a:r>
          <a:r>
            <a:rPr lang="ru-RU" sz="23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endParaRPr lang="ru-RU" sz="2300" b="1" dirty="0">
            <a:latin typeface="Times New Roman" pitchFamily="18" charset="0"/>
            <a:cs typeface="Times New Roman" pitchFamily="18" charset="0"/>
          </a:endParaRPr>
        </a:p>
      </dgm:t>
    </dgm:pt>
    <dgm:pt modelId="{AA74BFF9-FFA5-4452-ACB0-75DD1E5087AB}" type="parTrans" cxnId="{18511278-7099-4EFE-96F1-26A52C970DBC}">
      <dgm:prSet/>
      <dgm:spPr/>
      <dgm:t>
        <a:bodyPr/>
        <a:lstStyle/>
        <a:p>
          <a:endParaRPr lang="ru-RU"/>
        </a:p>
      </dgm:t>
    </dgm:pt>
    <dgm:pt modelId="{1C9DD9E3-BA0B-47F7-919E-89BDEFABCFC9}" type="sibTrans" cxnId="{18511278-7099-4EFE-96F1-26A52C970DBC}">
      <dgm:prSet/>
      <dgm:spPr/>
      <dgm:t>
        <a:bodyPr/>
        <a:lstStyle/>
        <a:p>
          <a:endParaRPr lang="ru-RU"/>
        </a:p>
      </dgm:t>
    </dgm:pt>
    <dgm:pt modelId="{9B5D54DC-473F-4374-88E7-8AEE3C0E44AB}">
      <dgm:prSet custT="1"/>
      <dgm:spPr/>
      <dgm:t>
        <a:bodyPr/>
        <a:lstStyle/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система контролю 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активних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впорядкованих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спрямованих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банками 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особами,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стосовно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наглядову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захисту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банку.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6954F4C-8823-4AB6-9446-3B90F0A81520}" type="parTrans" cxnId="{83CE7E5D-78D4-4C79-AD35-73FC29DB4B8B}">
      <dgm:prSet/>
      <dgm:spPr/>
      <dgm:t>
        <a:bodyPr/>
        <a:lstStyle/>
        <a:p>
          <a:endParaRPr lang="ru-RU"/>
        </a:p>
      </dgm:t>
    </dgm:pt>
    <dgm:pt modelId="{A28FAFEA-1EE8-4FB8-8394-8E7BA70D501C}" type="sibTrans" cxnId="{83CE7E5D-78D4-4C79-AD35-73FC29DB4B8B}">
      <dgm:prSet/>
      <dgm:spPr/>
      <dgm:t>
        <a:bodyPr/>
        <a:lstStyle/>
        <a:p>
          <a:endParaRPr lang="ru-RU"/>
        </a:p>
      </dgm:t>
    </dgm:pt>
    <dgm:pt modelId="{80F67B02-3E5F-4396-9948-0E43F2C740C8}" type="pres">
      <dgm:prSet presAssocID="{C9C4854E-8794-4365-B928-3CA8B027B1B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52C43-EB77-4981-9A37-D3BBE8D15A1D}" type="pres">
      <dgm:prSet presAssocID="{9B5D54DC-473F-4374-88E7-8AEE3C0E44AB}" presName="gear1" presStyleLbl="node1" presStyleIdx="0" presStyleCnt="2" custScaleX="115439" custScaleY="110634" custLinFactNeighborX="6091" custLinFactNeighborY="-7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FCC60-760C-461A-9480-EC0BD915120C}" type="pres">
      <dgm:prSet presAssocID="{9B5D54DC-473F-4374-88E7-8AEE3C0E44AB}" presName="gear1srcNode" presStyleLbl="node1" presStyleIdx="0" presStyleCnt="2"/>
      <dgm:spPr/>
      <dgm:t>
        <a:bodyPr/>
        <a:lstStyle/>
        <a:p>
          <a:endParaRPr lang="ru-RU"/>
        </a:p>
      </dgm:t>
    </dgm:pt>
    <dgm:pt modelId="{A8B8F398-15C7-4D95-8C26-6CCAB5B692FF}" type="pres">
      <dgm:prSet presAssocID="{9B5D54DC-473F-4374-88E7-8AEE3C0E44AB}" presName="gear1dstNode" presStyleLbl="node1" presStyleIdx="0" presStyleCnt="2"/>
      <dgm:spPr/>
      <dgm:t>
        <a:bodyPr/>
        <a:lstStyle/>
        <a:p>
          <a:endParaRPr lang="ru-RU"/>
        </a:p>
      </dgm:t>
    </dgm:pt>
    <dgm:pt modelId="{E8AA11D9-5C02-4D2C-8147-61E3D68A282F}" type="pres">
      <dgm:prSet presAssocID="{642EBE44-59D0-4D2E-9513-3A10D403B254}" presName="gear2" presStyleLbl="node1" presStyleIdx="1" presStyleCnt="2" custScaleX="120188" custScaleY="120377" custLinFactNeighborX="-4127" custLinFactNeighborY="-128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5DC1A-EC66-4203-B1B8-863566A08262}" type="pres">
      <dgm:prSet presAssocID="{642EBE44-59D0-4D2E-9513-3A10D403B254}" presName="gear2srcNode" presStyleLbl="node1" presStyleIdx="1" presStyleCnt="2"/>
      <dgm:spPr/>
      <dgm:t>
        <a:bodyPr/>
        <a:lstStyle/>
        <a:p>
          <a:endParaRPr lang="ru-RU"/>
        </a:p>
      </dgm:t>
    </dgm:pt>
    <dgm:pt modelId="{C2C0F6ED-C7C4-46B4-A291-88D3DE6ED5E8}" type="pres">
      <dgm:prSet presAssocID="{642EBE44-59D0-4D2E-9513-3A10D403B254}" presName="gear2dstNode" presStyleLbl="node1" presStyleIdx="1" presStyleCnt="2"/>
      <dgm:spPr/>
      <dgm:t>
        <a:bodyPr/>
        <a:lstStyle/>
        <a:p>
          <a:endParaRPr lang="ru-RU"/>
        </a:p>
      </dgm:t>
    </dgm:pt>
    <dgm:pt modelId="{91212698-E2AB-435D-AB29-514781A2CEA4}" type="pres">
      <dgm:prSet presAssocID="{A28FAFEA-1EE8-4FB8-8394-8E7BA70D501C}" presName="connector1" presStyleLbl="sibTrans2D1" presStyleIdx="0" presStyleCnt="2" custScaleX="111157" custScaleY="111155" custLinFactNeighborX="2680" custLinFactNeighborY="-2388"/>
      <dgm:spPr/>
      <dgm:t>
        <a:bodyPr/>
        <a:lstStyle/>
        <a:p>
          <a:endParaRPr lang="ru-RU"/>
        </a:p>
      </dgm:t>
    </dgm:pt>
    <dgm:pt modelId="{B7407397-851D-48A0-9535-3B60587FDE21}" type="pres">
      <dgm:prSet presAssocID="{1C9DD9E3-BA0B-47F7-919E-89BDEFABCFC9}" presName="connector2" presStyleLbl="sibTrans2D1" presStyleIdx="1" presStyleCnt="2" custLinFactNeighborX="-8337" custLinFactNeighborY="-11409"/>
      <dgm:spPr/>
      <dgm:t>
        <a:bodyPr/>
        <a:lstStyle/>
        <a:p>
          <a:endParaRPr lang="ru-RU"/>
        </a:p>
      </dgm:t>
    </dgm:pt>
  </dgm:ptLst>
  <dgm:cxnLst>
    <dgm:cxn modelId="{3D674323-1719-449B-A41E-4C85616905D3}" type="presOf" srcId="{A28FAFEA-1EE8-4FB8-8394-8E7BA70D501C}" destId="{91212698-E2AB-435D-AB29-514781A2CEA4}" srcOrd="0" destOrd="0" presId="urn:microsoft.com/office/officeart/2005/8/layout/gear1"/>
    <dgm:cxn modelId="{0C21A751-B601-4E11-BA80-2B5846FAA835}" type="presOf" srcId="{642EBE44-59D0-4D2E-9513-3A10D403B254}" destId="{14C5DC1A-EC66-4203-B1B8-863566A08262}" srcOrd="1" destOrd="0" presId="urn:microsoft.com/office/officeart/2005/8/layout/gear1"/>
    <dgm:cxn modelId="{18511278-7099-4EFE-96F1-26A52C970DBC}" srcId="{C9C4854E-8794-4365-B928-3CA8B027B1B5}" destId="{642EBE44-59D0-4D2E-9513-3A10D403B254}" srcOrd="1" destOrd="0" parTransId="{AA74BFF9-FFA5-4452-ACB0-75DD1E5087AB}" sibTransId="{1C9DD9E3-BA0B-47F7-919E-89BDEFABCFC9}"/>
    <dgm:cxn modelId="{790EF80D-252A-4343-9F13-7B4087208F6B}" type="presOf" srcId="{C9C4854E-8794-4365-B928-3CA8B027B1B5}" destId="{80F67B02-3E5F-4396-9948-0E43F2C740C8}" srcOrd="0" destOrd="0" presId="urn:microsoft.com/office/officeart/2005/8/layout/gear1"/>
    <dgm:cxn modelId="{39E72F18-9AE3-4C60-AEB4-38B548716359}" type="presOf" srcId="{9B5D54DC-473F-4374-88E7-8AEE3C0E44AB}" destId="{A8B8F398-15C7-4D95-8C26-6CCAB5B692FF}" srcOrd="2" destOrd="0" presId="urn:microsoft.com/office/officeart/2005/8/layout/gear1"/>
    <dgm:cxn modelId="{D0646224-B9C3-4256-9DF9-26B8CB57C239}" type="presOf" srcId="{9B5D54DC-473F-4374-88E7-8AEE3C0E44AB}" destId="{80DFCC60-760C-461A-9480-EC0BD915120C}" srcOrd="1" destOrd="0" presId="urn:microsoft.com/office/officeart/2005/8/layout/gear1"/>
    <dgm:cxn modelId="{D020E9DD-D035-486A-8EDB-2F9BA617D3D6}" type="presOf" srcId="{642EBE44-59D0-4D2E-9513-3A10D403B254}" destId="{E8AA11D9-5C02-4D2C-8147-61E3D68A282F}" srcOrd="0" destOrd="0" presId="urn:microsoft.com/office/officeart/2005/8/layout/gear1"/>
    <dgm:cxn modelId="{6D6BF0C7-CFEE-4650-81A5-AF7BDCDA4E8C}" type="presOf" srcId="{9B5D54DC-473F-4374-88E7-8AEE3C0E44AB}" destId="{82252C43-EB77-4981-9A37-D3BBE8D15A1D}" srcOrd="0" destOrd="0" presId="urn:microsoft.com/office/officeart/2005/8/layout/gear1"/>
    <dgm:cxn modelId="{83CE7E5D-78D4-4C79-AD35-73FC29DB4B8B}" srcId="{C9C4854E-8794-4365-B928-3CA8B027B1B5}" destId="{9B5D54DC-473F-4374-88E7-8AEE3C0E44AB}" srcOrd="0" destOrd="0" parTransId="{56954F4C-8823-4AB6-9446-3B90F0A81520}" sibTransId="{A28FAFEA-1EE8-4FB8-8394-8E7BA70D501C}"/>
    <dgm:cxn modelId="{4C07E827-1DD0-47BC-A22F-99017010EE01}" type="presOf" srcId="{1C9DD9E3-BA0B-47F7-919E-89BDEFABCFC9}" destId="{B7407397-851D-48A0-9535-3B60587FDE21}" srcOrd="0" destOrd="0" presId="urn:microsoft.com/office/officeart/2005/8/layout/gear1"/>
    <dgm:cxn modelId="{BB9E8339-C3C7-4EA3-9AB8-5C601897FAC3}" type="presOf" srcId="{642EBE44-59D0-4D2E-9513-3A10D403B254}" destId="{C2C0F6ED-C7C4-46B4-A291-88D3DE6ED5E8}" srcOrd="2" destOrd="0" presId="urn:microsoft.com/office/officeart/2005/8/layout/gear1"/>
    <dgm:cxn modelId="{DE0B2DD2-6E7B-4D97-9052-CD7D664528CF}" type="presParOf" srcId="{80F67B02-3E5F-4396-9948-0E43F2C740C8}" destId="{82252C43-EB77-4981-9A37-D3BBE8D15A1D}" srcOrd="0" destOrd="0" presId="urn:microsoft.com/office/officeart/2005/8/layout/gear1"/>
    <dgm:cxn modelId="{1774000B-3C63-4C34-8BCE-BA32EA523654}" type="presParOf" srcId="{80F67B02-3E5F-4396-9948-0E43F2C740C8}" destId="{80DFCC60-760C-461A-9480-EC0BD915120C}" srcOrd="1" destOrd="0" presId="urn:microsoft.com/office/officeart/2005/8/layout/gear1"/>
    <dgm:cxn modelId="{D6F3E9D6-26BF-421C-9EFD-EAF2AE125ED2}" type="presParOf" srcId="{80F67B02-3E5F-4396-9948-0E43F2C740C8}" destId="{A8B8F398-15C7-4D95-8C26-6CCAB5B692FF}" srcOrd="2" destOrd="0" presId="urn:microsoft.com/office/officeart/2005/8/layout/gear1"/>
    <dgm:cxn modelId="{B79AA40E-E9D1-476A-A633-807C5E791E54}" type="presParOf" srcId="{80F67B02-3E5F-4396-9948-0E43F2C740C8}" destId="{E8AA11D9-5C02-4D2C-8147-61E3D68A282F}" srcOrd="3" destOrd="0" presId="urn:microsoft.com/office/officeart/2005/8/layout/gear1"/>
    <dgm:cxn modelId="{AD396682-58F9-4181-A86C-EE64BDA1A2A7}" type="presParOf" srcId="{80F67B02-3E5F-4396-9948-0E43F2C740C8}" destId="{14C5DC1A-EC66-4203-B1B8-863566A08262}" srcOrd="4" destOrd="0" presId="urn:microsoft.com/office/officeart/2005/8/layout/gear1"/>
    <dgm:cxn modelId="{0D2DF1E3-9C70-4764-B74E-0F546836E956}" type="presParOf" srcId="{80F67B02-3E5F-4396-9948-0E43F2C740C8}" destId="{C2C0F6ED-C7C4-46B4-A291-88D3DE6ED5E8}" srcOrd="5" destOrd="0" presId="urn:microsoft.com/office/officeart/2005/8/layout/gear1"/>
    <dgm:cxn modelId="{C080220A-1644-41D6-84C4-C2CCD2788048}" type="presParOf" srcId="{80F67B02-3E5F-4396-9948-0E43F2C740C8}" destId="{91212698-E2AB-435D-AB29-514781A2CEA4}" srcOrd="6" destOrd="0" presId="urn:microsoft.com/office/officeart/2005/8/layout/gear1"/>
    <dgm:cxn modelId="{8210C403-C812-45FA-8D4B-59D9CE3A23F3}" type="presParOf" srcId="{80F67B02-3E5F-4396-9948-0E43F2C740C8}" destId="{B7407397-851D-48A0-9535-3B60587FDE21}" srcOrd="7" destOrd="0" presId="urn:microsoft.com/office/officeart/2005/8/layout/gear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AA2B95-253E-4BB9-8A48-18994E5DFC06}" type="doc">
      <dgm:prSet loTypeId="urn:microsoft.com/office/officeart/2005/8/layout/process2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A682C63-5D67-4B9E-96FC-CB20E0AE3B57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Вдосконалення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запроваджуються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монолітності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послідовності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консолідованості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2C8A84A-1317-4BB0-8F2B-2DB62005E429}" type="parTrans" cxnId="{5E171716-40EC-4932-BE84-C1BCB2AF8997}">
      <dgm:prSet/>
      <dgm:spPr/>
      <dgm:t>
        <a:bodyPr/>
        <a:lstStyle/>
        <a:p>
          <a:endParaRPr lang="ru-RU"/>
        </a:p>
      </dgm:t>
    </dgm:pt>
    <dgm:pt modelId="{ACCCAE70-353F-4FDE-AF77-C53EFA07CC50}" type="sibTrans" cxnId="{5E171716-40EC-4932-BE84-C1BCB2AF8997}">
      <dgm:prSet/>
      <dgm:spPr/>
      <dgm:t>
        <a:bodyPr/>
        <a:lstStyle/>
        <a:p>
          <a:endParaRPr lang="ru-RU"/>
        </a:p>
      </dgm:t>
    </dgm:pt>
    <dgm:pt modelId="{A4A18160-42F9-4217-A431-29C9871F1D8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6.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Сприяння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наданню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необхідних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повноважень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рівням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чіткої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в тому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числі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удосконалення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потоків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координації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зусиль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делегування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повноважень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процедур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своєчасного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реагування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4C41202-AFB1-4290-9365-B8E22D71C09C}" type="parTrans" cxnId="{22E362A7-15B1-45DB-AC78-30CBA44A8E20}">
      <dgm:prSet/>
      <dgm:spPr/>
      <dgm:t>
        <a:bodyPr/>
        <a:lstStyle/>
        <a:p>
          <a:endParaRPr lang="ru-RU"/>
        </a:p>
      </dgm:t>
    </dgm:pt>
    <dgm:pt modelId="{92487DB7-32A1-4179-8133-34D709D0A4A9}" type="sibTrans" cxnId="{22E362A7-15B1-45DB-AC78-30CBA44A8E20}">
      <dgm:prSet/>
      <dgm:spPr/>
      <dgm:t>
        <a:bodyPr/>
        <a:lstStyle/>
        <a:p>
          <a:endParaRPr lang="ru-RU"/>
        </a:p>
      </dgm:t>
    </dgm:pt>
    <dgm:pt modelId="{2C7E5994-D695-4A98-84E8-077E497181CC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7.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Сприяння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законодавчому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ініціювання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удосконалення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чинних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опрацювання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пропозицій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надходять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зовнішніх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джерел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періодичний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перегляд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загальної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інфраструктури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00787B3-880B-4166-B160-13C38E613740}" type="parTrans" cxnId="{F0E914E9-BABA-49E2-B44E-3BBF420D8576}">
      <dgm:prSet/>
      <dgm:spPr/>
      <dgm:t>
        <a:bodyPr/>
        <a:lstStyle/>
        <a:p>
          <a:endParaRPr lang="ru-RU"/>
        </a:p>
      </dgm:t>
    </dgm:pt>
    <dgm:pt modelId="{5D13A8F2-657C-4EBE-8171-5D204D3003BA}" type="sibTrans" cxnId="{F0E914E9-BABA-49E2-B44E-3BBF420D8576}">
      <dgm:prSet/>
      <dgm:spPr/>
      <dgm:t>
        <a:bodyPr/>
        <a:lstStyle/>
        <a:p>
          <a:endParaRPr lang="ru-RU"/>
        </a:p>
      </dgm:t>
    </dgm:pt>
    <dgm:pt modelId="{7692401E-BEC5-4EF0-86E8-18C3CECFC7B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8.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методологій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забезпечуватимуть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Голову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керівництво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усіх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необхідною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інформацією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стан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тенденції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запланованого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реагування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9818C64-C789-44EB-8E6D-D2D7DB9022BE}" type="parTrans" cxnId="{58960111-A343-45DA-A278-B850F42E8808}">
      <dgm:prSet/>
      <dgm:spPr/>
      <dgm:t>
        <a:bodyPr/>
        <a:lstStyle/>
        <a:p>
          <a:endParaRPr lang="ru-RU"/>
        </a:p>
      </dgm:t>
    </dgm:pt>
    <dgm:pt modelId="{E8F9330E-0BED-461A-86F9-4B302B505F6A}" type="sibTrans" cxnId="{58960111-A343-45DA-A278-B850F42E8808}">
      <dgm:prSet/>
      <dgm:spPr/>
      <dgm:t>
        <a:bodyPr/>
        <a:lstStyle/>
        <a:p>
          <a:endParaRPr lang="ru-RU"/>
        </a:p>
      </dgm:t>
    </dgm:pt>
    <dgm:pt modelId="{F88905E7-499F-49C0-AA15-3F7A506F811C}" type="pres">
      <dgm:prSet presAssocID="{3FAA2B95-253E-4BB9-8A48-18994E5DFC0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B9DBAC-1D79-4F6F-9456-A3D4FFD25003}" type="pres">
      <dgm:prSet presAssocID="{7A682C63-5D67-4B9E-96FC-CB20E0AE3B57}" presName="node" presStyleLbl="node1" presStyleIdx="0" presStyleCnt="4" custScaleX="276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84A50-7304-40DE-AE14-3D8537DBBE19}" type="pres">
      <dgm:prSet presAssocID="{ACCCAE70-353F-4FDE-AF77-C53EFA07CC50}" presName="sibTrans" presStyleLbl="sibTrans2D1" presStyleIdx="0" presStyleCnt="3" custScaleX="129016"/>
      <dgm:spPr/>
      <dgm:t>
        <a:bodyPr/>
        <a:lstStyle/>
        <a:p>
          <a:endParaRPr lang="ru-RU"/>
        </a:p>
      </dgm:t>
    </dgm:pt>
    <dgm:pt modelId="{426EDF41-FAD4-43DF-9EA3-E8BA89788BE4}" type="pres">
      <dgm:prSet presAssocID="{ACCCAE70-353F-4FDE-AF77-C53EFA07CC5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BADA3E7-A93E-4E04-AA82-83418D9AD13E}" type="pres">
      <dgm:prSet presAssocID="{A4A18160-42F9-4217-A431-29C9871F1D80}" presName="node" presStyleLbl="node1" presStyleIdx="1" presStyleCnt="4" custScaleX="279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B2354-5C9B-41BD-8B97-DEDDE3638972}" type="pres">
      <dgm:prSet presAssocID="{92487DB7-32A1-4179-8133-34D709D0A4A9}" presName="sibTrans" presStyleLbl="sibTrans2D1" presStyleIdx="1" presStyleCnt="3" custScaleX="118238"/>
      <dgm:spPr/>
      <dgm:t>
        <a:bodyPr/>
        <a:lstStyle/>
        <a:p>
          <a:endParaRPr lang="ru-RU"/>
        </a:p>
      </dgm:t>
    </dgm:pt>
    <dgm:pt modelId="{4A15F446-2198-447F-A38B-E77D2029ED64}" type="pres">
      <dgm:prSet presAssocID="{92487DB7-32A1-4179-8133-34D709D0A4A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5867B12-12C4-4348-A6A1-81EFBB22A3EE}" type="pres">
      <dgm:prSet presAssocID="{2C7E5994-D695-4A98-84E8-077E497181CC}" presName="node" presStyleLbl="node1" presStyleIdx="2" presStyleCnt="4" custScaleX="279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84E84-559D-4246-8635-2FE732867E9C}" type="pres">
      <dgm:prSet presAssocID="{5D13A8F2-657C-4EBE-8171-5D204D3003BA}" presName="sibTrans" presStyleLbl="sibTrans2D1" presStyleIdx="2" presStyleCnt="3" custScaleX="141241"/>
      <dgm:spPr/>
      <dgm:t>
        <a:bodyPr/>
        <a:lstStyle/>
        <a:p>
          <a:endParaRPr lang="ru-RU"/>
        </a:p>
      </dgm:t>
    </dgm:pt>
    <dgm:pt modelId="{1733882E-6ADD-47E6-9541-3EB472C616FA}" type="pres">
      <dgm:prSet presAssocID="{5D13A8F2-657C-4EBE-8171-5D204D3003B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3344355-D0FA-4FA4-9A34-9BF5B4A201D3}" type="pres">
      <dgm:prSet presAssocID="{7692401E-BEC5-4EF0-86E8-18C3CECFC7B4}" presName="node" presStyleLbl="node1" presStyleIdx="3" presStyleCnt="4" custScaleX="279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8FA5A7-4C3F-464F-ABF8-906D24DC12AE}" type="presOf" srcId="{5D13A8F2-657C-4EBE-8171-5D204D3003BA}" destId="{84C84E84-559D-4246-8635-2FE732867E9C}" srcOrd="0" destOrd="0" presId="urn:microsoft.com/office/officeart/2005/8/layout/process2"/>
    <dgm:cxn modelId="{BCB5BF83-23E4-40CF-AC48-E48EEE24D1FA}" type="presOf" srcId="{7A682C63-5D67-4B9E-96FC-CB20E0AE3B57}" destId="{C5B9DBAC-1D79-4F6F-9456-A3D4FFD25003}" srcOrd="0" destOrd="0" presId="urn:microsoft.com/office/officeart/2005/8/layout/process2"/>
    <dgm:cxn modelId="{0DFBA493-9C14-4C90-BC0E-3CAFB0818D21}" type="presOf" srcId="{92487DB7-32A1-4179-8133-34D709D0A4A9}" destId="{FDAB2354-5C9B-41BD-8B97-DEDDE3638972}" srcOrd="0" destOrd="0" presId="urn:microsoft.com/office/officeart/2005/8/layout/process2"/>
    <dgm:cxn modelId="{5E171716-40EC-4932-BE84-C1BCB2AF8997}" srcId="{3FAA2B95-253E-4BB9-8A48-18994E5DFC06}" destId="{7A682C63-5D67-4B9E-96FC-CB20E0AE3B57}" srcOrd="0" destOrd="0" parTransId="{82C8A84A-1317-4BB0-8F2B-2DB62005E429}" sibTransId="{ACCCAE70-353F-4FDE-AF77-C53EFA07CC50}"/>
    <dgm:cxn modelId="{51AF6007-567B-4B95-BE70-857A5E546AC4}" type="presOf" srcId="{3FAA2B95-253E-4BB9-8A48-18994E5DFC06}" destId="{F88905E7-499F-49C0-AA15-3F7A506F811C}" srcOrd="0" destOrd="0" presId="urn:microsoft.com/office/officeart/2005/8/layout/process2"/>
    <dgm:cxn modelId="{B7BAB1C9-BCF2-4491-86E5-6AF6094EE510}" type="presOf" srcId="{2C7E5994-D695-4A98-84E8-077E497181CC}" destId="{95867B12-12C4-4348-A6A1-81EFBB22A3EE}" srcOrd="0" destOrd="0" presId="urn:microsoft.com/office/officeart/2005/8/layout/process2"/>
    <dgm:cxn modelId="{D9306C2B-74E2-4E98-A67B-8FEF87A7C985}" type="presOf" srcId="{A4A18160-42F9-4217-A431-29C9871F1D80}" destId="{4BADA3E7-A93E-4E04-AA82-83418D9AD13E}" srcOrd="0" destOrd="0" presId="urn:microsoft.com/office/officeart/2005/8/layout/process2"/>
    <dgm:cxn modelId="{F0E914E9-BABA-49E2-B44E-3BBF420D8576}" srcId="{3FAA2B95-253E-4BB9-8A48-18994E5DFC06}" destId="{2C7E5994-D695-4A98-84E8-077E497181CC}" srcOrd="2" destOrd="0" parTransId="{F00787B3-880B-4166-B160-13C38E613740}" sibTransId="{5D13A8F2-657C-4EBE-8171-5D204D3003BA}"/>
    <dgm:cxn modelId="{A3EAFEDF-0D58-43FF-9296-389FE876AB08}" type="presOf" srcId="{5D13A8F2-657C-4EBE-8171-5D204D3003BA}" destId="{1733882E-6ADD-47E6-9541-3EB472C616FA}" srcOrd="1" destOrd="0" presId="urn:microsoft.com/office/officeart/2005/8/layout/process2"/>
    <dgm:cxn modelId="{22E362A7-15B1-45DB-AC78-30CBA44A8E20}" srcId="{3FAA2B95-253E-4BB9-8A48-18994E5DFC06}" destId="{A4A18160-42F9-4217-A431-29C9871F1D80}" srcOrd="1" destOrd="0" parTransId="{74C41202-AFB1-4290-9365-B8E22D71C09C}" sibTransId="{92487DB7-32A1-4179-8133-34D709D0A4A9}"/>
    <dgm:cxn modelId="{7E4C0C6A-A889-466B-BC33-B8CC57FBF182}" type="presOf" srcId="{ACCCAE70-353F-4FDE-AF77-C53EFA07CC50}" destId="{426EDF41-FAD4-43DF-9EA3-E8BA89788BE4}" srcOrd="1" destOrd="0" presId="urn:microsoft.com/office/officeart/2005/8/layout/process2"/>
    <dgm:cxn modelId="{CD1061EC-739A-41BD-B764-9FD02C779E70}" type="presOf" srcId="{7692401E-BEC5-4EF0-86E8-18C3CECFC7B4}" destId="{73344355-D0FA-4FA4-9A34-9BF5B4A201D3}" srcOrd="0" destOrd="0" presId="urn:microsoft.com/office/officeart/2005/8/layout/process2"/>
    <dgm:cxn modelId="{58960111-A343-45DA-A278-B850F42E8808}" srcId="{3FAA2B95-253E-4BB9-8A48-18994E5DFC06}" destId="{7692401E-BEC5-4EF0-86E8-18C3CECFC7B4}" srcOrd="3" destOrd="0" parTransId="{39818C64-C789-44EB-8E6D-D2D7DB9022BE}" sibTransId="{E8F9330E-0BED-461A-86F9-4B302B505F6A}"/>
    <dgm:cxn modelId="{92D1127B-D928-40E8-8BA9-F4AAC674B097}" type="presOf" srcId="{ACCCAE70-353F-4FDE-AF77-C53EFA07CC50}" destId="{6BF84A50-7304-40DE-AE14-3D8537DBBE19}" srcOrd="0" destOrd="0" presId="urn:microsoft.com/office/officeart/2005/8/layout/process2"/>
    <dgm:cxn modelId="{BE285222-13EA-421F-A53C-6EDE55576A65}" type="presOf" srcId="{92487DB7-32A1-4179-8133-34D709D0A4A9}" destId="{4A15F446-2198-447F-A38B-E77D2029ED64}" srcOrd="1" destOrd="0" presId="urn:microsoft.com/office/officeart/2005/8/layout/process2"/>
    <dgm:cxn modelId="{6AA543E1-7EB5-4B7D-9F5A-828B640DC83D}" type="presParOf" srcId="{F88905E7-499F-49C0-AA15-3F7A506F811C}" destId="{C5B9DBAC-1D79-4F6F-9456-A3D4FFD25003}" srcOrd="0" destOrd="0" presId="urn:microsoft.com/office/officeart/2005/8/layout/process2"/>
    <dgm:cxn modelId="{671CBADB-3DB4-4B25-88F9-D3D3E4419036}" type="presParOf" srcId="{F88905E7-499F-49C0-AA15-3F7A506F811C}" destId="{6BF84A50-7304-40DE-AE14-3D8537DBBE19}" srcOrd="1" destOrd="0" presId="urn:microsoft.com/office/officeart/2005/8/layout/process2"/>
    <dgm:cxn modelId="{21317068-5D7B-49EE-8AC6-18A0F332A98C}" type="presParOf" srcId="{6BF84A50-7304-40DE-AE14-3D8537DBBE19}" destId="{426EDF41-FAD4-43DF-9EA3-E8BA89788BE4}" srcOrd="0" destOrd="0" presId="urn:microsoft.com/office/officeart/2005/8/layout/process2"/>
    <dgm:cxn modelId="{38257CEB-EFEF-4590-A1A7-6AAB258D4150}" type="presParOf" srcId="{F88905E7-499F-49C0-AA15-3F7A506F811C}" destId="{4BADA3E7-A93E-4E04-AA82-83418D9AD13E}" srcOrd="2" destOrd="0" presId="urn:microsoft.com/office/officeart/2005/8/layout/process2"/>
    <dgm:cxn modelId="{F30977F5-6D62-45A8-991E-FD64F55210AA}" type="presParOf" srcId="{F88905E7-499F-49C0-AA15-3F7A506F811C}" destId="{FDAB2354-5C9B-41BD-8B97-DEDDE3638972}" srcOrd="3" destOrd="0" presId="urn:microsoft.com/office/officeart/2005/8/layout/process2"/>
    <dgm:cxn modelId="{667B233F-4CA6-4E41-9D9A-449AF0416DC8}" type="presParOf" srcId="{FDAB2354-5C9B-41BD-8B97-DEDDE3638972}" destId="{4A15F446-2198-447F-A38B-E77D2029ED64}" srcOrd="0" destOrd="0" presId="urn:microsoft.com/office/officeart/2005/8/layout/process2"/>
    <dgm:cxn modelId="{1A5F721E-BC1C-44E3-BB87-43E22003E2BF}" type="presParOf" srcId="{F88905E7-499F-49C0-AA15-3F7A506F811C}" destId="{95867B12-12C4-4348-A6A1-81EFBB22A3EE}" srcOrd="4" destOrd="0" presId="urn:microsoft.com/office/officeart/2005/8/layout/process2"/>
    <dgm:cxn modelId="{7B82BB8E-9D64-4B28-BA20-BC5C23A76327}" type="presParOf" srcId="{F88905E7-499F-49C0-AA15-3F7A506F811C}" destId="{84C84E84-559D-4246-8635-2FE732867E9C}" srcOrd="5" destOrd="0" presId="urn:microsoft.com/office/officeart/2005/8/layout/process2"/>
    <dgm:cxn modelId="{22C0D23E-6952-47A1-9DEB-F68D6CCC18A6}" type="presParOf" srcId="{84C84E84-559D-4246-8635-2FE732867E9C}" destId="{1733882E-6ADD-47E6-9541-3EB472C616FA}" srcOrd="0" destOrd="0" presId="urn:microsoft.com/office/officeart/2005/8/layout/process2"/>
    <dgm:cxn modelId="{4FA5BCC5-30DF-4AFD-BF11-53662E49D7AC}" type="presParOf" srcId="{F88905E7-499F-49C0-AA15-3F7A506F811C}" destId="{73344355-D0FA-4FA4-9A34-9BF5B4A201D3}" srcOrd="6" destOrd="0" presId="urn:microsoft.com/office/officeart/2005/8/layout/process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164DB9-057F-4AA4-BDF1-80CB5E0ECF54}" type="doc">
      <dgm:prSet loTypeId="urn:microsoft.com/office/officeart/2005/8/layout/process2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4DB5BCA-A7D4-47C7-9489-88A1AAD36B0F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9.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запобігання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злочинності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правопорушенням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298E1C4-BC67-4902-AB5C-BAF1EB5C3860}" type="parTrans" cxnId="{AFB3D79F-8B47-47D2-9936-5841836A7581}">
      <dgm:prSet/>
      <dgm:spPr/>
      <dgm:t>
        <a:bodyPr/>
        <a:lstStyle/>
        <a:p>
          <a:endParaRPr lang="ru-RU"/>
        </a:p>
      </dgm:t>
    </dgm:pt>
    <dgm:pt modelId="{25323C19-3FA7-4410-A319-46BCB4FF022C}" type="sibTrans" cxnId="{AFB3D79F-8B47-47D2-9936-5841836A7581}">
      <dgm:prSet/>
      <dgm:spPr/>
      <dgm:t>
        <a:bodyPr/>
        <a:lstStyle/>
        <a:p>
          <a:endParaRPr lang="ru-RU"/>
        </a:p>
      </dgm:t>
    </dgm:pt>
    <dgm:pt modelId="{64A47351-A65F-483C-A1E2-497B709A1C4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10.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Накопичення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міжнародного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досвіду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організація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співробітництва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міжнародними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організаціями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налагодження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контактів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наглядовими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інстанціями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A81FE34-D24D-44F3-966E-0AD46D82149A}" type="parTrans" cxnId="{55E452F5-296A-4C3E-B738-352C4E40C7BF}">
      <dgm:prSet/>
      <dgm:spPr/>
      <dgm:t>
        <a:bodyPr/>
        <a:lstStyle/>
        <a:p>
          <a:endParaRPr lang="ru-RU"/>
        </a:p>
      </dgm:t>
    </dgm:pt>
    <dgm:pt modelId="{5CE59798-3DFF-4600-818A-7B81126548B7}" type="sibTrans" cxnId="{55E452F5-296A-4C3E-B738-352C4E40C7BF}">
      <dgm:prSet/>
      <dgm:spPr/>
      <dgm:t>
        <a:bodyPr/>
        <a:lstStyle/>
        <a:p>
          <a:endParaRPr lang="ru-RU"/>
        </a:p>
      </dgm:t>
    </dgm:pt>
    <dgm:pt modelId="{AD669420-E02E-48A1-A625-B12CD9C9CE75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11.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підготовки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кваліфікованих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висновків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проекти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акти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C201DDC-6606-4E33-8932-650F99ABDEE4}" type="parTrans" cxnId="{BF9188E0-03A4-4810-9098-F3238F1DB0F1}">
      <dgm:prSet/>
      <dgm:spPr/>
      <dgm:t>
        <a:bodyPr/>
        <a:lstStyle/>
        <a:p>
          <a:endParaRPr lang="ru-RU"/>
        </a:p>
      </dgm:t>
    </dgm:pt>
    <dgm:pt modelId="{BF67142B-3E2E-480C-AFA2-12C560C8E9F3}" type="sibTrans" cxnId="{BF9188E0-03A4-4810-9098-F3238F1DB0F1}">
      <dgm:prSet/>
      <dgm:spPr/>
      <dgm:t>
        <a:bodyPr/>
        <a:lstStyle/>
        <a:p>
          <a:endParaRPr lang="ru-RU"/>
        </a:p>
      </dgm:t>
    </dgm:pt>
    <dgm:pt modelId="{B982D9CE-4129-4B40-AB29-F2D7F128B6D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12.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комплексної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оцінки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фінансово-економічного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стану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тенденцій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пропозицій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адекватного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реагування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412547E-0561-4989-9614-F35F807C3CDB}" type="parTrans" cxnId="{3099CDFB-3CCA-47DC-BEAB-6EC616275C37}">
      <dgm:prSet/>
      <dgm:spPr/>
      <dgm:t>
        <a:bodyPr/>
        <a:lstStyle/>
        <a:p>
          <a:endParaRPr lang="ru-RU"/>
        </a:p>
      </dgm:t>
    </dgm:pt>
    <dgm:pt modelId="{3696D36A-EBBA-4A84-94B5-13B99FC870FA}" type="sibTrans" cxnId="{3099CDFB-3CCA-47DC-BEAB-6EC616275C37}">
      <dgm:prSet/>
      <dgm:spPr/>
      <dgm:t>
        <a:bodyPr/>
        <a:lstStyle/>
        <a:p>
          <a:endParaRPr lang="ru-RU"/>
        </a:p>
      </dgm:t>
    </dgm:pt>
    <dgm:pt modelId="{9890E5DB-EBF8-4B79-84FC-7287EDB4F630}" type="pres">
      <dgm:prSet presAssocID="{47164DB9-057F-4AA4-BDF1-80CB5E0ECF5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F45321-172E-4237-A878-DCE2C971F338}" type="pres">
      <dgm:prSet presAssocID="{04DB5BCA-A7D4-47C7-9489-88A1AAD36B0F}" presName="node" presStyleLbl="node1" presStyleIdx="0" presStyleCnt="4" custScaleX="30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5805C-BBAC-4655-9E55-A1A2D950A0FE}" type="pres">
      <dgm:prSet presAssocID="{25323C19-3FA7-4410-A319-46BCB4FF022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3404E9C-B131-4036-BB93-EADA85CDD29F}" type="pres">
      <dgm:prSet presAssocID="{25323C19-3FA7-4410-A319-46BCB4FF022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9503E92-A9D6-4D83-82B7-5A00999AC5CC}" type="pres">
      <dgm:prSet presAssocID="{64A47351-A65F-483C-A1E2-497B709A1C4A}" presName="node" presStyleLbl="node1" presStyleIdx="1" presStyleCnt="4" custScaleX="30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E193E-4774-4B9A-90BB-CF4FCF6EA2D3}" type="pres">
      <dgm:prSet presAssocID="{5CE59798-3DFF-4600-818A-7B81126548B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DB2FBDF-6C16-45EE-BCA8-514247F719C4}" type="pres">
      <dgm:prSet presAssocID="{5CE59798-3DFF-4600-818A-7B81126548B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CAED66F-3E8F-41C9-8BA7-F2834371B6B2}" type="pres">
      <dgm:prSet presAssocID="{AD669420-E02E-48A1-A625-B12CD9C9CE75}" presName="node" presStyleLbl="node1" presStyleIdx="2" presStyleCnt="4" custScaleX="30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F3FA0-262D-40F0-8ECE-B82806F5E9DF}" type="pres">
      <dgm:prSet presAssocID="{BF67142B-3E2E-480C-AFA2-12C560C8E9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6EB9AAD-A9E7-4612-971C-4DA9E2EFF4E4}" type="pres">
      <dgm:prSet presAssocID="{BF67142B-3E2E-480C-AFA2-12C560C8E9F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2F26B4D6-EE70-4725-AE01-567C192093E3}" type="pres">
      <dgm:prSet presAssocID="{B982D9CE-4129-4B40-AB29-F2D7F128B6D1}" presName="node" presStyleLbl="node1" presStyleIdx="3" presStyleCnt="4" custScaleX="30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9776E-4783-4B06-8179-F4660EB8DF4A}" type="presOf" srcId="{47164DB9-057F-4AA4-BDF1-80CB5E0ECF54}" destId="{9890E5DB-EBF8-4B79-84FC-7287EDB4F630}" srcOrd="0" destOrd="0" presId="urn:microsoft.com/office/officeart/2005/8/layout/process2"/>
    <dgm:cxn modelId="{EC10A8CF-7798-457F-B2A2-239A8C371B1B}" type="presOf" srcId="{25323C19-3FA7-4410-A319-46BCB4FF022C}" destId="{F3404E9C-B131-4036-BB93-EADA85CDD29F}" srcOrd="1" destOrd="0" presId="urn:microsoft.com/office/officeart/2005/8/layout/process2"/>
    <dgm:cxn modelId="{03E0C47F-0CC6-4CB8-BE7D-435F52A034E2}" type="presOf" srcId="{BF67142B-3E2E-480C-AFA2-12C560C8E9F3}" destId="{260F3FA0-262D-40F0-8ECE-B82806F5E9DF}" srcOrd="0" destOrd="0" presId="urn:microsoft.com/office/officeart/2005/8/layout/process2"/>
    <dgm:cxn modelId="{106B63F6-6D01-4AAB-8DB3-94B6393B7498}" type="presOf" srcId="{BF67142B-3E2E-480C-AFA2-12C560C8E9F3}" destId="{C6EB9AAD-A9E7-4612-971C-4DA9E2EFF4E4}" srcOrd="1" destOrd="0" presId="urn:microsoft.com/office/officeart/2005/8/layout/process2"/>
    <dgm:cxn modelId="{55E452F5-296A-4C3E-B738-352C4E40C7BF}" srcId="{47164DB9-057F-4AA4-BDF1-80CB5E0ECF54}" destId="{64A47351-A65F-483C-A1E2-497B709A1C4A}" srcOrd="1" destOrd="0" parTransId="{0A81FE34-D24D-44F3-966E-0AD46D82149A}" sibTransId="{5CE59798-3DFF-4600-818A-7B81126548B7}"/>
    <dgm:cxn modelId="{AC3FF8D9-6E2C-45F3-BFD8-9F0D9B0275CA}" type="presOf" srcId="{B982D9CE-4129-4B40-AB29-F2D7F128B6D1}" destId="{2F26B4D6-EE70-4725-AE01-567C192093E3}" srcOrd="0" destOrd="0" presId="urn:microsoft.com/office/officeart/2005/8/layout/process2"/>
    <dgm:cxn modelId="{BF9188E0-03A4-4810-9098-F3238F1DB0F1}" srcId="{47164DB9-057F-4AA4-BDF1-80CB5E0ECF54}" destId="{AD669420-E02E-48A1-A625-B12CD9C9CE75}" srcOrd="2" destOrd="0" parTransId="{2C201DDC-6606-4E33-8932-650F99ABDEE4}" sibTransId="{BF67142B-3E2E-480C-AFA2-12C560C8E9F3}"/>
    <dgm:cxn modelId="{AFB3D79F-8B47-47D2-9936-5841836A7581}" srcId="{47164DB9-057F-4AA4-BDF1-80CB5E0ECF54}" destId="{04DB5BCA-A7D4-47C7-9489-88A1AAD36B0F}" srcOrd="0" destOrd="0" parTransId="{A298E1C4-BC67-4902-AB5C-BAF1EB5C3860}" sibTransId="{25323C19-3FA7-4410-A319-46BCB4FF022C}"/>
    <dgm:cxn modelId="{204D4E6F-3777-4851-AB27-2EE5776622BC}" type="presOf" srcId="{AD669420-E02E-48A1-A625-B12CD9C9CE75}" destId="{1CAED66F-3E8F-41C9-8BA7-F2834371B6B2}" srcOrd="0" destOrd="0" presId="urn:microsoft.com/office/officeart/2005/8/layout/process2"/>
    <dgm:cxn modelId="{00F4E074-3525-4577-879E-1C1D9CEAE6B3}" type="presOf" srcId="{64A47351-A65F-483C-A1E2-497B709A1C4A}" destId="{19503E92-A9D6-4D83-82B7-5A00999AC5CC}" srcOrd="0" destOrd="0" presId="urn:microsoft.com/office/officeart/2005/8/layout/process2"/>
    <dgm:cxn modelId="{BBBF1D55-18D9-4C39-B98A-D19C8FF4D26D}" type="presOf" srcId="{04DB5BCA-A7D4-47C7-9489-88A1AAD36B0F}" destId="{82F45321-172E-4237-A878-DCE2C971F338}" srcOrd="0" destOrd="0" presId="urn:microsoft.com/office/officeart/2005/8/layout/process2"/>
    <dgm:cxn modelId="{A1858EA6-94EC-4FCA-9462-2E9594292814}" type="presOf" srcId="{25323C19-3FA7-4410-A319-46BCB4FF022C}" destId="{C885805C-BBAC-4655-9E55-A1A2D950A0FE}" srcOrd="0" destOrd="0" presId="urn:microsoft.com/office/officeart/2005/8/layout/process2"/>
    <dgm:cxn modelId="{3099CDFB-3CCA-47DC-BEAB-6EC616275C37}" srcId="{47164DB9-057F-4AA4-BDF1-80CB5E0ECF54}" destId="{B982D9CE-4129-4B40-AB29-F2D7F128B6D1}" srcOrd="3" destOrd="0" parTransId="{7412547E-0561-4989-9614-F35F807C3CDB}" sibTransId="{3696D36A-EBBA-4A84-94B5-13B99FC870FA}"/>
    <dgm:cxn modelId="{DF2C6807-4BD0-4816-A87A-FCA2032E2D1A}" type="presOf" srcId="{5CE59798-3DFF-4600-818A-7B81126548B7}" destId="{EDB2FBDF-6C16-45EE-BCA8-514247F719C4}" srcOrd="1" destOrd="0" presId="urn:microsoft.com/office/officeart/2005/8/layout/process2"/>
    <dgm:cxn modelId="{B18D86F2-92A5-4335-A220-28C5DFAA1BDA}" type="presOf" srcId="{5CE59798-3DFF-4600-818A-7B81126548B7}" destId="{73FE193E-4774-4B9A-90BB-CF4FCF6EA2D3}" srcOrd="0" destOrd="0" presId="urn:microsoft.com/office/officeart/2005/8/layout/process2"/>
    <dgm:cxn modelId="{B9A2ABBE-ED75-4966-BC03-2F946865A292}" type="presParOf" srcId="{9890E5DB-EBF8-4B79-84FC-7287EDB4F630}" destId="{82F45321-172E-4237-A878-DCE2C971F338}" srcOrd="0" destOrd="0" presId="urn:microsoft.com/office/officeart/2005/8/layout/process2"/>
    <dgm:cxn modelId="{7CC3C3F6-2903-41B4-AA97-BD7D92C48A95}" type="presParOf" srcId="{9890E5DB-EBF8-4B79-84FC-7287EDB4F630}" destId="{C885805C-BBAC-4655-9E55-A1A2D950A0FE}" srcOrd="1" destOrd="0" presId="urn:microsoft.com/office/officeart/2005/8/layout/process2"/>
    <dgm:cxn modelId="{18E5A39C-0C96-483A-A166-A619EB2DF6B1}" type="presParOf" srcId="{C885805C-BBAC-4655-9E55-A1A2D950A0FE}" destId="{F3404E9C-B131-4036-BB93-EADA85CDD29F}" srcOrd="0" destOrd="0" presId="urn:microsoft.com/office/officeart/2005/8/layout/process2"/>
    <dgm:cxn modelId="{003427B1-9512-43D5-9EFE-F31BAFF292C8}" type="presParOf" srcId="{9890E5DB-EBF8-4B79-84FC-7287EDB4F630}" destId="{19503E92-A9D6-4D83-82B7-5A00999AC5CC}" srcOrd="2" destOrd="0" presId="urn:microsoft.com/office/officeart/2005/8/layout/process2"/>
    <dgm:cxn modelId="{D6108CFC-1ADD-4AA3-BB03-DED0739093D0}" type="presParOf" srcId="{9890E5DB-EBF8-4B79-84FC-7287EDB4F630}" destId="{73FE193E-4774-4B9A-90BB-CF4FCF6EA2D3}" srcOrd="3" destOrd="0" presId="urn:microsoft.com/office/officeart/2005/8/layout/process2"/>
    <dgm:cxn modelId="{9FC65F4B-A283-4509-B820-413772C1D1B6}" type="presParOf" srcId="{73FE193E-4774-4B9A-90BB-CF4FCF6EA2D3}" destId="{EDB2FBDF-6C16-45EE-BCA8-514247F719C4}" srcOrd="0" destOrd="0" presId="urn:microsoft.com/office/officeart/2005/8/layout/process2"/>
    <dgm:cxn modelId="{2F6D47E7-1937-4B63-B9C4-E21CAC4E99E4}" type="presParOf" srcId="{9890E5DB-EBF8-4B79-84FC-7287EDB4F630}" destId="{1CAED66F-3E8F-41C9-8BA7-F2834371B6B2}" srcOrd="4" destOrd="0" presId="urn:microsoft.com/office/officeart/2005/8/layout/process2"/>
    <dgm:cxn modelId="{2EA44E3F-0C83-4803-B32D-CA8D5C223763}" type="presParOf" srcId="{9890E5DB-EBF8-4B79-84FC-7287EDB4F630}" destId="{260F3FA0-262D-40F0-8ECE-B82806F5E9DF}" srcOrd="5" destOrd="0" presId="urn:microsoft.com/office/officeart/2005/8/layout/process2"/>
    <dgm:cxn modelId="{3C55FBA4-9DB3-4E59-BCD9-C38E5C29E27C}" type="presParOf" srcId="{260F3FA0-262D-40F0-8ECE-B82806F5E9DF}" destId="{C6EB9AAD-A9E7-4612-971C-4DA9E2EFF4E4}" srcOrd="0" destOrd="0" presId="urn:microsoft.com/office/officeart/2005/8/layout/process2"/>
    <dgm:cxn modelId="{4A1D7502-A645-4A29-BFB2-4FD34F8AE229}" type="presParOf" srcId="{9890E5DB-EBF8-4B79-84FC-7287EDB4F630}" destId="{2F26B4D6-EE70-4725-AE01-567C192093E3}" srcOrd="6" destOrd="0" presId="urn:microsoft.com/office/officeart/2005/8/layout/process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3839B0-8D73-45A4-BC0C-5BB650260BB9}" type="doc">
      <dgm:prSet loTypeId="urn:microsoft.com/office/officeart/2005/8/layout/hProcess9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E7094DE-DD6B-4B7B-9D4C-FE6A6BF04338}">
      <dgm:prSet custT="1"/>
      <dgm:spPr/>
      <dgm:t>
        <a:bodyPr/>
        <a:lstStyle/>
        <a:p>
          <a:pPr rtl="0"/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Банківський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в себе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контроль,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дистанційний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документарний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контроль та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інспектування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місцях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C2420A9-9F80-4038-9C87-0B5B4F1B1F46}" type="parTrans" cxnId="{5B574860-94A6-451B-83AB-B65BF25D255B}">
      <dgm:prSet/>
      <dgm:spPr/>
      <dgm:t>
        <a:bodyPr/>
        <a:lstStyle/>
        <a:p>
          <a:endParaRPr lang="ru-RU"/>
        </a:p>
      </dgm:t>
    </dgm:pt>
    <dgm:pt modelId="{8C79B817-B8C2-499A-AE0B-1D13940918F3}" type="sibTrans" cxnId="{5B574860-94A6-451B-83AB-B65BF25D255B}">
      <dgm:prSet/>
      <dgm:spPr/>
      <dgm:t>
        <a:bodyPr/>
        <a:lstStyle/>
        <a:p>
          <a:endParaRPr lang="ru-RU"/>
        </a:p>
      </dgm:t>
    </dgm:pt>
    <dgm:pt modelId="{8FED761B-AA2C-45C7-A50C-BD2BDC6D9FC1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важливою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частиною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обмежує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можливість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суб'єктами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ліцензію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право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зайняття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Як справедливо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відмічає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Кротюк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В. Л.,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новостворені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вразливі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розорення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тому контроль 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до ринку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дуже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важливе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33A80E3-8AF2-47F1-935B-58FCBDA46040}" type="parTrans" cxnId="{E7E0C228-6E04-414E-ADFC-23A6385EC5A9}">
      <dgm:prSet/>
      <dgm:spPr/>
      <dgm:t>
        <a:bodyPr/>
        <a:lstStyle/>
        <a:p>
          <a:endParaRPr lang="ru-RU"/>
        </a:p>
      </dgm:t>
    </dgm:pt>
    <dgm:pt modelId="{1A149292-2D25-4EE2-AEC6-564274F011F8}" type="sibTrans" cxnId="{E7E0C228-6E04-414E-ADFC-23A6385EC5A9}">
      <dgm:prSet/>
      <dgm:spPr/>
      <dgm:t>
        <a:bodyPr/>
        <a:lstStyle/>
        <a:p>
          <a:endParaRPr lang="ru-RU"/>
        </a:p>
      </dgm:t>
    </dgm:pt>
    <dgm:pt modelId="{E8A0DAFE-5B9A-4E04-8B7A-625C3102369E}" type="pres">
      <dgm:prSet presAssocID="{663839B0-8D73-45A4-BC0C-5BB650260BB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F282C4-C458-471A-A917-E173BD78694C}" type="pres">
      <dgm:prSet presAssocID="{663839B0-8D73-45A4-BC0C-5BB650260BB9}" presName="arrow" presStyleLbl="bgShp" presStyleIdx="0" presStyleCnt="1"/>
      <dgm:spPr/>
    </dgm:pt>
    <dgm:pt modelId="{DFD2D832-AD62-4753-9F71-80FA2A772F33}" type="pres">
      <dgm:prSet presAssocID="{663839B0-8D73-45A4-BC0C-5BB650260BB9}" presName="linearProcess" presStyleCnt="0"/>
      <dgm:spPr/>
    </dgm:pt>
    <dgm:pt modelId="{0032BA2D-FCE3-455F-BBCD-C29D237BB1B8}" type="pres">
      <dgm:prSet presAssocID="{AE7094DE-DD6B-4B7B-9D4C-FE6A6BF04338}" presName="textNode" presStyleLbl="node1" presStyleIdx="0" presStyleCnt="2" custScaleX="72277" custScaleY="89286" custLinFactX="-915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A8C51-8DED-4916-A7AF-AD1455668AF1}" type="pres">
      <dgm:prSet presAssocID="{8C79B817-B8C2-499A-AE0B-1D13940918F3}" presName="sibTrans" presStyleCnt="0"/>
      <dgm:spPr/>
    </dgm:pt>
    <dgm:pt modelId="{EF1332CD-E38D-4CF1-A146-3AE77609B231}" type="pres">
      <dgm:prSet presAssocID="{8FED761B-AA2C-45C7-A50C-BD2BDC6D9FC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FDEB99-4F83-4142-BE8F-211C6DA880BA}" type="presOf" srcId="{663839B0-8D73-45A4-BC0C-5BB650260BB9}" destId="{E8A0DAFE-5B9A-4E04-8B7A-625C3102369E}" srcOrd="0" destOrd="0" presId="urn:microsoft.com/office/officeart/2005/8/layout/hProcess9"/>
    <dgm:cxn modelId="{97911EA4-32B8-400C-A757-E35E0951CD48}" type="presOf" srcId="{8FED761B-AA2C-45C7-A50C-BD2BDC6D9FC1}" destId="{EF1332CD-E38D-4CF1-A146-3AE77609B231}" srcOrd="0" destOrd="0" presId="urn:microsoft.com/office/officeart/2005/8/layout/hProcess9"/>
    <dgm:cxn modelId="{0F35265C-D0A0-482A-BFFC-AFBA8A773A9C}" type="presOf" srcId="{AE7094DE-DD6B-4B7B-9D4C-FE6A6BF04338}" destId="{0032BA2D-FCE3-455F-BBCD-C29D237BB1B8}" srcOrd="0" destOrd="0" presId="urn:microsoft.com/office/officeart/2005/8/layout/hProcess9"/>
    <dgm:cxn modelId="{5B574860-94A6-451B-83AB-B65BF25D255B}" srcId="{663839B0-8D73-45A4-BC0C-5BB650260BB9}" destId="{AE7094DE-DD6B-4B7B-9D4C-FE6A6BF04338}" srcOrd="0" destOrd="0" parTransId="{2C2420A9-9F80-4038-9C87-0B5B4F1B1F46}" sibTransId="{8C79B817-B8C2-499A-AE0B-1D13940918F3}"/>
    <dgm:cxn modelId="{E7E0C228-6E04-414E-ADFC-23A6385EC5A9}" srcId="{663839B0-8D73-45A4-BC0C-5BB650260BB9}" destId="{8FED761B-AA2C-45C7-A50C-BD2BDC6D9FC1}" srcOrd="1" destOrd="0" parTransId="{233A80E3-8AF2-47F1-935B-58FCBDA46040}" sibTransId="{1A149292-2D25-4EE2-AEC6-564274F011F8}"/>
    <dgm:cxn modelId="{54A9C93C-F004-4BEF-858A-7ED6FB0684F3}" type="presParOf" srcId="{E8A0DAFE-5B9A-4E04-8B7A-625C3102369E}" destId="{ECF282C4-C458-471A-A917-E173BD78694C}" srcOrd="0" destOrd="0" presId="urn:microsoft.com/office/officeart/2005/8/layout/hProcess9"/>
    <dgm:cxn modelId="{8EAC8774-1106-43FA-9878-9B2E2D1A6876}" type="presParOf" srcId="{E8A0DAFE-5B9A-4E04-8B7A-625C3102369E}" destId="{DFD2D832-AD62-4753-9F71-80FA2A772F33}" srcOrd="1" destOrd="0" presId="urn:microsoft.com/office/officeart/2005/8/layout/hProcess9"/>
    <dgm:cxn modelId="{F875CC15-13E1-410A-836F-AB2F71E18891}" type="presParOf" srcId="{DFD2D832-AD62-4753-9F71-80FA2A772F33}" destId="{0032BA2D-FCE3-455F-BBCD-C29D237BB1B8}" srcOrd="0" destOrd="0" presId="urn:microsoft.com/office/officeart/2005/8/layout/hProcess9"/>
    <dgm:cxn modelId="{7B2D1FB5-6A1B-437A-BDCD-32399DDA772C}" type="presParOf" srcId="{DFD2D832-AD62-4753-9F71-80FA2A772F33}" destId="{162A8C51-8DED-4916-A7AF-AD1455668AF1}" srcOrd="1" destOrd="0" presId="urn:microsoft.com/office/officeart/2005/8/layout/hProcess9"/>
    <dgm:cxn modelId="{A0BE352F-4DE5-4592-B7C7-B4B93078C51E}" type="presParOf" srcId="{DFD2D832-AD62-4753-9F71-80FA2A772F33}" destId="{EF1332CD-E38D-4CF1-A146-3AE77609B231}" srcOrd="2" destOrd="0" presId="urn:microsoft.com/office/officeart/2005/8/layout/hProcess9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13D965-A91B-4589-8D94-DDB683B53A13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460858F-8BDB-4F5D-9243-647615C6438E}">
      <dgm:prSet custT="1"/>
      <dgm:spPr/>
      <dgm:t>
        <a:bodyPr/>
        <a:lstStyle/>
        <a:p>
          <a:pPr rtl="0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контроль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етапи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реєстрація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комерційного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банку; </a:t>
          </a:r>
        </a:p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ліцензування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комерційного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банку.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F5D9CB2-A5C3-4A7E-9020-A1A722029040}" type="parTrans" cxnId="{3D9644DC-8F9E-4D20-9C18-06B3895EE142}">
      <dgm:prSet/>
      <dgm:spPr/>
      <dgm:t>
        <a:bodyPr/>
        <a:lstStyle/>
        <a:p>
          <a:endParaRPr lang="ru-RU"/>
        </a:p>
      </dgm:t>
    </dgm:pt>
    <dgm:pt modelId="{90E0A20A-FB12-4C10-86FA-B459C0A6458F}" type="sibTrans" cxnId="{3D9644DC-8F9E-4D20-9C18-06B3895EE142}">
      <dgm:prSet/>
      <dgm:spPr/>
      <dgm:t>
        <a:bodyPr/>
        <a:lstStyle/>
        <a:p>
          <a:endParaRPr lang="ru-RU"/>
        </a:p>
      </dgm:t>
    </dgm:pt>
    <dgm:pt modelId="{A92CCF16-C739-4C52-B7BF-E2BE1794944F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Наступними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стадіями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наглядової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дистанційний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(в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називається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безвиїзним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)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інспектування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Залежно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країнах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віддаються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одному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зазначених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способів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більшості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країн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застосовується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змішана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форма, 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поєднується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дистанційний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інспектування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місцях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тісній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внутрішнього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зовнішнього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аудиту.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Далі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детально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зупинимося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вимогах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D02155F-2B8E-400A-8890-3D4C4B361527}" type="parTrans" cxnId="{6EBC2AA6-8A82-4FB1-A18B-385C239BC139}">
      <dgm:prSet/>
      <dgm:spPr/>
      <dgm:t>
        <a:bodyPr/>
        <a:lstStyle/>
        <a:p>
          <a:endParaRPr lang="ru-RU"/>
        </a:p>
      </dgm:t>
    </dgm:pt>
    <dgm:pt modelId="{AE77F216-63D7-47B5-A94C-7984E23EB242}" type="sibTrans" cxnId="{6EBC2AA6-8A82-4FB1-A18B-385C239BC139}">
      <dgm:prSet/>
      <dgm:spPr/>
      <dgm:t>
        <a:bodyPr/>
        <a:lstStyle/>
        <a:p>
          <a:endParaRPr lang="ru-RU"/>
        </a:p>
      </dgm:t>
    </dgm:pt>
    <dgm:pt modelId="{2AD794D4-BCF5-4B9F-AF0C-DDF2DE27D2C6}" type="pres">
      <dgm:prSet presAssocID="{BD13D965-A91B-4589-8D94-DDB683B53A1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09DF7-1971-47E2-AB30-663EC8C2B672}" type="pres">
      <dgm:prSet presAssocID="{BD13D965-A91B-4589-8D94-DDB683B53A13}" presName="arrow" presStyleLbl="bgShp" presStyleIdx="0" presStyleCnt="1"/>
      <dgm:spPr/>
    </dgm:pt>
    <dgm:pt modelId="{CFD7068C-9C39-4831-82AF-873923C0C4D7}" type="pres">
      <dgm:prSet presAssocID="{BD13D965-A91B-4589-8D94-DDB683B53A13}" presName="linearProcess" presStyleCnt="0"/>
      <dgm:spPr/>
    </dgm:pt>
    <dgm:pt modelId="{7EBBB0EB-C7AF-47D3-8575-0ED90D080EE4}" type="pres">
      <dgm:prSet presAssocID="{4460858F-8BDB-4F5D-9243-647615C6438E}" presName="textNode" presStyleLbl="node1" presStyleIdx="0" presStyleCnt="2" custScaleX="70900" custScaleY="89080" custLinFactNeighborX="-8384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FEADD-5464-4891-A12D-0B60F06F3CD0}" type="pres">
      <dgm:prSet presAssocID="{90E0A20A-FB12-4C10-86FA-B459C0A6458F}" presName="sibTrans" presStyleCnt="0"/>
      <dgm:spPr/>
    </dgm:pt>
    <dgm:pt modelId="{2A5E4F22-DE2D-4E98-BFC8-66A0A50FF7ED}" type="pres">
      <dgm:prSet presAssocID="{A92CCF16-C739-4C52-B7BF-E2BE1794944F}" presName="textNode" presStyleLbl="node1" presStyleIdx="1" presStyleCnt="2" custScaleY="117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3D692-C7CD-4446-A972-012E13982E14}" type="presOf" srcId="{4460858F-8BDB-4F5D-9243-647615C6438E}" destId="{7EBBB0EB-C7AF-47D3-8575-0ED90D080EE4}" srcOrd="0" destOrd="0" presId="urn:microsoft.com/office/officeart/2005/8/layout/hProcess9"/>
    <dgm:cxn modelId="{6EBC2AA6-8A82-4FB1-A18B-385C239BC139}" srcId="{BD13D965-A91B-4589-8D94-DDB683B53A13}" destId="{A92CCF16-C739-4C52-B7BF-E2BE1794944F}" srcOrd="1" destOrd="0" parTransId="{CD02155F-2B8E-400A-8890-3D4C4B361527}" sibTransId="{AE77F216-63D7-47B5-A94C-7984E23EB242}"/>
    <dgm:cxn modelId="{AED784E5-B1A5-40D6-8552-53028341C750}" type="presOf" srcId="{A92CCF16-C739-4C52-B7BF-E2BE1794944F}" destId="{2A5E4F22-DE2D-4E98-BFC8-66A0A50FF7ED}" srcOrd="0" destOrd="0" presId="urn:microsoft.com/office/officeart/2005/8/layout/hProcess9"/>
    <dgm:cxn modelId="{3D9644DC-8F9E-4D20-9C18-06B3895EE142}" srcId="{BD13D965-A91B-4589-8D94-DDB683B53A13}" destId="{4460858F-8BDB-4F5D-9243-647615C6438E}" srcOrd="0" destOrd="0" parTransId="{1F5D9CB2-A5C3-4A7E-9020-A1A722029040}" sibTransId="{90E0A20A-FB12-4C10-86FA-B459C0A6458F}"/>
    <dgm:cxn modelId="{C1823525-E98D-42C2-91F5-B0341B7A620F}" type="presOf" srcId="{BD13D965-A91B-4589-8D94-DDB683B53A13}" destId="{2AD794D4-BCF5-4B9F-AF0C-DDF2DE27D2C6}" srcOrd="0" destOrd="0" presId="urn:microsoft.com/office/officeart/2005/8/layout/hProcess9"/>
    <dgm:cxn modelId="{72651FF8-0A52-4429-9DA0-C449FE46F25A}" type="presParOf" srcId="{2AD794D4-BCF5-4B9F-AF0C-DDF2DE27D2C6}" destId="{AAD09DF7-1971-47E2-AB30-663EC8C2B672}" srcOrd="0" destOrd="0" presId="urn:microsoft.com/office/officeart/2005/8/layout/hProcess9"/>
    <dgm:cxn modelId="{8976C9E4-0924-4736-9166-FD945087788A}" type="presParOf" srcId="{2AD794D4-BCF5-4B9F-AF0C-DDF2DE27D2C6}" destId="{CFD7068C-9C39-4831-82AF-873923C0C4D7}" srcOrd="1" destOrd="0" presId="urn:microsoft.com/office/officeart/2005/8/layout/hProcess9"/>
    <dgm:cxn modelId="{5097C6B3-6CFA-4DE4-9997-132E15ACCFE0}" type="presParOf" srcId="{CFD7068C-9C39-4831-82AF-873923C0C4D7}" destId="{7EBBB0EB-C7AF-47D3-8575-0ED90D080EE4}" srcOrd="0" destOrd="0" presId="urn:microsoft.com/office/officeart/2005/8/layout/hProcess9"/>
    <dgm:cxn modelId="{9D67BD9D-1640-46ED-8582-506774F321A0}" type="presParOf" srcId="{CFD7068C-9C39-4831-82AF-873923C0C4D7}" destId="{8ADFEADD-5464-4891-A12D-0B60F06F3CD0}" srcOrd="1" destOrd="0" presId="urn:microsoft.com/office/officeart/2005/8/layout/hProcess9"/>
    <dgm:cxn modelId="{C7D14D09-D2C3-47EE-A38D-DC90EC737311}" type="presParOf" srcId="{CFD7068C-9C39-4831-82AF-873923C0C4D7}" destId="{2A5E4F22-DE2D-4E98-BFC8-66A0A50FF7ED}" srcOrd="2" destOrd="0" presId="urn:microsoft.com/office/officeart/2005/8/layout/hProcess9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D77593-A27C-4357-82F4-BC4AA7E6B0A5}" type="doc">
      <dgm:prSet loTypeId="urn:microsoft.com/office/officeart/2005/8/layout/target3" loCatId="relationship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8D2105E1-C23D-4C98-BF8A-17012AE7449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разі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неможливості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управлінського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вжиття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вищевказаних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рівнях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департаменти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матеріалів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наданих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рівнями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готують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висновки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подають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B68CF4B-0C40-461A-A5F3-B60580C20FEF}" type="parTrans" cxnId="{BCAFCDFF-E760-43CC-A797-ADC07899E788}">
      <dgm:prSet/>
      <dgm:spPr/>
      <dgm:t>
        <a:bodyPr/>
        <a:lstStyle/>
        <a:p>
          <a:endParaRPr lang="ru-RU"/>
        </a:p>
      </dgm:t>
    </dgm:pt>
    <dgm:pt modelId="{38469CEF-8CC1-4CF9-A197-5AACA0791D50}" type="sibTrans" cxnId="{BCAFCDFF-E760-43CC-A797-ADC07899E788}">
      <dgm:prSet/>
      <dgm:spPr/>
      <dgm:t>
        <a:bodyPr/>
        <a:lstStyle/>
        <a:p>
          <a:endParaRPr lang="ru-RU"/>
        </a:p>
      </dgm:t>
    </dgm:pt>
    <dgm:pt modelId="{4A32EC0C-569E-4E9D-B592-1F4A1E2FFE8A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Опрацювання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методичних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інструментів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обговорення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принципових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проблем,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виникають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знаходження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напрямів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адекватного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реагування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проблеми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проводиться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Консультаційною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Радою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BA7D0A7-53E8-4FAE-9035-616ECC41F605}" type="parTrans" cxnId="{20DF9296-E2EB-4F79-A2F5-74B5E009C621}">
      <dgm:prSet/>
      <dgm:spPr/>
      <dgm:t>
        <a:bodyPr/>
        <a:lstStyle/>
        <a:p>
          <a:endParaRPr lang="ru-RU"/>
        </a:p>
      </dgm:t>
    </dgm:pt>
    <dgm:pt modelId="{130CB016-6C0B-420C-B251-709567EBA327}" type="sibTrans" cxnId="{20DF9296-E2EB-4F79-A2F5-74B5E009C621}">
      <dgm:prSet/>
      <dgm:spPr/>
      <dgm:t>
        <a:bodyPr/>
        <a:lstStyle/>
        <a:p>
          <a:endParaRPr lang="ru-RU"/>
        </a:p>
      </dgm:t>
    </dgm:pt>
    <dgm:pt modelId="{D380485D-A742-4341-B87A-0121C8ADAE3E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Безпосередньо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територіальне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відділ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отриманої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за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фінансовим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станом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установ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дотриманням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банками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571EA3D-63A7-4BCF-917F-0DA8A15A2001}" type="parTrans" cxnId="{15E09D5E-4C15-4535-9307-1506F0088156}">
      <dgm:prSet/>
      <dgm:spPr/>
      <dgm:t>
        <a:bodyPr/>
        <a:lstStyle/>
        <a:p>
          <a:endParaRPr lang="ru-RU"/>
        </a:p>
      </dgm:t>
    </dgm:pt>
    <dgm:pt modelId="{3C1BCE1E-AAF7-469F-BA97-45B4596A7F9C}" type="sibTrans" cxnId="{15E09D5E-4C15-4535-9307-1506F0088156}">
      <dgm:prSet/>
      <dgm:spPr/>
      <dgm:t>
        <a:bodyPr/>
        <a:lstStyle/>
        <a:p>
          <a:endParaRPr lang="ru-RU"/>
        </a:p>
      </dgm:t>
    </dgm:pt>
    <dgm:pt modelId="{74E6C243-4C37-47BB-85F6-F7AB857B4D0E}" type="pres">
      <dgm:prSet presAssocID="{39D77593-A27C-4357-82F4-BC4AA7E6B0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1DD7DA-D6DD-45DD-BA04-22D0C1840C00}" type="pres">
      <dgm:prSet presAssocID="{8D2105E1-C23D-4C98-BF8A-17012AE74490}" presName="circle1" presStyleLbl="node1" presStyleIdx="0" presStyleCnt="3"/>
      <dgm:spPr/>
    </dgm:pt>
    <dgm:pt modelId="{81EE2CB4-FAAF-474A-98B5-2750E4C32DDC}" type="pres">
      <dgm:prSet presAssocID="{8D2105E1-C23D-4C98-BF8A-17012AE74490}" presName="space" presStyleCnt="0"/>
      <dgm:spPr/>
    </dgm:pt>
    <dgm:pt modelId="{7CAB5724-B690-4227-B1D0-E3BB6FAABA22}" type="pres">
      <dgm:prSet presAssocID="{8D2105E1-C23D-4C98-BF8A-17012AE74490}" presName="rect1" presStyleLbl="alignAcc1" presStyleIdx="0" presStyleCnt="3"/>
      <dgm:spPr/>
      <dgm:t>
        <a:bodyPr/>
        <a:lstStyle/>
        <a:p>
          <a:endParaRPr lang="ru-RU"/>
        </a:p>
      </dgm:t>
    </dgm:pt>
    <dgm:pt modelId="{9DE19143-6641-4130-93C8-2FB83EB732D0}" type="pres">
      <dgm:prSet presAssocID="{4A32EC0C-569E-4E9D-B592-1F4A1E2FFE8A}" presName="vertSpace2" presStyleLbl="node1" presStyleIdx="0" presStyleCnt="3"/>
      <dgm:spPr/>
    </dgm:pt>
    <dgm:pt modelId="{4712858E-23D3-4E83-9F63-CB28BC0B5976}" type="pres">
      <dgm:prSet presAssocID="{4A32EC0C-569E-4E9D-B592-1F4A1E2FFE8A}" presName="circle2" presStyleLbl="node1" presStyleIdx="1" presStyleCnt="3"/>
      <dgm:spPr/>
    </dgm:pt>
    <dgm:pt modelId="{62BFDC4C-64B3-41EE-A087-D47D69D4D709}" type="pres">
      <dgm:prSet presAssocID="{4A32EC0C-569E-4E9D-B592-1F4A1E2FFE8A}" presName="rect2" presStyleLbl="alignAcc1" presStyleIdx="1" presStyleCnt="3"/>
      <dgm:spPr/>
      <dgm:t>
        <a:bodyPr/>
        <a:lstStyle/>
        <a:p>
          <a:endParaRPr lang="ru-RU"/>
        </a:p>
      </dgm:t>
    </dgm:pt>
    <dgm:pt modelId="{D5BA80C5-F475-4825-A9A2-524752F30A71}" type="pres">
      <dgm:prSet presAssocID="{D380485D-A742-4341-B87A-0121C8ADAE3E}" presName="vertSpace3" presStyleLbl="node1" presStyleIdx="1" presStyleCnt="3"/>
      <dgm:spPr/>
    </dgm:pt>
    <dgm:pt modelId="{976D59DF-4965-4131-A052-15E5FA105D86}" type="pres">
      <dgm:prSet presAssocID="{D380485D-A742-4341-B87A-0121C8ADAE3E}" presName="circle3" presStyleLbl="node1" presStyleIdx="2" presStyleCnt="3"/>
      <dgm:spPr/>
    </dgm:pt>
    <dgm:pt modelId="{8C52457E-38CE-4329-B26C-73635F87A015}" type="pres">
      <dgm:prSet presAssocID="{D380485D-A742-4341-B87A-0121C8ADAE3E}" presName="rect3" presStyleLbl="alignAcc1" presStyleIdx="2" presStyleCnt="3"/>
      <dgm:spPr/>
      <dgm:t>
        <a:bodyPr/>
        <a:lstStyle/>
        <a:p>
          <a:endParaRPr lang="ru-RU"/>
        </a:p>
      </dgm:t>
    </dgm:pt>
    <dgm:pt modelId="{8E7F378B-8D66-42F8-80B0-5729A4DC149C}" type="pres">
      <dgm:prSet presAssocID="{8D2105E1-C23D-4C98-BF8A-17012AE7449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7C6A7-2223-4F43-91CD-648988BC22A6}" type="pres">
      <dgm:prSet presAssocID="{4A32EC0C-569E-4E9D-B592-1F4A1E2FFE8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8322F-307A-41BE-B496-FF7A4E82C646}" type="pres">
      <dgm:prSet presAssocID="{D380485D-A742-4341-B87A-0121C8ADAE3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FCDFF-E760-43CC-A797-ADC07899E788}" srcId="{39D77593-A27C-4357-82F4-BC4AA7E6B0A5}" destId="{8D2105E1-C23D-4C98-BF8A-17012AE74490}" srcOrd="0" destOrd="0" parTransId="{4B68CF4B-0C40-461A-A5F3-B60580C20FEF}" sibTransId="{38469CEF-8CC1-4CF9-A197-5AACA0791D50}"/>
    <dgm:cxn modelId="{12844E75-9D27-4D1C-9A5B-787B3C88B685}" type="presOf" srcId="{D380485D-A742-4341-B87A-0121C8ADAE3E}" destId="{8C52457E-38CE-4329-B26C-73635F87A015}" srcOrd="0" destOrd="0" presId="urn:microsoft.com/office/officeart/2005/8/layout/target3"/>
    <dgm:cxn modelId="{018C8330-C334-4432-BB11-8C2FF925AE51}" type="presOf" srcId="{D380485D-A742-4341-B87A-0121C8ADAE3E}" destId="{2308322F-307A-41BE-B496-FF7A4E82C646}" srcOrd="1" destOrd="0" presId="urn:microsoft.com/office/officeart/2005/8/layout/target3"/>
    <dgm:cxn modelId="{BEB78744-3130-40BE-8D1E-97DD37C0A6F6}" type="presOf" srcId="{4A32EC0C-569E-4E9D-B592-1F4A1E2FFE8A}" destId="{FEE7C6A7-2223-4F43-91CD-648988BC22A6}" srcOrd="1" destOrd="0" presId="urn:microsoft.com/office/officeart/2005/8/layout/target3"/>
    <dgm:cxn modelId="{D6D0BD73-8699-4C92-B42F-A5BF19B0135E}" type="presOf" srcId="{8D2105E1-C23D-4C98-BF8A-17012AE74490}" destId="{8E7F378B-8D66-42F8-80B0-5729A4DC149C}" srcOrd="1" destOrd="0" presId="urn:microsoft.com/office/officeart/2005/8/layout/target3"/>
    <dgm:cxn modelId="{20DF9296-E2EB-4F79-A2F5-74B5E009C621}" srcId="{39D77593-A27C-4357-82F4-BC4AA7E6B0A5}" destId="{4A32EC0C-569E-4E9D-B592-1F4A1E2FFE8A}" srcOrd="1" destOrd="0" parTransId="{1BA7D0A7-53E8-4FAE-9035-616ECC41F605}" sibTransId="{130CB016-6C0B-420C-B251-709567EBA327}"/>
    <dgm:cxn modelId="{91F6448C-E50D-48BC-B58C-487ECEC7F82F}" type="presOf" srcId="{39D77593-A27C-4357-82F4-BC4AA7E6B0A5}" destId="{74E6C243-4C37-47BB-85F6-F7AB857B4D0E}" srcOrd="0" destOrd="0" presId="urn:microsoft.com/office/officeart/2005/8/layout/target3"/>
    <dgm:cxn modelId="{75151158-A797-48B0-AA00-B21098A5CA70}" type="presOf" srcId="{8D2105E1-C23D-4C98-BF8A-17012AE74490}" destId="{7CAB5724-B690-4227-B1D0-E3BB6FAABA22}" srcOrd="0" destOrd="0" presId="urn:microsoft.com/office/officeart/2005/8/layout/target3"/>
    <dgm:cxn modelId="{8C149997-DCDB-4A6B-88F9-98167B2EE797}" type="presOf" srcId="{4A32EC0C-569E-4E9D-B592-1F4A1E2FFE8A}" destId="{62BFDC4C-64B3-41EE-A087-D47D69D4D709}" srcOrd="0" destOrd="0" presId="urn:microsoft.com/office/officeart/2005/8/layout/target3"/>
    <dgm:cxn modelId="{15E09D5E-4C15-4535-9307-1506F0088156}" srcId="{39D77593-A27C-4357-82F4-BC4AA7E6B0A5}" destId="{D380485D-A742-4341-B87A-0121C8ADAE3E}" srcOrd="2" destOrd="0" parTransId="{4571EA3D-63A7-4BCF-917F-0DA8A15A2001}" sibTransId="{3C1BCE1E-AAF7-469F-BA97-45B4596A7F9C}"/>
    <dgm:cxn modelId="{0FC9B982-B6FF-4FD7-9822-AF6D5A4F4124}" type="presParOf" srcId="{74E6C243-4C37-47BB-85F6-F7AB857B4D0E}" destId="{DA1DD7DA-D6DD-45DD-BA04-22D0C1840C00}" srcOrd="0" destOrd="0" presId="urn:microsoft.com/office/officeart/2005/8/layout/target3"/>
    <dgm:cxn modelId="{93CCEA29-8075-4CA0-9F05-D52E1B36E0A6}" type="presParOf" srcId="{74E6C243-4C37-47BB-85F6-F7AB857B4D0E}" destId="{81EE2CB4-FAAF-474A-98B5-2750E4C32DDC}" srcOrd="1" destOrd="0" presId="urn:microsoft.com/office/officeart/2005/8/layout/target3"/>
    <dgm:cxn modelId="{2ABDCD8A-4B4E-4B71-B7DD-E36AEE0FAF50}" type="presParOf" srcId="{74E6C243-4C37-47BB-85F6-F7AB857B4D0E}" destId="{7CAB5724-B690-4227-B1D0-E3BB6FAABA22}" srcOrd="2" destOrd="0" presId="urn:microsoft.com/office/officeart/2005/8/layout/target3"/>
    <dgm:cxn modelId="{5A897351-C3AC-44D0-8302-401DFB2A285D}" type="presParOf" srcId="{74E6C243-4C37-47BB-85F6-F7AB857B4D0E}" destId="{9DE19143-6641-4130-93C8-2FB83EB732D0}" srcOrd="3" destOrd="0" presId="urn:microsoft.com/office/officeart/2005/8/layout/target3"/>
    <dgm:cxn modelId="{867B3BD9-98AD-43D2-87CF-EE5357D6C962}" type="presParOf" srcId="{74E6C243-4C37-47BB-85F6-F7AB857B4D0E}" destId="{4712858E-23D3-4E83-9F63-CB28BC0B5976}" srcOrd="4" destOrd="0" presId="urn:microsoft.com/office/officeart/2005/8/layout/target3"/>
    <dgm:cxn modelId="{E73A4159-B306-4757-942A-0CE20C6817EB}" type="presParOf" srcId="{74E6C243-4C37-47BB-85F6-F7AB857B4D0E}" destId="{62BFDC4C-64B3-41EE-A087-D47D69D4D709}" srcOrd="5" destOrd="0" presId="urn:microsoft.com/office/officeart/2005/8/layout/target3"/>
    <dgm:cxn modelId="{92F4CC12-5F6B-4673-98FA-5A3A8EE44319}" type="presParOf" srcId="{74E6C243-4C37-47BB-85F6-F7AB857B4D0E}" destId="{D5BA80C5-F475-4825-A9A2-524752F30A71}" srcOrd="6" destOrd="0" presId="urn:microsoft.com/office/officeart/2005/8/layout/target3"/>
    <dgm:cxn modelId="{157B9C9E-1F50-49CE-A1E6-7BD673702B5C}" type="presParOf" srcId="{74E6C243-4C37-47BB-85F6-F7AB857B4D0E}" destId="{976D59DF-4965-4131-A052-15E5FA105D86}" srcOrd="7" destOrd="0" presId="urn:microsoft.com/office/officeart/2005/8/layout/target3"/>
    <dgm:cxn modelId="{121313AB-4DB9-4AD6-AD0C-4B7D6745ECE0}" type="presParOf" srcId="{74E6C243-4C37-47BB-85F6-F7AB857B4D0E}" destId="{8C52457E-38CE-4329-B26C-73635F87A015}" srcOrd="8" destOrd="0" presId="urn:microsoft.com/office/officeart/2005/8/layout/target3"/>
    <dgm:cxn modelId="{9E782B05-6C1E-4192-86CF-1AB135DF9291}" type="presParOf" srcId="{74E6C243-4C37-47BB-85F6-F7AB857B4D0E}" destId="{8E7F378B-8D66-42F8-80B0-5729A4DC149C}" srcOrd="9" destOrd="0" presId="urn:microsoft.com/office/officeart/2005/8/layout/target3"/>
    <dgm:cxn modelId="{02D38E32-95B3-4FF1-ACDC-027BA9746166}" type="presParOf" srcId="{74E6C243-4C37-47BB-85F6-F7AB857B4D0E}" destId="{FEE7C6A7-2223-4F43-91CD-648988BC22A6}" srcOrd="10" destOrd="0" presId="urn:microsoft.com/office/officeart/2005/8/layout/target3"/>
    <dgm:cxn modelId="{97442C48-4134-46F8-AC01-F4B30F4D742F}" type="presParOf" srcId="{74E6C243-4C37-47BB-85F6-F7AB857B4D0E}" destId="{2308322F-307A-41BE-B496-FF7A4E82C646}" srcOrd="11" destOrd="0" presId="urn:microsoft.com/office/officeart/2005/8/layout/target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C72098-40E3-465D-B2C2-A35C2B4EDB6F}" type="doc">
      <dgm:prSet loTypeId="urn:microsoft.com/office/officeart/2005/8/layout/arrow5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78C0931-42CE-4765-954E-8D3D1EE34DFF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1. Перш за все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слід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звернути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увагу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те,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єсистемою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означає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містить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собі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декількаелементів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собою  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певному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зв’язку.Складовими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контроль,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полягаєу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дослідженні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спостереженні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за  станом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та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кредитно-фінансових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установ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такожактивні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НБУ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за результатами контролю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відпо-відних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40DBDD6-7818-4970-B591-0398F203A263}" type="parTrans" cxnId="{C3EDDC42-D5B4-4B48-8163-6E09B8188EF6}">
      <dgm:prSet/>
      <dgm:spPr/>
      <dgm:t>
        <a:bodyPr/>
        <a:lstStyle/>
        <a:p>
          <a:endParaRPr lang="ru-RU"/>
        </a:p>
      </dgm:t>
    </dgm:pt>
    <dgm:pt modelId="{C09EB208-2596-4037-AB15-7D0EEE69BF91}" type="sibTrans" cxnId="{C3EDDC42-D5B4-4B48-8163-6E09B8188EF6}">
      <dgm:prSet/>
      <dgm:spPr/>
      <dgm:t>
        <a:bodyPr/>
        <a:lstStyle/>
        <a:p>
          <a:endParaRPr lang="ru-RU"/>
        </a:p>
      </dgm:t>
    </dgm:pt>
    <dgm:pt modelId="{60778D4A-2F50-4B85-A18E-29CB8DD2AEE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спрямований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дотриманнябанками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кредитно-фінансовими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установами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ді-яльності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цьо-му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спрямованість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самоціллю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вона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досягнення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певноїмети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захис-ту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580EBB8-47B4-4D20-B7AC-20D8D6A410B2}" type="parTrans" cxnId="{226A4AF5-1279-41A6-B64A-9328F7401738}">
      <dgm:prSet/>
      <dgm:spPr/>
      <dgm:t>
        <a:bodyPr/>
        <a:lstStyle/>
        <a:p>
          <a:endParaRPr lang="ru-RU"/>
        </a:p>
      </dgm:t>
    </dgm:pt>
    <dgm:pt modelId="{DDE7B385-1F12-498A-9CDE-4A96293095CC}" type="sibTrans" cxnId="{226A4AF5-1279-41A6-B64A-9328F7401738}">
      <dgm:prSet/>
      <dgm:spPr/>
      <dgm:t>
        <a:bodyPr/>
        <a:lstStyle/>
        <a:p>
          <a:endParaRPr lang="ru-RU"/>
        </a:p>
      </dgm:t>
    </dgm:pt>
    <dgm:pt modelId="{436E420A-2311-4BE7-BBE0-C4F957B4BBED}" type="pres">
      <dgm:prSet presAssocID="{F3C72098-40E3-465D-B2C2-A35C2B4EDB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E83C37-2D28-449F-B10D-09361EBF4805}" type="pres">
      <dgm:prSet presAssocID="{A78C0931-42CE-4765-954E-8D3D1EE34DFF}" presName="arrow" presStyleLbl="node1" presStyleIdx="0" presStyleCnt="2" custScaleX="130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EAF87-B3EF-4A29-8FAA-3297A30EA793}" type="pres">
      <dgm:prSet presAssocID="{60778D4A-2F50-4B85-A18E-29CB8DD2AEEE}" presName="arrow" presStyleLbl="node1" presStyleIdx="1" presStyleCnt="2" custScaleX="130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78BB5B-ECA9-464D-AA3E-088533959470}" type="presOf" srcId="{A78C0931-42CE-4765-954E-8D3D1EE34DFF}" destId="{95E83C37-2D28-449F-B10D-09361EBF4805}" srcOrd="0" destOrd="0" presId="urn:microsoft.com/office/officeart/2005/8/layout/arrow5"/>
    <dgm:cxn modelId="{C9409D97-8A9A-4175-8E2B-06BD1142CA82}" type="presOf" srcId="{60778D4A-2F50-4B85-A18E-29CB8DD2AEEE}" destId="{B95EAF87-B3EF-4A29-8FAA-3297A30EA793}" srcOrd="0" destOrd="0" presId="urn:microsoft.com/office/officeart/2005/8/layout/arrow5"/>
    <dgm:cxn modelId="{226A4AF5-1279-41A6-B64A-9328F7401738}" srcId="{F3C72098-40E3-465D-B2C2-A35C2B4EDB6F}" destId="{60778D4A-2F50-4B85-A18E-29CB8DD2AEEE}" srcOrd="1" destOrd="0" parTransId="{2580EBB8-47B4-4D20-B7AC-20D8D6A410B2}" sibTransId="{DDE7B385-1F12-498A-9CDE-4A96293095CC}"/>
    <dgm:cxn modelId="{F366B20F-B1D2-438F-8942-FC5CE18E00E6}" type="presOf" srcId="{F3C72098-40E3-465D-B2C2-A35C2B4EDB6F}" destId="{436E420A-2311-4BE7-BBE0-C4F957B4BBED}" srcOrd="0" destOrd="0" presId="urn:microsoft.com/office/officeart/2005/8/layout/arrow5"/>
    <dgm:cxn modelId="{C3EDDC42-D5B4-4B48-8163-6E09B8188EF6}" srcId="{F3C72098-40E3-465D-B2C2-A35C2B4EDB6F}" destId="{A78C0931-42CE-4765-954E-8D3D1EE34DFF}" srcOrd="0" destOrd="0" parTransId="{D40DBDD6-7818-4970-B591-0398F203A263}" sibTransId="{C09EB208-2596-4037-AB15-7D0EEE69BF91}"/>
    <dgm:cxn modelId="{2C1508B3-AB33-45AA-B29A-3288EC1136F9}" type="presParOf" srcId="{436E420A-2311-4BE7-BBE0-C4F957B4BBED}" destId="{95E83C37-2D28-449F-B10D-09361EBF4805}" srcOrd="0" destOrd="0" presId="urn:microsoft.com/office/officeart/2005/8/layout/arrow5"/>
    <dgm:cxn modelId="{8EFA4563-D8AE-4C1F-B88D-EDC8601E0ACC}" type="presParOf" srcId="{436E420A-2311-4BE7-BBE0-C4F957B4BBED}" destId="{B95EAF87-B3EF-4A29-8FAA-3297A30EA793}" srcOrd="1" destOrd="0" presId="urn:microsoft.com/office/officeart/2005/8/layout/arrow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0608085-588E-4539-85D4-C5636EB9E7DB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39914A3-8A52-4E64-8380-585BACC574D4}">
      <dgm:prSet custT="1"/>
      <dgm:spPr/>
      <dgm:t>
        <a:bodyPr/>
        <a:lstStyle/>
        <a:p>
          <a:pPr rtl="0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Слід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зазначити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наглядові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регулюючі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функції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шляхом: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66EB96F-0557-4102-98C8-300F61E9F327}" type="parTrans" cxnId="{25B69CDA-FAE5-461F-87A9-985BAE13AD96}">
      <dgm:prSet/>
      <dgm:spPr/>
      <dgm:t>
        <a:bodyPr/>
        <a:lstStyle/>
        <a:p>
          <a:endParaRPr lang="ru-RU"/>
        </a:p>
      </dgm:t>
    </dgm:pt>
    <dgm:pt modelId="{AF20D070-61E6-4E48-879F-2407DB5DF655}" type="sibTrans" cxnId="{25B69CDA-FAE5-461F-87A9-985BAE13AD96}">
      <dgm:prSet/>
      <dgm:spPr/>
      <dgm:t>
        <a:bodyPr/>
        <a:lstStyle/>
        <a:p>
          <a:endParaRPr lang="ru-RU"/>
        </a:p>
      </dgm:t>
    </dgm:pt>
    <dgm:pt modelId="{97F97485-AA10-46CF-8DEC-B898852BD146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вступного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контролю,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змістом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банками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кредитними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установами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ліцензії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8E73DF2-BAA2-4276-A4FE-8BDF17A531FA}" type="parTrans" cxnId="{D5CCB3AF-11BD-4835-A7A9-CCA5293D3ED2}">
      <dgm:prSet/>
      <dgm:spPr/>
      <dgm:t>
        <a:bodyPr/>
        <a:lstStyle/>
        <a:p>
          <a:endParaRPr lang="ru-RU"/>
        </a:p>
      </dgm:t>
    </dgm:pt>
    <dgm:pt modelId="{80A51ABD-3E0B-42E8-921B-C3366FCCA774}" type="sibTrans" cxnId="{D5CCB3AF-11BD-4835-A7A9-CCA5293D3ED2}">
      <dgm:prSet/>
      <dgm:spPr/>
      <dgm:t>
        <a:bodyPr/>
        <a:lstStyle/>
        <a:p>
          <a:endParaRPr lang="ru-RU"/>
        </a:p>
      </dgm:t>
    </dgm:pt>
    <dgm:pt modelId="{6C4423D1-112C-4726-B25E-F7BDF4CED795}">
      <dgm:prSet custT="1"/>
      <dgm:spPr/>
      <dgm:t>
        <a:bodyPr/>
        <a:lstStyle/>
        <a:p>
          <a:pPr rtl="0"/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попереднього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контролю,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змістом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контроль  за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виконанням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ведення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справ банками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фінансово-кредитними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установами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мінімальним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ризиком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заборона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обмеження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ними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видів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санкцій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діючим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законодавством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887D3232-B28C-4F16-A49E-7813E7D89E5B}" type="parTrans" cxnId="{DCAA893E-81E9-413A-B4FC-C398BE96749B}">
      <dgm:prSet/>
      <dgm:spPr/>
      <dgm:t>
        <a:bodyPr/>
        <a:lstStyle/>
        <a:p>
          <a:endParaRPr lang="ru-RU"/>
        </a:p>
      </dgm:t>
    </dgm:pt>
    <dgm:pt modelId="{1305663A-A56E-42E8-AA56-C3BD841C0E29}" type="sibTrans" cxnId="{DCAA893E-81E9-413A-B4FC-C398BE96749B}">
      <dgm:prSet/>
      <dgm:spPr/>
      <dgm:t>
        <a:bodyPr/>
        <a:lstStyle/>
        <a:p>
          <a:endParaRPr lang="ru-RU"/>
        </a:p>
      </dgm:t>
    </dgm:pt>
    <dgm:pt modelId="{5357CCCA-2077-400A-BE5E-21937B0AB320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· поточного контролю,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змістом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перевірки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розробка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поліпшення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становища.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9C982DF-EA61-4BFA-A60A-320966CCBCCC}" type="parTrans" cxnId="{8829C66E-AF89-47BB-9035-E004FE4900E7}">
      <dgm:prSet/>
      <dgm:spPr/>
      <dgm:t>
        <a:bodyPr/>
        <a:lstStyle/>
        <a:p>
          <a:endParaRPr lang="ru-RU"/>
        </a:p>
      </dgm:t>
    </dgm:pt>
    <dgm:pt modelId="{90E2EAEA-8788-4F53-8BDC-211915A97497}" type="sibTrans" cxnId="{8829C66E-AF89-47BB-9035-E004FE4900E7}">
      <dgm:prSet/>
      <dgm:spPr/>
      <dgm:t>
        <a:bodyPr/>
        <a:lstStyle/>
        <a:p>
          <a:endParaRPr lang="ru-RU"/>
        </a:p>
      </dgm:t>
    </dgm:pt>
    <dgm:pt modelId="{D1A36811-7F62-4490-96AF-BB12C34AA632}" type="pres">
      <dgm:prSet presAssocID="{30608085-588E-4539-85D4-C5636EB9E7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D4446A-7EAA-471A-AE25-313A501C306D}" type="pres">
      <dgm:prSet presAssocID="{339914A3-8A52-4E64-8380-585BACC574D4}" presName="circle1" presStyleLbl="node1" presStyleIdx="0" presStyleCnt="4"/>
      <dgm:spPr/>
    </dgm:pt>
    <dgm:pt modelId="{E30222A6-3300-45FC-98D5-C297197A22F2}" type="pres">
      <dgm:prSet presAssocID="{339914A3-8A52-4E64-8380-585BACC574D4}" presName="space" presStyleCnt="0"/>
      <dgm:spPr/>
    </dgm:pt>
    <dgm:pt modelId="{E41A2282-B007-4B94-9F82-EDAFAD33DC35}" type="pres">
      <dgm:prSet presAssocID="{339914A3-8A52-4E64-8380-585BACC574D4}" presName="rect1" presStyleLbl="alignAcc1" presStyleIdx="0" presStyleCnt="4"/>
      <dgm:spPr/>
      <dgm:t>
        <a:bodyPr/>
        <a:lstStyle/>
        <a:p>
          <a:endParaRPr lang="ru-RU"/>
        </a:p>
      </dgm:t>
    </dgm:pt>
    <dgm:pt modelId="{0F4D9233-B2A6-4854-85A6-58F86BBF36E2}" type="pres">
      <dgm:prSet presAssocID="{97F97485-AA10-46CF-8DEC-B898852BD146}" presName="vertSpace2" presStyleLbl="node1" presStyleIdx="0" presStyleCnt="4"/>
      <dgm:spPr/>
    </dgm:pt>
    <dgm:pt modelId="{F9D686ED-9C4A-4CC0-AA3E-7BBA5204BC40}" type="pres">
      <dgm:prSet presAssocID="{97F97485-AA10-46CF-8DEC-B898852BD146}" presName="circle2" presStyleLbl="node1" presStyleIdx="1" presStyleCnt="4"/>
      <dgm:spPr/>
    </dgm:pt>
    <dgm:pt modelId="{8273AE59-C6C6-477A-B215-656D01181EEA}" type="pres">
      <dgm:prSet presAssocID="{97F97485-AA10-46CF-8DEC-B898852BD146}" presName="rect2" presStyleLbl="alignAcc1" presStyleIdx="1" presStyleCnt="4"/>
      <dgm:spPr/>
      <dgm:t>
        <a:bodyPr/>
        <a:lstStyle/>
        <a:p>
          <a:endParaRPr lang="ru-RU"/>
        </a:p>
      </dgm:t>
    </dgm:pt>
    <dgm:pt modelId="{1B79D81F-BBC4-42D4-82F3-294B6CB5F532}" type="pres">
      <dgm:prSet presAssocID="{6C4423D1-112C-4726-B25E-F7BDF4CED795}" presName="vertSpace3" presStyleLbl="node1" presStyleIdx="1" presStyleCnt="4"/>
      <dgm:spPr/>
    </dgm:pt>
    <dgm:pt modelId="{B76E374E-F439-44A4-B250-310E78BFF60E}" type="pres">
      <dgm:prSet presAssocID="{6C4423D1-112C-4726-B25E-F7BDF4CED795}" presName="circle3" presStyleLbl="node1" presStyleIdx="2" presStyleCnt="4"/>
      <dgm:spPr/>
    </dgm:pt>
    <dgm:pt modelId="{02F9F251-8C8E-4CCD-BC8D-26AB453BA562}" type="pres">
      <dgm:prSet presAssocID="{6C4423D1-112C-4726-B25E-F7BDF4CED795}" presName="rect3" presStyleLbl="alignAcc1" presStyleIdx="2" presStyleCnt="4"/>
      <dgm:spPr/>
      <dgm:t>
        <a:bodyPr/>
        <a:lstStyle/>
        <a:p>
          <a:endParaRPr lang="ru-RU"/>
        </a:p>
      </dgm:t>
    </dgm:pt>
    <dgm:pt modelId="{8A48ACA0-B51E-4620-8301-1BE52519B082}" type="pres">
      <dgm:prSet presAssocID="{5357CCCA-2077-400A-BE5E-21937B0AB320}" presName="vertSpace4" presStyleLbl="node1" presStyleIdx="2" presStyleCnt="4"/>
      <dgm:spPr/>
    </dgm:pt>
    <dgm:pt modelId="{5ADAD909-38BE-408C-A1A2-902995D8033F}" type="pres">
      <dgm:prSet presAssocID="{5357CCCA-2077-400A-BE5E-21937B0AB320}" presName="circle4" presStyleLbl="node1" presStyleIdx="3" presStyleCnt="4"/>
      <dgm:spPr/>
    </dgm:pt>
    <dgm:pt modelId="{67DBA9FF-6115-4012-9F2F-29224B4A795A}" type="pres">
      <dgm:prSet presAssocID="{5357CCCA-2077-400A-BE5E-21937B0AB320}" presName="rect4" presStyleLbl="alignAcc1" presStyleIdx="3" presStyleCnt="4"/>
      <dgm:spPr/>
      <dgm:t>
        <a:bodyPr/>
        <a:lstStyle/>
        <a:p>
          <a:endParaRPr lang="ru-RU"/>
        </a:p>
      </dgm:t>
    </dgm:pt>
    <dgm:pt modelId="{F2267E8F-859C-439F-8B49-379D090B6489}" type="pres">
      <dgm:prSet presAssocID="{339914A3-8A52-4E64-8380-585BACC574D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DF055-6771-45BE-9A97-D0AF14E4F629}" type="pres">
      <dgm:prSet presAssocID="{97F97485-AA10-46CF-8DEC-B898852BD14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A53BD-21F6-422E-898E-3B3B9E81C688}" type="pres">
      <dgm:prSet presAssocID="{6C4423D1-112C-4726-B25E-F7BDF4CED79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D46AD-2AB4-4550-860D-C3CEBFB6FF67}" type="pres">
      <dgm:prSet presAssocID="{5357CCCA-2077-400A-BE5E-21937B0AB32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29C66E-AF89-47BB-9035-E004FE4900E7}" srcId="{30608085-588E-4539-85D4-C5636EB9E7DB}" destId="{5357CCCA-2077-400A-BE5E-21937B0AB320}" srcOrd="3" destOrd="0" parTransId="{59C982DF-EA61-4BFA-A60A-320966CCBCCC}" sibTransId="{90E2EAEA-8788-4F53-8BDC-211915A97497}"/>
    <dgm:cxn modelId="{2E97030B-6DB5-43AF-A93F-546FB615E7F4}" type="presOf" srcId="{97F97485-AA10-46CF-8DEC-B898852BD146}" destId="{876DF055-6771-45BE-9A97-D0AF14E4F629}" srcOrd="1" destOrd="0" presId="urn:microsoft.com/office/officeart/2005/8/layout/target3"/>
    <dgm:cxn modelId="{4B8882BE-59B0-47ED-8BE7-8CBDABF2A24B}" type="presOf" srcId="{97F97485-AA10-46CF-8DEC-B898852BD146}" destId="{8273AE59-C6C6-477A-B215-656D01181EEA}" srcOrd="0" destOrd="0" presId="urn:microsoft.com/office/officeart/2005/8/layout/target3"/>
    <dgm:cxn modelId="{DCAA893E-81E9-413A-B4FC-C398BE96749B}" srcId="{30608085-588E-4539-85D4-C5636EB9E7DB}" destId="{6C4423D1-112C-4726-B25E-F7BDF4CED795}" srcOrd="2" destOrd="0" parTransId="{887D3232-B28C-4F16-A49E-7813E7D89E5B}" sibTransId="{1305663A-A56E-42E8-AA56-C3BD841C0E29}"/>
    <dgm:cxn modelId="{9A20012D-9FE2-45F4-99A6-F39D5059D711}" type="presOf" srcId="{6C4423D1-112C-4726-B25E-F7BDF4CED795}" destId="{BC1A53BD-21F6-422E-898E-3B3B9E81C688}" srcOrd="1" destOrd="0" presId="urn:microsoft.com/office/officeart/2005/8/layout/target3"/>
    <dgm:cxn modelId="{B2A6DCB9-281F-4993-AC95-FC0E8580A528}" type="presOf" srcId="{5357CCCA-2077-400A-BE5E-21937B0AB320}" destId="{8DAD46AD-2AB4-4550-860D-C3CEBFB6FF67}" srcOrd="1" destOrd="0" presId="urn:microsoft.com/office/officeart/2005/8/layout/target3"/>
    <dgm:cxn modelId="{8B2397D1-21B3-49E7-8EA1-D4330B70742D}" type="presOf" srcId="{5357CCCA-2077-400A-BE5E-21937B0AB320}" destId="{67DBA9FF-6115-4012-9F2F-29224B4A795A}" srcOrd="0" destOrd="0" presId="urn:microsoft.com/office/officeart/2005/8/layout/target3"/>
    <dgm:cxn modelId="{45EDE0A1-0503-41E7-B37C-D4F6D25D383B}" type="presOf" srcId="{30608085-588E-4539-85D4-C5636EB9E7DB}" destId="{D1A36811-7F62-4490-96AF-BB12C34AA632}" srcOrd="0" destOrd="0" presId="urn:microsoft.com/office/officeart/2005/8/layout/target3"/>
    <dgm:cxn modelId="{E7803F9E-5FD4-4D03-887A-22380EE8FFFF}" type="presOf" srcId="{6C4423D1-112C-4726-B25E-F7BDF4CED795}" destId="{02F9F251-8C8E-4CCD-BC8D-26AB453BA562}" srcOrd="0" destOrd="0" presId="urn:microsoft.com/office/officeart/2005/8/layout/target3"/>
    <dgm:cxn modelId="{D5CCB3AF-11BD-4835-A7A9-CCA5293D3ED2}" srcId="{30608085-588E-4539-85D4-C5636EB9E7DB}" destId="{97F97485-AA10-46CF-8DEC-B898852BD146}" srcOrd="1" destOrd="0" parTransId="{B8E73DF2-BAA2-4276-A4FE-8BDF17A531FA}" sibTransId="{80A51ABD-3E0B-42E8-921B-C3366FCCA774}"/>
    <dgm:cxn modelId="{990A800F-34A2-4856-B95C-6CECE4C44751}" type="presOf" srcId="{339914A3-8A52-4E64-8380-585BACC574D4}" destId="{F2267E8F-859C-439F-8B49-379D090B6489}" srcOrd="1" destOrd="0" presId="urn:microsoft.com/office/officeart/2005/8/layout/target3"/>
    <dgm:cxn modelId="{25B69CDA-FAE5-461F-87A9-985BAE13AD96}" srcId="{30608085-588E-4539-85D4-C5636EB9E7DB}" destId="{339914A3-8A52-4E64-8380-585BACC574D4}" srcOrd="0" destOrd="0" parTransId="{A66EB96F-0557-4102-98C8-300F61E9F327}" sibTransId="{AF20D070-61E6-4E48-879F-2407DB5DF655}"/>
    <dgm:cxn modelId="{FEE18110-725D-4249-BD83-F6857A78B2BA}" type="presOf" srcId="{339914A3-8A52-4E64-8380-585BACC574D4}" destId="{E41A2282-B007-4B94-9F82-EDAFAD33DC35}" srcOrd="0" destOrd="0" presId="urn:microsoft.com/office/officeart/2005/8/layout/target3"/>
    <dgm:cxn modelId="{FF354263-6C53-4955-B4A3-AF511F4F85FA}" type="presParOf" srcId="{D1A36811-7F62-4490-96AF-BB12C34AA632}" destId="{72D4446A-7EAA-471A-AE25-313A501C306D}" srcOrd="0" destOrd="0" presId="urn:microsoft.com/office/officeart/2005/8/layout/target3"/>
    <dgm:cxn modelId="{3FE8B0B0-7131-4F85-94C9-C1E1E5881506}" type="presParOf" srcId="{D1A36811-7F62-4490-96AF-BB12C34AA632}" destId="{E30222A6-3300-45FC-98D5-C297197A22F2}" srcOrd="1" destOrd="0" presId="urn:microsoft.com/office/officeart/2005/8/layout/target3"/>
    <dgm:cxn modelId="{D89B2FF4-AAE7-4795-8129-486A8BF45E2D}" type="presParOf" srcId="{D1A36811-7F62-4490-96AF-BB12C34AA632}" destId="{E41A2282-B007-4B94-9F82-EDAFAD33DC35}" srcOrd="2" destOrd="0" presId="urn:microsoft.com/office/officeart/2005/8/layout/target3"/>
    <dgm:cxn modelId="{23F0F4CE-6CF0-48EA-8FEE-D6ABE4C915E6}" type="presParOf" srcId="{D1A36811-7F62-4490-96AF-BB12C34AA632}" destId="{0F4D9233-B2A6-4854-85A6-58F86BBF36E2}" srcOrd="3" destOrd="0" presId="urn:microsoft.com/office/officeart/2005/8/layout/target3"/>
    <dgm:cxn modelId="{12A63388-7F9A-489E-B311-AFB79EF2E8B7}" type="presParOf" srcId="{D1A36811-7F62-4490-96AF-BB12C34AA632}" destId="{F9D686ED-9C4A-4CC0-AA3E-7BBA5204BC40}" srcOrd="4" destOrd="0" presId="urn:microsoft.com/office/officeart/2005/8/layout/target3"/>
    <dgm:cxn modelId="{861EF2A6-4714-4E3F-9513-6E73F67D91E6}" type="presParOf" srcId="{D1A36811-7F62-4490-96AF-BB12C34AA632}" destId="{8273AE59-C6C6-477A-B215-656D01181EEA}" srcOrd="5" destOrd="0" presId="urn:microsoft.com/office/officeart/2005/8/layout/target3"/>
    <dgm:cxn modelId="{8EACD30C-A5B1-40AA-A36F-6CF35BB56CFD}" type="presParOf" srcId="{D1A36811-7F62-4490-96AF-BB12C34AA632}" destId="{1B79D81F-BBC4-42D4-82F3-294B6CB5F532}" srcOrd="6" destOrd="0" presId="urn:microsoft.com/office/officeart/2005/8/layout/target3"/>
    <dgm:cxn modelId="{52C8EEE6-DC8F-4B36-BA29-B57D828AC640}" type="presParOf" srcId="{D1A36811-7F62-4490-96AF-BB12C34AA632}" destId="{B76E374E-F439-44A4-B250-310E78BFF60E}" srcOrd="7" destOrd="0" presId="urn:microsoft.com/office/officeart/2005/8/layout/target3"/>
    <dgm:cxn modelId="{4156096A-FE10-48B0-9D22-097D31F9D735}" type="presParOf" srcId="{D1A36811-7F62-4490-96AF-BB12C34AA632}" destId="{02F9F251-8C8E-4CCD-BC8D-26AB453BA562}" srcOrd="8" destOrd="0" presId="urn:microsoft.com/office/officeart/2005/8/layout/target3"/>
    <dgm:cxn modelId="{59DA3D54-F32D-4921-B1BC-D768461CE6E7}" type="presParOf" srcId="{D1A36811-7F62-4490-96AF-BB12C34AA632}" destId="{8A48ACA0-B51E-4620-8301-1BE52519B082}" srcOrd="9" destOrd="0" presId="urn:microsoft.com/office/officeart/2005/8/layout/target3"/>
    <dgm:cxn modelId="{2A4D30AB-D9F1-48E5-97EE-9C2D106B6AF2}" type="presParOf" srcId="{D1A36811-7F62-4490-96AF-BB12C34AA632}" destId="{5ADAD909-38BE-408C-A1A2-902995D8033F}" srcOrd="10" destOrd="0" presId="urn:microsoft.com/office/officeart/2005/8/layout/target3"/>
    <dgm:cxn modelId="{D262EE8D-AB3A-490E-BBB1-D3F76334C36C}" type="presParOf" srcId="{D1A36811-7F62-4490-96AF-BB12C34AA632}" destId="{67DBA9FF-6115-4012-9F2F-29224B4A795A}" srcOrd="11" destOrd="0" presId="urn:microsoft.com/office/officeart/2005/8/layout/target3"/>
    <dgm:cxn modelId="{BB5BF456-4C20-4E82-8EB6-F49625FD8604}" type="presParOf" srcId="{D1A36811-7F62-4490-96AF-BB12C34AA632}" destId="{F2267E8F-859C-439F-8B49-379D090B6489}" srcOrd="12" destOrd="0" presId="urn:microsoft.com/office/officeart/2005/8/layout/target3"/>
    <dgm:cxn modelId="{05C75095-5C93-48F8-A2D3-2CB27FC0BBB6}" type="presParOf" srcId="{D1A36811-7F62-4490-96AF-BB12C34AA632}" destId="{876DF055-6771-45BE-9A97-D0AF14E4F629}" srcOrd="13" destOrd="0" presId="urn:microsoft.com/office/officeart/2005/8/layout/target3"/>
    <dgm:cxn modelId="{61C76AB4-C03A-4792-97A7-83991753579A}" type="presParOf" srcId="{D1A36811-7F62-4490-96AF-BB12C34AA632}" destId="{BC1A53BD-21F6-422E-898E-3B3B9E81C688}" srcOrd="14" destOrd="0" presId="urn:microsoft.com/office/officeart/2005/8/layout/target3"/>
    <dgm:cxn modelId="{1307B462-E1FE-4302-A66E-5ABB963C62F7}" type="presParOf" srcId="{D1A36811-7F62-4490-96AF-BB12C34AA632}" destId="{8DAD46AD-2AB4-4550-860D-C3CEBFB6FF67}" srcOrd="15" destOrd="0" presId="urn:microsoft.com/office/officeart/2005/8/layout/target3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37D56B-9EE6-4887-A839-353926E5627C}" type="doc">
      <dgm:prSet loTypeId="urn:microsoft.com/office/officeart/2005/8/layout/hierarchy3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D72643-7148-4A26-9414-E552431BE9B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Нормативною базою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контролю є: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C9CB91-8CCB-41BC-8900-CBF4711BF0CF}" type="parTrans" cxnId="{F720DEF1-E983-476B-9DFA-70504492C2D2}">
      <dgm:prSet/>
      <dgm:spPr/>
      <dgm:t>
        <a:bodyPr/>
        <a:lstStyle/>
        <a:p>
          <a:endParaRPr lang="ru-RU"/>
        </a:p>
      </dgm:t>
    </dgm:pt>
    <dgm:pt modelId="{2D17559A-8D16-48AC-921F-3A1C636B6F3D}" type="sibTrans" cxnId="{F720DEF1-E983-476B-9DFA-70504492C2D2}">
      <dgm:prSet/>
      <dgm:spPr/>
      <dgm:t>
        <a:bodyPr/>
        <a:lstStyle/>
        <a:p>
          <a:endParaRPr lang="ru-RU"/>
        </a:p>
      </dgm:t>
    </dgm:pt>
    <dgm:pt modelId="{558B4523-EA66-4483-A908-21470DE45D6B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глава 3 Закону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“Про банки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”;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6D1EE54-A850-4660-8B4D-2352C27042D1}" type="parTrans" cxnId="{C0869F29-E733-4937-9295-716C84F6BF50}">
      <dgm:prSet/>
      <dgm:spPr/>
      <dgm:t>
        <a:bodyPr/>
        <a:lstStyle/>
        <a:p>
          <a:endParaRPr lang="ru-RU"/>
        </a:p>
      </dgm:t>
    </dgm:pt>
    <dgm:pt modelId="{70370BBF-6A66-4958-9482-CB439C384B3F}" type="sibTrans" cxnId="{C0869F29-E733-4937-9295-716C84F6BF50}">
      <dgm:prSet/>
      <dgm:spPr/>
      <dgm:t>
        <a:bodyPr/>
        <a:lstStyle/>
        <a:p>
          <a:endParaRPr lang="ru-RU"/>
        </a:p>
      </dgm:t>
    </dgm:pt>
    <dgm:pt modelId="{17A67F71-D63D-4894-B441-9E00F45E4F8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порядок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видачі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банкам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письмових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дозволів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банку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17.07.2001 № 275;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0DF0394-8FDC-4A27-951F-01B497941D4D}" type="parTrans" cxnId="{9B06A948-5C14-4AA3-8D4D-778064B85F7A}">
      <dgm:prSet/>
      <dgm:spPr/>
      <dgm:t>
        <a:bodyPr/>
        <a:lstStyle/>
        <a:p>
          <a:endParaRPr lang="ru-RU"/>
        </a:p>
      </dgm:t>
    </dgm:pt>
    <dgm:pt modelId="{2E4227BE-1BEC-4E89-8589-B67B8996AD1E}" type="sibTrans" cxnId="{9B06A948-5C14-4AA3-8D4D-778064B85F7A}">
      <dgm:prSet/>
      <dgm:spPr/>
      <dgm:t>
        <a:bodyPr/>
        <a:lstStyle/>
        <a:p>
          <a:endParaRPr lang="ru-RU"/>
        </a:p>
      </dgm:t>
    </dgm:pt>
    <dgm:pt modelId="{FA9DFFD0-DEC0-48BA-83BA-B41AE91C7B09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про  порядок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реєстрації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відкриття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філій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представництв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відділень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31.08.2001 № 375;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AC79E5B-D519-4AC5-885B-B254E27A4A29}" type="parTrans" cxnId="{A5DEAAD3-D194-4AA5-9210-FBD1D9B846FE}">
      <dgm:prSet/>
      <dgm:spPr/>
      <dgm:t>
        <a:bodyPr/>
        <a:lstStyle/>
        <a:p>
          <a:endParaRPr lang="ru-RU"/>
        </a:p>
      </dgm:t>
    </dgm:pt>
    <dgm:pt modelId="{7104D01C-F14F-472C-AE18-718BA0367A35}" type="sibTrans" cxnId="{A5DEAAD3-D194-4AA5-9210-FBD1D9B846FE}">
      <dgm:prSet/>
      <dgm:spPr/>
      <dgm:t>
        <a:bodyPr/>
        <a:lstStyle/>
        <a:p>
          <a:endParaRPr lang="ru-RU"/>
        </a:p>
      </dgm:t>
    </dgm:pt>
    <dgm:pt modelId="{BA05029E-95AE-4098-BB13-8B61A47D57A6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Правила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реєстрації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кореспондентських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банком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15.08.2001 № 343.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3B3361-A99F-496E-8898-31F2B79D4EF1}" type="parTrans" cxnId="{81FD34F5-080E-4163-B777-EE28DF07CEBC}">
      <dgm:prSet/>
      <dgm:spPr/>
      <dgm:t>
        <a:bodyPr/>
        <a:lstStyle/>
        <a:p>
          <a:endParaRPr lang="ru-RU"/>
        </a:p>
      </dgm:t>
    </dgm:pt>
    <dgm:pt modelId="{7E9DE5B8-0F5D-4748-909A-B7BCA4D0199E}" type="sibTrans" cxnId="{81FD34F5-080E-4163-B777-EE28DF07CEBC}">
      <dgm:prSet/>
      <dgm:spPr/>
      <dgm:t>
        <a:bodyPr/>
        <a:lstStyle/>
        <a:p>
          <a:endParaRPr lang="ru-RU"/>
        </a:p>
      </dgm:t>
    </dgm:pt>
    <dgm:pt modelId="{04DB6088-4D56-4D28-8278-2CEBD5DF0739}" type="pres">
      <dgm:prSet presAssocID="{1C37D56B-9EE6-4887-A839-353926E562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3BFFB4-71DE-40AA-925A-E5F6F8B9E965}" type="pres">
      <dgm:prSet presAssocID="{65D72643-7148-4A26-9414-E552431BE9BD}" presName="root" presStyleCnt="0"/>
      <dgm:spPr/>
    </dgm:pt>
    <dgm:pt modelId="{A170969D-FAA1-49A0-B52F-33B69F82E76B}" type="pres">
      <dgm:prSet presAssocID="{65D72643-7148-4A26-9414-E552431BE9BD}" presName="rootComposite" presStyleCnt="0"/>
      <dgm:spPr/>
    </dgm:pt>
    <dgm:pt modelId="{6D572AC6-198F-4A78-B037-A0FC8D96C21F}" type="pres">
      <dgm:prSet presAssocID="{65D72643-7148-4A26-9414-E552431BE9BD}" presName="rootText" presStyleLbl="node1" presStyleIdx="0" presStyleCnt="1" custScaleX="350548"/>
      <dgm:spPr/>
      <dgm:t>
        <a:bodyPr/>
        <a:lstStyle/>
        <a:p>
          <a:endParaRPr lang="ru-RU"/>
        </a:p>
      </dgm:t>
    </dgm:pt>
    <dgm:pt modelId="{1398618C-D62F-4887-B1C8-9F98B069177F}" type="pres">
      <dgm:prSet presAssocID="{65D72643-7148-4A26-9414-E552431BE9BD}" presName="rootConnector" presStyleLbl="node1" presStyleIdx="0" presStyleCnt="1"/>
      <dgm:spPr/>
      <dgm:t>
        <a:bodyPr/>
        <a:lstStyle/>
        <a:p>
          <a:endParaRPr lang="ru-RU"/>
        </a:p>
      </dgm:t>
    </dgm:pt>
    <dgm:pt modelId="{7B14A82F-BB3D-4263-845B-3E7C869EDAF1}" type="pres">
      <dgm:prSet presAssocID="{65D72643-7148-4A26-9414-E552431BE9BD}" presName="childShape" presStyleCnt="0"/>
      <dgm:spPr/>
    </dgm:pt>
    <dgm:pt modelId="{EF062348-D190-4AF7-9181-667B007FE592}" type="pres">
      <dgm:prSet presAssocID="{86D1EE54-A850-4660-8B4D-2352C27042D1}" presName="Name13" presStyleLbl="parChTrans1D2" presStyleIdx="0" presStyleCnt="4" custSzX="650295"/>
      <dgm:spPr/>
      <dgm:t>
        <a:bodyPr/>
        <a:lstStyle/>
        <a:p>
          <a:endParaRPr lang="ru-RU"/>
        </a:p>
      </dgm:t>
    </dgm:pt>
    <dgm:pt modelId="{B2EDD493-BBD4-47DE-9A2F-2A0FA9131B35}" type="pres">
      <dgm:prSet presAssocID="{558B4523-EA66-4483-A908-21470DE45D6B}" presName="childText" presStyleLbl="bgAcc1" presStyleIdx="0" presStyleCnt="4" custScaleX="71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6278B-C537-42D5-8E3D-A9138B74F233}" type="pres">
      <dgm:prSet presAssocID="{90DF0394-8FDC-4A27-951F-01B497941D4D}" presName="Name13" presStyleLbl="parChTrans1D2" presStyleIdx="1" presStyleCnt="4" custSzX="650295"/>
      <dgm:spPr/>
      <dgm:t>
        <a:bodyPr/>
        <a:lstStyle/>
        <a:p>
          <a:endParaRPr lang="ru-RU"/>
        </a:p>
      </dgm:t>
    </dgm:pt>
    <dgm:pt modelId="{F3112D6E-4A3B-49EA-906D-3C69CE6B3502}" type="pres">
      <dgm:prSet presAssocID="{17A67F71-D63D-4894-B441-9E00F45E4F84}" presName="childText" presStyleLbl="bgAcc1" presStyleIdx="1" presStyleCnt="4" custScaleX="71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0852E-B3BB-4BD3-BB62-61CF11C54ABE}" type="pres">
      <dgm:prSet presAssocID="{FAC79E5B-D519-4AC5-885B-B254E27A4A29}" presName="Name13" presStyleLbl="parChTrans1D2" presStyleIdx="2" presStyleCnt="4" custSzX="650295"/>
      <dgm:spPr/>
      <dgm:t>
        <a:bodyPr/>
        <a:lstStyle/>
        <a:p>
          <a:endParaRPr lang="ru-RU"/>
        </a:p>
      </dgm:t>
    </dgm:pt>
    <dgm:pt modelId="{0B222280-2DD1-4439-AF77-31D5446364C9}" type="pres">
      <dgm:prSet presAssocID="{FA9DFFD0-DEC0-48BA-83BA-B41AE91C7B09}" presName="childText" presStyleLbl="bgAcc1" presStyleIdx="2" presStyleCnt="4" custScaleX="71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E7730-C047-48CD-9A82-0FF7AEA5D3E4}" type="pres">
      <dgm:prSet presAssocID="{523B3361-A99F-496E-8898-31F2B79D4EF1}" presName="Name13" presStyleLbl="parChTrans1D2" presStyleIdx="3" presStyleCnt="4" custSzX="650295"/>
      <dgm:spPr/>
      <dgm:t>
        <a:bodyPr/>
        <a:lstStyle/>
        <a:p>
          <a:endParaRPr lang="ru-RU"/>
        </a:p>
      </dgm:t>
    </dgm:pt>
    <dgm:pt modelId="{C8A47D83-B58D-4ECD-9A62-31EFCA247E2C}" type="pres">
      <dgm:prSet presAssocID="{BA05029E-95AE-4098-BB13-8B61A47D57A6}" presName="childText" presStyleLbl="bgAcc1" presStyleIdx="3" presStyleCnt="4" custScaleX="719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D34F5-080E-4163-B777-EE28DF07CEBC}" srcId="{65D72643-7148-4A26-9414-E552431BE9BD}" destId="{BA05029E-95AE-4098-BB13-8B61A47D57A6}" srcOrd="3" destOrd="0" parTransId="{523B3361-A99F-496E-8898-31F2B79D4EF1}" sibTransId="{7E9DE5B8-0F5D-4748-909A-B7BCA4D0199E}"/>
    <dgm:cxn modelId="{47255B27-E366-41EA-B6A5-66DD07D38BAD}" type="presOf" srcId="{FAC79E5B-D519-4AC5-885B-B254E27A4A29}" destId="{1F40852E-B3BB-4BD3-BB62-61CF11C54ABE}" srcOrd="0" destOrd="0" presId="urn:microsoft.com/office/officeart/2005/8/layout/hierarchy3"/>
    <dgm:cxn modelId="{9B06A948-5C14-4AA3-8D4D-778064B85F7A}" srcId="{65D72643-7148-4A26-9414-E552431BE9BD}" destId="{17A67F71-D63D-4894-B441-9E00F45E4F84}" srcOrd="1" destOrd="0" parTransId="{90DF0394-8FDC-4A27-951F-01B497941D4D}" sibTransId="{2E4227BE-1BEC-4E89-8589-B67B8996AD1E}"/>
    <dgm:cxn modelId="{75D2ECEA-B97D-4E69-942B-26C261FDCD19}" type="presOf" srcId="{523B3361-A99F-496E-8898-31F2B79D4EF1}" destId="{DCCE7730-C047-48CD-9A82-0FF7AEA5D3E4}" srcOrd="0" destOrd="0" presId="urn:microsoft.com/office/officeart/2005/8/layout/hierarchy3"/>
    <dgm:cxn modelId="{6FC75CF9-1F87-4AAD-8431-87C17695FCC8}" type="presOf" srcId="{65D72643-7148-4A26-9414-E552431BE9BD}" destId="{1398618C-D62F-4887-B1C8-9F98B069177F}" srcOrd="1" destOrd="0" presId="urn:microsoft.com/office/officeart/2005/8/layout/hierarchy3"/>
    <dgm:cxn modelId="{A4A8E04A-CA05-4A6C-B2A0-022C04CF6776}" type="presOf" srcId="{558B4523-EA66-4483-A908-21470DE45D6B}" destId="{B2EDD493-BBD4-47DE-9A2F-2A0FA9131B35}" srcOrd="0" destOrd="0" presId="urn:microsoft.com/office/officeart/2005/8/layout/hierarchy3"/>
    <dgm:cxn modelId="{84209D37-94F4-4032-8D55-87C2FCB5BD92}" type="presOf" srcId="{FA9DFFD0-DEC0-48BA-83BA-B41AE91C7B09}" destId="{0B222280-2DD1-4439-AF77-31D5446364C9}" srcOrd="0" destOrd="0" presId="urn:microsoft.com/office/officeart/2005/8/layout/hierarchy3"/>
    <dgm:cxn modelId="{F7BEEFAA-6B4E-4B06-927E-CCED18819B2B}" type="presOf" srcId="{86D1EE54-A850-4660-8B4D-2352C27042D1}" destId="{EF062348-D190-4AF7-9181-667B007FE592}" srcOrd="0" destOrd="0" presId="urn:microsoft.com/office/officeart/2005/8/layout/hierarchy3"/>
    <dgm:cxn modelId="{F720DEF1-E983-476B-9DFA-70504492C2D2}" srcId="{1C37D56B-9EE6-4887-A839-353926E5627C}" destId="{65D72643-7148-4A26-9414-E552431BE9BD}" srcOrd="0" destOrd="0" parTransId="{52C9CB91-8CCB-41BC-8900-CBF4711BF0CF}" sibTransId="{2D17559A-8D16-48AC-921F-3A1C636B6F3D}"/>
    <dgm:cxn modelId="{A5DEAAD3-D194-4AA5-9210-FBD1D9B846FE}" srcId="{65D72643-7148-4A26-9414-E552431BE9BD}" destId="{FA9DFFD0-DEC0-48BA-83BA-B41AE91C7B09}" srcOrd="2" destOrd="0" parTransId="{FAC79E5B-D519-4AC5-885B-B254E27A4A29}" sibTransId="{7104D01C-F14F-472C-AE18-718BA0367A35}"/>
    <dgm:cxn modelId="{E5F4AB36-74C4-46EB-BB66-B347213C4B28}" type="presOf" srcId="{90DF0394-8FDC-4A27-951F-01B497941D4D}" destId="{DC46278B-C537-42D5-8E3D-A9138B74F233}" srcOrd="0" destOrd="0" presId="urn:microsoft.com/office/officeart/2005/8/layout/hierarchy3"/>
    <dgm:cxn modelId="{C0869F29-E733-4937-9295-716C84F6BF50}" srcId="{65D72643-7148-4A26-9414-E552431BE9BD}" destId="{558B4523-EA66-4483-A908-21470DE45D6B}" srcOrd="0" destOrd="0" parTransId="{86D1EE54-A850-4660-8B4D-2352C27042D1}" sibTransId="{70370BBF-6A66-4958-9482-CB439C384B3F}"/>
    <dgm:cxn modelId="{70654ABD-6179-43DE-B0E7-E7A2CA52372D}" type="presOf" srcId="{17A67F71-D63D-4894-B441-9E00F45E4F84}" destId="{F3112D6E-4A3B-49EA-906D-3C69CE6B3502}" srcOrd="0" destOrd="0" presId="urn:microsoft.com/office/officeart/2005/8/layout/hierarchy3"/>
    <dgm:cxn modelId="{6A8EBA6D-E48F-45B1-98DA-28D6A9C01AD9}" type="presOf" srcId="{1C37D56B-9EE6-4887-A839-353926E5627C}" destId="{04DB6088-4D56-4D28-8278-2CEBD5DF0739}" srcOrd="0" destOrd="0" presId="urn:microsoft.com/office/officeart/2005/8/layout/hierarchy3"/>
    <dgm:cxn modelId="{1ABE5847-EC45-4477-A34E-1C8EA154701C}" type="presOf" srcId="{BA05029E-95AE-4098-BB13-8B61A47D57A6}" destId="{C8A47D83-B58D-4ECD-9A62-31EFCA247E2C}" srcOrd="0" destOrd="0" presId="urn:microsoft.com/office/officeart/2005/8/layout/hierarchy3"/>
    <dgm:cxn modelId="{695E63DF-D076-41B7-8748-E9C9E04D14B7}" type="presOf" srcId="{65D72643-7148-4A26-9414-E552431BE9BD}" destId="{6D572AC6-198F-4A78-B037-A0FC8D96C21F}" srcOrd="0" destOrd="0" presId="urn:microsoft.com/office/officeart/2005/8/layout/hierarchy3"/>
    <dgm:cxn modelId="{B4EDC543-73C6-473E-9C7F-240A56F5AB91}" type="presParOf" srcId="{04DB6088-4D56-4D28-8278-2CEBD5DF0739}" destId="{173BFFB4-71DE-40AA-925A-E5F6F8B9E965}" srcOrd="0" destOrd="0" presId="urn:microsoft.com/office/officeart/2005/8/layout/hierarchy3"/>
    <dgm:cxn modelId="{48681BE6-6B5E-492B-AFAC-71B9EDACCE11}" type="presParOf" srcId="{173BFFB4-71DE-40AA-925A-E5F6F8B9E965}" destId="{A170969D-FAA1-49A0-B52F-33B69F82E76B}" srcOrd="0" destOrd="0" presId="urn:microsoft.com/office/officeart/2005/8/layout/hierarchy3"/>
    <dgm:cxn modelId="{444CF753-D076-47EA-A40F-8754D7BB7831}" type="presParOf" srcId="{A170969D-FAA1-49A0-B52F-33B69F82E76B}" destId="{6D572AC6-198F-4A78-B037-A0FC8D96C21F}" srcOrd="0" destOrd="0" presId="urn:microsoft.com/office/officeart/2005/8/layout/hierarchy3"/>
    <dgm:cxn modelId="{D82D8E04-E527-4325-A69F-1DD31F55426E}" type="presParOf" srcId="{A170969D-FAA1-49A0-B52F-33B69F82E76B}" destId="{1398618C-D62F-4887-B1C8-9F98B069177F}" srcOrd="1" destOrd="0" presId="urn:microsoft.com/office/officeart/2005/8/layout/hierarchy3"/>
    <dgm:cxn modelId="{D2A23521-DA7D-46C8-B866-CDE2D77B770D}" type="presParOf" srcId="{173BFFB4-71DE-40AA-925A-E5F6F8B9E965}" destId="{7B14A82F-BB3D-4263-845B-3E7C869EDAF1}" srcOrd="1" destOrd="0" presId="urn:microsoft.com/office/officeart/2005/8/layout/hierarchy3"/>
    <dgm:cxn modelId="{E95D40D1-A9A2-43B2-90DF-FDEA4D287C7A}" type="presParOf" srcId="{7B14A82F-BB3D-4263-845B-3E7C869EDAF1}" destId="{EF062348-D190-4AF7-9181-667B007FE592}" srcOrd="0" destOrd="0" presId="urn:microsoft.com/office/officeart/2005/8/layout/hierarchy3"/>
    <dgm:cxn modelId="{99CB16A6-5E2D-48DE-9DCC-8C4A5283FD24}" type="presParOf" srcId="{7B14A82F-BB3D-4263-845B-3E7C869EDAF1}" destId="{B2EDD493-BBD4-47DE-9A2F-2A0FA9131B35}" srcOrd="1" destOrd="0" presId="urn:microsoft.com/office/officeart/2005/8/layout/hierarchy3"/>
    <dgm:cxn modelId="{69827EB6-F695-47EF-99A9-904066A5975A}" type="presParOf" srcId="{7B14A82F-BB3D-4263-845B-3E7C869EDAF1}" destId="{DC46278B-C537-42D5-8E3D-A9138B74F233}" srcOrd="2" destOrd="0" presId="urn:microsoft.com/office/officeart/2005/8/layout/hierarchy3"/>
    <dgm:cxn modelId="{F8181249-D595-4763-BC78-126EEA8EB55A}" type="presParOf" srcId="{7B14A82F-BB3D-4263-845B-3E7C869EDAF1}" destId="{F3112D6E-4A3B-49EA-906D-3C69CE6B3502}" srcOrd="3" destOrd="0" presId="urn:microsoft.com/office/officeart/2005/8/layout/hierarchy3"/>
    <dgm:cxn modelId="{36909D7F-9FC6-4A82-81C9-6368C0241C9E}" type="presParOf" srcId="{7B14A82F-BB3D-4263-845B-3E7C869EDAF1}" destId="{1F40852E-B3BB-4BD3-BB62-61CF11C54ABE}" srcOrd="4" destOrd="0" presId="urn:microsoft.com/office/officeart/2005/8/layout/hierarchy3"/>
    <dgm:cxn modelId="{08AE582A-C58D-4445-ABE6-054C41DE353E}" type="presParOf" srcId="{7B14A82F-BB3D-4263-845B-3E7C869EDAF1}" destId="{0B222280-2DD1-4439-AF77-31D5446364C9}" srcOrd="5" destOrd="0" presId="urn:microsoft.com/office/officeart/2005/8/layout/hierarchy3"/>
    <dgm:cxn modelId="{A25876DE-55E9-4F97-A99D-DC833937855C}" type="presParOf" srcId="{7B14A82F-BB3D-4263-845B-3E7C869EDAF1}" destId="{DCCE7730-C047-48CD-9A82-0FF7AEA5D3E4}" srcOrd="6" destOrd="0" presId="urn:microsoft.com/office/officeart/2005/8/layout/hierarchy3"/>
    <dgm:cxn modelId="{8CCCF828-D60A-4034-9C26-B56E7CE4F9BE}" type="presParOf" srcId="{7B14A82F-BB3D-4263-845B-3E7C869EDAF1}" destId="{C8A47D83-B58D-4ECD-9A62-31EFCA247E2C}" srcOrd="7" destOrd="0" presId="urn:microsoft.com/office/officeart/2005/8/layout/hierarchy3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ED8CB8B-F63A-41FF-8C0F-591CF2A3FE22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152C9A-ABD4-462D-8087-0743D59ACEE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Нормативною базою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попереднього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контролю є: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44E6CDA-3491-4D9D-898F-DA86BA891FEF}" type="parTrans" cxnId="{C0923037-3EAC-4AED-85BB-2F064544CCEA}">
      <dgm:prSet/>
      <dgm:spPr/>
      <dgm:t>
        <a:bodyPr/>
        <a:lstStyle/>
        <a:p>
          <a:endParaRPr lang="ru-RU"/>
        </a:p>
      </dgm:t>
    </dgm:pt>
    <dgm:pt modelId="{3587457F-65FA-424A-8944-647F774A71D8}" type="sibTrans" cxnId="{C0923037-3EAC-4AED-85BB-2F064544CCEA}">
      <dgm:prSet/>
      <dgm:spPr/>
      <dgm:t>
        <a:bodyPr/>
        <a:lstStyle/>
        <a:p>
          <a:endParaRPr lang="ru-RU"/>
        </a:p>
      </dgm:t>
    </dgm:pt>
    <dgm:pt modelId="{22403C56-CB48-4374-B6DB-95CFC3EFC67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73 Закону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“Про банки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”;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521C13B-F5F9-482B-9F06-389461A868F4}" type="parTrans" cxnId="{D8EEAB39-0672-48F7-AAA0-D2DBBA69B634}">
      <dgm:prSet/>
      <dgm:spPr/>
      <dgm:t>
        <a:bodyPr/>
        <a:lstStyle/>
        <a:p>
          <a:endParaRPr lang="ru-RU"/>
        </a:p>
      </dgm:t>
    </dgm:pt>
    <dgm:pt modelId="{3AA240C0-5850-4D08-8CB4-D6FC5DA0A63C}" type="sibTrans" cxnId="{D8EEAB39-0672-48F7-AAA0-D2DBBA69B634}">
      <dgm:prSet/>
      <dgm:spPr/>
      <dgm:t>
        <a:bodyPr/>
        <a:lstStyle/>
        <a:p>
          <a:endParaRPr lang="ru-RU"/>
        </a:p>
      </dgm:t>
    </dgm:pt>
    <dgm:pt modelId="{711D454C-354B-4979-B0F5-E53ABA3602AF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Методика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розрахунку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28.11.2001 № 489;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CFF331F-B1A3-4180-8C94-48E28D9DDAD0}" type="parTrans" cxnId="{2013DA38-13B8-4E25-97E5-4702D06FC741}">
      <dgm:prSet/>
      <dgm:spPr/>
      <dgm:t>
        <a:bodyPr/>
        <a:lstStyle/>
        <a:p>
          <a:endParaRPr lang="ru-RU"/>
        </a:p>
      </dgm:t>
    </dgm:pt>
    <dgm:pt modelId="{45B7DA08-94C5-4DF5-A1FE-C709D360C451}" type="sibTrans" cxnId="{2013DA38-13B8-4E25-97E5-4702D06FC741}">
      <dgm:prSet/>
      <dgm:spPr/>
      <dgm:t>
        <a:bodyPr/>
        <a:lstStyle/>
        <a:p>
          <a:endParaRPr lang="ru-RU"/>
        </a:p>
      </dgm:t>
    </dgm:pt>
    <dgm:pt modelId="{53033EC7-90D1-4ED0-ADE3-F45C88AD6269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Інструкція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про  порядок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в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28.08.2001 № 368;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5A5DD87-C282-41D2-B5EC-3B59616B81F1}" type="parTrans" cxnId="{8C4F2536-EB53-4CFC-9FA6-2B834E117129}">
      <dgm:prSet/>
      <dgm:spPr/>
      <dgm:t>
        <a:bodyPr/>
        <a:lstStyle/>
        <a:p>
          <a:endParaRPr lang="ru-RU"/>
        </a:p>
      </dgm:t>
    </dgm:pt>
    <dgm:pt modelId="{EE6EC351-2EA7-4B4C-9ACA-40FED959803F}" type="sibTrans" cxnId="{8C4F2536-EB53-4CFC-9FA6-2B834E117129}">
      <dgm:prSet/>
      <dgm:spPr/>
      <dgm:t>
        <a:bodyPr/>
        <a:lstStyle/>
        <a:p>
          <a:endParaRPr lang="ru-RU"/>
        </a:p>
      </dgm:t>
    </dgm:pt>
    <dgm:pt modelId="{E9611B81-D50B-4072-8F02-DEB1A5D9EA3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про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банком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за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порушення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банку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від28.08.2001 № 369;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815BFCE-7CE8-42C5-9385-2BBA1356E637}" type="parTrans" cxnId="{0DDEF489-CBA5-45CB-B560-AE414EC837DE}">
      <dgm:prSet/>
      <dgm:spPr/>
      <dgm:t>
        <a:bodyPr/>
        <a:lstStyle/>
        <a:p>
          <a:endParaRPr lang="ru-RU"/>
        </a:p>
      </dgm:t>
    </dgm:pt>
    <dgm:pt modelId="{DEDF3CB6-C2F2-4925-9BC8-768CC0F242A2}" type="sibTrans" cxnId="{0DDEF489-CBA5-45CB-B560-AE414EC837DE}">
      <dgm:prSet/>
      <dgm:spPr/>
      <dgm:t>
        <a:bodyPr/>
        <a:lstStyle/>
        <a:p>
          <a:endParaRPr lang="ru-RU"/>
        </a:p>
      </dgm:t>
    </dgm:pt>
    <dgm:pt modelId="{8C1CF26E-15F4-4A98-A5CA-7EF50E03D75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Інструкція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порядок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складання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оприлюднення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07.12.2004 № 598.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309B379-CFC2-47C6-9B4E-3487448CF578}" type="parTrans" cxnId="{69FB3531-082F-4786-B56D-8CDC91634CE9}">
      <dgm:prSet/>
      <dgm:spPr/>
      <dgm:t>
        <a:bodyPr/>
        <a:lstStyle/>
        <a:p>
          <a:endParaRPr lang="ru-RU"/>
        </a:p>
      </dgm:t>
    </dgm:pt>
    <dgm:pt modelId="{3F68B98D-BFD6-4248-9AB6-53313703639C}" type="sibTrans" cxnId="{69FB3531-082F-4786-B56D-8CDC91634CE9}">
      <dgm:prSet/>
      <dgm:spPr/>
      <dgm:t>
        <a:bodyPr/>
        <a:lstStyle/>
        <a:p>
          <a:endParaRPr lang="ru-RU"/>
        </a:p>
      </dgm:t>
    </dgm:pt>
    <dgm:pt modelId="{03105972-A6A0-47EF-A1B8-DE56920085C5}" type="pres">
      <dgm:prSet presAssocID="{7ED8CB8B-F63A-41FF-8C0F-591CF2A3FE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9DC8B2-2780-48A8-8B14-CBCA818F2B96}" type="pres">
      <dgm:prSet presAssocID="{CE152C9A-ABD4-462D-8087-0743D59ACEE0}" presName="root" presStyleCnt="0"/>
      <dgm:spPr/>
    </dgm:pt>
    <dgm:pt modelId="{0BE87F20-C625-450A-BE1D-679CA2B961A1}" type="pres">
      <dgm:prSet presAssocID="{CE152C9A-ABD4-462D-8087-0743D59ACEE0}" presName="rootComposite" presStyleCnt="0"/>
      <dgm:spPr/>
    </dgm:pt>
    <dgm:pt modelId="{42FD3173-FF42-4196-A3F5-D0CAE464A637}" type="pres">
      <dgm:prSet presAssocID="{CE152C9A-ABD4-462D-8087-0743D59ACEE0}" presName="rootText" presStyleLbl="node1" presStyleIdx="0" presStyleCnt="1" custScaleX="515302"/>
      <dgm:spPr/>
      <dgm:t>
        <a:bodyPr/>
        <a:lstStyle/>
        <a:p>
          <a:endParaRPr lang="ru-RU"/>
        </a:p>
      </dgm:t>
    </dgm:pt>
    <dgm:pt modelId="{813689F1-FB4B-415E-85D1-29CFE78D287F}" type="pres">
      <dgm:prSet presAssocID="{CE152C9A-ABD4-462D-8087-0743D59ACEE0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7D1830-609F-4757-8500-D4564CC31A35}" type="pres">
      <dgm:prSet presAssocID="{CE152C9A-ABD4-462D-8087-0743D59ACEE0}" presName="childShape" presStyleCnt="0"/>
      <dgm:spPr/>
    </dgm:pt>
    <dgm:pt modelId="{96D8702F-5048-435E-BB1D-F18687D0AB42}" type="pres">
      <dgm:prSet presAssocID="{9521C13B-F5F9-482B-9F06-389461A868F4}" presName="Name13" presStyleLbl="parChTrans1D2" presStyleIdx="0" presStyleCnt="5" custSzX="642942"/>
      <dgm:spPr/>
      <dgm:t>
        <a:bodyPr/>
        <a:lstStyle/>
        <a:p>
          <a:endParaRPr lang="ru-RU"/>
        </a:p>
      </dgm:t>
    </dgm:pt>
    <dgm:pt modelId="{CC02C3CC-BBF0-40A3-93FB-4D6E4ABA55D5}" type="pres">
      <dgm:prSet presAssocID="{22403C56-CB48-4374-B6DB-95CFC3EFC67E}" presName="childText" presStyleLbl="bgAcc1" presStyleIdx="0" presStyleCnt="5" custScaleX="515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2401E-8F52-4189-853A-232D8D1D2F88}" type="pres">
      <dgm:prSet presAssocID="{7CFF331F-B1A3-4180-8C94-48E28D9DDAD0}" presName="Name13" presStyleLbl="parChTrans1D2" presStyleIdx="1" presStyleCnt="5" custSzX="642942"/>
      <dgm:spPr/>
      <dgm:t>
        <a:bodyPr/>
        <a:lstStyle/>
        <a:p>
          <a:endParaRPr lang="ru-RU"/>
        </a:p>
      </dgm:t>
    </dgm:pt>
    <dgm:pt modelId="{CA9642BF-08EE-431B-BD30-5051302AB09C}" type="pres">
      <dgm:prSet presAssocID="{711D454C-354B-4979-B0F5-E53ABA3602AF}" presName="childText" presStyleLbl="bgAcc1" presStyleIdx="1" presStyleCnt="5" custScaleX="515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6BA50-7C1C-4879-89DF-59B52C7351B2}" type="pres">
      <dgm:prSet presAssocID="{C5A5DD87-C282-41D2-B5EC-3B59616B81F1}" presName="Name13" presStyleLbl="parChTrans1D2" presStyleIdx="2" presStyleCnt="5" custSzX="642942"/>
      <dgm:spPr/>
      <dgm:t>
        <a:bodyPr/>
        <a:lstStyle/>
        <a:p>
          <a:endParaRPr lang="ru-RU"/>
        </a:p>
      </dgm:t>
    </dgm:pt>
    <dgm:pt modelId="{BBF5F5E6-A048-4AE9-9386-7FF0BB1163D8}" type="pres">
      <dgm:prSet presAssocID="{53033EC7-90D1-4ED0-ADE3-F45C88AD6269}" presName="childText" presStyleLbl="bgAcc1" presStyleIdx="2" presStyleCnt="5" custScaleX="515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C5933-F8B0-43BB-98CF-2EE7B1241B07}" type="pres">
      <dgm:prSet presAssocID="{B815BFCE-7CE8-42C5-9385-2BBA1356E637}" presName="Name13" presStyleLbl="parChTrans1D2" presStyleIdx="3" presStyleCnt="5" custSzX="642942"/>
      <dgm:spPr/>
      <dgm:t>
        <a:bodyPr/>
        <a:lstStyle/>
        <a:p>
          <a:endParaRPr lang="ru-RU"/>
        </a:p>
      </dgm:t>
    </dgm:pt>
    <dgm:pt modelId="{CE33F7D1-ABC1-4A57-97C4-EC1F035D36AC}" type="pres">
      <dgm:prSet presAssocID="{E9611B81-D50B-4072-8F02-DEB1A5D9EA30}" presName="childText" presStyleLbl="bgAcc1" presStyleIdx="3" presStyleCnt="5" custScaleX="515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CD2CA-2159-4A04-9D47-C7C0C8A74247}" type="pres">
      <dgm:prSet presAssocID="{8309B379-CFC2-47C6-9B4E-3487448CF578}" presName="Name13" presStyleLbl="parChTrans1D2" presStyleIdx="4" presStyleCnt="5" custSzX="642942"/>
      <dgm:spPr/>
      <dgm:t>
        <a:bodyPr/>
        <a:lstStyle/>
        <a:p>
          <a:endParaRPr lang="ru-RU"/>
        </a:p>
      </dgm:t>
    </dgm:pt>
    <dgm:pt modelId="{E2344B78-E17F-4911-BC82-130A778D2331}" type="pres">
      <dgm:prSet presAssocID="{8C1CF26E-15F4-4A98-A5CA-7EF50E03D75E}" presName="childText" presStyleLbl="bgAcc1" presStyleIdx="4" presStyleCnt="5" custScaleX="515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811C14-14B5-4792-B038-6B06922351B8}" type="presOf" srcId="{CE152C9A-ABD4-462D-8087-0743D59ACEE0}" destId="{42FD3173-FF42-4196-A3F5-D0CAE464A637}" srcOrd="0" destOrd="0" presId="urn:microsoft.com/office/officeart/2005/8/layout/hierarchy3"/>
    <dgm:cxn modelId="{DDA836C8-D2B2-49D1-B075-21613BC850BB}" type="presOf" srcId="{E9611B81-D50B-4072-8F02-DEB1A5D9EA30}" destId="{CE33F7D1-ABC1-4A57-97C4-EC1F035D36AC}" srcOrd="0" destOrd="0" presId="urn:microsoft.com/office/officeart/2005/8/layout/hierarchy3"/>
    <dgm:cxn modelId="{9D8A2ACB-AA36-4621-8EB4-F77BFC7AB49F}" type="presOf" srcId="{8C1CF26E-15F4-4A98-A5CA-7EF50E03D75E}" destId="{E2344B78-E17F-4911-BC82-130A778D2331}" srcOrd="0" destOrd="0" presId="urn:microsoft.com/office/officeart/2005/8/layout/hierarchy3"/>
    <dgm:cxn modelId="{C0923037-3EAC-4AED-85BB-2F064544CCEA}" srcId="{7ED8CB8B-F63A-41FF-8C0F-591CF2A3FE22}" destId="{CE152C9A-ABD4-462D-8087-0743D59ACEE0}" srcOrd="0" destOrd="0" parTransId="{844E6CDA-3491-4D9D-898F-DA86BA891FEF}" sibTransId="{3587457F-65FA-424A-8944-647F774A71D8}"/>
    <dgm:cxn modelId="{69FB3531-082F-4786-B56D-8CDC91634CE9}" srcId="{CE152C9A-ABD4-462D-8087-0743D59ACEE0}" destId="{8C1CF26E-15F4-4A98-A5CA-7EF50E03D75E}" srcOrd="4" destOrd="0" parTransId="{8309B379-CFC2-47C6-9B4E-3487448CF578}" sibTransId="{3F68B98D-BFD6-4248-9AB6-53313703639C}"/>
    <dgm:cxn modelId="{C29F25ED-F571-4CC2-8CF0-85C4F2AD6DCA}" type="presOf" srcId="{CE152C9A-ABD4-462D-8087-0743D59ACEE0}" destId="{813689F1-FB4B-415E-85D1-29CFE78D287F}" srcOrd="1" destOrd="0" presId="urn:microsoft.com/office/officeart/2005/8/layout/hierarchy3"/>
    <dgm:cxn modelId="{204FB0D6-7D8F-49E5-936E-CE1043584B75}" type="presOf" srcId="{8309B379-CFC2-47C6-9B4E-3487448CF578}" destId="{021CD2CA-2159-4A04-9D47-C7C0C8A74247}" srcOrd="0" destOrd="0" presId="urn:microsoft.com/office/officeart/2005/8/layout/hierarchy3"/>
    <dgm:cxn modelId="{2013DA38-13B8-4E25-97E5-4702D06FC741}" srcId="{CE152C9A-ABD4-462D-8087-0743D59ACEE0}" destId="{711D454C-354B-4979-B0F5-E53ABA3602AF}" srcOrd="1" destOrd="0" parTransId="{7CFF331F-B1A3-4180-8C94-48E28D9DDAD0}" sibTransId="{45B7DA08-94C5-4DF5-A1FE-C709D360C451}"/>
    <dgm:cxn modelId="{29A55584-24EF-4FA8-9DDD-153689591428}" type="presOf" srcId="{9521C13B-F5F9-482B-9F06-389461A868F4}" destId="{96D8702F-5048-435E-BB1D-F18687D0AB42}" srcOrd="0" destOrd="0" presId="urn:microsoft.com/office/officeart/2005/8/layout/hierarchy3"/>
    <dgm:cxn modelId="{0DDEF489-CBA5-45CB-B560-AE414EC837DE}" srcId="{CE152C9A-ABD4-462D-8087-0743D59ACEE0}" destId="{E9611B81-D50B-4072-8F02-DEB1A5D9EA30}" srcOrd="3" destOrd="0" parTransId="{B815BFCE-7CE8-42C5-9385-2BBA1356E637}" sibTransId="{DEDF3CB6-C2F2-4925-9BC8-768CC0F242A2}"/>
    <dgm:cxn modelId="{71ED98FE-422D-4735-80FB-0910BCBF218C}" type="presOf" srcId="{711D454C-354B-4979-B0F5-E53ABA3602AF}" destId="{CA9642BF-08EE-431B-BD30-5051302AB09C}" srcOrd="0" destOrd="0" presId="urn:microsoft.com/office/officeart/2005/8/layout/hierarchy3"/>
    <dgm:cxn modelId="{42BD9325-EC7F-4365-9364-2CCE524BCFD9}" type="presOf" srcId="{B815BFCE-7CE8-42C5-9385-2BBA1356E637}" destId="{9A7C5933-F8B0-43BB-98CF-2EE7B1241B07}" srcOrd="0" destOrd="0" presId="urn:microsoft.com/office/officeart/2005/8/layout/hierarchy3"/>
    <dgm:cxn modelId="{BE42623D-4D32-4349-8C53-F906D7CA607F}" type="presOf" srcId="{22403C56-CB48-4374-B6DB-95CFC3EFC67E}" destId="{CC02C3CC-BBF0-40A3-93FB-4D6E4ABA55D5}" srcOrd="0" destOrd="0" presId="urn:microsoft.com/office/officeart/2005/8/layout/hierarchy3"/>
    <dgm:cxn modelId="{77C6A5C9-F5C9-400B-9C16-2A60530D852D}" type="presOf" srcId="{C5A5DD87-C282-41D2-B5EC-3B59616B81F1}" destId="{4CD6BA50-7C1C-4879-89DF-59B52C7351B2}" srcOrd="0" destOrd="0" presId="urn:microsoft.com/office/officeart/2005/8/layout/hierarchy3"/>
    <dgm:cxn modelId="{A6496154-D159-498F-B8B7-DD981C46D9B6}" type="presOf" srcId="{53033EC7-90D1-4ED0-ADE3-F45C88AD6269}" destId="{BBF5F5E6-A048-4AE9-9386-7FF0BB1163D8}" srcOrd="0" destOrd="0" presId="urn:microsoft.com/office/officeart/2005/8/layout/hierarchy3"/>
    <dgm:cxn modelId="{8C4F2536-EB53-4CFC-9FA6-2B834E117129}" srcId="{CE152C9A-ABD4-462D-8087-0743D59ACEE0}" destId="{53033EC7-90D1-4ED0-ADE3-F45C88AD6269}" srcOrd="2" destOrd="0" parTransId="{C5A5DD87-C282-41D2-B5EC-3B59616B81F1}" sibTransId="{EE6EC351-2EA7-4B4C-9ACA-40FED959803F}"/>
    <dgm:cxn modelId="{9B3D2D8C-366F-4919-8262-0F5EA4D61CD7}" type="presOf" srcId="{7ED8CB8B-F63A-41FF-8C0F-591CF2A3FE22}" destId="{03105972-A6A0-47EF-A1B8-DE56920085C5}" srcOrd="0" destOrd="0" presId="urn:microsoft.com/office/officeart/2005/8/layout/hierarchy3"/>
    <dgm:cxn modelId="{DEDD00A7-34FF-4645-8CE2-EF96079271BC}" type="presOf" srcId="{7CFF331F-B1A3-4180-8C94-48E28D9DDAD0}" destId="{4642401E-8F52-4189-853A-232D8D1D2F88}" srcOrd="0" destOrd="0" presId="urn:microsoft.com/office/officeart/2005/8/layout/hierarchy3"/>
    <dgm:cxn modelId="{D8EEAB39-0672-48F7-AAA0-D2DBBA69B634}" srcId="{CE152C9A-ABD4-462D-8087-0743D59ACEE0}" destId="{22403C56-CB48-4374-B6DB-95CFC3EFC67E}" srcOrd="0" destOrd="0" parTransId="{9521C13B-F5F9-482B-9F06-389461A868F4}" sibTransId="{3AA240C0-5850-4D08-8CB4-D6FC5DA0A63C}"/>
    <dgm:cxn modelId="{B4EEC0B5-6C16-492B-8805-8A5E379161C0}" type="presParOf" srcId="{03105972-A6A0-47EF-A1B8-DE56920085C5}" destId="{C29DC8B2-2780-48A8-8B14-CBCA818F2B96}" srcOrd="0" destOrd="0" presId="urn:microsoft.com/office/officeart/2005/8/layout/hierarchy3"/>
    <dgm:cxn modelId="{63F79197-153B-411A-8636-8FCED428CE79}" type="presParOf" srcId="{C29DC8B2-2780-48A8-8B14-CBCA818F2B96}" destId="{0BE87F20-C625-450A-BE1D-679CA2B961A1}" srcOrd="0" destOrd="0" presId="urn:microsoft.com/office/officeart/2005/8/layout/hierarchy3"/>
    <dgm:cxn modelId="{90D00C06-01DC-419E-B3FE-E8A0B9233E3D}" type="presParOf" srcId="{0BE87F20-C625-450A-BE1D-679CA2B961A1}" destId="{42FD3173-FF42-4196-A3F5-D0CAE464A637}" srcOrd="0" destOrd="0" presId="urn:microsoft.com/office/officeart/2005/8/layout/hierarchy3"/>
    <dgm:cxn modelId="{222242EF-D886-4D26-9005-D1CAA75AD425}" type="presParOf" srcId="{0BE87F20-C625-450A-BE1D-679CA2B961A1}" destId="{813689F1-FB4B-415E-85D1-29CFE78D287F}" srcOrd="1" destOrd="0" presId="urn:microsoft.com/office/officeart/2005/8/layout/hierarchy3"/>
    <dgm:cxn modelId="{B0E8F6F7-C120-4F1A-B4B8-525574A37B3B}" type="presParOf" srcId="{C29DC8B2-2780-48A8-8B14-CBCA818F2B96}" destId="{087D1830-609F-4757-8500-D4564CC31A35}" srcOrd="1" destOrd="0" presId="urn:microsoft.com/office/officeart/2005/8/layout/hierarchy3"/>
    <dgm:cxn modelId="{86688BD6-9492-4DF9-8E03-4C8EF27DD503}" type="presParOf" srcId="{087D1830-609F-4757-8500-D4564CC31A35}" destId="{96D8702F-5048-435E-BB1D-F18687D0AB42}" srcOrd="0" destOrd="0" presId="urn:microsoft.com/office/officeart/2005/8/layout/hierarchy3"/>
    <dgm:cxn modelId="{6D951B49-A04F-400E-B057-F3E8173881DA}" type="presParOf" srcId="{087D1830-609F-4757-8500-D4564CC31A35}" destId="{CC02C3CC-BBF0-40A3-93FB-4D6E4ABA55D5}" srcOrd="1" destOrd="0" presId="urn:microsoft.com/office/officeart/2005/8/layout/hierarchy3"/>
    <dgm:cxn modelId="{8704BA32-9080-465F-8770-A42A2C3CDDF4}" type="presParOf" srcId="{087D1830-609F-4757-8500-D4564CC31A35}" destId="{4642401E-8F52-4189-853A-232D8D1D2F88}" srcOrd="2" destOrd="0" presId="urn:microsoft.com/office/officeart/2005/8/layout/hierarchy3"/>
    <dgm:cxn modelId="{93AF2D8D-A382-4CD0-B72A-D8D3F9FE544F}" type="presParOf" srcId="{087D1830-609F-4757-8500-D4564CC31A35}" destId="{CA9642BF-08EE-431B-BD30-5051302AB09C}" srcOrd="3" destOrd="0" presId="urn:microsoft.com/office/officeart/2005/8/layout/hierarchy3"/>
    <dgm:cxn modelId="{EE007FFC-17ED-48C1-8D9B-B9B87E5D8E03}" type="presParOf" srcId="{087D1830-609F-4757-8500-D4564CC31A35}" destId="{4CD6BA50-7C1C-4879-89DF-59B52C7351B2}" srcOrd="4" destOrd="0" presId="urn:microsoft.com/office/officeart/2005/8/layout/hierarchy3"/>
    <dgm:cxn modelId="{D7A3312C-A552-4CC4-946D-9C809F07F859}" type="presParOf" srcId="{087D1830-609F-4757-8500-D4564CC31A35}" destId="{BBF5F5E6-A048-4AE9-9386-7FF0BB1163D8}" srcOrd="5" destOrd="0" presId="urn:microsoft.com/office/officeart/2005/8/layout/hierarchy3"/>
    <dgm:cxn modelId="{80217166-3C7C-4F76-AA24-D28888EE6764}" type="presParOf" srcId="{087D1830-609F-4757-8500-D4564CC31A35}" destId="{9A7C5933-F8B0-43BB-98CF-2EE7B1241B07}" srcOrd="6" destOrd="0" presId="urn:microsoft.com/office/officeart/2005/8/layout/hierarchy3"/>
    <dgm:cxn modelId="{EF1A7EFA-20DA-4E80-87EC-0D29AFE5226A}" type="presParOf" srcId="{087D1830-609F-4757-8500-D4564CC31A35}" destId="{CE33F7D1-ABC1-4A57-97C4-EC1F035D36AC}" srcOrd="7" destOrd="0" presId="urn:microsoft.com/office/officeart/2005/8/layout/hierarchy3"/>
    <dgm:cxn modelId="{E0FA2656-7F12-41EE-B5EE-941186383929}" type="presParOf" srcId="{087D1830-609F-4757-8500-D4564CC31A35}" destId="{021CD2CA-2159-4A04-9D47-C7C0C8A74247}" srcOrd="8" destOrd="0" presId="urn:microsoft.com/office/officeart/2005/8/layout/hierarchy3"/>
    <dgm:cxn modelId="{55EF6445-764B-4B18-80EC-597A41148730}" type="presParOf" srcId="{087D1830-609F-4757-8500-D4564CC31A35}" destId="{E2344B78-E17F-4911-BC82-130A778D2331}" srcOrd="9" destOrd="0" presId="urn:microsoft.com/office/officeart/2005/8/layout/hierarchy3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0126BF2-3805-4095-9CED-6CD97D728CFA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6509C8-4102-4998-8246-E4AAA101D8C2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Нормативною базою поточного контролю є: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0823086-5F79-40E1-80C1-402E4AEE9226}" type="parTrans" cxnId="{2C32ADFA-B603-43BF-9770-3F3F25EBD050}">
      <dgm:prSet/>
      <dgm:spPr/>
      <dgm:t>
        <a:bodyPr/>
        <a:lstStyle/>
        <a:p>
          <a:endParaRPr lang="ru-RU"/>
        </a:p>
      </dgm:t>
    </dgm:pt>
    <dgm:pt modelId="{9B220A2D-0D4B-4094-A9B1-DE96C9E978C2}" type="sibTrans" cxnId="{2C32ADFA-B603-43BF-9770-3F3F25EBD050}">
      <dgm:prSet/>
      <dgm:spPr/>
      <dgm:t>
        <a:bodyPr/>
        <a:lstStyle/>
        <a:p>
          <a:endParaRPr lang="ru-RU"/>
        </a:p>
      </dgm:t>
    </dgm:pt>
    <dgm:pt modelId="{BCCF0016-9FC5-4345-BD3F-733E39CCF042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про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планування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та  порядок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інспекційних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перевірок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НБУ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17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липня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2001 р. № 276;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8293EEB-8165-4AD4-AD71-25346C9F9925}" type="parTrans" cxnId="{0852AB56-B86C-4FDD-87C1-E3655086FD0A}">
      <dgm:prSet/>
      <dgm:spPr/>
      <dgm:t>
        <a:bodyPr/>
        <a:lstStyle/>
        <a:p>
          <a:endParaRPr lang="ru-RU"/>
        </a:p>
      </dgm:t>
    </dgm:pt>
    <dgm:pt modelId="{5FC3C4DB-D48E-4B3F-93D8-30D9EDBEEB96}" type="sibTrans" cxnId="{0852AB56-B86C-4FDD-87C1-E3655086FD0A}">
      <dgm:prSet/>
      <dgm:spPr/>
      <dgm:t>
        <a:bodyPr/>
        <a:lstStyle/>
        <a:p>
          <a:endParaRPr lang="ru-RU"/>
        </a:p>
      </dgm:t>
    </dgm:pt>
    <dgm:pt modelId="{13726F2D-BD54-42FA-A94A-E346ADABD6E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банком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заходів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порушення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затверджене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постановою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банку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28.08.2001 № 369.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43D76E-D746-4619-B10F-56F0AFF5273F}" type="parTrans" cxnId="{FC4542F0-65DD-43D5-8081-6D074348C380}">
      <dgm:prSet/>
      <dgm:spPr/>
      <dgm:t>
        <a:bodyPr/>
        <a:lstStyle/>
        <a:p>
          <a:endParaRPr lang="ru-RU"/>
        </a:p>
      </dgm:t>
    </dgm:pt>
    <dgm:pt modelId="{DAE84705-D4B2-4834-9916-58DC27AB3D6B}" type="sibTrans" cxnId="{FC4542F0-65DD-43D5-8081-6D074348C380}">
      <dgm:prSet/>
      <dgm:spPr/>
      <dgm:t>
        <a:bodyPr/>
        <a:lstStyle/>
        <a:p>
          <a:endParaRPr lang="ru-RU"/>
        </a:p>
      </dgm:t>
    </dgm:pt>
    <dgm:pt modelId="{89C9E1C5-4A7E-46C5-94F1-27D7E01BE995}" type="pres">
      <dgm:prSet presAssocID="{00126BF2-3805-4095-9CED-6CD97D728C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D251B3-32E3-4BDF-8F19-88BFC797E00B}" type="pres">
      <dgm:prSet presAssocID="{5F6509C8-4102-4998-8246-E4AAA101D8C2}" presName="root" presStyleCnt="0"/>
      <dgm:spPr/>
    </dgm:pt>
    <dgm:pt modelId="{3BEC7D51-2406-4FE6-93DD-333D1E262C35}" type="pres">
      <dgm:prSet presAssocID="{5F6509C8-4102-4998-8246-E4AAA101D8C2}" presName="rootComposite" presStyleCnt="0"/>
      <dgm:spPr/>
    </dgm:pt>
    <dgm:pt modelId="{8BBBDE1C-F717-4D47-85F4-35C7EC6AE036}" type="pres">
      <dgm:prSet presAssocID="{5F6509C8-4102-4998-8246-E4AAA101D8C2}" presName="rootText" presStyleLbl="node1" presStyleIdx="0" presStyleCnt="1" custScaleX="276484"/>
      <dgm:spPr/>
      <dgm:t>
        <a:bodyPr/>
        <a:lstStyle/>
        <a:p>
          <a:endParaRPr lang="ru-RU"/>
        </a:p>
      </dgm:t>
    </dgm:pt>
    <dgm:pt modelId="{A71EF8F2-C2C6-4707-A8A8-DB2B94CC33E2}" type="pres">
      <dgm:prSet presAssocID="{5F6509C8-4102-4998-8246-E4AAA101D8C2}" presName="rootConnector" presStyleLbl="node1" presStyleIdx="0" presStyleCnt="1"/>
      <dgm:spPr/>
      <dgm:t>
        <a:bodyPr/>
        <a:lstStyle/>
        <a:p>
          <a:endParaRPr lang="ru-RU"/>
        </a:p>
      </dgm:t>
    </dgm:pt>
    <dgm:pt modelId="{FE580909-D8F8-44E3-A210-7F5E2FD1B66C}" type="pres">
      <dgm:prSet presAssocID="{5F6509C8-4102-4998-8246-E4AAA101D8C2}" presName="childShape" presStyleCnt="0"/>
      <dgm:spPr/>
    </dgm:pt>
    <dgm:pt modelId="{3093F73B-E607-4E85-A07C-EABA39B77838}" type="pres">
      <dgm:prSet presAssocID="{18293EEB-8165-4AD4-AD71-25346C9F9925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4C11F55-5FFD-4B4B-9066-8F2BA2572F53}" type="pres">
      <dgm:prSet presAssocID="{BCCF0016-9FC5-4345-BD3F-733E39CCF042}" presName="childText" presStyleLbl="bgAcc1" presStyleIdx="0" presStyleCnt="2" custScaleX="276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5C303-6998-4B8B-8C64-5D52E7E062E4}" type="pres">
      <dgm:prSet presAssocID="{DE43D76E-D746-4619-B10F-56F0AFF5273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04B5369-1D36-4EA1-91A9-1BAA047A22B8}" type="pres">
      <dgm:prSet presAssocID="{13726F2D-BD54-42FA-A94A-E346ADABD6E4}" presName="childText" presStyleLbl="bgAcc1" presStyleIdx="1" presStyleCnt="2" custScaleX="276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C6B94-8883-445B-B41C-85BE9AE91AE3}" type="presOf" srcId="{BCCF0016-9FC5-4345-BD3F-733E39CCF042}" destId="{04C11F55-5FFD-4B4B-9066-8F2BA2572F53}" srcOrd="0" destOrd="0" presId="urn:microsoft.com/office/officeart/2005/8/layout/hierarchy3"/>
    <dgm:cxn modelId="{C1AF0703-2618-4697-88A9-3EAF08E5CDFC}" type="presOf" srcId="{18293EEB-8165-4AD4-AD71-25346C9F9925}" destId="{3093F73B-E607-4E85-A07C-EABA39B77838}" srcOrd="0" destOrd="0" presId="urn:microsoft.com/office/officeart/2005/8/layout/hierarchy3"/>
    <dgm:cxn modelId="{8E4B1423-BB63-4CCA-83C7-ECF0E62B1C53}" type="presOf" srcId="{5F6509C8-4102-4998-8246-E4AAA101D8C2}" destId="{A71EF8F2-C2C6-4707-A8A8-DB2B94CC33E2}" srcOrd="1" destOrd="0" presId="urn:microsoft.com/office/officeart/2005/8/layout/hierarchy3"/>
    <dgm:cxn modelId="{74726382-79BA-4BDA-9984-14D5B8145746}" type="presOf" srcId="{00126BF2-3805-4095-9CED-6CD97D728CFA}" destId="{89C9E1C5-4A7E-46C5-94F1-27D7E01BE995}" srcOrd="0" destOrd="0" presId="urn:microsoft.com/office/officeart/2005/8/layout/hierarchy3"/>
    <dgm:cxn modelId="{31B6BB35-2003-40AA-9E33-FC1FFCA76B74}" type="presOf" srcId="{13726F2D-BD54-42FA-A94A-E346ADABD6E4}" destId="{404B5369-1D36-4EA1-91A9-1BAA047A22B8}" srcOrd="0" destOrd="0" presId="urn:microsoft.com/office/officeart/2005/8/layout/hierarchy3"/>
    <dgm:cxn modelId="{0852AB56-B86C-4FDD-87C1-E3655086FD0A}" srcId="{5F6509C8-4102-4998-8246-E4AAA101D8C2}" destId="{BCCF0016-9FC5-4345-BD3F-733E39CCF042}" srcOrd="0" destOrd="0" parTransId="{18293EEB-8165-4AD4-AD71-25346C9F9925}" sibTransId="{5FC3C4DB-D48E-4B3F-93D8-30D9EDBEEB96}"/>
    <dgm:cxn modelId="{2C32ADFA-B603-43BF-9770-3F3F25EBD050}" srcId="{00126BF2-3805-4095-9CED-6CD97D728CFA}" destId="{5F6509C8-4102-4998-8246-E4AAA101D8C2}" srcOrd="0" destOrd="0" parTransId="{20823086-5F79-40E1-80C1-402E4AEE9226}" sibTransId="{9B220A2D-0D4B-4094-A9B1-DE96C9E978C2}"/>
    <dgm:cxn modelId="{D945B9CA-36B3-48C8-948C-746C2E12B6A3}" type="presOf" srcId="{DE43D76E-D746-4619-B10F-56F0AFF5273F}" destId="{AA05C303-6998-4B8B-8C64-5D52E7E062E4}" srcOrd="0" destOrd="0" presId="urn:microsoft.com/office/officeart/2005/8/layout/hierarchy3"/>
    <dgm:cxn modelId="{FC4542F0-65DD-43D5-8081-6D074348C380}" srcId="{5F6509C8-4102-4998-8246-E4AAA101D8C2}" destId="{13726F2D-BD54-42FA-A94A-E346ADABD6E4}" srcOrd="1" destOrd="0" parTransId="{DE43D76E-D746-4619-B10F-56F0AFF5273F}" sibTransId="{DAE84705-D4B2-4834-9916-58DC27AB3D6B}"/>
    <dgm:cxn modelId="{1B497001-A26A-450E-B227-3C491E6BAEB7}" type="presOf" srcId="{5F6509C8-4102-4998-8246-E4AAA101D8C2}" destId="{8BBBDE1C-F717-4D47-85F4-35C7EC6AE036}" srcOrd="0" destOrd="0" presId="urn:microsoft.com/office/officeart/2005/8/layout/hierarchy3"/>
    <dgm:cxn modelId="{95D68C3F-576A-4203-ACB0-0AEB92D19ECB}" type="presParOf" srcId="{89C9E1C5-4A7E-46C5-94F1-27D7E01BE995}" destId="{ACD251B3-32E3-4BDF-8F19-88BFC797E00B}" srcOrd="0" destOrd="0" presId="urn:microsoft.com/office/officeart/2005/8/layout/hierarchy3"/>
    <dgm:cxn modelId="{A7C6FCF8-1E7D-46CB-AD2F-6EEF51EA14A8}" type="presParOf" srcId="{ACD251B3-32E3-4BDF-8F19-88BFC797E00B}" destId="{3BEC7D51-2406-4FE6-93DD-333D1E262C35}" srcOrd="0" destOrd="0" presId="urn:microsoft.com/office/officeart/2005/8/layout/hierarchy3"/>
    <dgm:cxn modelId="{41EA5EF4-4CF6-4E8E-8AA3-13740383D4AD}" type="presParOf" srcId="{3BEC7D51-2406-4FE6-93DD-333D1E262C35}" destId="{8BBBDE1C-F717-4D47-85F4-35C7EC6AE036}" srcOrd="0" destOrd="0" presId="urn:microsoft.com/office/officeart/2005/8/layout/hierarchy3"/>
    <dgm:cxn modelId="{E963032F-5B00-4D17-81D3-9194B24D105F}" type="presParOf" srcId="{3BEC7D51-2406-4FE6-93DD-333D1E262C35}" destId="{A71EF8F2-C2C6-4707-A8A8-DB2B94CC33E2}" srcOrd="1" destOrd="0" presId="urn:microsoft.com/office/officeart/2005/8/layout/hierarchy3"/>
    <dgm:cxn modelId="{1F7DCB5E-04C6-4C5A-BC38-323CB12C5558}" type="presParOf" srcId="{ACD251B3-32E3-4BDF-8F19-88BFC797E00B}" destId="{FE580909-D8F8-44E3-A210-7F5E2FD1B66C}" srcOrd="1" destOrd="0" presId="urn:microsoft.com/office/officeart/2005/8/layout/hierarchy3"/>
    <dgm:cxn modelId="{BB3CB195-602A-4171-B7D9-9A07A09BF7B7}" type="presParOf" srcId="{FE580909-D8F8-44E3-A210-7F5E2FD1B66C}" destId="{3093F73B-E607-4E85-A07C-EABA39B77838}" srcOrd="0" destOrd="0" presId="urn:microsoft.com/office/officeart/2005/8/layout/hierarchy3"/>
    <dgm:cxn modelId="{426F09B0-6F78-4E1B-9EBD-B390F36D607A}" type="presParOf" srcId="{FE580909-D8F8-44E3-A210-7F5E2FD1B66C}" destId="{04C11F55-5FFD-4B4B-9066-8F2BA2572F53}" srcOrd="1" destOrd="0" presId="urn:microsoft.com/office/officeart/2005/8/layout/hierarchy3"/>
    <dgm:cxn modelId="{F6329376-0F0A-4117-98C6-698EDB1E8943}" type="presParOf" srcId="{FE580909-D8F8-44E3-A210-7F5E2FD1B66C}" destId="{AA05C303-6998-4B8B-8C64-5D52E7E062E4}" srcOrd="2" destOrd="0" presId="urn:microsoft.com/office/officeart/2005/8/layout/hierarchy3"/>
    <dgm:cxn modelId="{7859DD38-47C2-428C-A097-8FF8AF7C654E}" type="presParOf" srcId="{FE580909-D8F8-44E3-A210-7F5E2FD1B66C}" destId="{404B5369-1D36-4EA1-91A9-1BAA047A22B8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9E9E5-16A8-45B6-9314-AF793A18BC38}" type="doc">
      <dgm:prSet loTypeId="urn:microsoft.com/office/officeart/2005/8/layout/arrow3" loCatId="relationship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F41D65B-E579-4B9F-BDB2-E69673B1CE0F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захист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розміщують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в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банках,від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неефективного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банками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шахрайства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Інтересивкладників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захисту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тому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усіх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країнах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інфо-рмованості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вельми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недоста-тній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вони не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можливості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самостійно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оцінити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ризикберуть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на себе,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розміщуючи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в тому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іншому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банку;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32C1000-BCAC-468A-AC08-B39D64A7D046}" type="parTrans" cxnId="{8C8620D2-6310-41B7-957F-BA5BFD27CBA2}">
      <dgm:prSet/>
      <dgm:spPr/>
      <dgm:t>
        <a:bodyPr/>
        <a:lstStyle/>
        <a:p>
          <a:endParaRPr lang="ru-RU"/>
        </a:p>
      </dgm:t>
    </dgm:pt>
    <dgm:pt modelId="{A00ECE54-CB03-493F-8D8A-16A0E96164BC}" type="sibTrans" cxnId="{8C8620D2-6310-41B7-957F-BA5BFD27CBA2}">
      <dgm:prSet/>
      <dgm:spPr/>
      <dgm:t>
        <a:bodyPr/>
        <a:lstStyle/>
        <a:p>
          <a:endParaRPr lang="ru-RU"/>
        </a:p>
      </dgm:t>
    </dgm:pt>
    <dgm:pt modelId="{B5D05624-DF3B-4DC6-922E-D413A3399FFC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конкурентного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в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банківському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секторі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за-вдяки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знижуються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процентні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ставки  за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позичками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підви-щуються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процентні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ставки  за  депозитами,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розширюється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спектрбанківських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запроваджуються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новітні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банківські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технологіїтощо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C2DB84B-4168-4B68-89EB-19A7CBCF8100}" type="parTrans" cxnId="{78F22925-E1B1-4784-B1C1-8605FEA45CCE}">
      <dgm:prSet/>
      <dgm:spPr/>
      <dgm:t>
        <a:bodyPr/>
        <a:lstStyle/>
        <a:p>
          <a:endParaRPr lang="ru-RU"/>
        </a:p>
      </dgm:t>
    </dgm:pt>
    <dgm:pt modelId="{B19FB6A8-241D-4B78-A3ED-73ECD306F62B}" type="sibTrans" cxnId="{78F22925-E1B1-4784-B1C1-8605FEA45CCE}">
      <dgm:prSet/>
      <dgm:spPr/>
      <dgm:t>
        <a:bodyPr/>
        <a:lstStyle/>
        <a:p>
          <a:endParaRPr lang="ru-RU"/>
        </a:p>
      </dgm:t>
    </dgm:pt>
    <dgm:pt modelId="{4E657FD2-E025-4662-8767-A2E5BD413052}">
      <dgm:prSet/>
      <dgm:spPr/>
      <dgm:t>
        <a:bodyPr/>
        <a:lstStyle/>
        <a:p>
          <a:pPr rtl="0"/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81443A5-8986-452E-A7CA-4861CA01CD27}" type="parTrans" cxnId="{34B49B9D-98C1-4B7D-BF92-87149FDD623A}">
      <dgm:prSet/>
      <dgm:spPr/>
      <dgm:t>
        <a:bodyPr/>
        <a:lstStyle/>
        <a:p>
          <a:endParaRPr lang="ru-RU"/>
        </a:p>
      </dgm:t>
    </dgm:pt>
    <dgm:pt modelId="{BF4819A5-8C59-42E3-A16D-93C8CF3EEAE1}" type="sibTrans" cxnId="{34B49B9D-98C1-4B7D-BF92-87149FDD623A}">
      <dgm:prSet/>
      <dgm:spPr/>
      <dgm:t>
        <a:bodyPr/>
        <a:lstStyle/>
        <a:p>
          <a:endParaRPr lang="ru-RU"/>
        </a:p>
      </dgm:t>
    </dgm:pt>
    <dgm:pt modelId="{ED653B73-F28F-458A-9704-05A02EFB8FE5}" type="pres">
      <dgm:prSet presAssocID="{E159E9E5-16A8-45B6-9314-AF793A18BC3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070DF5-0AC4-4F03-89C3-FDE659126A7B}" type="pres">
      <dgm:prSet presAssocID="{E159E9E5-16A8-45B6-9314-AF793A18BC38}" presName="divider" presStyleLbl="fgShp" presStyleIdx="0" presStyleCnt="1" custLinFactNeighborX="0" custLinFactNeighborY="155"/>
      <dgm:spPr/>
    </dgm:pt>
    <dgm:pt modelId="{9636F2BC-5EA7-49EF-8AC9-9827A69918D5}" type="pres">
      <dgm:prSet presAssocID="{BF41D65B-E579-4B9F-BDB2-E69673B1CE0F}" presName="downArrow" presStyleLbl="node1" presStyleIdx="0" presStyleCnt="2"/>
      <dgm:spPr/>
    </dgm:pt>
    <dgm:pt modelId="{B8A4D7AA-6A33-4B34-8BD4-ADC8D3670BA6}" type="pres">
      <dgm:prSet presAssocID="{BF41D65B-E579-4B9F-BDB2-E69673B1CE0F}" presName="downArrowText" presStyleLbl="revTx" presStyleIdx="0" presStyleCnt="2" custScaleX="130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47E8E-0F7D-47AE-9384-50DBE6E42490}" type="pres">
      <dgm:prSet presAssocID="{B5D05624-DF3B-4DC6-922E-D413A3399FFC}" presName="upArrow" presStyleLbl="node1" presStyleIdx="1" presStyleCnt="2"/>
      <dgm:spPr/>
    </dgm:pt>
    <dgm:pt modelId="{F06881B7-7D63-4AB9-A7C3-83D6D2F8AFCE}" type="pres">
      <dgm:prSet presAssocID="{B5D05624-DF3B-4DC6-922E-D413A3399FFC}" presName="upArrowText" presStyleLbl="revTx" presStyleIdx="1" presStyleCnt="2" custScaleX="130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F24F2-B448-479F-8816-8F808195CB0E}" type="presOf" srcId="{BF41D65B-E579-4B9F-BDB2-E69673B1CE0F}" destId="{B8A4D7AA-6A33-4B34-8BD4-ADC8D3670BA6}" srcOrd="0" destOrd="0" presId="urn:microsoft.com/office/officeart/2005/8/layout/arrow3"/>
    <dgm:cxn modelId="{8C8620D2-6310-41B7-957F-BA5BFD27CBA2}" srcId="{E159E9E5-16A8-45B6-9314-AF793A18BC38}" destId="{BF41D65B-E579-4B9F-BDB2-E69673B1CE0F}" srcOrd="0" destOrd="0" parTransId="{732C1000-BCAC-468A-AC08-B39D64A7D046}" sibTransId="{A00ECE54-CB03-493F-8D8A-16A0E96164BC}"/>
    <dgm:cxn modelId="{78F22925-E1B1-4784-B1C1-8605FEA45CCE}" srcId="{E159E9E5-16A8-45B6-9314-AF793A18BC38}" destId="{B5D05624-DF3B-4DC6-922E-D413A3399FFC}" srcOrd="1" destOrd="0" parTransId="{BC2DB84B-4168-4B68-89EB-19A7CBCF8100}" sibTransId="{B19FB6A8-241D-4B78-A3ED-73ECD306F62B}"/>
    <dgm:cxn modelId="{34B49B9D-98C1-4B7D-BF92-87149FDD623A}" srcId="{E159E9E5-16A8-45B6-9314-AF793A18BC38}" destId="{4E657FD2-E025-4662-8767-A2E5BD413052}" srcOrd="2" destOrd="0" parTransId="{F81443A5-8986-452E-A7CA-4861CA01CD27}" sibTransId="{BF4819A5-8C59-42E3-A16D-93C8CF3EEAE1}"/>
    <dgm:cxn modelId="{EE56E431-121F-43CC-A99A-A291F94198D9}" type="presOf" srcId="{E159E9E5-16A8-45B6-9314-AF793A18BC38}" destId="{ED653B73-F28F-458A-9704-05A02EFB8FE5}" srcOrd="0" destOrd="0" presId="urn:microsoft.com/office/officeart/2005/8/layout/arrow3"/>
    <dgm:cxn modelId="{A351C619-31C2-4BF6-BA30-2B7056271340}" type="presOf" srcId="{B5D05624-DF3B-4DC6-922E-D413A3399FFC}" destId="{F06881B7-7D63-4AB9-A7C3-83D6D2F8AFCE}" srcOrd="0" destOrd="0" presId="urn:microsoft.com/office/officeart/2005/8/layout/arrow3"/>
    <dgm:cxn modelId="{330AC19B-9459-4219-926B-2AC71FB114D7}" type="presParOf" srcId="{ED653B73-F28F-458A-9704-05A02EFB8FE5}" destId="{F9070DF5-0AC4-4F03-89C3-FDE659126A7B}" srcOrd="0" destOrd="0" presId="urn:microsoft.com/office/officeart/2005/8/layout/arrow3"/>
    <dgm:cxn modelId="{1B50BE98-5678-4F4D-885E-EEF5A5DD94A6}" type="presParOf" srcId="{ED653B73-F28F-458A-9704-05A02EFB8FE5}" destId="{9636F2BC-5EA7-49EF-8AC9-9827A69918D5}" srcOrd="1" destOrd="0" presId="urn:microsoft.com/office/officeart/2005/8/layout/arrow3"/>
    <dgm:cxn modelId="{01EADDAF-3894-41A1-957C-A073DF4B4CF1}" type="presParOf" srcId="{ED653B73-F28F-458A-9704-05A02EFB8FE5}" destId="{B8A4D7AA-6A33-4B34-8BD4-ADC8D3670BA6}" srcOrd="2" destOrd="0" presId="urn:microsoft.com/office/officeart/2005/8/layout/arrow3"/>
    <dgm:cxn modelId="{51E628BB-DD9A-4667-827D-627F28297C8A}" type="presParOf" srcId="{ED653B73-F28F-458A-9704-05A02EFB8FE5}" destId="{FD047E8E-0F7D-47AE-9384-50DBE6E42490}" srcOrd="3" destOrd="0" presId="urn:microsoft.com/office/officeart/2005/8/layout/arrow3"/>
    <dgm:cxn modelId="{01AF2A9F-E03B-42E9-8F52-3A8FB3C476D7}" type="presParOf" srcId="{ED653B73-F28F-458A-9704-05A02EFB8FE5}" destId="{F06881B7-7D63-4AB9-A7C3-83D6D2F8AFCE}" srcOrd="4" destOrd="0" presId="urn:microsoft.com/office/officeart/2005/8/layout/arrow3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89D2AE9-BDF2-4D3A-8DD7-0884BFC0F262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D9C3B5F-DBE3-4FDA-B5A0-B77A7C8A39AC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перед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виконанням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запобігти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нераціональним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витратам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безгосподарності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незаконним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різним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втратам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контроль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запроваджується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етапі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реєстрації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ліцензування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починається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чіткого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вичерпного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необхідних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для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установами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 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порядку  та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терміну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Вимоги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вступного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стосуються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6ABE256-F665-45CA-8A35-03DB2A2804D7}" type="parTrans" cxnId="{2F95AE3F-06C4-4914-AED7-49F96D2F948C}">
      <dgm:prSet/>
      <dgm:spPr/>
      <dgm:t>
        <a:bodyPr/>
        <a:lstStyle/>
        <a:p>
          <a:endParaRPr lang="ru-RU"/>
        </a:p>
      </dgm:t>
    </dgm:pt>
    <dgm:pt modelId="{3788AB97-50AB-4551-98C3-C02CABB186B9}" type="sibTrans" cxnId="{2F95AE3F-06C4-4914-AED7-49F96D2F948C}">
      <dgm:prSet/>
      <dgm:spPr/>
      <dgm:t>
        <a:bodyPr/>
        <a:lstStyle/>
        <a:p>
          <a:endParaRPr lang="ru-RU"/>
        </a:p>
      </dgm:t>
    </dgm:pt>
    <dgm:pt modelId="{F0933AEC-F2B1-4536-B812-D7E1A67EFA52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вступних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умов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обсягу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джерел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внесків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статутних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фондів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та складу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учасників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1C11500-B70F-429E-9AFB-3B9E430CA554}" type="parTrans" cxnId="{143371D6-A407-4042-A240-F20FC041F453}">
      <dgm:prSet/>
      <dgm:spPr/>
      <dgm:t>
        <a:bodyPr/>
        <a:lstStyle/>
        <a:p>
          <a:endParaRPr lang="ru-RU"/>
        </a:p>
      </dgm:t>
    </dgm:pt>
    <dgm:pt modelId="{54085F8D-FF9D-4A73-825D-2CC64738F5FE}" type="sibTrans" cxnId="{143371D6-A407-4042-A240-F20FC041F453}">
      <dgm:prSet/>
      <dgm:spPr/>
      <dgm:t>
        <a:bodyPr/>
        <a:lstStyle/>
        <a:p>
          <a:endParaRPr lang="ru-RU"/>
        </a:p>
      </dgm:t>
    </dgm:pt>
    <dgm:pt modelId="{D3DF6266-2E2F-4394-9EE5-31BC67B5D33D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кваліфікаційних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та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професійних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якостей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вищої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середньої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ланок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банками;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BFA6E5B-EC50-4639-B1DC-960D00C36E31}" type="parTrans" cxnId="{F6C6F559-399A-48F5-B7B0-3D15060CEC4D}">
      <dgm:prSet/>
      <dgm:spPr/>
      <dgm:t>
        <a:bodyPr/>
        <a:lstStyle/>
        <a:p>
          <a:endParaRPr lang="ru-RU"/>
        </a:p>
      </dgm:t>
    </dgm:pt>
    <dgm:pt modelId="{57468503-7EF5-4667-BA0E-78B34657511C}" type="sibTrans" cxnId="{F6C6F559-399A-48F5-B7B0-3D15060CEC4D}">
      <dgm:prSet/>
      <dgm:spPr/>
      <dgm:t>
        <a:bodyPr/>
        <a:lstStyle/>
        <a:p>
          <a:endParaRPr lang="ru-RU"/>
        </a:p>
      </dgm:t>
    </dgm:pt>
    <dgm:pt modelId="{2BFDC0BC-9062-495F-87C3-9C028226B63F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акціонерів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учасників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);·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технічних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C5710C5-45DE-42CD-ACAB-5B7A75B4E1E4}" type="parTrans" cxnId="{E58EBFA7-FFAE-49F4-ACF6-1EB493B1D86F}">
      <dgm:prSet/>
      <dgm:spPr/>
      <dgm:t>
        <a:bodyPr/>
        <a:lstStyle/>
        <a:p>
          <a:endParaRPr lang="ru-RU"/>
        </a:p>
      </dgm:t>
    </dgm:pt>
    <dgm:pt modelId="{CE856222-B605-47C9-9264-7E285C2FE30E}" type="sibTrans" cxnId="{E58EBFA7-FFAE-49F4-ACF6-1EB493B1D86F}">
      <dgm:prSet/>
      <dgm:spPr/>
      <dgm:t>
        <a:bodyPr/>
        <a:lstStyle/>
        <a:p>
          <a:endParaRPr lang="ru-RU"/>
        </a:p>
      </dgm:t>
    </dgm:pt>
    <dgm:pt modelId="{B7B7009C-7EBA-4C33-B268-3A6D4FF16951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умов, за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відмовляє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наданні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ліцензії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3C955EB-EFBA-4B20-BE58-750F69161A89}" type="parTrans" cxnId="{5C23E2FC-751D-462E-9CE5-D3D49B576D63}">
      <dgm:prSet/>
      <dgm:spPr/>
      <dgm:t>
        <a:bodyPr/>
        <a:lstStyle/>
        <a:p>
          <a:endParaRPr lang="ru-RU"/>
        </a:p>
      </dgm:t>
    </dgm:pt>
    <dgm:pt modelId="{2C897F19-FACF-44C4-AF1E-4B62F7390F45}" type="sibTrans" cxnId="{5C23E2FC-751D-462E-9CE5-D3D49B576D63}">
      <dgm:prSet/>
      <dgm:spPr/>
      <dgm:t>
        <a:bodyPr/>
        <a:lstStyle/>
        <a:p>
          <a:endParaRPr lang="ru-RU"/>
        </a:p>
      </dgm:t>
    </dgm:pt>
    <dgm:pt modelId="{E8DC5CCE-F3A9-42EE-A6D9-2510BBB474DD}">
      <dgm:prSet custT="1"/>
      <dgm:spPr/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· умов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9E0AA36-EF03-4127-8AA0-1F043456880A}" type="parTrans" cxnId="{5470C018-849D-427D-9F76-80E1BC970A65}">
      <dgm:prSet/>
      <dgm:spPr/>
      <dgm:t>
        <a:bodyPr/>
        <a:lstStyle/>
        <a:p>
          <a:endParaRPr lang="ru-RU"/>
        </a:p>
      </dgm:t>
    </dgm:pt>
    <dgm:pt modelId="{6784B483-A266-42E1-BBEE-6E15FC3C04D9}" type="sibTrans" cxnId="{5470C018-849D-427D-9F76-80E1BC970A65}">
      <dgm:prSet/>
      <dgm:spPr/>
      <dgm:t>
        <a:bodyPr/>
        <a:lstStyle/>
        <a:p>
          <a:endParaRPr lang="ru-RU"/>
        </a:p>
      </dgm:t>
    </dgm:pt>
    <dgm:pt modelId="{59B6A107-5DC5-4C28-9247-2DDAD06A5462}" type="pres">
      <dgm:prSet presAssocID="{D89D2AE9-BDF2-4D3A-8DD7-0884BFC0F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CD436F-F7B5-4CF0-BCBD-F88FAD1885CE}" type="pres">
      <dgm:prSet presAssocID="{FD9C3B5F-DBE3-4FDA-B5A0-B77A7C8A39AC}" presName="parentText" presStyleLbl="node1" presStyleIdx="0" presStyleCnt="6" custScaleY="180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97A18-D894-4CAC-91BB-BCC3CA314F17}" type="pres">
      <dgm:prSet presAssocID="{3788AB97-50AB-4551-98C3-C02CABB186B9}" presName="spacer" presStyleCnt="0"/>
      <dgm:spPr/>
    </dgm:pt>
    <dgm:pt modelId="{EDB63CC4-E71E-4127-98E1-AACA45CEB31D}" type="pres">
      <dgm:prSet presAssocID="{F0933AEC-F2B1-4536-B812-D7E1A67EFA5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AE431-1DC6-42A9-AB78-97E6C3FC555C}" type="pres">
      <dgm:prSet presAssocID="{54085F8D-FF9D-4A73-825D-2CC64738F5FE}" presName="spacer" presStyleCnt="0"/>
      <dgm:spPr/>
    </dgm:pt>
    <dgm:pt modelId="{49106D69-58B9-456A-B535-401FC6C06364}" type="pres">
      <dgm:prSet presAssocID="{D3DF6266-2E2F-4394-9EE5-31BC67B5D33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077D0-2C3B-4414-944A-927D3B6D6704}" type="pres">
      <dgm:prSet presAssocID="{57468503-7EF5-4667-BA0E-78B34657511C}" presName="spacer" presStyleCnt="0"/>
      <dgm:spPr/>
    </dgm:pt>
    <dgm:pt modelId="{429A0004-BC1E-400B-98D0-0C51367C3846}" type="pres">
      <dgm:prSet presAssocID="{2BFDC0BC-9062-495F-87C3-9C028226B63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2D4CD-E888-4AC7-AD2D-264A7893A7ED}" type="pres">
      <dgm:prSet presAssocID="{CE856222-B605-47C9-9264-7E285C2FE30E}" presName="spacer" presStyleCnt="0"/>
      <dgm:spPr/>
    </dgm:pt>
    <dgm:pt modelId="{84B5A94F-590F-4EE7-BDE3-3934F338D153}" type="pres">
      <dgm:prSet presAssocID="{B7B7009C-7EBA-4C33-B268-3A6D4FF1695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16A41-409C-4B9B-B848-17B334EFBB43}" type="pres">
      <dgm:prSet presAssocID="{2C897F19-FACF-44C4-AF1E-4B62F7390F45}" presName="spacer" presStyleCnt="0"/>
      <dgm:spPr/>
    </dgm:pt>
    <dgm:pt modelId="{E27775CD-3970-4B1C-A18E-6AB41F3F0A6D}" type="pres">
      <dgm:prSet presAssocID="{E8DC5CCE-F3A9-42EE-A6D9-2510BBB474D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88CAC5-AB14-4B47-ACE0-D64A48707184}" type="presOf" srcId="{2BFDC0BC-9062-495F-87C3-9C028226B63F}" destId="{429A0004-BC1E-400B-98D0-0C51367C3846}" srcOrd="0" destOrd="0" presId="urn:microsoft.com/office/officeart/2005/8/layout/vList2"/>
    <dgm:cxn modelId="{F6C6F559-399A-48F5-B7B0-3D15060CEC4D}" srcId="{D89D2AE9-BDF2-4D3A-8DD7-0884BFC0F262}" destId="{D3DF6266-2E2F-4394-9EE5-31BC67B5D33D}" srcOrd="2" destOrd="0" parTransId="{ABFA6E5B-EC50-4639-B1DC-960D00C36E31}" sibTransId="{57468503-7EF5-4667-BA0E-78B34657511C}"/>
    <dgm:cxn modelId="{5C23E2FC-751D-462E-9CE5-D3D49B576D63}" srcId="{D89D2AE9-BDF2-4D3A-8DD7-0884BFC0F262}" destId="{B7B7009C-7EBA-4C33-B268-3A6D4FF16951}" srcOrd="4" destOrd="0" parTransId="{B3C955EB-EFBA-4B20-BE58-750F69161A89}" sibTransId="{2C897F19-FACF-44C4-AF1E-4B62F7390F45}"/>
    <dgm:cxn modelId="{8970DA18-B2F0-411A-BC7C-3841FCEF0553}" type="presOf" srcId="{E8DC5CCE-F3A9-42EE-A6D9-2510BBB474DD}" destId="{E27775CD-3970-4B1C-A18E-6AB41F3F0A6D}" srcOrd="0" destOrd="0" presId="urn:microsoft.com/office/officeart/2005/8/layout/vList2"/>
    <dgm:cxn modelId="{96966CD6-C77E-4923-B172-7DB6A6EAE247}" type="presOf" srcId="{F0933AEC-F2B1-4536-B812-D7E1A67EFA52}" destId="{EDB63CC4-E71E-4127-98E1-AACA45CEB31D}" srcOrd="0" destOrd="0" presId="urn:microsoft.com/office/officeart/2005/8/layout/vList2"/>
    <dgm:cxn modelId="{D6F97B26-2901-42A3-BA57-1C06AA5CF6EE}" type="presOf" srcId="{B7B7009C-7EBA-4C33-B268-3A6D4FF16951}" destId="{84B5A94F-590F-4EE7-BDE3-3934F338D153}" srcOrd="0" destOrd="0" presId="urn:microsoft.com/office/officeart/2005/8/layout/vList2"/>
    <dgm:cxn modelId="{143371D6-A407-4042-A240-F20FC041F453}" srcId="{D89D2AE9-BDF2-4D3A-8DD7-0884BFC0F262}" destId="{F0933AEC-F2B1-4536-B812-D7E1A67EFA52}" srcOrd="1" destOrd="0" parTransId="{01C11500-B70F-429E-9AFB-3B9E430CA554}" sibTransId="{54085F8D-FF9D-4A73-825D-2CC64738F5FE}"/>
    <dgm:cxn modelId="{5470C018-849D-427D-9F76-80E1BC970A65}" srcId="{D89D2AE9-BDF2-4D3A-8DD7-0884BFC0F262}" destId="{E8DC5CCE-F3A9-42EE-A6D9-2510BBB474DD}" srcOrd="5" destOrd="0" parTransId="{19E0AA36-EF03-4127-8AA0-1F043456880A}" sibTransId="{6784B483-A266-42E1-BBEE-6E15FC3C04D9}"/>
    <dgm:cxn modelId="{E58EBFA7-FFAE-49F4-ACF6-1EB493B1D86F}" srcId="{D89D2AE9-BDF2-4D3A-8DD7-0884BFC0F262}" destId="{2BFDC0BC-9062-495F-87C3-9C028226B63F}" srcOrd="3" destOrd="0" parTransId="{2C5710C5-45DE-42CD-ACAB-5B7A75B4E1E4}" sibTransId="{CE856222-B605-47C9-9264-7E285C2FE30E}"/>
    <dgm:cxn modelId="{182BC80F-7AF9-4EE9-9358-448E303B02ED}" type="presOf" srcId="{FD9C3B5F-DBE3-4FDA-B5A0-B77A7C8A39AC}" destId="{EECD436F-F7B5-4CF0-BCBD-F88FAD1885CE}" srcOrd="0" destOrd="0" presId="urn:microsoft.com/office/officeart/2005/8/layout/vList2"/>
    <dgm:cxn modelId="{779A857E-ECF3-4561-B8A1-03E93AFD7DE1}" type="presOf" srcId="{D3DF6266-2E2F-4394-9EE5-31BC67B5D33D}" destId="{49106D69-58B9-456A-B535-401FC6C06364}" srcOrd="0" destOrd="0" presId="urn:microsoft.com/office/officeart/2005/8/layout/vList2"/>
    <dgm:cxn modelId="{2F95AE3F-06C4-4914-AED7-49F96D2F948C}" srcId="{D89D2AE9-BDF2-4D3A-8DD7-0884BFC0F262}" destId="{FD9C3B5F-DBE3-4FDA-B5A0-B77A7C8A39AC}" srcOrd="0" destOrd="0" parTransId="{86ABE256-F665-45CA-8A35-03DB2A2804D7}" sibTransId="{3788AB97-50AB-4551-98C3-C02CABB186B9}"/>
    <dgm:cxn modelId="{B53B98F2-2904-4A79-8125-145CA7646DFC}" type="presOf" srcId="{D89D2AE9-BDF2-4D3A-8DD7-0884BFC0F262}" destId="{59B6A107-5DC5-4C28-9247-2DDAD06A5462}" srcOrd="0" destOrd="0" presId="urn:microsoft.com/office/officeart/2005/8/layout/vList2"/>
    <dgm:cxn modelId="{2327F465-0D66-4FF3-B405-5DF334C13356}" type="presParOf" srcId="{59B6A107-5DC5-4C28-9247-2DDAD06A5462}" destId="{EECD436F-F7B5-4CF0-BCBD-F88FAD1885CE}" srcOrd="0" destOrd="0" presId="urn:microsoft.com/office/officeart/2005/8/layout/vList2"/>
    <dgm:cxn modelId="{4DE1917E-8ACD-4591-B039-600361518F36}" type="presParOf" srcId="{59B6A107-5DC5-4C28-9247-2DDAD06A5462}" destId="{00297A18-D894-4CAC-91BB-BCC3CA314F17}" srcOrd="1" destOrd="0" presId="urn:microsoft.com/office/officeart/2005/8/layout/vList2"/>
    <dgm:cxn modelId="{1DF24DE4-CF8F-4E55-A4C1-CD5334E21462}" type="presParOf" srcId="{59B6A107-5DC5-4C28-9247-2DDAD06A5462}" destId="{EDB63CC4-E71E-4127-98E1-AACA45CEB31D}" srcOrd="2" destOrd="0" presId="urn:microsoft.com/office/officeart/2005/8/layout/vList2"/>
    <dgm:cxn modelId="{867FCD97-BA8F-472D-9ECE-723C7E414082}" type="presParOf" srcId="{59B6A107-5DC5-4C28-9247-2DDAD06A5462}" destId="{F79AE431-1DC6-42A9-AB78-97E6C3FC555C}" srcOrd="3" destOrd="0" presId="urn:microsoft.com/office/officeart/2005/8/layout/vList2"/>
    <dgm:cxn modelId="{6C469C30-8615-4A83-9AEF-15AF0CEE0508}" type="presParOf" srcId="{59B6A107-5DC5-4C28-9247-2DDAD06A5462}" destId="{49106D69-58B9-456A-B535-401FC6C06364}" srcOrd="4" destOrd="0" presId="urn:microsoft.com/office/officeart/2005/8/layout/vList2"/>
    <dgm:cxn modelId="{6D8106D4-A475-487B-9995-9B8029B3C6BC}" type="presParOf" srcId="{59B6A107-5DC5-4C28-9247-2DDAD06A5462}" destId="{E4E077D0-2C3B-4414-944A-927D3B6D6704}" srcOrd="5" destOrd="0" presId="urn:microsoft.com/office/officeart/2005/8/layout/vList2"/>
    <dgm:cxn modelId="{2054C745-1DB7-43B3-B474-8251678B0E4D}" type="presParOf" srcId="{59B6A107-5DC5-4C28-9247-2DDAD06A5462}" destId="{429A0004-BC1E-400B-98D0-0C51367C3846}" srcOrd="6" destOrd="0" presId="urn:microsoft.com/office/officeart/2005/8/layout/vList2"/>
    <dgm:cxn modelId="{A8582CC6-5D52-481D-9025-94EC6F5F781C}" type="presParOf" srcId="{59B6A107-5DC5-4C28-9247-2DDAD06A5462}" destId="{6672D4CD-E888-4AC7-AD2D-264A7893A7ED}" srcOrd="7" destOrd="0" presId="urn:microsoft.com/office/officeart/2005/8/layout/vList2"/>
    <dgm:cxn modelId="{4DA61EBB-FB56-47C8-B50B-C5C2762A9FA3}" type="presParOf" srcId="{59B6A107-5DC5-4C28-9247-2DDAD06A5462}" destId="{84B5A94F-590F-4EE7-BDE3-3934F338D153}" srcOrd="8" destOrd="0" presId="urn:microsoft.com/office/officeart/2005/8/layout/vList2"/>
    <dgm:cxn modelId="{EB07D8A6-C635-4922-A36D-40CE6D3CD0A5}" type="presParOf" srcId="{59B6A107-5DC5-4C28-9247-2DDAD06A5462}" destId="{8A216A41-409C-4B9B-B848-17B334EFBB43}" srcOrd="9" destOrd="0" presId="urn:microsoft.com/office/officeart/2005/8/layout/vList2"/>
    <dgm:cxn modelId="{96142BD7-D2EA-4AA1-B088-A2329C552688}" type="presParOf" srcId="{59B6A107-5DC5-4C28-9247-2DDAD06A5462}" destId="{E27775CD-3970-4B1C-A18E-6AB41F3F0A6D}" srcOrd="10" destOrd="0" presId="urn:microsoft.com/office/officeart/2005/8/layout/vList2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A6173D7-8F2B-4325-A893-0A1F3292CD52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745E65E3-328A-4D5D-A1C1-8745614B2530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Попередній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контроль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запроваджується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захисту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до Закону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“Про банки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” та Закону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“Про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банк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”.  У  рамках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виду контролю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встановлює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обов’язкові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A14296C-8AB4-4700-BE7D-73EECDE1FB3B}" type="parTrans" cxnId="{53616B1A-A767-4B71-8340-EA69F4B59E09}">
      <dgm:prSet/>
      <dgm:spPr/>
      <dgm:t>
        <a:bodyPr/>
        <a:lstStyle/>
        <a:p>
          <a:endParaRPr lang="ru-RU"/>
        </a:p>
      </dgm:t>
    </dgm:pt>
    <dgm:pt modelId="{6D099662-11D2-4315-9B12-006DD5FE00DE}" type="sibTrans" cxnId="{53616B1A-A767-4B71-8340-EA69F4B59E09}">
      <dgm:prSet/>
      <dgm:spPr/>
      <dgm:t>
        <a:bodyPr/>
        <a:lstStyle/>
        <a:p>
          <a:endParaRPr lang="ru-RU"/>
        </a:p>
      </dgm:t>
    </dgm:pt>
    <dgm:pt modelId="{39921A17-15F3-4E77-845F-7057B63A8F7B}" type="pres">
      <dgm:prSet presAssocID="{CA6173D7-8F2B-4325-A893-0A1F3292CD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062A4-7C0A-415F-BD9D-093296ED526F}" type="pres">
      <dgm:prSet presAssocID="{745E65E3-328A-4D5D-A1C1-8745614B25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616B1A-A767-4B71-8340-EA69F4B59E09}" srcId="{CA6173D7-8F2B-4325-A893-0A1F3292CD52}" destId="{745E65E3-328A-4D5D-A1C1-8745614B2530}" srcOrd="0" destOrd="0" parTransId="{8A14296C-8AB4-4700-BE7D-73EECDE1FB3B}" sibTransId="{6D099662-11D2-4315-9B12-006DD5FE00DE}"/>
    <dgm:cxn modelId="{C5ADF4B9-FE7E-4A70-AB33-D745C21E384C}" type="presOf" srcId="{CA6173D7-8F2B-4325-A893-0A1F3292CD52}" destId="{39921A17-15F3-4E77-845F-7057B63A8F7B}" srcOrd="0" destOrd="0" presId="urn:microsoft.com/office/officeart/2005/8/layout/vList2"/>
    <dgm:cxn modelId="{74BA4800-CFB2-4EB8-B4B4-883D2CC06306}" type="presOf" srcId="{745E65E3-328A-4D5D-A1C1-8745614B2530}" destId="{D88062A4-7C0A-415F-BD9D-093296ED526F}" srcOrd="0" destOrd="0" presId="urn:microsoft.com/office/officeart/2005/8/layout/vList2"/>
    <dgm:cxn modelId="{4FFA46B9-9BD5-480E-8D98-E158FD6D53ED}" type="presParOf" srcId="{39921A17-15F3-4E77-845F-7057B63A8F7B}" destId="{D88062A4-7C0A-415F-BD9D-093296ED526F}" srcOrd="0" destOrd="0" presId="urn:microsoft.com/office/officeart/2005/8/layout/vList2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92C70AB-5F98-485E-8112-C6DA88B79956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3C8A650F-F84A-4160-8E31-6DD7E10EE7E1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Поточний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контроль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метою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ризиків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притаманних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безпеки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достовірності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банком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 банки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нормативно-правових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F78FEE5-1760-4761-8563-01D1C62526E9}" type="parTrans" cxnId="{5C0CB88A-46ED-4829-A96A-222753A8EBA3}">
      <dgm:prSet/>
      <dgm:spPr/>
      <dgm:t>
        <a:bodyPr/>
        <a:lstStyle/>
        <a:p>
          <a:endParaRPr lang="ru-RU"/>
        </a:p>
      </dgm:t>
    </dgm:pt>
    <dgm:pt modelId="{9F1E3B1A-0FB8-49D3-BECD-FBBFD5CA6268}" type="sibTrans" cxnId="{5C0CB88A-46ED-4829-A96A-222753A8EBA3}">
      <dgm:prSet/>
      <dgm:spPr/>
      <dgm:t>
        <a:bodyPr/>
        <a:lstStyle/>
        <a:p>
          <a:endParaRPr lang="ru-RU"/>
        </a:p>
      </dgm:t>
    </dgm:pt>
    <dgm:pt modelId="{4CB97D3A-7266-4B39-9754-54648D6DB9BC}" type="pres">
      <dgm:prSet presAssocID="{292C70AB-5F98-485E-8112-C6DA88B799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9DA8D-DA6E-44C8-A6E4-2A383505A7E5}" type="pres">
      <dgm:prSet presAssocID="{3C8A650F-F84A-4160-8E31-6DD7E10EE7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E5076-1449-4985-9FE3-DA0A8D69A455}" type="presOf" srcId="{3C8A650F-F84A-4160-8E31-6DD7E10EE7E1}" destId="{4E09DA8D-DA6E-44C8-A6E4-2A383505A7E5}" srcOrd="0" destOrd="0" presId="urn:microsoft.com/office/officeart/2005/8/layout/vList2"/>
    <dgm:cxn modelId="{5C0CB88A-46ED-4829-A96A-222753A8EBA3}" srcId="{292C70AB-5F98-485E-8112-C6DA88B79956}" destId="{3C8A650F-F84A-4160-8E31-6DD7E10EE7E1}" srcOrd="0" destOrd="0" parTransId="{1F78FEE5-1760-4761-8563-01D1C62526E9}" sibTransId="{9F1E3B1A-0FB8-49D3-BECD-FBBFD5CA6268}"/>
    <dgm:cxn modelId="{C1B36030-D96E-4447-91A7-3E136B5B87CF}" type="presOf" srcId="{292C70AB-5F98-485E-8112-C6DA88B79956}" destId="{4CB97D3A-7266-4B39-9754-54648D6DB9BC}" srcOrd="0" destOrd="0" presId="urn:microsoft.com/office/officeart/2005/8/layout/vList2"/>
    <dgm:cxn modelId="{8FD7C573-0CCF-4328-BF7F-426CA2693B47}" type="presParOf" srcId="{4CB97D3A-7266-4B39-9754-54648D6DB9BC}" destId="{4E09DA8D-DA6E-44C8-A6E4-2A383505A7E5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5D24F-4848-49D2-86C2-03C6C0DA818C}" type="doc">
      <dgm:prSet loTypeId="urn:microsoft.com/office/officeart/2005/8/layout/arrow3" loCatId="relationship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B7D1065-495A-4BC4-A15D-2255AAD636F2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прозорості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сектора  в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ціломуі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кожного банку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окремо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відкритості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базується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удо-сконаленні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в  банках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наближенні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довимог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випливають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досвіду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міжнародної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практики;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FC635FD-B5BF-4224-A039-B19B70C00F02}" type="parTrans" cxnId="{C759E7C8-27EE-4D13-AA2E-1A365B87704E}">
      <dgm:prSet/>
      <dgm:spPr/>
      <dgm:t>
        <a:bodyPr/>
        <a:lstStyle/>
        <a:p>
          <a:endParaRPr lang="ru-RU"/>
        </a:p>
      </dgm:t>
    </dgm:pt>
    <dgm:pt modelId="{6C2C548B-821F-40C2-8CD1-AA1C2280D860}" type="sibTrans" cxnId="{C759E7C8-27EE-4D13-AA2E-1A365B87704E}">
      <dgm:prSet/>
      <dgm:spPr/>
      <dgm:t>
        <a:bodyPr/>
        <a:lstStyle/>
        <a:p>
          <a:endParaRPr lang="ru-RU"/>
        </a:p>
      </dgm:t>
    </dgm:pt>
    <dgm:pt modelId="{7282715C-0FFD-4844-B3DD-B1EBB0A0A849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підтримування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необхідного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рівня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стандартизації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професіоналізмув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банківському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секторі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ефективної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запровадження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технологічних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нововведень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в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інтересах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спожива-чів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96E8020-EF62-49D0-B532-B6FA8AAA38AE}" type="parTrans" cxnId="{0D9A1BFB-3481-43DA-925E-B5A494E8C65B}">
      <dgm:prSet/>
      <dgm:spPr/>
      <dgm:t>
        <a:bodyPr/>
        <a:lstStyle/>
        <a:p>
          <a:endParaRPr lang="ru-RU"/>
        </a:p>
      </dgm:t>
    </dgm:pt>
    <dgm:pt modelId="{2CEE5BF8-DE3E-47B0-B664-66A0E06DF3C3}" type="sibTrans" cxnId="{0D9A1BFB-3481-43DA-925E-B5A494E8C65B}">
      <dgm:prSet/>
      <dgm:spPr/>
      <dgm:t>
        <a:bodyPr/>
        <a:lstStyle/>
        <a:p>
          <a:endParaRPr lang="ru-RU"/>
        </a:p>
      </dgm:t>
    </dgm:pt>
    <dgm:pt modelId="{287611E5-8473-4648-AD04-3F695A510E02}">
      <dgm:prSet/>
      <dgm:spPr/>
      <dgm:t>
        <a:bodyPr/>
        <a:lstStyle/>
        <a:p>
          <a:pPr rtl="0"/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96D5B35-1DC4-4481-89D5-092773F66BAB}" type="parTrans" cxnId="{3E120037-EAAE-416B-8085-D5AF895A1B99}">
      <dgm:prSet/>
      <dgm:spPr/>
      <dgm:t>
        <a:bodyPr/>
        <a:lstStyle/>
        <a:p>
          <a:endParaRPr lang="ru-RU"/>
        </a:p>
      </dgm:t>
    </dgm:pt>
    <dgm:pt modelId="{3DACCB81-6933-4824-934C-B26BEF7FA386}" type="sibTrans" cxnId="{3E120037-EAAE-416B-8085-D5AF895A1B99}">
      <dgm:prSet/>
      <dgm:spPr/>
      <dgm:t>
        <a:bodyPr/>
        <a:lstStyle/>
        <a:p>
          <a:endParaRPr lang="ru-RU"/>
        </a:p>
      </dgm:t>
    </dgm:pt>
    <dgm:pt modelId="{E9422970-5F80-46E2-AB9F-C0DA9FF26EE7}" type="pres">
      <dgm:prSet presAssocID="{6905D24F-4848-49D2-86C2-03C6C0DA818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44926-4F0A-4DB9-A815-7E1099F52989}" type="pres">
      <dgm:prSet presAssocID="{6905D24F-4848-49D2-86C2-03C6C0DA818C}" presName="divider" presStyleLbl="fgShp" presStyleIdx="0" presStyleCnt="1"/>
      <dgm:spPr/>
    </dgm:pt>
    <dgm:pt modelId="{669AE55F-0CFB-4CC3-870A-F7C90834ADE9}" type="pres">
      <dgm:prSet presAssocID="{2B7D1065-495A-4BC4-A15D-2255AAD636F2}" presName="downArrow" presStyleLbl="node1" presStyleIdx="0" presStyleCnt="2"/>
      <dgm:spPr/>
    </dgm:pt>
    <dgm:pt modelId="{9EF86722-8934-43DE-9C03-20B85F792AC6}" type="pres">
      <dgm:prSet presAssocID="{2B7D1065-495A-4BC4-A15D-2255AAD636F2}" presName="downArrowText" presStyleLbl="revTx" presStyleIdx="0" presStyleCnt="2" custScaleX="122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23602-66E5-4EDF-96ED-571C2F14AC2B}" type="pres">
      <dgm:prSet presAssocID="{7282715C-0FFD-4844-B3DD-B1EBB0A0A849}" presName="upArrow" presStyleLbl="node1" presStyleIdx="1" presStyleCnt="2"/>
      <dgm:spPr/>
    </dgm:pt>
    <dgm:pt modelId="{2344E61B-C13A-4C70-929C-CC94163BB83A}" type="pres">
      <dgm:prSet presAssocID="{7282715C-0FFD-4844-B3DD-B1EBB0A0A849}" presName="upArrowText" presStyleLbl="revTx" presStyleIdx="1" presStyleCnt="2" custScaleX="122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120037-EAAE-416B-8085-D5AF895A1B99}" srcId="{6905D24F-4848-49D2-86C2-03C6C0DA818C}" destId="{287611E5-8473-4648-AD04-3F695A510E02}" srcOrd="2" destOrd="0" parTransId="{B96D5B35-1DC4-4481-89D5-092773F66BAB}" sibTransId="{3DACCB81-6933-4824-934C-B26BEF7FA386}"/>
    <dgm:cxn modelId="{C759E7C8-27EE-4D13-AA2E-1A365B87704E}" srcId="{6905D24F-4848-49D2-86C2-03C6C0DA818C}" destId="{2B7D1065-495A-4BC4-A15D-2255AAD636F2}" srcOrd="0" destOrd="0" parTransId="{9FC635FD-B5BF-4224-A039-B19B70C00F02}" sibTransId="{6C2C548B-821F-40C2-8CD1-AA1C2280D860}"/>
    <dgm:cxn modelId="{553A7E20-1335-4B84-BE58-871BA7B8B511}" type="presOf" srcId="{7282715C-0FFD-4844-B3DD-B1EBB0A0A849}" destId="{2344E61B-C13A-4C70-929C-CC94163BB83A}" srcOrd="0" destOrd="0" presId="urn:microsoft.com/office/officeart/2005/8/layout/arrow3"/>
    <dgm:cxn modelId="{F803DD7E-F82F-4D32-80EC-CED84EF39C12}" type="presOf" srcId="{6905D24F-4848-49D2-86C2-03C6C0DA818C}" destId="{E9422970-5F80-46E2-AB9F-C0DA9FF26EE7}" srcOrd="0" destOrd="0" presId="urn:microsoft.com/office/officeart/2005/8/layout/arrow3"/>
    <dgm:cxn modelId="{1142E6B5-5727-465C-B5D6-BF5E54AEF31F}" type="presOf" srcId="{2B7D1065-495A-4BC4-A15D-2255AAD636F2}" destId="{9EF86722-8934-43DE-9C03-20B85F792AC6}" srcOrd="0" destOrd="0" presId="urn:microsoft.com/office/officeart/2005/8/layout/arrow3"/>
    <dgm:cxn modelId="{0D9A1BFB-3481-43DA-925E-B5A494E8C65B}" srcId="{6905D24F-4848-49D2-86C2-03C6C0DA818C}" destId="{7282715C-0FFD-4844-B3DD-B1EBB0A0A849}" srcOrd="1" destOrd="0" parTransId="{396E8020-EF62-49D0-B532-B6FA8AAA38AE}" sibTransId="{2CEE5BF8-DE3E-47B0-B664-66A0E06DF3C3}"/>
    <dgm:cxn modelId="{0331A47D-1CA2-4B73-9165-28AA9BE10507}" type="presParOf" srcId="{E9422970-5F80-46E2-AB9F-C0DA9FF26EE7}" destId="{CEC44926-4F0A-4DB9-A815-7E1099F52989}" srcOrd="0" destOrd="0" presId="urn:microsoft.com/office/officeart/2005/8/layout/arrow3"/>
    <dgm:cxn modelId="{7D504546-EEC9-41F0-BEE2-469CFDFB4B11}" type="presParOf" srcId="{E9422970-5F80-46E2-AB9F-C0DA9FF26EE7}" destId="{669AE55F-0CFB-4CC3-870A-F7C90834ADE9}" srcOrd="1" destOrd="0" presId="urn:microsoft.com/office/officeart/2005/8/layout/arrow3"/>
    <dgm:cxn modelId="{D121F90A-4B2E-4871-8D45-FA7BDDE0BC8C}" type="presParOf" srcId="{E9422970-5F80-46E2-AB9F-C0DA9FF26EE7}" destId="{9EF86722-8934-43DE-9C03-20B85F792AC6}" srcOrd="2" destOrd="0" presId="urn:microsoft.com/office/officeart/2005/8/layout/arrow3"/>
    <dgm:cxn modelId="{194B7B0D-6E41-4D7D-9A8A-612BE74570EF}" type="presParOf" srcId="{E9422970-5F80-46E2-AB9F-C0DA9FF26EE7}" destId="{02F23602-66E5-4EDF-96ED-571C2F14AC2B}" srcOrd="3" destOrd="0" presId="urn:microsoft.com/office/officeart/2005/8/layout/arrow3"/>
    <dgm:cxn modelId="{55FB4D2E-E57F-4A29-B96C-9E28374D8694}" type="presParOf" srcId="{E9422970-5F80-46E2-AB9F-C0DA9FF26EE7}" destId="{2344E61B-C13A-4C70-929C-CC94163BB83A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87FDC9-D8D6-4FF1-AF4B-6D8B6A61CC50}" type="doc">
      <dgm:prSet loTypeId="urn:microsoft.com/office/officeart/2005/8/layout/radial3" loCatId="cycle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1C378E1-7DC9-43FD-86A3-14EEF7B09ABF}">
      <dgm:prSet/>
      <dgm:spPr/>
      <dgm:t>
        <a:bodyPr/>
        <a:lstStyle/>
        <a:p>
          <a:pPr rtl="0"/>
          <a:r>
            <a:rPr lang="ru-RU" b="1" dirty="0" err="1" smtClean="0"/>
            <a:t>Наглядова</a:t>
          </a:r>
          <a:r>
            <a:rPr lang="ru-RU" b="1" dirty="0" smtClean="0"/>
            <a:t> </a:t>
          </a:r>
          <a:r>
            <a:rPr lang="ru-RU" b="1" dirty="0" err="1" smtClean="0"/>
            <a:t>діяльність</a:t>
          </a:r>
          <a:r>
            <a:rPr lang="ru-RU" b="1" dirty="0" smtClean="0"/>
            <a:t> </a:t>
          </a:r>
          <a:r>
            <a:rPr lang="ru-RU" b="1" dirty="0" err="1" smtClean="0"/>
            <a:t>Національного</a:t>
          </a:r>
          <a:r>
            <a:rPr lang="ru-RU" b="1" dirty="0" smtClean="0"/>
            <a:t> банку </a:t>
          </a:r>
          <a:r>
            <a:rPr lang="ru-RU" b="1" dirty="0" err="1" smtClean="0"/>
            <a:t>України</a:t>
          </a:r>
          <a:r>
            <a:rPr lang="ru-RU" b="1" dirty="0" smtClean="0"/>
            <a:t> </a:t>
          </a:r>
          <a:r>
            <a:rPr lang="ru-RU" b="1" dirty="0" err="1" smtClean="0"/>
            <a:t>охоплює</a:t>
          </a:r>
          <a:r>
            <a:rPr lang="ru-RU" b="1" dirty="0" smtClean="0"/>
            <a:t> </a:t>
          </a:r>
          <a:endParaRPr lang="ru-RU" b="1" dirty="0"/>
        </a:p>
      </dgm:t>
    </dgm:pt>
    <dgm:pt modelId="{DE80C562-5C1A-402E-83A7-25C7C02590FD}" type="parTrans" cxnId="{FE4334C0-3F94-41B5-802D-77781E45244B}">
      <dgm:prSet/>
      <dgm:spPr/>
      <dgm:t>
        <a:bodyPr/>
        <a:lstStyle/>
        <a:p>
          <a:endParaRPr lang="ru-RU"/>
        </a:p>
      </dgm:t>
    </dgm:pt>
    <dgm:pt modelId="{AFF23625-5CE2-430D-868E-71DF5727379A}" type="sibTrans" cxnId="{FE4334C0-3F94-41B5-802D-77781E45244B}">
      <dgm:prSet/>
      <dgm:spPr/>
      <dgm:t>
        <a:bodyPr/>
        <a:lstStyle/>
        <a:p>
          <a:endParaRPr lang="ru-RU"/>
        </a:p>
      </dgm:t>
    </dgm:pt>
    <dgm:pt modelId="{834341BF-A8C4-426C-9174-76C677D450D0}">
      <dgm:prSet custT="1"/>
      <dgm:spPr/>
      <dgm:t>
        <a:bodyPr/>
        <a:lstStyle/>
        <a:p>
          <a:pPr rtl="0"/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банки та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підрозділи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0FC083A-8BC5-4122-91D9-4D4C9B6A7914}" type="parTrans" cxnId="{9BA744F6-1253-4593-BD6D-3293A1C3E247}">
      <dgm:prSet/>
      <dgm:spPr/>
      <dgm:t>
        <a:bodyPr/>
        <a:lstStyle/>
        <a:p>
          <a:endParaRPr lang="ru-RU"/>
        </a:p>
      </dgm:t>
    </dgm:pt>
    <dgm:pt modelId="{606A715A-7C7F-4721-A76C-5951C324DD30}" type="sibTrans" cxnId="{9BA744F6-1253-4593-BD6D-3293A1C3E247}">
      <dgm:prSet/>
      <dgm:spPr/>
      <dgm:t>
        <a:bodyPr/>
        <a:lstStyle/>
        <a:p>
          <a:endParaRPr lang="ru-RU"/>
        </a:p>
      </dgm:t>
    </dgm:pt>
    <dgm:pt modelId="{363F033D-6D88-4F11-A58C-949E3F1ECFAD}">
      <dgm:prSet custT="1"/>
      <dgm:spPr/>
      <dgm:t>
        <a:bodyPr/>
        <a:lstStyle/>
        <a:p>
          <a:pPr rtl="0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Афілійованих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споріднених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території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та за кордоном.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3CC1E9E-431F-4B8C-B45A-7F97541263A4}" type="parTrans" cxnId="{A9C0F41B-B025-4BD6-B00B-65366E03E3C5}">
      <dgm:prSet/>
      <dgm:spPr/>
      <dgm:t>
        <a:bodyPr/>
        <a:lstStyle/>
        <a:p>
          <a:endParaRPr lang="ru-RU"/>
        </a:p>
      </dgm:t>
    </dgm:pt>
    <dgm:pt modelId="{6A8D43AB-90CB-4F10-A7B3-7511F72CE334}" type="sibTrans" cxnId="{A9C0F41B-B025-4BD6-B00B-65366E03E3C5}">
      <dgm:prSet/>
      <dgm:spPr/>
      <dgm:t>
        <a:bodyPr/>
        <a:lstStyle/>
        <a:p>
          <a:endParaRPr lang="ru-RU"/>
        </a:p>
      </dgm:t>
    </dgm:pt>
    <dgm:pt modelId="{E1BEC236-9BB0-4D08-8AD0-1CF7ACAE419F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Установи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Україні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6763CF3-DE8C-45DE-97AB-59AFD3BBB4EA}" type="parTrans" cxnId="{ED5308D1-BC31-456F-B490-C13A08BF059A}">
      <dgm:prSet/>
      <dgm:spPr/>
      <dgm:t>
        <a:bodyPr/>
        <a:lstStyle/>
        <a:p>
          <a:endParaRPr lang="ru-RU"/>
        </a:p>
      </dgm:t>
    </dgm:pt>
    <dgm:pt modelId="{30A2A1EC-533F-484E-AE82-B6844EB899BE}" type="sibTrans" cxnId="{ED5308D1-BC31-456F-B490-C13A08BF059A}">
      <dgm:prSet/>
      <dgm:spPr/>
      <dgm:t>
        <a:bodyPr/>
        <a:lstStyle/>
        <a:p>
          <a:endParaRPr lang="ru-RU"/>
        </a:p>
      </dgm:t>
    </dgm:pt>
    <dgm:pt modelId="{1F7C4AC8-3D4C-4FF7-8DCE-921D3F2BB3D6}">
      <dgm:prSet custT="1"/>
      <dgm:spPr/>
      <dgm:t>
        <a:bodyPr/>
        <a:lstStyle/>
        <a:p>
          <a:pPr rtl="0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фізичних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частині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Закону "Про банки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"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1E86C01-6EEA-4E78-80F5-600851AFCF0A}" type="parTrans" cxnId="{246B56AF-0B11-496D-945D-25834E54D8C3}">
      <dgm:prSet/>
      <dgm:spPr/>
      <dgm:t>
        <a:bodyPr/>
        <a:lstStyle/>
        <a:p>
          <a:endParaRPr lang="ru-RU"/>
        </a:p>
      </dgm:t>
    </dgm:pt>
    <dgm:pt modelId="{7C97B088-62E5-4E0D-8AD4-F94D4CE569F3}" type="sibTrans" cxnId="{246B56AF-0B11-496D-945D-25834E54D8C3}">
      <dgm:prSet/>
      <dgm:spPr/>
      <dgm:t>
        <a:bodyPr/>
        <a:lstStyle/>
        <a:p>
          <a:endParaRPr lang="ru-RU"/>
        </a:p>
      </dgm:t>
    </dgm:pt>
    <dgm:pt modelId="{610A24C3-D4CE-443B-A0A5-4C1FC3F43FD5}" type="pres">
      <dgm:prSet presAssocID="{2F87FDC9-D8D6-4FF1-AF4B-6D8B6A61CC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291888-8348-47A9-9570-186BE9597306}" type="pres">
      <dgm:prSet presAssocID="{2F87FDC9-D8D6-4FF1-AF4B-6D8B6A61CC50}" presName="radial" presStyleCnt="0">
        <dgm:presLayoutVars>
          <dgm:animLvl val="ctr"/>
        </dgm:presLayoutVars>
      </dgm:prSet>
      <dgm:spPr/>
    </dgm:pt>
    <dgm:pt modelId="{E6168E92-660D-416B-8E0A-DA0A341AB6E8}" type="pres">
      <dgm:prSet presAssocID="{81C378E1-7DC9-43FD-86A3-14EEF7B09ABF}" presName="centerShape" presStyleLbl="vennNode1" presStyleIdx="0" presStyleCnt="5" custLinFactNeighborX="0" custLinFactNeighborY="0"/>
      <dgm:spPr/>
      <dgm:t>
        <a:bodyPr/>
        <a:lstStyle/>
        <a:p>
          <a:endParaRPr lang="ru-RU"/>
        </a:p>
      </dgm:t>
    </dgm:pt>
    <dgm:pt modelId="{0110D2F5-F30B-4F09-A3FD-EE0DB84DAD0B}" type="pres">
      <dgm:prSet presAssocID="{834341BF-A8C4-426C-9174-76C677D450D0}" presName="node" presStyleLbl="vennNode1" presStyleIdx="1" presStyleCnt="5" custScaleX="160129" custScaleY="122663" custRadScaleRad="97080" custRadScaleInc="1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63638-42ED-4638-A75D-A7B65566DE31}" type="pres">
      <dgm:prSet presAssocID="{363F033D-6D88-4F11-A58C-949E3F1ECFAD}" presName="node" presStyleLbl="vennNode1" presStyleIdx="2" presStyleCnt="5" custScaleX="160129" custScaleY="122663" custRadScaleRad="11712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7EB28-B65F-4C0A-84F6-43C23E5BE2BA}" type="pres">
      <dgm:prSet presAssocID="{E1BEC236-9BB0-4D08-8AD0-1CF7ACAE419F}" presName="node" presStyleLbl="vennNode1" presStyleIdx="3" presStyleCnt="5" custScaleX="160129" custScaleY="122663" custRadScaleRad="100057" custRadScaleInc="-3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B51B8-8065-4162-B7D3-33BE3EFB7833}" type="pres">
      <dgm:prSet presAssocID="{1F7C4AC8-3D4C-4FF7-8DCE-921D3F2BB3D6}" presName="node" presStyleLbl="vennNode1" presStyleIdx="4" presStyleCnt="5" custScaleX="160129" custScaleY="122663" custRadScaleRad="11689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012AE-17D6-4A45-BF67-B55E4A3B057F}" type="presOf" srcId="{363F033D-6D88-4F11-A58C-949E3F1ECFAD}" destId="{08D63638-42ED-4638-A75D-A7B65566DE31}" srcOrd="0" destOrd="0" presId="urn:microsoft.com/office/officeart/2005/8/layout/radial3"/>
    <dgm:cxn modelId="{535AA68B-119A-43D3-A58C-7F2809ECC860}" type="presOf" srcId="{81C378E1-7DC9-43FD-86A3-14EEF7B09ABF}" destId="{E6168E92-660D-416B-8E0A-DA0A341AB6E8}" srcOrd="0" destOrd="0" presId="urn:microsoft.com/office/officeart/2005/8/layout/radial3"/>
    <dgm:cxn modelId="{54EE9F9F-155D-4AA4-B081-D43CE2537EB4}" type="presOf" srcId="{834341BF-A8C4-426C-9174-76C677D450D0}" destId="{0110D2F5-F30B-4F09-A3FD-EE0DB84DAD0B}" srcOrd="0" destOrd="0" presId="urn:microsoft.com/office/officeart/2005/8/layout/radial3"/>
    <dgm:cxn modelId="{A571F0BD-6D45-496F-99E2-41F43B551586}" type="presOf" srcId="{2F87FDC9-D8D6-4FF1-AF4B-6D8B6A61CC50}" destId="{610A24C3-D4CE-443B-A0A5-4C1FC3F43FD5}" srcOrd="0" destOrd="0" presId="urn:microsoft.com/office/officeart/2005/8/layout/radial3"/>
    <dgm:cxn modelId="{A9C0F41B-B025-4BD6-B00B-65366E03E3C5}" srcId="{81C378E1-7DC9-43FD-86A3-14EEF7B09ABF}" destId="{363F033D-6D88-4F11-A58C-949E3F1ECFAD}" srcOrd="1" destOrd="0" parTransId="{53CC1E9E-431F-4B8C-B45A-7F97541263A4}" sibTransId="{6A8D43AB-90CB-4F10-A7B3-7511F72CE334}"/>
    <dgm:cxn modelId="{FE4334C0-3F94-41B5-802D-77781E45244B}" srcId="{2F87FDC9-D8D6-4FF1-AF4B-6D8B6A61CC50}" destId="{81C378E1-7DC9-43FD-86A3-14EEF7B09ABF}" srcOrd="0" destOrd="0" parTransId="{DE80C562-5C1A-402E-83A7-25C7C02590FD}" sibTransId="{AFF23625-5CE2-430D-868E-71DF5727379A}"/>
    <dgm:cxn modelId="{C90F8D0C-96B1-4EAB-9A61-C4C95E20D090}" type="presOf" srcId="{E1BEC236-9BB0-4D08-8AD0-1CF7ACAE419F}" destId="{8B77EB28-B65F-4C0A-84F6-43C23E5BE2BA}" srcOrd="0" destOrd="0" presId="urn:microsoft.com/office/officeart/2005/8/layout/radial3"/>
    <dgm:cxn modelId="{ED5308D1-BC31-456F-B490-C13A08BF059A}" srcId="{81C378E1-7DC9-43FD-86A3-14EEF7B09ABF}" destId="{E1BEC236-9BB0-4D08-8AD0-1CF7ACAE419F}" srcOrd="2" destOrd="0" parTransId="{06763CF3-DE8C-45DE-97AB-59AFD3BBB4EA}" sibTransId="{30A2A1EC-533F-484E-AE82-B6844EB899BE}"/>
    <dgm:cxn modelId="{9BA744F6-1253-4593-BD6D-3293A1C3E247}" srcId="{81C378E1-7DC9-43FD-86A3-14EEF7B09ABF}" destId="{834341BF-A8C4-426C-9174-76C677D450D0}" srcOrd="0" destOrd="0" parTransId="{E0FC083A-8BC5-4122-91D9-4D4C9B6A7914}" sibTransId="{606A715A-7C7F-4721-A76C-5951C324DD30}"/>
    <dgm:cxn modelId="{246B56AF-0B11-496D-945D-25834E54D8C3}" srcId="{81C378E1-7DC9-43FD-86A3-14EEF7B09ABF}" destId="{1F7C4AC8-3D4C-4FF7-8DCE-921D3F2BB3D6}" srcOrd="3" destOrd="0" parTransId="{A1E86C01-6EEA-4E78-80F5-600851AFCF0A}" sibTransId="{7C97B088-62E5-4E0D-8AD4-F94D4CE569F3}"/>
    <dgm:cxn modelId="{52AF8E6C-F202-4B9B-AFF0-1DD96BF3C618}" type="presOf" srcId="{1F7C4AC8-3D4C-4FF7-8DCE-921D3F2BB3D6}" destId="{5ADB51B8-8065-4162-B7D3-33BE3EFB7833}" srcOrd="0" destOrd="0" presId="urn:microsoft.com/office/officeart/2005/8/layout/radial3"/>
    <dgm:cxn modelId="{9CBC52A7-A342-4FF6-924B-0BAA71C28C20}" type="presParOf" srcId="{610A24C3-D4CE-443B-A0A5-4C1FC3F43FD5}" destId="{5D291888-8348-47A9-9570-186BE9597306}" srcOrd="0" destOrd="0" presId="urn:microsoft.com/office/officeart/2005/8/layout/radial3"/>
    <dgm:cxn modelId="{1171651F-A4F2-45CE-A150-AB40F71E6427}" type="presParOf" srcId="{5D291888-8348-47A9-9570-186BE9597306}" destId="{E6168E92-660D-416B-8E0A-DA0A341AB6E8}" srcOrd="0" destOrd="0" presId="urn:microsoft.com/office/officeart/2005/8/layout/radial3"/>
    <dgm:cxn modelId="{989832D9-54F6-4F60-9AEC-3C2F6DCC77C6}" type="presParOf" srcId="{5D291888-8348-47A9-9570-186BE9597306}" destId="{0110D2F5-F30B-4F09-A3FD-EE0DB84DAD0B}" srcOrd="1" destOrd="0" presId="urn:microsoft.com/office/officeart/2005/8/layout/radial3"/>
    <dgm:cxn modelId="{427009E5-5572-4B40-94BA-480EFD853CC7}" type="presParOf" srcId="{5D291888-8348-47A9-9570-186BE9597306}" destId="{08D63638-42ED-4638-A75D-A7B65566DE31}" srcOrd="2" destOrd="0" presId="urn:microsoft.com/office/officeart/2005/8/layout/radial3"/>
    <dgm:cxn modelId="{614313E7-3142-4F0C-9B0F-E6EDDBE2E00A}" type="presParOf" srcId="{5D291888-8348-47A9-9570-186BE9597306}" destId="{8B77EB28-B65F-4C0A-84F6-43C23E5BE2BA}" srcOrd="3" destOrd="0" presId="urn:microsoft.com/office/officeart/2005/8/layout/radial3"/>
    <dgm:cxn modelId="{B94FC693-AFBE-4071-9655-9F0F574F8C31}" type="presParOf" srcId="{5D291888-8348-47A9-9570-186BE9597306}" destId="{5ADB51B8-8065-4162-B7D3-33BE3EFB7833}" srcOrd="4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FC9FE1-272E-493A-B3E1-EE0DE34283CD}" type="doc">
      <dgm:prSet loTypeId="urn:microsoft.com/office/officeart/2005/8/layout/target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385F7B5-80B0-45AA-8C05-59A8611F315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право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957752C-EC6A-49E7-81E1-36C8A981F312}" type="parTrans" cxnId="{2276E102-86C3-4188-B4A0-A6A574ECE3EF}">
      <dgm:prSet/>
      <dgm:spPr/>
      <dgm:t>
        <a:bodyPr/>
        <a:lstStyle/>
        <a:p>
          <a:endParaRPr lang="ru-RU"/>
        </a:p>
      </dgm:t>
    </dgm:pt>
    <dgm:pt modelId="{8383E20E-9E79-4D52-852B-911B68AB0C32}" type="sibTrans" cxnId="{2276E102-86C3-4188-B4A0-A6A574ECE3EF}">
      <dgm:prSet/>
      <dgm:spPr/>
      <dgm:t>
        <a:bodyPr/>
        <a:lstStyle/>
        <a:p>
          <a:endParaRPr lang="ru-RU"/>
        </a:p>
      </dgm:t>
    </dgm:pt>
    <dgm:pt modelId="{761649D3-7D29-4F2D-941A-C1B21CAF7D62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вимагати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керівників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усунення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порушень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00A3FD8-F014-402D-89EF-4561D0C97C71}" type="parTrans" cxnId="{DDCD5183-6FA3-4511-B356-0E9DF7682493}">
      <dgm:prSet/>
      <dgm:spPr/>
      <dgm:t>
        <a:bodyPr/>
        <a:lstStyle/>
        <a:p>
          <a:endParaRPr lang="ru-RU"/>
        </a:p>
      </dgm:t>
    </dgm:pt>
    <dgm:pt modelId="{DFEFA172-6490-4C42-9A90-206D6615E235}" type="sibTrans" cxnId="{DDCD5183-6FA3-4511-B356-0E9DF7682493}">
      <dgm:prSet/>
      <dgm:spPr/>
      <dgm:t>
        <a:bodyPr/>
        <a:lstStyle/>
        <a:p>
          <a:endParaRPr lang="ru-RU"/>
        </a:p>
      </dgm:t>
    </dgm:pt>
    <dgm:pt modelId="{3928DDB4-91A2-4ED9-89D9-C50570B3C85B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нормативно-правових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уникнення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подолання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небажаних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поставити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ПІД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загрозу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безпеку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коштів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довірених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таким банкам,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завдати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шкоди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належному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веденню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37FA35B-BF95-4854-9925-60A59D65519C}" type="parTrans" cxnId="{23FA60C8-1E6E-4449-9B43-E6D4BD7A18F9}">
      <dgm:prSet/>
      <dgm:spPr/>
      <dgm:t>
        <a:bodyPr/>
        <a:lstStyle/>
        <a:p>
          <a:endParaRPr lang="ru-RU"/>
        </a:p>
      </dgm:t>
    </dgm:pt>
    <dgm:pt modelId="{72E4AB79-592C-4CF5-8399-FF78620FB66A}" type="sibTrans" cxnId="{23FA60C8-1E6E-4449-9B43-E6D4BD7A18F9}">
      <dgm:prSet/>
      <dgm:spPr/>
      <dgm:t>
        <a:bodyPr/>
        <a:lstStyle/>
        <a:p>
          <a:endParaRPr lang="ru-RU"/>
        </a:p>
      </dgm:t>
    </dgm:pt>
    <dgm:pt modelId="{E54747FB-ADB5-48ED-B5E3-2C7F8C94D0C9}" type="pres">
      <dgm:prSet presAssocID="{EDFC9FE1-272E-493A-B3E1-EE0DE34283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56B1F2-6EB0-4464-852A-A8C63D37FA6B}" type="pres">
      <dgm:prSet presAssocID="{0385F7B5-80B0-45AA-8C05-59A8611F315A}" presName="circle1" presStyleLbl="node1" presStyleIdx="0" presStyleCnt="3"/>
      <dgm:spPr/>
    </dgm:pt>
    <dgm:pt modelId="{CA70CAC4-10E5-4A7A-A28B-8119CBD850DB}" type="pres">
      <dgm:prSet presAssocID="{0385F7B5-80B0-45AA-8C05-59A8611F315A}" presName="space" presStyleCnt="0"/>
      <dgm:spPr/>
    </dgm:pt>
    <dgm:pt modelId="{80F2983D-64C2-436C-AA1C-6F2A713CDBE1}" type="pres">
      <dgm:prSet presAssocID="{0385F7B5-80B0-45AA-8C05-59A8611F315A}" presName="rect1" presStyleLbl="alignAcc1" presStyleIdx="0" presStyleCnt="3"/>
      <dgm:spPr/>
      <dgm:t>
        <a:bodyPr/>
        <a:lstStyle/>
        <a:p>
          <a:endParaRPr lang="ru-RU"/>
        </a:p>
      </dgm:t>
    </dgm:pt>
    <dgm:pt modelId="{E8E26269-A78B-440D-922D-AF5CE7F35781}" type="pres">
      <dgm:prSet presAssocID="{761649D3-7D29-4F2D-941A-C1B21CAF7D62}" presName="vertSpace2" presStyleLbl="node1" presStyleIdx="0" presStyleCnt="3"/>
      <dgm:spPr/>
    </dgm:pt>
    <dgm:pt modelId="{168C9E9D-4988-41F9-B290-0FCAA3827446}" type="pres">
      <dgm:prSet presAssocID="{761649D3-7D29-4F2D-941A-C1B21CAF7D62}" presName="circle2" presStyleLbl="node1" presStyleIdx="1" presStyleCnt="3"/>
      <dgm:spPr/>
    </dgm:pt>
    <dgm:pt modelId="{622D541A-7D91-4E60-BDF6-75CD163BECA3}" type="pres">
      <dgm:prSet presAssocID="{761649D3-7D29-4F2D-941A-C1B21CAF7D62}" presName="rect2" presStyleLbl="alignAcc1" presStyleIdx="1" presStyleCnt="3"/>
      <dgm:spPr/>
      <dgm:t>
        <a:bodyPr/>
        <a:lstStyle/>
        <a:p>
          <a:endParaRPr lang="ru-RU"/>
        </a:p>
      </dgm:t>
    </dgm:pt>
    <dgm:pt modelId="{8D5156F9-E83A-4C44-B3FF-E13921F74D3C}" type="pres">
      <dgm:prSet presAssocID="{3928DDB4-91A2-4ED9-89D9-C50570B3C85B}" presName="vertSpace3" presStyleLbl="node1" presStyleIdx="1" presStyleCnt="3"/>
      <dgm:spPr/>
    </dgm:pt>
    <dgm:pt modelId="{AB0AF586-797E-4136-AC79-1C3FA6CAB284}" type="pres">
      <dgm:prSet presAssocID="{3928DDB4-91A2-4ED9-89D9-C50570B3C85B}" presName="circle3" presStyleLbl="node1" presStyleIdx="2" presStyleCnt="3"/>
      <dgm:spPr/>
    </dgm:pt>
    <dgm:pt modelId="{3E9F4136-5F3D-4A63-A0BF-CF848AE7DB96}" type="pres">
      <dgm:prSet presAssocID="{3928DDB4-91A2-4ED9-89D9-C50570B3C85B}" presName="rect3" presStyleLbl="alignAcc1" presStyleIdx="2" presStyleCnt="3"/>
      <dgm:spPr/>
      <dgm:t>
        <a:bodyPr/>
        <a:lstStyle/>
        <a:p>
          <a:endParaRPr lang="ru-RU"/>
        </a:p>
      </dgm:t>
    </dgm:pt>
    <dgm:pt modelId="{5C439E51-5F25-4E1A-8AB5-FD5DDE8607B9}" type="pres">
      <dgm:prSet presAssocID="{0385F7B5-80B0-45AA-8C05-59A8611F315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75DDB-6030-4DB2-A0A0-4AAC3CC9FFB4}" type="pres">
      <dgm:prSet presAssocID="{761649D3-7D29-4F2D-941A-C1B21CAF7D6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79482-0C86-4D51-BE73-575B20989C0A}" type="pres">
      <dgm:prSet presAssocID="{3928DDB4-91A2-4ED9-89D9-C50570B3C85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20182-DCAD-4CA5-AA84-C0FB4C38D964}" type="presOf" srcId="{3928DDB4-91A2-4ED9-89D9-C50570B3C85B}" destId="{2F179482-0C86-4D51-BE73-575B20989C0A}" srcOrd="1" destOrd="0" presId="urn:microsoft.com/office/officeart/2005/8/layout/target3"/>
    <dgm:cxn modelId="{34A73CE3-701F-4BEE-90BB-ECF85B94A572}" type="presOf" srcId="{761649D3-7D29-4F2D-941A-C1B21CAF7D62}" destId="{622D541A-7D91-4E60-BDF6-75CD163BECA3}" srcOrd="0" destOrd="0" presId="urn:microsoft.com/office/officeart/2005/8/layout/target3"/>
    <dgm:cxn modelId="{23FA60C8-1E6E-4449-9B43-E6D4BD7A18F9}" srcId="{EDFC9FE1-272E-493A-B3E1-EE0DE34283CD}" destId="{3928DDB4-91A2-4ED9-89D9-C50570B3C85B}" srcOrd="2" destOrd="0" parTransId="{737FA35B-BF95-4854-9925-60A59D65519C}" sibTransId="{72E4AB79-592C-4CF5-8399-FF78620FB66A}"/>
    <dgm:cxn modelId="{0ACA97F8-3CFC-4A15-A0E9-F5A3C346281F}" type="presOf" srcId="{0385F7B5-80B0-45AA-8C05-59A8611F315A}" destId="{5C439E51-5F25-4E1A-8AB5-FD5DDE8607B9}" srcOrd="1" destOrd="0" presId="urn:microsoft.com/office/officeart/2005/8/layout/target3"/>
    <dgm:cxn modelId="{FCF368B5-AD69-42F1-B736-C62AF4A08EB0}" type="presOf" srcId="{EDFC9FE1-272E-493A-B3E1-EE0DE34283CD}" destId="{E54747FB-ADB5-48ED-B5E3-2C7F8C94D0C9}" srcOrd="0" destOrd="0" presId="urn:microsoft.com/office/officeart/2005/8/layout/target3"/>
    <dgm:cxn modelId="{EE3BCD05-AEE6-4FD3-A341-68E1833A8768}" type="presOf" srcId="{0385F7B5-80B0-45AA-8C05-59A8611F315A}" destId="{80F2983D-64C2-436C-AA1C-6F2A713CDBE1}" srcOrd="0" destOrd="0" presId="urn:microsoft.com/office/officeart/2005/8/layout/target3"/>
    <dgm:cxn modelId="{B3E0CA35-7F6E-4F81-8787-F038AABB099B}" type="presOf" srcId="{3928DDB4-91A2-4ED9-89D9-C50570B3C85B}" destId="{3E9F4136-5F3D-4A63-A0BF-CF848AE7DB96}" srcOrd="0" destOrd="0" presId="urn:microsoft.com/office/officeart/2005/8/layout/target3"/>
    <dgm:cxn modelId="{2276E102-86C3-4188-B4A0-A6A574ECE3EF}" srcId="{EDFC9FE1-272E-493A-B3E1-EE0DE34283CD}" destId="{0385F7B5-80B0-45AA-8C05-59A8611F315A}" srcOrd="0" destOrd="0" parTransId="{5957752C-EC6A-49E7-81E1-36C8A981F312}" sibTransId="{8383E20E-9E79-4D52-852B-911B68AB0C32}"/>
    <dgm:cxn modelId="{85ED48C4-29E7-4E36-ADE5-60DC1B8AAEA6}" type="presOf" srcId="{761649D3-7D29-4F2D-941A-C1B21CAF7D62}" destId="{67075DDB-6030-4DB2-A0A0-4AAC3CC9FFB4}" srcOrd="1" destOrd="0" presId="urn:microsoft.com/office/officeart/2005/8/layout/target3"/>
    <dgm:cxn modelId="{DDCD5183-6FA3-4511-B356-0E9DF7682493}" srcId="{EDFC9FE1-272E-493A-B3E1-EE0DE34283CD}" destId="{761649D3-7D29-4F2D-941A-C1B21CAF7D62}" srcOrd="1" destOrd="0" parTransId="{300A3FD8-F014-402D-89EF-4561D0C97C71}" sibTransId="{DFEFA172-6490-4C42-9A90-206D6615E235}"/>
    <dgm:cxn modelId="{E8DD366C-4C05-4D75-9532-F8CE628C6E38}" type="presParOf" srcId="{E54747FB-ADB5-48ED-B5E3-2C7F8C94D0C9}" destId="{D956B1F2-6EB0-4464-852A-A8C63D37FA6B}" srcOrd="0" destOrd="0" presId="urn:microsoft.com/office/officeart/2005/8/layout/target3"/>
    <dgm:cxn modelId="{3F6D9B40-1CCB-4D42-AFD8-D6ECBDEB6634}" type="presParOf" srcId="{E54747FB-ADB5-48ED-B5E3-2C7F8C94D0C9}" destId="{CA70CAC4-10E5-4A7A-A28B-8119CBD850DB}" srcOrd="1" destOrd="0" presId="urn:microsoft.com/office/officeart/2005/8/layout/target3"/>
    <dgm:cxn modelId="{04FAB999-A6A8-4F5F-8DEC-F711E2B59B75}" type="presParOf" srcId="{E54747FB-ADB5-48ED-B5E3-2C7F8C94D0C9}" destId="{80F2983D-64C2-436C-AA1C-6F2A713CDBE1}" srcOrd="2" destOrd="0" presId="urn:microsoft.com/office/officeart/2005/8/layout/target3"/>
    <dgm:cxn modelId="{97CF2927-7C3A-4B34-B9E4-7DED4ED13F7A}" type="presParOf" srcId="{E54747FB-ADB5-48ED-B5E3-2C7F8C94D0C9}" destId="{E8E26269-A78B-440D-922D-AF5CE7F35781}" srcOrd="3" destOrd="0" presId="urn:microsoft.com/office/officeart/2005/8/layout/target3"/>
    <dgm:cxn modelId="{41C70277-A12D-4EC5-BA2B-41BA50A1C3FD}" type="presParOf" srcId="{E54747FB-ADB5-48ED-B5E3-2C7F8C94D0C9}" destId="{168C9E9D-4988-41F9-B290-0FCAA3827446}" srcOrd="4" destOrd="0" presId="urn:microsoft.com/office/officeart/2005/8/layout/target3"/>
    <dgm:cxn modelId="{381BDF9A-4609-405C-A067-DC440BC90FD1}" type="presParOf" srcId="{E54747FB-ADB5-48ED-B5E3-2C7F8C94D0C9}" destId="{622D541A-7D91-4E60-BDF6-75CD163BECA3}" srcOrd="5" destOrd="0" presId="urn:microsoft.com/office/officeart/2005/8/layout/target3"/>
    <dgm:cxn modelId="{F898CA26-4061-40A4-AE02-9AA1069D1B3B}" type="presParOf" srcId="{E54747FB-ADB5-48ED-B5E3-2C7F8C94D0C9}" destId="{8D5156F9-E83A-4C44-B3FF-E13921F74D3C}" srcOrd="6" destOrd="0" presId="urn:microsoft.com/office/officeart/2005/8/layout/target3"/>
    <dgm:cxn modelId="{3216647C-055D-45B4-9133-C07C15AA54AA}" type="presParOf" srcId="{E54747FB-ADB5-48ED-B5E3-2C7F8C94D0C9}" destId="{AB0AF586-797E-4136-AC79-1C3FA6CAB284}" srcOrd="7" destOrd="0" presId="urn:microsoft.com/office/officeart/2005/8/layout/target3"/>
    <dgm:cxn modelId="{67DD50D9-019C-4DE8-B6B6-21FAF5CF8D5C}" type="presParOf" srcId="{E54747FB-ADB5-48ED-B5E3-2C7F8C94D0C9}" destId="{3E9F4136-5F3D-4A63-A0BF-CF848AE7DB96}" srcOrd="8" destOrd="0" presId="urn:microsoft.com/office/officeart/2005/8/layout/target3"/>
    <dgm:cxn modelId="{52F28CA3-3590-4E8F-8034-C279D9204267}" type="presParOf" srcId="{E54747FB-ADB5-48ED-B5E3-2C7F8C94D0C9}" destId="{5C439E51-5F25-4E1A-8AB5-FD5DDE8607B9}" srcOrd="9" destOrd="0" presId="urn:microsoft.com/office/officeart/2005/8/layout/target3"/>
    <dgm:cxn modelId="{1BEBA5D9-72A9-46E0-A354-832CBDB0E498}" type="presParOf" srcId="{E54747FB-ADB5-48ED-B5E3-2C7F8C94D0C9}" destId="{67075DDB-6030-4DB2-A0A0-4AAC3CC9FFB4}" srcOrd="10" destOrd="0" presId="urn:microsoft.com/office/officeart/2005/8/layout/target3"/>
    <dgm:cxn modelId="{4FCF2E8E-784B-4C4D-BECC-7739D3BCEDD2}" type="presParOf" srcId="{E54747FB-ADB5-48ED-B5E3-2C7F8C94D0C9}" destId="{2F179482-0C86-4D51-BE73-575B20989C0A}" srcOrd="11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8DFA06-3ED2-4912-8B4B-6D02957DC7E0}" type="doc">
      <dgm:prSet loTypeId="urn:microsoft.com/office/officeart/2005/8/layout/hierarchy3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626CBAC-591C-4E3C-99AB-449484D5591B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установами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ведуть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державах,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співпрацює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держав.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Повідомлення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надіслане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держав,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використовуватися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 таких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цілях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FB5364B-CA62-4572-8CD3-AAB3E67C8422}" type="parTrans" cxnId="{4FC3158F-D4BC-4E17-9675-B6F6AC76B426}">
      <dgm:prSet/>
      <dgm:spPr/>
      <dgm:t>
        <a:bodyPr/>
        <a:lstStyle/>
        <a:p>
          <a:endParaRPr lang="ru-RU"/>
        </a:p>
      </dgm:t>
    </dgm:pt>
    <dgm:pt modelId="{684B1540-4794-4723-9D46-82746BA08F58}" type="sibTrans" cxnId="{4FC3158F-D4BC-4E17-9675-B6F6AC76B426}">
      <dgm:prSet/>
      <dgm:spPr/>
      <dgm:t>
        <a:bodyPr/>
        <a:lstStyle/>
        <a:p>
          <a:endParaRPr lang="ru-RU"/>
        </a:p>
      </dgm:t>
    </dgm:pt>
    <dgm:pt modelId="{6A690A57-FD28-4294-ABD9-C5A11333FEE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перевірки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ліцензії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установи на право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AF8D7E3-241B-44C0-AC3A-7A6A9FF4BD12}" type="parTrans" cxnId="{048D8AD9-7761-456C-82A0-D90F7C8DD974}">
      <dgm:prSet/>
      <dgm:spPr/>
      <dgm:t>
        <a:bodyPr/>
        <a:lstStyle/>
        <a:p>
          <a:endParaRPr lang="ru-RU"/>
        </a:p>
      </dgm:t>
    </dgm:pt>
    <dgm:pt modelId="{B45D69AA-ED56-4445-A5D5-BB93013DBC09}" type="sibTrans" cxnId="{048D8AD9-7761-456C-82A0-D90F7C8DD974}">
      <dgm:prSet/>
      <dgm:spPr/>
      <dgm:t>
        <a:bodyPr/>
        <a:lstStyle/>
        <a:p>
          <a:endParaRPr lang="ru-RU"/>
        </a:p>
      </dgm:t>
    </dgm:pt>
    <dgm:pt modelId="{A7DC1FE1-5B97-4277-9601-47F7EE2C9A60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перевірки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права на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1C5D658-3569-475D-AD6B-D3A5262EE3E5}" type="parTrans" cxnId="{97C00637-6D8A-4591-81AD-D8CF4F145868}">
      <dgm:prSet/>
      <dgm:spPr/>
      <dgm:t>
        <a:bodyPr/>
        <a:lstStyle/>
        <a:p>
          <a:endParaRPr lang="ru-RU"/>
        </a:p>
      </dgm:t>
    </dgm:pt>
    <dgm:pt modelId="{537D9BF1-7EE1-4214-B44D-2A457F3BF5B0}" type="sibTrans" cxnId="{97C00637-6D8A-4591-81AD-D8CF4F145868}">
      <dgm:prSet/>
      <dgm:spPr/>
      <dgm:t>
        <a:bodyPr/>
        <a:lstStyle/>
        <a:p>
          <a:endParaRPr lang="ru-RU"/>
        </a:p>
      </dgm:t>
    </dgm:pt>
    <dgm:pt modelId="{228157D3-2673-4C67-8EF4-94294A12564C}" type="pres">
      <dgm:prSet presAssocID="{CE8DFA06-3ED2-4912-8B4B-6D02957DC7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768ED9-503F-4020-AD58-54A6B2893B08}" type="pres">
      <dgm:prSet presAssocID="{F626CBAC-591C-4E3C-99AB-449484D5591B}" presName="root" presStyleCnt="0"/>
      <dgm:spPr/>
    </dgm:pt>
    <dgm:pt modelId="{A47AF538-5E77-4DF3-9EAA-A39DFD68E7C4}" type="pres">
      <dgm:prSet presAssocID="{F626CBAC-591C-4E3C-99AB-449484D5591B}" presName="rootComposite" presStyleCnt="0"/>
      <dgm:spPr/>
    </dgm:pt>
    <dgm:pt modelId="{834EF95C-6FAF-4E37-8963-646DCB42ADB7}" type="pres">
      <dgm:prSet presAssocID="{F626CBAC-591C-4E3C-99AB-449484D5591B}" presName="rootText" presStyleLbl="node1" presStyleIdx="0" presStyleCnt="1" custScaleX="171495"/>
      <dgm:spPr/>
      <dgm:t>
        <a:bodyPr/>
        <a:lstStyle/>
        <a:p>
          <a:endParaRPr lang="ru-RU"/>
        </a:p>
      </dgm:t>
    </dgm:pt>
    <dgm:pt modelId="{37B505A5-5BD7-42A5-8857-80D86CCFE21F}" type="pres">
      <dgm:prSet presAssocID="{F626CBAC-591C-4E3C-99AB-449484D5591B}" presName="rootConnector" presStyleLbl="node1" presStyleIdx="0" presStyleCnt="1"/>
      <dgm:spPr/>
      <dgm:t>
        <a:bodyPr/>
        <a:lstStyle/>
        <a:p>
          <a:endParaRPr lang="ru-RU"/>
        </a:p>
      </dgm:t>
    </dgm:pt>
    <dgm:pt modelId="{4D3EAACB-28E7-4F6A-99A5-7FFEEF9073D1}" type="pres">
      <dgm:prSet presAssocID="{F626CBAC-591C-4E3C-99AB-449484D5591B}" presName="childShape" presStyleCnt="0"/>
      <dgm:spPr/>
    </dgm:pt>
    <dgm:pt modelId="{E1950EBC-F9B0-42CD-8F8A-9839153A0B24}" type="pres">
      <dgm:prSet presAssocID="{AAF8D7E3-241B-44C0-AC3A-7A6A9FF4BD1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AFFE07C7-C4B5-4070-9129-86B09E23A689}" type="pres">
      <dgm:prSet presAssocID="{6A690A57-FD28-4294-ABD9-C5A11333FEEA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E8837-186F-41AC-BB78-7984D297FF3E}" type="pres">
      <dgm:prSet presAssocID="{D1C5D658-3569-475D-AD6B-D3A5262EE3E5}" presName="Name13" presStyleLbl="parChTrans1D2" presStyleIdx="1" presStyleCnt="2"/>
      <dgm:spPr/>
      <dgm:t>
        <a:bodyPr/>
        <a:lstStyle/>
        <a:p>
          <a:endParaRPr lang="ru-RU"/>
        </a:p>
      </dgm:t>
    </dgm:pt>
    <dgm:pt modelId="{6A9CFDCA-C5EE-42AB-965A-04D028FB9377}" type="pres">
      <dgm:prSet presAssocID="{A7DC1FE1-5B97-4277-9601-47F7EE2C9A6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3158F-D4BC-4E17-9675-B6F6AC76B426}" srcId="{CE8DFA06-3ED2-4912-8B4B-6D02957DC7E0}" destId="{F626CBAC-591C-4E3C-99AB-449484D5591B}" srcOrd="0" destOrd="0" parTransId="{2FB5364B-CA62-4572-8CD3-AAB3E67C8422}" sibTransId="{684B1540-4794-4723-9D46-82746BA08F58}"/>
    <dgm:cxn modelId="{73527D3D-BA5D-454C-A1FA-FCFEAF8D6B2E}" type="presOf" srcId="{A7DC1FE1-5B97-4277-9601-47F7EE2C9A60}" destId="{6A9CFDCA-C5EE-42AB-965A-04D028FB9377}" srcOrd="0" destOrd="0" presId="urn:microsoft.com/office/officeart/2005/8/layout/hierarchy3"/>
    <dgm:cxn modelId="{587BCE87-D8E6-4269-9033-401ABE867C65}" type="presOf" srcId="{D1C5D658-3569-475D-AD6B-D3A5262EE3E5}" destId="{6D6E8837-186F-41AC-BB78-7984D297FF3E}" srcOrd="0" destOrd="0" presId="urn:microsoft.com/office/officeart/2005/8/layout/hierarchy3"/>
    <dgm:cxn modelId="{B602FBE6-2AC3-444A-A9BE-2006810DFFD7}" type="presOf" srcId="{F626CBAC-591C-4E3C-99AB-449484D5591B}" destId="{834EF95C-6FAF-4E37-8963-646DCB42ADB7}" srcOrd="0" destOrd="0" presId="urn:microsoft.com/office/officeart/2005/8/layout/hierarchy3"/>
    <dgm:cxn modelId="{D0B77C64-F37D-45A2-8322-A281A2C1F092}" type="presOf" srcId="{F626CBAC-591C-4E3C-99AB-449484D5591B}" destId="{37B505A5-5BD7-42A5-8857-80D86CCFE21F}" srcOrd="1" destOrd="0" presId="urn:microsoft.com/office/officeart/2005/8/layout/hierarchy3"/>
    <dgm:cxn modelId="{048D8AD9-7761-456C-82A0-D90F7C8DD974}" srcId="{F626CBAC-591C-4E3C-99AB-449484D5591B}" destId="{6A690A57-FD28-4294-ABD9-C5A11333FEEA}" srcOrd="0" destOrd="0" parTransId="{AAF8D7E3-241B-44C0-AC3A-7A6A9FF4BD12}" sibTransId="{B45D69AA-ED56-4445-A5D5-BB93013DBC09}"/>
    <dgm:cxn modelId="{12230C5F-E3BB-45C4-AF40-89B124E9FFB5}" type="presOf" srcId="{AAF8D7E3-241B-44C0-AC3A-7A6A9FF4BD12}" destId="{E1950EBC-F9B0-42CD-8F8A-9839153A0B24}" srcOrd="0" destOrd="0" presId="urn:microsoft.com/office/officeart/2005/8/layout/hierarchy3"/>
    <dgm:cxn modelId="{0E50023B-E045-4A75-92C6-D4A375101BFB}" type="presOf" srcId="{CE8DFA06-3ED2-4912-8B4B-6D02957DC7E0}" destId="{228157D3-2673-4C67-8EF4-94294A12564C}" srcOrd="0" destOrd="0" presId="urn:microsoft.com/office/officeart/2005/8/layout/hierarchy3"/>
    <dgm:cxn modelId="{97C00637-6D8A-4591-81AD-D8CF4F145868}" srcId="{F626CBAC-591C-4E3C-99AB-449484D5591B}" destId="{A7DC1FE1-5B97-4277-9601-47F7EE2C9A60}" srcOrd="1" destOrd="0" parTransId="{D1C5D658-3569-475D-AD6B-D3A5262EE3E5}" sibTransId="{537D9BF1-7EE1-4214-B44D-2A457F3BF5B0}"/>
    <dgm:cxn modelId="{37A94CBD-D669-4315-BC92-C574564DCC9F}" type="presOf" srcId="{6A690A57-FD28-4294-ABD9-C5A11333FEEA}" destId="{AFFE07C7-C4B5-4070-9129-86B09E23A689}" srcOrd="0" destOrd="0" presId="urn:microsoft.com/office/officeart/2005/8/layout/hierarchy3"/>
    <dgm:cxn modelId="{8C757F71-9813-4E7B-9797-223FE547EDFE}" type="presParOf" srcId="{228157D3-2673-4C67-8EF4-94294A12564C}" destId="{0E768ED9-503F-4020-AD58-54A6B2893B08}" srcOrd="0" destOrd="0" presId="urn:microsoft.com/office/officeart/2005/8/layout/hierarchy3"/>
    <dgm:cxn modelId="{A991A839-D5D6-48D7-A786-832B28EE7578}" type="presParOf" srcId="{0E768ED9-503F-4020-AD58-54A6B2893B08}" destId="{A47AF538-5E77-4DF3-9EAA-A39DFD68E7C4}" srcOrd="0" destOrd="0" presId="urn:microsoft.com/office/officeart/2005/8/layout/hierarchy3"/>
    <dgm:cxn modelId="{C2E5EA5D-629F-44C3-8B18-4E6AC152745C}" type="presParOf" srcId="{A47AF538-5E77-4DF3-9EAA-A39DFD68E7C4}" destId="{834EF95C-6FAF-4E37-8963-646DCB42ADB7}" srcOrd="0" destOrd="0" presId="urn:microsoft.com/office/officeart/2005/8/layout/hierarchy3"/>
    <dgm:cxn modelId="{9F3DEA62-6D57-49DE-844B-EFFC43732704}" type="presParOf" srcId="{A47AF538-5E77-4DF3-9EAA-A39DFD68E7C4}" destId="{37B505A5-5BD7-42A5-8857-80D86CCFE21F}" srcOrd="1" destOrd="0" presId="urn:microsoft.com/office/officeart/2005/8/layout/hierarchy3"/>
    <dgm:cxn modelId="{96C1FDD4-A573-4E2D-ABD7-7D962ED4824F}" type="presParOf" srcId="{0E768ED9-503F-4020-AD58-54A6B2893B08}" destId="{4D3EAACB-28E7-4F6A-99A5-7FFEEF9073D1}" srcOrd="1" destOrd="0" presId="urn:microsoft.com/office/officeart/2005/8/layout/hierarchy3"/>
    <dgm:cxn modelId="{8AAB0DA1-8574-491C-88A1-E5CEF3486774}" type="presParOf" srcId="{4D3EAACB-28E7-4F6A-99A5-7FFEEF9073D1}" destId="{E1950EBC-F9B0-42CD-8F8A-9839153A0B24}" srcOrd="0" destOrd="0" presId="urn:microsoft.com/office/officeart/2005/8/layout/hierarchy3"/>
    <dgm:cxn modelId="{2D241790-4393-41A3-BD92-A437ED9477BB}" type="presParOf" srcId="{4D3EAACB-28E7-4F6A-99A5-7FFEEF9073D1}" destId="{AFFE07C7-C4B5-4070-9129-86B09E23A689}" srcOrd="1" destOrd="0" presId="urn:microsoft.com/office/officeart/2005/8/layout/hierarchy3"/>
    <dgm:cxn modelId="{3ECB2ABB-5314-4EAE-9834-15679BA708FA}" type="presParOf" srcId="{4D3EAACB-28E7-4F6A-99A5-7FFEEF9073D1}" destId="{6D6E8837-186F-41AC-BB78-7984D297FF3E}" srcOrd="2" destOrd="0" presId="urn:microsoft.com/office/officeart/2005/8/layout/hierarchy3"/>
    <dgm:cxn modelId="{04C2D619-ACEF-4A40-BEDD-AD0CF8793B19}" type="presParOf" srcId="{4D3EAACB-28E7-4F6A-99A5-7FFEEF9073D1}" destId="{6A9CFDCA-C5EE-42AB-965A-04D028FB9377}" srcOrd="3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0B2E50-29AE-428F-BD3D-14BCA617DCA5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E28E6CCC-7B6E-4EAF-9000-A2381A09ACD2}">
      <dgm:prSet custT="1"/>
      <dgm:spPr/>
      <dgm:t>
        <a:bodyPr/>
        <a:lstStyle/>
        <a:p>
          <a:pPr rtl="0"/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Існують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напрями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9410659-2F94-4EB8-BEC9-7AC93AE60A03}" type="parTrans" cxnId="{BF11FE97-4389-43B8-BB7C-B3EDC1E8AC77}">
      <dgm:prSet/>
      <dgm:spPr/>
      <dgm:t>
        <a:bodyPr/>
        <a:lstStyle/>
        <a:p>
          <a:endParaRPr lang="ru-RU"/>
        </a:p>
      </dgm:t>
    </dgm:pt>
    <dgm:pt modelId="{15D3C3D5-2E6A-4BF3-BA1A-2F60561C99A3}" type="sibTrans" cxnId="{BF11FE97-4389-43B8-BB7C-B3EDC1E8AC77}">
      <dgm:prSet/>
      <dgm:spPr/>
      <dgm:t>
        <a:bodyPr/>
        <a:lstStyle/>
        <a:p>
          <a:endParaRPr lang="ru-RU"/>
        </a:p>
      </dgm:t>
    </dgm:pt>
    <dgm:pt modelId="{F6A8C0E9-0940-4647-9641-4A4294CECBE9}">
      <dgm:prSet custT="1"/>
      <dgm:spPr/>
      <dgm:t>
        <a:bodyPr/>
        <a:lstStyle/>
        <a:p>
          <a:pPr rtl="0"/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поширюється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банки,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протягом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стабільний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стан,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дотримуються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порушують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чинного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законодавства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виконують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вимоги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добру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репутацію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7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6FF085-6C6C-42AE-BEB0-A6DC99BD26CA}" type="parTrans" cxnId="{A33D66D5-435F-4524-8CD8-D6AE867DF376}">
      <dgm:prSet/>
      <dgm:spPr/>
      <dgm:t>
        <a:bodyPr/>
        <a:lstStyle/>
        <a:p>
          <a:endParaRPr lang="ru-RU"/>
        </a:p>
      </dgm:t>
    </dgm:pt>
    <dgm:pt modelId="{3A35CDC8-83E1-46F7-AC47-3F45D9986D7A}" type="sibTrans" cxnId="{A33D66D5-435F-4524-8CD8-D6AE867DF376}">
      <dgm:prSet/>
      <dgm:spPr/>
      <dgm:t>
        <a:bodyPr/>
        <a:lstStyle/>
        <a:p>
          <a:endParaRPr lang="ru-RU"/>
        </a:p>
      </dgm:t>
    </dgm:pt>
    <dgm:pt modelId="{3DB4D7C8-E968-43A2-A02A-598A21B6196D}">
      <dgm:prSet custT="1"/>
      <dgm:spPr/>
      <dgm:t>
        <a:bodyPr/>
        <a:lstStyle/>
        <a:p>
          <a:pPr rtl="0"/>
          <a:r>
            <a:rPr lang="ru-RU" sz="1700" b="1" smtClean="0">
              <a:latin typeface="Times New Roman" pitchFamily="18" charset="0"/>
              <a:cs typeface="Times New Roman" pitchFamily="18" charset="0"/>
            </a:rPr>
            <a:t>2) інтенсивний нагляд, що застосовується до банків, які періодично порушують економічні нормативи, мають нестабільне фінансове становище, у діяльності яких є інші незначні недоліки, або банк ще будь-якими діями не дає змоги зробити висновок про його благополучність;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8A9C46EB-ADE6-424F-92FB-AD5C02F1E192}" type="parTrans" cxnId="{8C60F4B5-5E06-4C69-AEA1-3C8ED969641A}">
      <dgm:prSet/>
      <dgm:spPr/>
      <dgm:t>
        <a:bodyPr/>
        <a:lstStyle/>
        <a:p>
          <a:endParaRPr lang="ru-RU"/>
        </a:p>
      </dgm:t>
    </dgm:pt>
    <dgm:pt modelId="{CF837853-C0D0-450A-978A-EF3FA6453E5B}" type="sibTrans" cxnId="{8C60F4B5-5E06-4C69-AEA1-3C8ED969641A}">
      <dgm:prSet/>
      <dgm:spPr/>
      <dgm:t>
        <a:bodyPr/>
        <a:lstStyle/>
        <a:p>
          <a:endParaRPr lang="ru-RU"/>
        </a:p>
      </dgm:t>
    </dgm:pt>
    <dgm:pt modelId="{FB848A95-C0F3-43FD-A814-8320F56F166B}">
      <dgm:prSet custT="1"/>
      <dgm:spPr/>
      <dgm:t>
        <a:bodyPr/>
        <a:lstStyle/>
        <a:p>
          <a:pPr rtl="0"/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високого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ступеня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застосовується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систематично (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протягом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кварталу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двічі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більше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разів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порушують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нормативи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грубі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порушення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незадовільне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фінансове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становище.</a:t>
          </a:r>
          <a:endParaRPr lang="ru-RU" sz="17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30AABB-829A-4E8C-824A-10036EC83836}" type="parTrans" cxnId="{57ADB4C9-0C1E-4939-A64E-5C27826F96E3}">
      <dgm:prSet/>
      <dgm:spPr/>
      <dgm:t>
        <a:bodyPr/>
        <a:lstStyle/>
        <a:p>
          <a:endParaRPr lang="ru-RU"/>
        </a:p>
      </dgm:t>
    </dgm:pt>
    <dgm:pt modelId="{353D1BEE-9A20-4DE1-9E28-F0707C2E1A07}" type="sibTrans" cxnId="{57ADB4C9-0C1E-4939-A64E-5C27826F96E3}">
      <dgm:prSet/>
      <dgm:spPr/>
      <dgm:t>
        <a:bodyPr/>
        <a:lstStyle/>
        <a:p>
          <a:endParaRPr lang="ru-RU"/>
        </a:p>
      </dgm:t>
    </dgm:pt>
    <dgm:pt modelId="{942B2161-CC90-4C89-8F00-675B880B1E7D}" type="pres">
      <dgm:prSet presAssocID="{FC0B2E50-29AE-428F-BD3D-14BCA617DCA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ECD6D7-0454-40E0-83E6-EA3A492A6CA6}" type="pres">
      <dgm:prSet presAssocID="{FC0B2E50-29AE-428F-BD3D-14BCA617DCA5}" presName="dummyMaxCanvas" presStyleCnt="0">
        <dgm:presLayoutVars/>
      </dgm:prSet>
      <dgm:spPr/>
    </dgm:pt>
    <dgm:pt modelId="{D4A0F4B6-A9CB-483D-8B91-201CB6C6BE46}" type="pres">
      <dgm:prSet presAssocID="{FC0B2E50-29AE-428F-BD3D-14BCA617DCA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372CF-6455-44CB-81B1-FAA060E408E6}" type="pres">
      <dgm:prSet presAssocID="{FC0B2E50-29AE-428F-BD3D-14BCA617DCA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262AA-3597-4B77-AD33-980F8AF73930}" type="pres">
      <dgm:prSet presAssocID="{FC0B2E50-29AE-428F-BD3D-14BCA617DCA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61413-027F-4E67-99BB-8AD3C88D1313}" type="pres">
      <dgm:prSet presAssocID="{FC0B2E50-29AE-428F-BD3D-14BCA617DCA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BA78D-ACD8-4826-A572-F7098A9024C8}" type="pres">
      <dgm:prSet presAssocID="{FC0B2E50-29AE-428F-BD3D-14BCA617DCA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4B4B9-0E76-4B4E-B628-846A850E101A}" type="pres">
      <dgm:prSet presAssocID="{FC0B2E50-29AE-428F-BD3D-14BCA617DCA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27F31-4FF3-4645-9EC5-41BBE8D6B8A0}" type="pres">
      <dgm:prSet presAssocID="{FC0B2E50-29AE-428F-BD3D-14BCA617DCA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78A0A-7AF0-4691-97B7-5CA671CC0F2D}" type="pres">
      <dgm:prSet presAssocID="{FC0B2E50-29AE-428F-BD3D-14BCA617DCA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79351-91EC-4EF5-ACEC-F93AF3548DA0}" type="pres">
      <dgm:prSet presAssocID="{FC0B2E50-29AE-428F-BD3D-14BCA617DCA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4EBB7-7B69-47AC-8BF8-D16D87D48A6F}" type="pres">
      <dgm:prSet presAssocID="{FC0B2E50-29AE-428F-BD3D-14BCA617DCA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BC1CD-5301-4AB8-9B12-39B91D83B7A0}" type="pres">
      <dgm:prSet presAssocID="{FC0B2E50-29AE-428F-BD3D-14BCA617DCA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F8352-70D3-4319-9428-CF1B58071470}" type="presOf" srcId="{3A35CDC8-83E1-46F7-AC47-3F45D9986D7A}" destId="{2214B4B9-0E76-4B4E-B628-846A850E101A}" srcOrd="0" destOrd="0" presId="urn:microsoft.com/office/officeart/2005/8/layout/vProcess5"/>
    <dgm:cxn modelId="{D5B06985-9EF5-4C6D-BFE0-5A630C3BD56E}" type="presOf" srcId="{F6A8C0E9-0940-4647-9641-4A4294CECBE9}" destId="{8CE372CF-6455-44CB-81B1-FAA060E408E6}" srcOrd="0" destOrd="0" presId="urn:microsoft.com/office/officeart/2005/8/layout/vProcess5"/>
    <dgm:cxn modelId="{7C79F4AF-3941-456E-8ED3-3012F57FFC9F}" type="presOf" srcId="{3DB4D7C8-E968-43A2-A02A-598A21B6196D}" destId="{3D34EBB7-7B69-47AC-8BF8-D16D87D48A6F}" srcOrd="1" destOrd="0" presId="urn:microsoft.com/office/officeart/2005/8/layout/vProcess5"/>
    <dgm:cxn modelId="{DA65A44F-F3BE-4170-8E8A-80070FCBC0E9}" type="presOf" srcId="{F6A8C0E9-0940-4647-9641-4A4294CECBE9}" destId="{06B79351-91EC-4EF5-ACEC-F93AF3548DA0}" srcOrd="1" destOrd="0" presId="urn:microsoft.com/office/officeart/2005/8/layout/vProcess5"/>
    <dgm:cxn modelId="{5ACABB7A-433E-490F-B6A1-9F1B453ED747}" type="presOf" srcId="{15D3C3D5-2E6A-4BF3-BA1A-2F60561C99A3}" destId="{50ABA78D-ACD8-4826-A572-F7098A9024C8}" srcOrd="0" destOrd="0" presId="urn:microsoft.com/office/officeart/2005/8/layout/vProcess5"/>
    <dgm:cxn modelId="{A33D66D5-435F-4524-8CD8-D6AE867DF376}" srcId="{FC0B2E50-29AE-428F-BD3D-14BCA617DCA5}" destId="{F6A8C0E9-0940-4647-9641-4A4294CECBE9}" srcOrd="1" destOrd="0" parTransId="{EA6FF085-6C6C-42AE-BEB0-A6DC99BD26CA}" sibTransId="{3A35CDC8-83E1-46F7-AC47-3F45D9986D7A}"/>
    <dgm:cxn modelId="{0D8F17F6-89AF-48A3-A696-CB2364E0A7D7}" type="presOf" srcId="{E28E6CCC-7B6E-4EAF-9000-A2381A09ACD2}" destId="{D4A0F4B6-A9CB-483D-8B91-201CB6C6BE46}" srcOrd="0" destOrd="0" presId="urn:microsoft.com/office/officeart/2005/8/layout/vProcess5"/>
    <dgm:cxn modelId="{BF11FE97-4389-43B8-BB7C-B3EDC1E8AC77}" srcId="{FC0B2E50-29AE-428F-BD3D-14BCA617DCA5}" destId="{E28E6CCC-7B6E-4EAF-9000-A2381A09ACD2}" srcOrd="0" destOrd="0" parTransId="{99410659-2F94-4EB8-BEC9-7AC93AE60A03}" sibTransId="{15D3C3D5-2E6A-4BF3-BA1A-2F60561C99A3}"/>
    <dgm:cxn modelId="{4245521A-D800-4E11-8A7C-D3077D9EAA23}" type="presOf" srcId="{E28E6CCC-7B6E-4EAF-9000-A2381A09ACD2}" destId="{67F78A0A-7AF0-4691-97B7-5CA671CC0F2D}" srcOrd="1" destOrd="0" presId="urn:microsoft.com/office/officeart/2005/8/layout/vProcess5"/>
    <dgm:cxn modelId="{57ADB4C9-0C1E-4939-A64E-5C27826F96E3}" srcId="{FC0B2E50-29AE-428F-BD3D-14BCA617DCA5}" destId="{FB848A95-C0F3-43FD-A814-8320F56F166B}" srcOrd="3" destOrd="0" parTransId="{BA30AABB-829A-4E8C-824A-10036EC83836}" sibTransId="{353D1BEE-9A20-4DE1-9E28-F0707C2E1A07}"/>
    <dgm:cxn modelId="{8C60F4B5-5E06-4C69-AEA1-3C8ED969641A}" srcId="{FC0B2E50-29AE-428F-BD3D-14BCA617DCA5}" destId="{3DB4D7C8-E968-43A2-A02A-598A21B6196D}" srcOrd="2" destOrd="0" parTransId="{8A9C46EB-ADE6-424F-92FB-AD5C02F1E192}" sibTransId="{CF837853-C0D0-450A-978A-EF3FA6453E5B}"/>
    <dgm:cxn modelId="{C7B1D0E7-90B8-43C4-B2FC-E7B681B8B350}" type="presOf" srcId="{FC0B2E50-29AE-428F-BD3D-14BCA617DCA5}" destId="{942B2161-CC90-4C89-8F00-675B880B1E7D}" srcOrd="0" destOrd="0" presId="urn:microsoft.com/office/officeart/2005/8/layout/vProcess5"/>
    <dgm:cxn modelId="{B982CCF0-72CC-4342-84B2-5F68F2F15BFE}" type="presOf" srcId="{FB848A95-C0F3-43FD-A814-8320F56F166B}" destId="{4DF61413-027F-4E67-99BB-8AD3C88D1313}" srcOrd="0" destOrd="0" presId="urn:microsoft.com/office/officeart/2005/8/layout/vProcess5"/>
    <dgm:cxn modelId="{3C5F66A0-E997-46BD-B288-9B6E5E68414C}" type="presOf" srcId="{3DB4D7C8-E968-43A2-A02A-598A21B6196D}" destId="{C2E262AA-3597-4B77-AD33-980F8AF73930}" srcOrd="0" destOrd="0" presId="urn:microsoft.com/office/officeart/2005/8/layout/vProcess5"/>
    <dgm:cxn modelId="{C603B15B-E396-4DD0-A10C-D3E1E260D143}" type="presOf" srcId="{FB848A95-C0F3-43FD-A814-8320F56F166B}" destId="{809BC1CD-5301-4AB8-9B12-39B91D83B7A0}" srcOrd="1" destOrd="0" presId="urn:microsoft.com/office/officeart/2005/8/layout/vProcess5"/>
    <dgm:cxn modelId="{76C844BA-EC08-4989-A1A7-5CCE986FE9A7}" type="presOf" srcId="{CF837853-C0D0-450A-978A-EF3FA6453E5B}" destId="{63D27F31-4FF3-4645-9EC5-41BBE8D6B8A0}" srcOrd="0" destOrd="0" presId="urn:microsoft.com/office/officeart/2005/8/layout/vProcess5"/>
    <dgm:cxn modelId="{9687FFAF-9DB3-4E90-8FB1-81974BBB550A}" type="presParOf" srcId="{942B2161-CC90-4C89-8F00-675B880B1E7D}" destId="{88ECD6D7-0454-40E0-83E6-EA3A492A6CA6}" srcOrd="0" destOrd="0" presId="urn:microsoft.com/office/officeart/2005/8/layout/vProcess5"/>
    <dgm:cxn modelId="{A2FCB9DE-807B-4E41-A3B1-A872C19D560C}" type="presParOf" srcId="{942B2161-CC90-4C89-8F00-675B880B1E7D}" destId="{D4A0F4B6-A9CB-483D-8B91-201CB6C6BE46}" srcOrd="1" destOrd="0" presId="urn:microsoft.com/office/officeart/2005/8/layout/vProcess5"/>
    <dgm:cxn modelId="{08754789-698B-416D-97D1-9C106348E069}" type="presParOf" srcId="{942B2161-CC90-4C89-8F00-675B880B1E7D}" destId="{8CE372CF-6455-44CB-81B1-FAA060E408E6}" srcOrd="2" destOrd="0" presId="urn:microsoft.com/office/officeart/2005/8/layout/vProcess5"/>
    <dgm:cxn modelId="{EF53D12A-17C8-450D-8650-305DB2A6FBEA}" type="presParOf" srcId="{942B2161-CC90-4C89-8F00-675B880B1E7D}" destId="{C2E262AA-3597-4B77-AD33-980F8AF73930}" srcOrd="3" destOrd="0" presId="urn:microsoft.com/office/officeart/2005/8/layout/vProcess5"/>
    <dgm:cxn modelId="{FCA02644-2137-4293-929B-21C8A6491C31}" type="presParOf" srcId="{942B2161-CC90-4C89-8F00-675B880B1E7D}" destId="{4DF61413-027F-4E67-99BB-8AD3C88D1313}" srcOrd="4" destOrd="0" presId="urn:microsoft.com/office/officeart/2005/8/layout/vProcess5"/>
    <dgm:cxn modelId="{769ECE5A-CACA-4FFA-93D3-734AFD1D03CF}" type="presParOf" srcId="{942B2161-CC90-4C89-8F00-675B880B1E7D}" destId="{50ABA78D-ACD8-4826-A572-F7098A9024C8}" srcOrd="5" destOrd="0" presId="urn:microsoft.com/office/officeart/2005/8/layout/vProcess5"/>
    <dgm:cxn modelId="{00E23B00-9FC5-45C9-A02A-2597CEE1896D}" type="presParOf" srcId="{942B2161-CC90-4C89-8F00-675B880B1E7D}" destId="{2214B4B9-0E76-4B4E-B628-846A850E101A}" srcOrd="6" destOrd="0" presId="urn:microsoft.com/office/officeart/2005/8/layout/vProcess5"/>
    <dgm:cxn modelId="{D925BC8E-D0FC-4723-B4AF-116AB9BA65CB}" type="presParOf" srcId="{942B2161-CC90-4C89-8F00-675B880B1E7D}" destId="{63D27F31-4FF3-4645-9EC5-41BBE8D6B8A0}" srcOrd="7" destOrd="0" presId="urn:microsoft.com/office/officeart/2005/8/layout/vProcess5"/>
    <dgm:cxn modelId="{DFDE43CC-FBAD-4892-8449-A4A04B12C876}" type="presParOf" srcId="{942B2161-CC90-4C89-8F00-675B880B1E7D}" destId="{67F78A0A-7AF0-4691-97B7-5CA671CC0F2D}" srcOrd="8" destOrd="0" presId="urn:microsoft.com/office/officeart/2005/8/layout/vProcess5"/>
    <dgm:cxn modelId="{9B2D721A-84C9-4C21-8C59-28FE522EB799}" type="presParOf" srcId="{942B2161-CC90-4C89-8F00-675B880B1E7D}" destId="{06B79351-91EC-4EF5-ACEC-F93AF3548DA0}" srcOrd="9" destOrd="0" presId="urn:microsoft.com/office/officeart/2005/8/layout/vProcess5"/>
    <dgm:cxn modelId="{F00AD12A-ED1C-4B9B-A1EF-A67D7B2643FB}" type="presParOf" srcId="{942B2161-CC90-4C89-8F00-675B880B1E7D}" destId="{3D34EBB7-7B69-47AC-8BF8-D16D87D48A6F}" srcOrd="10" destOrd="0" presId="urn:microsoft.com/office/officeart/2005/8/layout/vProcess5"/>
    <dgm:cxn modelId="{80C95BDC-7FAA-4C46-BC73-33D79AA44B49}" type="presParOf" srcId="{942B2161-CC90-4C89-8F00-675B880B1E7D}" destId="{809BC1CD-5301-4AB8-9B12-39B91D83B7A0}" srcOrd="11" destOrd="0" presId="urn:microsoft.com/office/officeart/2005/8/layout/v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31EDE3-67BC-4570-8653-4E0FEB243D3C}" type="doc">
      <dgm:prSet loTypeId="urn:microsoft.com/office/officeart/2005/8/layout/process4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237A3403-42FF-4C73-A98C-E0F4D3C2B36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Система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має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правом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у межах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компетенції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контрольних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):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F113D69-C6C5-4199-A6BE-C089D6A43058}" type="parTrans" cxnId="{11709B64-EDFB-442D-9F32-778531FB2C9F}">
      <dgm:prSet/>
      <dgm:spPr/>
      <dgm:t>
        <a:bodyPr/>
        <a:lstStyle/>
        <a:p>
          <a:endParaRPr lang="ru-RU"/>
        </a:p>
      </dgm:t>
    </dgm:pt>
    <dgm:pt modelId="{A229B542-7D72-45C4-ABC1-4904F55AF8CA}" type="sibTrans" cxnId="{11709B64-EDFB-442D-9F32-778531FB2C9F}">
      <dgm:prSet/>
      <dgm:spPr/>
      <dgm:t>
        <a:bodyPr/>
        <a:lstStyle/>
        <a:p>
          <a:endParaRPr lang="ru-RU"/>
        </a:p>
      </dgm:t>
    </dgm:pt>
    <dgm:pt modelId="{6B612B47-8E5A-422C-B729-D56B2711E28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відділ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територіального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23B1A99-0336-4062-86D4-A2D1D5A435FC}" type="parTrans" cxnId="{2CC3E483-7099-4B9B-BC6A-46AB9BCDC256}">
      <dgm:prSet/>
      <dgm:spPr/>
      <dgm:t>
        <a:bodyPr/>
        <a:lstStyle/>
        <a:p>
          <a:endParaRPr lang="ru-RU"/>
        </a:p>
      </dgm:t>
    </dgm:pt>
    <dgm:pt modelId="{6892A176-B6AC-4E4D-8EB9-1D361C8D21DF}" type="sibTrans" cxnId="{2CC3E483-7099-4B9B-BC6A-46AB9BCDC256}">
      <dgm:prSet/>
      <dgm:spPr/>
      <dgm:t>
        <a:bodyPr/>
        <a:lstStyle/>
        <a:p>
          <a:endParaRPr lang="ru-RU"/>
        </a:p>
      </dgm:t>
    </dgm:pt>
    <dgm:pt modelId="{24770AB2-ED71-4172-9E62-27652477192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Комісія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територіальному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управлінні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1EFC924-C221-4924-9A31-26472DF9C882}" type="parTrans" cxnId="{9252F469-EEF9-468C-AB7E-E2589A8B87DE}">
      <dgm:prSet/>
      <dgm:spPr/>
      <dgm:t>
        <a:bodyPr/>
        <a:lstStyle/>
        <a:p>
          <a:endParaRPr lang="ru-RU"/>
        </a:p>
      </dgm:t>
    </dgm:pt>
    <dgm:pt modelId="{E51C8A3E-9A9F-4EAC-8EA6-B125F7C0F701}" type="sibTrans" cxnId="{9252F469-EEF9-468C-AB7E-E2589A8B87DE}">
      <dgm:prSet/>
      <dgm:spPr/>
      <dgm:t>
        <a:bodyPr/>
        <a:lstStyle/>
        <a:p>
          <a:endParaRPr lang="ru-RU"/>
        </a:p>
      </dgm:t>
    </dgm:pt>
    <dgm:pt modelId="{AA344D13-3D51-48D3-96DB-FFF011C30A42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начальник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територіального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208FEDF-7C47-4FB3-B821-CF3A588A9E03}" type="parTrans" cxnId="{F09A6862-60D5-48CA-A664-DBE1B4E0DE88}">
      <dgm:prSet/>
      <dgm:spPr/>
      <dgm:t>
        <a:bodyPr/>
        <a:lstStyle/>
        <a:p>
          <a:endParaRPr lang="ru-RU"/>
        </a:p>
      </dgm:t>
    </dgm:pt>
    <dgm:pt modelId="{8ECC5A42-7E8C-4803-BC72-15FDFD5FA8AF}" type="sibTrans" cxnId="{F09A6862-60D5-48CA-A664-DBE1B4E0DE88}">
      <dgm:prSet/>
      <dgm:spPr/>
      <dgm:t>
        <a:bodyPr/>
        <a:lstStyle/>
        <a:p>
          <a:endParaRPr lang="ru-RU"/>
        </a:p>
      </dgm:t>
    </dgm:pt>
    <dgm:pt modelId="{8A87097C-AC5D-4D16-9840-27172E943E2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відповідні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департаменти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8E89B41-161E-4579-9C75-98E5C7139BF6}" type="parTrans" cxnId="{75418063-B0ED-41A2-A983-C39A58BD21CF}">
      <dgm:prSet/>
      <dgm:spPr/>
      <dgm:t>
        <a:bodyPr/>
        <a:lstStyle/>
        <a:p>
          <a:endParaRPr lang="ru-RU"/>
        </a:p>
      </dgm:t>
    </dgm:pt>
    <dgm:pt modelId="{8986FBA8-4FCA-4846-B67E-3477301DED90}" type="sibTrans" cxnId="{75418063-B0ED-41A2-A983-C39A58BD21CF}">
      <dgm:prSet/>
      <dgm:spPr/>
      <dgm:t>
        <a:bodyPr/>
        <a:lstStyle/>
        <a:p>
          <a:endParaRPr lang="ru-RU"/>
        </a:p>
      </dgm:t>
    </dgm:pt>
    <dgm:pt modelId="{0500B939-D5F9-4744-BF80-04A2311FA036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заступник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Голови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Правління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12DAD4D-5D90-45B1-823E-7B818EB825E2}" type="parTrans" cxnId="{1EEC7C3C-D0CE-49D1-A62C-F4FC924590C1}">
      <dgm:prSet/>
      <dgm:spPr/>
      <dgm:t>
        <a:bodyPr/>
        <a:lstStyle/>
        <a:p>
          <a:endParaRPr lang="ru-RU"/>
        </a:p>
      </dgm:t>
    </dgm:pt>
    <dgm:pt modelId="{FC3FFC6D-DE15-41FC-8DC8-3790DDCCD05C}" type="sibTrans" cxnId="{1EEC7C3C-D0CE-49D1-A62C-F4FC924590C1}">
      <dgm:prSet/>
      <dgm:spPr/>
      <dgm:t>
        <a:bodyPr/>
        <a:lstStyle/>
        <a:p>
          <a:endParaRPr lang="ru-RU"/>
        </a:p>
      </dgm:t>
    </dgm:pt>
    <dgm:pt modelId="{A065128C-7A7C-4FF6-A3ED-0B3582AB9E9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Комісія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Національного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3DCA9CD-6F38-46D9-8BFA-571DA0F07D5A}" type="parTrans" cxnId="{A9D1667E-4186-4B1C-80D1-5125C04F11AD}">
      <dgm:prSet/>
      <dgm:spPr/>
      <dgm:t>
        <a:bodyPr/>
        <a:lstStyle/>
        <a:p>
          <a:endParaRPr lang="ru-RU"/>
        </a:p>
      </dgm:t>
    </dgm:pt>
    <dgm:pt modelId="{AD192E0E-EF88-45A2-9B27-05EEC95162F3}" type="sibTrans" cxnId="{A9D1667E-4186-4B1C-80D1-5125C04F11AD}">
      <dgm:prSet/>
      <dgm:spPr/>
      <dgm:t>
        <a:bodyPr/>
        <a:lstStyle/>
        <a:p>
          <a:endParaRPr lang="ru-RU"/>
        </a:p>
      </dgm:t>
    </dgm:pt>
    <dgm:pt modelId="{266E4E66-C2B3-4459-95E2-BD9215E2606A}" type="pres">
      <dgm:prSet presAssocID="{7031EDE3-67BC-4570-8653-4E0FEB243D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116A41-824D-47F5-8C54-7BAD2CAD088F}" type="pres">
      <dgm:prSet presAssocID="{A065128C-7A7C-4FF6-A3ED-0B3582AB9E91}" presName="boxAndChildren" presStyleCnt="0"/>
      <dgm:spPr/>
    </dgm:pt>
    <dgm:pt modelId="{D457F273-93EE-4E7A-82EC-9ED5A37EDB81}" type="pres">
      <dgm:prSet presAssocID="{A065128C-7A7C-4FF6-A3ED-0B3582AB9E91}" presName="parentTextBox" presStyleLbl="node1" presStyleIdx="0" presStyleCnt="7"/>
      <dgm:spPr/>
      <dgm:t>
        <a:bodyPr/>
        <a:lstStyle/>
        <a:p>
          <a:endParaRPr lang="ru-RU"/>
        </a:p>
      </dgm:t>
    </dgm:pt>
    <dgm:pt modelId="{C63FD01D-59B1-4DB5-992C-99C7AEA74710}" type="pres">
      <dgm:prSet presAssocID="{FC3FFC6D-DE15-41FC-8DC8-3790DDCCD05C}" presName="sp" presStyleCnt="0"/>
      <dgm:spPr/>
    </dgm:pt>
    <dgm:pt modelId="{A5167D9B-3D3F-455F-BFF1-9ED60811BC1C}" type="pres">
      <dgm:prSet presAssocID="{0500B939-D5F9-4744-BF80-04A2311FA036}" presName="arrowAndChildren" presStyleCnt="0"/>
      <dgm:spPr/>
    </dgm:pt>
    <dgm:pt modelId="{C0AA9BA5-A2A9-4AC7-BAE0-B6CDCEAB3E5B}" type="pres">
      <dgm:prSet presAssocID="{0500B939-D5F9-4744-BF80-04A2311FA036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FEB92B4B-2853-4185-902F-DBA074D26E96}" type="pres">
      <dgm:prSet presAssocID="{8986FBA8-4FCA-4846-B67E-3477301DED90}" presName="sp" presStyleCnt="0"/>
      <dgm:spPr/>
    </dgm:pt>
    <dgm:pt modelId="{9E1EB0A4-92E6-47C9-9489-BC5B257E9CCC}" type="pres">
      <dgm:prSet presAssocID="{8A87097C-AC5D-4D16-9840-27172E943E2D}" presName="arrowAndChildren" presStyleCnt="0"/>
      <dgm:spPr/>
    </dgm:pt>
    <dgm:pt modelId="{50EF44E8-A569-4A76-B2CF-183B9AD3282F}" type="pres">
      <dgm:prSet presAssocID="{8A87097C-AC5D-4D16-9840-27172E943E2D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9425C1D4-A905-422A-84DB-22DFA09306E9}" type="pres">
      <dgm:prSet presAssocID="{8ECC5A42-7E8C-4803-BC72-15FDFD5FA8AF}" presName="sp" presStyleCnt="0"/>
      <dgm:spPr/>
    </dgm:pt>
    <dgm:pt modelId="{3440D1E1-CBE8-4A88-BCF0-1E35F780092D}" type="pres">
      <dgm:prSet presAssocID="{AA344D13-3D51-48D3-96DB-FFF011C30A42}" presName="arrowAndChildren" presStyleCnt="0"/>
      <dgm:spPr/>
    </dgm:pt>
    <dgm:pt modelId="{8FCF0623-4E32-44BD-B655-D3506762857E}" type="pres">
      <dgm:prSet presAssocID="{AA344D13-3D51-48D3-96DB-FFF011C30A42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C085604E-7A6A-41D4-A161-E5932720F120}" type="pres">
      <dgm:prSet presAssocID="{E51C8A3E-9A9F-4EAC-8EA6-B125F7C0F701}" presName="sp" presStyleCnt="0"/>
      <dgm:spPr/>
    </dgm:pt>
    <dgm:pt modelId="{AF01CEFC-9D81-4C7A-AF42-5C43B1A5F109}" type="pres">
      <dgm:prSet presAssocID="{24770AB2-ED71-4172-9E62-27652477192D}" presName="arrowAndChildren" presStyleCnt="0"/>
      <dgm:spPr/>
    </dgm:pt>
    <dgm:pt modelId="{A5E36EAC-9F36-47A8-9FD5-DF65956585BF}" type="pres">
      <dgm:prSet presAssocID="{24770AB2-ED71-4172-9E62-27652477192D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73E914E5-A56B-4A4B-B8BD-5D635217EB3F}" type="pres">
      <dgm:prSet presAssocID="{6892A176-B6AC-4E4D-8EB9-1D361C8D21DF}" presName="sp" presStyleCnt="0"/>
      <dgm:spPr/>
    </dgm:pt>
    <dgm:pt modelId="{21C7443E-D06E-4667-BD4F-5CA4C20F9108}" type="pres">
      <dgm:prSet presAssocID="{6B612B47-8E5A-422C-B729-D56B2711E281}" presName="arrowAndChildren" presStyleCnt="0"/>
      <dgm:spPr/>
    </dgm:pt>
    <dgm:pt modelId="{E713DEFC-7D86-4854-89A0-2242A9F04636}" type="pres">
      <dgm:prSet presAssocID="{6B612B47-8E5A-422C-B729-D56B2711E281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DDC1A543-D5ED-4E4F-B15F-794A3F0786C0}" type="pres">
      <dgm:prSet presAssocID="{A229B542-7D72-45C4-ABC1-4904F55AF8CA}" presName="sp" presStyleCnt="0"/>
      <dgm:spPr/>
    </dgm:pt>
    <dgm:pt modelId="{9585785E-855F-42DC-8270-C0F12259404E}" type="pres">
      <dgm:prSet presAssocID="{237A3403-42FF-4C73-A98C-E0F4D3C2B36E}" presName="arrowAndChildren" presStyleCnt="0"/>
      <dgm:spPr/>
    </dgm:pt>
    <dgm:pt modelId="{E7DAD70E-6F1F-4D70-9AA6-B3E9922DA2CA}" type="pres">
      <dgm:prSet presAssocID="{237A3403-42FF-4C73-A98C-E0F4D3C2B36E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1EEC7C3C-D0CE-49D1-A62C-F4FC924590C1}" srcId="{7031EDE3-67BC-4570-8653-4E0FEB243D3C}" destId="{0500B939-D5F9-4744-BF80-04A2311FA036}" srcOrd="5" destOrd="0" parTransId="{612DAD4D-5D90-45B1-823E-7B818EB825E2}" sibTransId="{FC3FFC6D-DE15-41FC-8DC8-3790DDCCD05C}"/>
    <dgm:cxn modelId="{F09A6862-60D5-48CA-A664-DBE1B4E0DE88}" srcId="{7031EDE3-67BC-4570-8653-4E0FEB243D3C}" destId="{AA344D13-3D51-48D3-96DB-FFF011C30A42}" srcOrd="3" destOrd="0" parTransId="{0208FEDF-7C47-4FB3-B821-CF3A588A9E03}" sibTransId="{8ECC5A42-7E8C-4803-BC72-15FDFD5FA8AF}"/>
    <dgm:cxn modelId="{11709B64-EDFB-442D-9F32-778531FB2C9F}" srcId="{7031EDE3-67BC-4570-8653-4E0FEB243D3C}" destId="{237A3403-42FF-4C73-A98C-E0F4D3C2B36E}" srcOrd="0" destOrd="0" parTransId="{2F113D69-C6C5-4199-A6BE-C089D6A43058}" sibTransId="{A229B542-7D72-45C4-ABC1-4904F55AF8CA}"/>
    <dgm:cxn modelId="{9252F469-EEF9-468C-AB7E-E2589A8B87DE}" srcId="{7031EDE3-67BC-4570-8653-4E0FEB243D3C}" destId="{24770AB2-ED71-4172-9E62-27652477192D}" srcOrd="2" destOrd="0" parTransId="{11EFC924-C221-4924-9A31-26472DF9C882}" sibTransId="{E51C8A3E-9A9F-4EAC-8EA6-B125F7C0F701}"/>
    <dgm:cxn modelId="{FC019296-A632-4AB0-B23A-7474E3ADA974}" type="presOf" srcId="{6B612B47-8E5A-422C-B729-D56B2711E281}" destId="{E713DEFC-7D86-4854-89A0-2242A9F04636}" srcOrd="0" destOrd="0" presId="urn:microsoft.com/office/officeart/2005/8/layout/process4"/>
    <dgm:cxn modelId="{3DB8C47D-6D61-481B-91B0-1ED94AD88626}" type="presOf" srcId="{24770AB2-ED71-4172-9E62-27652477192D}" destId="{A5E36EAC-9F36-47A8-9FD5-DF65956585BF}" srcOrd="0" destOrd="0" presId="urn:microsoft.com/office/officeart/2005/8/layout/process4"/>
    <dgm:cxn modelId="{2CC3E483-7099-4B9B-BC6A-46AB9BCDC256}" srcId="{7031EDE3-67BC-4570-8653-4E0FEB243D3C}" destId="{6B612B47-8E5A-422C-B729-D56B2711E281}" srcOrd="1" destOrd="0" parTransId="{F23B1A99-0336-4062-86D4-A2D1D5A435FC}" sibTransId="{6892A176-B6AC-4E4D-8EB9-1D361C8D21DF}"/>
    <dgm:cxn modelId="{71FF971F-1E52-4456-8906-E7B0A3053A18}" type="presOf" srcId="{7031EDE3-67BC-4570-8653-4E0FEB243D3C}" destId="{266E4E66-C2B3-4459-95E2-BD9215E2606A}" srcOrd="0" destOrd="0" presId="urn:microsoft.com/office/officeart/2005/8/layout/process4"/>
    <dgm:cxn modelId="{A9D1667E-4186-4B1C-80D1-5125C04F11AD}" srcId="{7031EDE3-67BC-4570-8653-4E0FEB243D3C}" destId="{A065128C-7A7C-4FF6-A3ED-0B3582AB9E91}" srcOrd="6" destOrd="0" parTransId="{93DCA9CD-6F38-46D9-8BFA-571DA0F07D5A}" sibTransId="{AD192E0E-EF88-45A2-9B27-05EEC95162F3}"/>
    <dgm:cxn modelId="{CFBF0389-941E-4928-AEAB-D22909B96D7E}" type="presOf" srcId="{A065128C-7A7C-4FF6-A3ED-0B3582AB9E91}" destId="{D457F273-93EE-4E7A-82EC-9ED5A37EDB81}" srcOrd="0" destOrd="0" presId="urn:microsoft.com/office/officeart/2005/8/layout/process4"/>
    <dgm:cxn modelId="{8C1BB1F9-E6E0-4DD6-94D0-47ACE6077348}" type="presOf" srcId="{8A87097C-AC5D-4D16-9840-27172E943E2D}" destId="{50EF44E8-A569-4A76-B2CF-183B9AD3282F}" srcOrd="0" destOrd="0" presId="urn:microsoft.com/office/officeart/2005/8/layout/process4"/>
    <dgm:cxn modelId="{75418063-B0ED-41A2-A983-C39A58BD21CF}" srcId="{7031EDE3-67BC-4570-8653-4E0FEB243D3C}" destId="{8A87097C-AC5D-4D16-9840-27172E943E2D}" srcOrd="4" destOrd="0" parTransId="{C8E89B41-161E-4579-9C75-98E5C7139BF6}" sibTransId="{8986FBA8-4FCA-4846-B67E-3477301DED90}"/>
    <dgm:cxn modelId="{63DCB8C3-22BF-4D2E-B6C6-8C38F3609873}" type="presOf" srcId="{AA344D13-3D51-48D3-96DB-FFF011C30A42}" destId="{8FCF0623-4E32-44BD-B655-D3506762857E}" srcOrd="0" destOrd="0" presId="urn:microsoft.com/office/officeart/2005/8/layout/process4"/>
    <dgm:cxn modelId="{C396798E-B2F7-4926-8A78-DCB4CF046C1F}" type="presOf" srcId="{237A3403-42FF-4C73-A98C-E0F4D3C2B36E}" destId="{E7DAD70E-6F1F-4D70-9AA6-B3E9922DA2CA}" srcOrd="0" destOrd="0" presId="urn:microsoft.com/office/officeart/2005/8/layout/process4"/>
    <dgm:cxn modelId="{0E0F0611-F4D6-45F7-90F9-A076BAB12B39}" type="presOf" srcId="{0500B939-D5F9-4744-BF80-04A2311FA036}" destId="{C0AA9BA5-A2A9-4AC7-BAE0-B6CDCEAB3E5B}" srcOrd="0" destOrd="0" presId="urn:microsoft.com/office/officeart/2005/8/layout/process4"/>
    <dgm:cxn modelId="{80CE9F08-12DE-4AC6-A2F2-1D1A459BC7BF}" type="presParOf" srcId="{266E4E66-C2B3-4459-95E2-BD9215E2606A}" destId="{B7116A41-824D-47F5-8C54-7BAD2CAD088F}" srcOrd="0" destOrd="0" presId="urn:microsoft.com/office/officeart/2005/8/layout/process4"/>
    <dgm:cxn modelId="{B01DC796-32EC-4E76-BACA-E864E8983A17}" type="presParOf" srcId="{B7116A41-824D-47F5-8C54-7BAD2CAD088F}" destId="{D457F273-93EE-4E7A-82EC-9ED5A37EDB81}" srcOrd="0" destOrd="0" presId="urn:microsoft.com/office/officeart/2005/8/layout/process4"/>
    <dgm:cxn modelId="{18D29003-D111-4C6E-9D8D-203FF2629D58}" type="presParOf" srcId="{266E4E66-C2B3-4459-95E2-BD9215E2606A}" destId="{C63FD01D-59B1-4DB5-992C-99C7AEA74710}" srcOrd="1" destOrd="0" presId="urn:microsoft.com/office/officeart/2005/8/layout/process4"/>
    <dgm:cxn modelId="{E20B98A9-EC96-498E-BDD6-9B38258383D0}" type="presParOf" srcId="{266E4E66-C2B3-4459-95E2-BD9215E2606A}" destId="{A5167D9B-3D3F-455F-BFF1-9ED60811BC1C}" srcOrd="2" destOrd="0" presId="urn:microsoft.com/office/officeart/2005/8/layout/process4"/>
    <dgm:cxn modelId="{FB99C110-8549-493E-B6AD-62DA472FEFC0}" type="presParOf" srcId="{A5167D9B-3D3F-455F-BFF1-9ED60811BC1C}" destId="{C0AA9BA5-A2A9-4AC7-BAE0-B6CDCEAB3E5B}" srcOrd="0" destOrd="0" presId="urn:microsoft.com/office/officeart/2005/8/layout/process4"/>
    <dgm:cxn modelId="{F11353BC-7D0F-4699-8B4A-98C69E73AA3C}" type="presParOf" srcId="{266E4E66-C2B3-4459-95E2-BD9215E2606A}" destId="{FEB92B4B-2853-4185-902F-DBA074D26E96}" srcOrd="3" destOrd="0" presId="urn:microsoft.com/office/officeart/2005/8/layout/process4"/>
    <dgm:cxn modelId="{AE3370CB-1D3E-47DA-9305-24D98CC26BA3}" type="presParOf" srcId="{266E4E66-C2B3-4459-95E2-BD9215E2606A}" destId="{9E1EB0A4-92E6-47C9-9489-BC5B257E9CCC}" srcOrd="4" destOrd="0" presId="urn:microsoft.com/office/officeart/2005/8/layout/process4"/>
    <dgm:cxn modelId="{42FF1254-D972-4CDB-BDF3-A2C276783A56}" type="presParOf" srcId="{9E1EB0A4-92E6-47C9-9489-BC5B257E9CCC}" destId="{50EF44E8-A569-4A76-B2CF-183B9AD3282F}" srcOrd="0" destOrd="0" presId="urn:microsoft.com/office/officeart/2005/8/layout/process4"/>
    <dgm:cxn modelId="{BDF36366-388E-4806-AC27-E06EAACCCA3E}" type="presParOf" srcId="{266E4E66-C2B3-4459-95E2-BD9215E2606A}" destId="{9425C1D4-A905-422A-84DB-22DFA09306E9}" srcOrd="5" destOrd="0" presId="urn:microsoft.com/office/officeart/2005/8/layout/process4"/>
    <dgm:cxn modelId="{29BD48F9-5399-484E-9570-D77AB320B6F3}" type="presParOf" srcId="{266E4E66-C2B3-4459-95E2-BD9215E2606A}" destId="{3440D1E1-CBE8-4A88-BCF0-1E35F780092D}" srcOrd="6" destOrd="0" presId="urn:microsoft.com/office/officeart/2005/8/layout/process4"/>
    <dgm:cxn modelId="{14826813-A7D7-43DE-B506-F8297C4983A2}" type="presParOf" srcId="{3440D1E1-CBE8-4A88-BCF0-1E35F780092D}" destId="{8FCF0623-4E32-44BD-B655-D3506762857E}" srcOrd="0" destOrd="0" presId="urn:microsoft.com/office/officeart/2005/8/layout/process4"/>
    <dgm:cxn modelId="{CD73A420-9C9B-4FE5-8CC6-0DE54DB84DF4}" type="presParOf" srcId="{266E4E66-C2B3-4459-95E2-BD9215E2606A}" destId="{C085604E-7A6A-41D4-A161-E5932720F120}" srcOrd="7" destOrd="0" presId="urn:microsoft.com/office/officeart/2005/8/layout/process4"/>
    <dgm:cxn modelId="{FEEC83B0-E9AD-4B4F-B6D5-10731629A867}" type="presParOf" srcId="{266E4E66-C2B3-4459-95E2-BD9215E2606A}" destId="{AF01CEFC-9D81-4C7A-AF42-5C43B1A5F109}" srcOrd="8" destOrd="0" presId="urn:microsoft.com/office/officeart/2005/8/layout/process4"/>
    <dgm:cxn modelId="{30625FF6-19B5-4856-AA87-78FFE618253C}" type="presParOf" srcId="{AF01CEFC-9D81-4C7A-AF42-5C43B1A5F109}" destId="{A5E36EAC-9F36-47A8-9FD5-DF65956585BF}" srcOrd="0" destOrd="0" presId="urn:microsoft.com/office/officeart/2005/8/layout/process4"/>
    <dgm:cxn modelId="{F98E56A0-6E38-46D2-A274-9E6C1DC960CF}" type="presParOf" srcId="{266E4E66-C2B3-4459-95E2-BD9215E2606A}" destId="{73E914E5-A56B-4A4B-B8BD-5D635217EB3F}" srcOrd="9" destOrd="0" presId="urn:microsoft.com/office/officeart/2005/8/layout/process4"/>
    <dgm:cxn modelId="{B37A9F3F-6942-4F84-B41A-4078764F8E81}" type="presParOf" srcId="{266E4E66-C2B3-4459-95E2-BD9215E2606A}" destId="{21C7443E-D06E-4667-BD4F-5CA4C20F9108}" srcOrd="10" destOrd="0" presId="urn:microsoft.com/office/officeart/2005/8/layout/process4"/>
    <dgm:cxn modelId="{F3877729-6194-4EC6-AD23-41D0AB69783C}" type="presParOf" srcId="{21C7443E-D06E-4667-BD4F-5CA4C20F9108}" destId="{E713DEFC-7D86-4854-89A0-2242A9F04636}" srcOrd="0" destOrd="0" presId="urn:microsoft.com/office/officeart/2005/8/layout/process4"/>
    <dgm:cxn modelId="{76A2A1A5-5C73-44D0-9610-381A1FED773D}" type="presParOf" srcId="{266E4E66-C2B3-4459-95E2-BD9215E2606A}" destId="{DDC1A543-D5ED-4E4F-B15F-794A3F0786C0}" srcOrd="11" destOrd="0" presId="urn:microsoft.com/office/officeart/2005/8/layout/process4"/>
    <dgm:cxn modelId="{6E8BA4AC-B33B-4201-ABCE-D8379E4929BA}" type="presParOf" srcId="{266E4E66-C2B3-4459-95E2-BD9215E2606A}" destId="{9585785E-855F-42DC-8270-C0F12259404E}" srcOrd="12" destOrd="0" presId="urn:microsoft.com/office/officeart/2005/8/layout/process4"/>
    <dgm:cxn modelId="{92226346-2445-428B-9A54-FCA0816A38D4}" type="presParOf" srcId="{9585785E-855F-42DC-8270-C0F12259404E}" destId="{E7DAD70E-6F1F-4D70-9AA6-B3E9922DA2CA}" srcOrd="0" destOrd="0" presId="urn:microsoft.com/office/officeart/2005/8/layout/process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553364-672A-42D5-8FC8-40DF2EE4D5E2}" type="doc">
      <dgm:prSet loTypeId="urn:microsoft.com/office/officeart/2005/8/layout/process2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1D171A0-8394-4954-9039-BFC60531785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завдань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Комісії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2813A45-56FE-4295-BB99-CEAD7F7E3FB1}" type="parTrans" cxnId="{0AB8C1C5-2C86-4DCA-8B3D-76BE7C3CC9C2}">
      <dgm:prSet/>
      <dgm:spPr/>
      <dgm:t>
        <a:bodyPr/>
        <a:lstStyle/>
        <a:p>
          <a:endParaRPr lang="ru-RU"/>
        </a:p>
      </dgm:t>
    </dgm:pt>
    <dgm:pt modelId="{A6CDD7C3-4E3C-4D65-A787-5619CC93CE2A}" type="sibTrans" cxnId="{0AB8C1C5-2C86-4DCA-8B3D-76BE7C3CC9C2}">
      <dgm:prSet/>
      <dgm:spPr/>
      <dgm:t>
        <a:bodyPr/>
        <a:lstStyle/>
        <a:p>
          <a:endParaRPr lang="ru-RU"/>
        </a:p>
      </dgm:t>
    </dgm:pt>
    <dgm:pt modelId="{A0141A67-FCAF-4239-8B2D-1236A9165AE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стабільності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захисту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вкладників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7413B38-4FBB-463D-8D6A-4E40F89B8C9D}" type="parTrans" cxnId="{5170E522-B438-428A-B57B-3E4C7940A084}">
      <dgm:prSet/>
      <dgm:spPr/>
      <dgm:t>
        <a:bodyPr/>
        <a:lstStyle/>
        <a:p>
          <a:endParaRPr lang="ru-RU"/>
        </a:p>
      </dgm:t>
    </dgm:pt>
    <dgm:pt modelId="{AD2B75EB-F6B0-4837-B2F5-C0D736CDF562}" type="sibTrans" cxnId="{5170E522-B438-428A-B57B-3E4C7940A084}">
      <dgm:prSet/>
      <dgm:spPr/>
      <dgm:t>
        <a:bodyPr/>
        <a:lstStyle/>
        <a:p>
          <a:endParaRPr lang="ru-RU"/>
        </a:p>
      </dgm:t>
    </dgm:pt>
    <dgm:pt modelId="{0730E4F9-E958-490E-B01B-1D29378E69A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пріоритетних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питань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сектора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економіки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напрямів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вирішення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64EE941-E97F-40B0-9193-E0892775C640}" type="parTrans" cxnId="{96EDD61D-8E80-41BE-ABCE-B78450FAD44B}">
      <dgm:prSet/>
      <dgm:spPr/>
      <dgm:t>
        <a:bodyPr/>
        <a:lstStyle/>
        <a:p>
          <a:endParaRPr lang="ru-RU"/>
        </a:p>
      </dgm:t>
    </dgm:pt>
    <dgm:pt modelId="{AAB047DF-A291-4E24-9A78-5D43569EA301}" type="sibTrans" cxnId="{96EDD61D-8E80-41BE-ABCE-B78450FAD44B}">
      <dgm:prSet/>
      <dgm:spPr/>
      <dgm:t>
        <a:bodyPr/>
        <a:lstStyle/>
        <a:p>
          <a:endParaRPr lang="ru-RU"/>
        </a:p>
      </dgm:t>
    </dgm:pt>
    <dgm:pt modelId="{B7508FC2-63DD-4691-8AD3-5AB9E9170D43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Проведення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пруденційного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підтримки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довіри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B898861-26D1-470C-9B81-7BF60071CDE6}" type="parTrans" cxnId="{61F15DD2-45FD-49B0-A8CC-F8B5D2000E81}">
      <dgm:prSet/>
      <dgm:spPr/>
      <dgm:t>
        <a:bodyPr/>
        <a:lstStyle/>
        <a:p>
          <a:endParaRPr lang="ru-RU"/>
        </a:p>
      </dgm:t>
    </dgm:pt>
    <dgm:pt modelId="{0B5B46F8-EB90-43DE-863D-C1F2CA0C4375}" type="sibTrans" cxnId="{61F15DD2-45FD-49B0-A8CC-F8B5D2000E81}">
      <dgm:prSet/>
      <dgm:spPr/>
      <dgm:t>
        <a:bodyPr/>
        <a:lstStyle/>
        <a:p>
          <a:endParaRPr lang="ru-RU"/>
        </a:p>
      </dgm:t>
    </dgm:pt>
    <dgm:pt modelId="{74ED3D62-ED98-497F-96C0-D3EB0FBF325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стратегії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тактики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банківського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вибір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дієвих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інструментів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інтегрованого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нагляду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за банками.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EC00A94-64FF-4B8D-8EA7-2CC7B1F3036F}" type="parTrans" cxnId="{64D96BDF-F570-4B47-ADE4-BA7ECA418CD1}">
      <dgm:prSet/>
      <dgm:spPr/>
      <dgm:t>
        <a:bodyPr/>
        <a:lstStyle/>
        <a:p>
          <a:endParaRPr lang="ru-RU"/>
        </a:p>
      </dgm:t>
    </dgm:pt>
    <dgm:pt modelId="{66BF08AF-48F6-45C1-9FB2-8F383F76E9DD}" type="sibTrans" cxnId="{64D96BDF-F570-4B47-ADE4-BA7ECA418CD1}">
      <dgm:prSet/>
      <dgm:spPr/>
      <dgm:t>
        <a:bodyPr/>
        <a:lstStyle/>
        <a:p>
          <a:endParaRPr lang="ru-RU"/>
        </a:p>
      </dgm:t>
    </dgm:pt>
    <dgm:pt modelId="{6057259E-C1EA-464D-AAD3-7493244E779B}" type="pres">
      <dgm:prSet presAssocID="{CA553364-672A-42D5-8FC8-40DF2EE4D5E2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971B3C-9D5F-4901-AD85-24258FEE925A}" type="pres">
      <dgm:prSet presAssocID="{21D171A0-8394-4954-9039-BFC605317851}" presName="node" presStyleLbl="node1" presStyleIdx="0" presStyleCnt="5" custScaleX="328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A482A-38BD-42FF-978C-3EB446A0FCF8}" type="pres">
      <dgm:prSet presAssocID="{A6CDD7C3-4E3C-4D65-A787-5619CC93CE2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E2EB8F6-DEB5-47B2-8CD1-523017CC85A6}" type="pres">
      <dgm:prSet presAssocID="{A6CDD7C3-4E3C-4D65-A787-5619CC93CE2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AAECB6A-2424-4A02-8BCE-58C5A0149B31}" type="pres">
      <dgm:prSet presAssocID="{A0141A67-FCAF-4239-8B2D-1236A9165AE4}" presName="node" presStyleLbl="node1" presStyleIdx="1" presStyleCnt="5" custScaleX="328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614DE-2793-48B2-B970-9B6FC2F9A1A9}" type="pres">
      <dgm:prSet presAssocID="{AD2B75EB-F6B0-4837-B2F5-C0D736CDF56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A3756A6-7C6E-4B41-B318-5A3CC13B2D10}" type="pres">
      <dgm:prSet presAssocID="{AD2B75EB-F6B0-4837-B2F5-C0D736CDF56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3EAC4E0-4493-452D-B71A-82D70649C1AA}" type="pres">
      <dgm:prSet presAssocID="{0730E4F9-E958-490E-B01B-1D29378E69A1}" presName="node" presStyleLbl="node1" presStyleIdx="2" presStyleCnt="5" custScaleX="328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D2458-11E2-44D2-81DF-3405869C2496}" type="pres">
      <dgm:prSet presAssocID="{AAB047DF-A291-4E24-9A78-5D43569EA30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5CB609D-8FBE-4DB0-9630-D20C0E45B319}" type="pres">
      <dgm:prSet presAssocID="{AAB047DF-A291-4E24-9A78-5D43569EA30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DC8A9D1-3635-4388-83E2-355774A721AA}" type="pres">
      <dgm:prSet presAssocID="{B7508FC2-63DD-4691-8AD3-5AB9E9170D43}" presName="node" presStyleLbl="node1" presStyleIdx="3" presStyleCnt="5" custScaleX="328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7F0D9-8386-4EAE-833A-9C6DE0DCB5DB}" type="pres">
      <dgm:prSet presAssocID="{0B5B46F8-EB90-43DE-863D-C1F2CA0C437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3C533E6-BCDF-463A-B7BE-33C414B45042}" type="pres">
      <dgm:prSet presAssocID="{0B5B46F8-EB90-43DE-863D-C1F2CA0C437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325B896-D12F-4083-80A4-DC2DFEB9577C}" type="pres">
      <dgm:prSet presAssocID="{74ED3D62-ED98-497F-96C0-D3EB0FBF325A}" presName="node" presStyleLbl="node1" presStyleIdx="4" presStyleCnt="5" custScaleX="328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04812-3F5B-4781-8F2B-958C31ED4499}" type="presOf" srcId="{A6CDD7C3-4E3C-4D65-A787-5619CC93CE2A}" destId="{DE2EB8F6-DEB5-47B2-8CD1-523017CC85A6}" srcOrd="1" destOrd="0" presId="urn:microsoft.com/office/officeart/2005/8/layout/process2"/>
    <dgm:cxn modelId="{23B0462D-DB16-453B-8944-1705F84C74EF}" type="presOf" srcId="{0B5B46F8-EB90-43DE-863D-C1F2CA0C4375}" destId="{0E77F0D9-8386-4EAE-833A-9C6DE0DCB5DB}" srcOrd="0" destOrd="0" presId="urn:microsoft.com/office/officeart/2005/8/layout/process2"/>
    <dgm:cxn modelId="{E1FB7941-72E6-44DB-9378-A4F62A7D573B}" type="presOf" srcId="{A6CDD7C3-4E3C-4D65-A787-5619CC93CE2A}" destId="{0C9A482A-38BD-42FF-978C-3EB446A0FCF8}" srcOrd="0" destOrd="0" presId="urn:microsoft.com/office/officeart/2005/8/layout/process2"/>
    <dgm:cxn modelId="{AD25E53F-2FA9-4E6F-AF80-8119F7FBE17B}" type="presOf" srcId="{B7508FC2-63DD-4691-8AD3-5AB9E9170D43}" destId="{ADC8A9D1-3635-4388-83E2-355774A721AA}" srcOrd="0" destOrd="0" presId="urn:microsoft.com/office/officeart/2005/8/layout/process2"/>
    <dgm:cxn modelId="{3C726341-D264-475C-83A8-096D37814938}" type="presOf" srcId="{0B5B46F8-EB90-43DE-863D-C1F2CA0C4375}" destId="{A3C533E6-BCDF-463A-B7BE-33C414B45042}" srcOrd="1" destOrd="0" presId="urn:microsoft.com/office/officeart/2005/8/layout/process2"/>
    <dgm:cxn modelId="{42461E3A-FD94-4EAB-8812-87B09C2DFC3E}" type="presOf" srcId="{AAB047DF-A291-4E24-9A78-5D43569EA301}" destId="{AC2D2458-11E2-44D2-81DF-3405869C2496}" srcOrd="0" destOrd="0" presId="urn:microsoft.com/office/officeart/2005/8/layout/process2"/>
    <dgm:cxn modelId="{CAF0B5F3-ED4E-40F7-B56A-4D4714BF8B62}" type="presOf" srcId="{21D171A0-8394-4954-9039-BFC605317851}" destId="{1B971B3C-9D5F-4901-AD85-24258FEE925A}" srcOrd="0" destOrd="0" presId="urn:microsoft.com/office/officeart/2005/8/layout/process2"/>
    <dgm:cxn modelId="{80D942F7-290C-4A2F-BE6D-4029334E5E4A}" type="presOf" srcId="{0730E4F9-E958-490E-B01B-1D29378E69A1}" destId="{63EAC4E0-4493-452D-B71A-82D70649C1AA}" srcOrd="0" destOrd="0" presId="urn:microsoft.com/office/officeart/2005/8/layout/process2"/>
    <dgm:cxn modelId="{FBD913E5-295F-4CF0-8C52-9EFB9118FC2C}" type="presOf" srcId="{CA553364-672A-42D5-8FC8-40DF2EE4D5E2}" destId="{6057259E-C1EA-464D-AAD3-7493244E779B}" srcOrd="0" destOrd="0" presId="urn:microsoft.com/office/officeart/2005/8/layout/process2"/>
    <dgm:cxn modelId="{EF553883-1192-4718-A396-C7393F80130C}" type="presOf" srcId="{AAB047DF-A291-4E24-9A78-5D43569EA301}" destId="{95CB609D-8FBE-4DB0-9630-D20C0E45B319}" srcOrd="1" destOrd="0" presId="urn:microsoft.com/office/officeart/2005/8/layout/process2"/>
    <dgm:cxn modelId="{5170E522-B438-428A-B57B-3E4C7940A084}" srcId="{CA553364-672A-42D5-8FC8-40DF2EE4D5E2}" destId="{A0141A67-FCAF-4239-8B2D-1236A9165AE4}" srcOrd="1" destOrd="0" parTransId="{F7413B38-4FBB-463D-8D6A-4E40F89B8C9D}" sibTransId="{AD2B75EB-F6B0-4837-B2F5-C0D736CDF562}"/>
    <dgm:cxn modelId="{61F15DD2-45FD-49B0-A8CC-F8B5D2000E81}" srcId="{CA553364-672A-42D5-8FC8-40DF2EE4D5E2}" destId="{B7508FC2-63DD-4691-8AD3-5AB9E9170D43}" srcOrd="3" destOrd="0" parTransId="{6B898861-26D1-470C-9B81-7BF60071CDE6}" sibTransId="{0B5B46F8-EB90-43DE-863D-C1F2CA0C4375}"/>
    <dgm:cxn modelId="{96EDD61D-8E80-41BE-ABCE-B78450FAD44B}" srcId="{CA553364-672A-42D5-8FC8-40DF2EE4D5E2}" destId="{0730E4F9-E958-490E-B01B-1D29378E69A1}" srcOrd="2" destOrd="0" parTransId="{164EE941-E97F-40B0-9193-E0892775C640}" sibTransId="{AAB047DF-A291-4E24-9A78-5D43569EA301}"/>
    <dgm:cxn modelId="{CD57ABBC-6CF5-4BC0-B44F-0013A9AD7C73}" type="presOf" srcId="{AD2B75EB-F6B0-4837-B2F5-C0D736CDF562}" destId="{9B8614DE-2793-48B2-B970-9B6FC2F9A1A9}" srcOrd="0" destOrd="0" presId="urn:microsoft.com/office/officeart/2005/8/layout/process2"/>
    <dgm:cxn modelId="{61A74048-F641-4E33-AEAB-509BE38368AC}" type="presOf" srcId="{74ED3D62-ED98-497F-96C0-D3EB0FBF325A}" destId="{5325B896-D12F-4083-80A4-DC2DFEB9577C}" srcOrd="0" destOrd="0" presId="urn:microsoft.com/office/officeart/2005/8/layout/process2"/>
    <dgm:cxn modelId="{0AB8C1C5-2C86-4DCA-8B3D-76BE7C3CC9C2}" srcId="{CA553364-672A-42D5-8FC8-40DF2EE4D5E2}" destId="{21D171A0-8394-4954-9039-BFC605317851}" srcOrd="0" destOrd="0" parTransId="{22813A45-56FE-4295-BB99-CEAD7F7E3FB1}" sibTransId="{A6CDD7C3-4E3C-4D65-A787-5619CC93CE2A}"/>
    <dgm:cxn modelId="{A9A28C3A-5D86-4E81-BBBA-E2300BAAA4CB}" type="presOf" srcId="{A0141A67-FCAF-4239-8B2D-1236A9165AE4}" destId="{AAAECB6A-2424-4A02-8BCE-58C5A0149B31}" srcOrd="0" destOrd="0" presId="urn:microsoft.com/office/officeart/2005/8/layout/process2"/>
    <dgm:cxn modelId="{690A8E43-ADB7-4182-9961-5CBBFC3ED9BC}" type="presOf" srcId="{AD2B75EB-F6B0-4837-B2F5-C0D736CDF562}" destId="{7A3756A6-7C6E-4B41-B318-5A3CC13B2D10}" srcOrd="1" destOrd="0" presId="urn:microsoft.com/office/officeart/2005/8/layout/process2"/>
    <dgm:cxn modelId="{64D96BDF-F570-4B47-ADE4-BA7ECA418CD1}" srcId="{CA553364-672A-42D5-8FC8-40DF2EE4D5E2}" destId="{74ED3D62-ED98-497F-96C0-D3EB0FBF325A}" srcOrd="4" destOrd="0" parTransId="{5EC00A94-64FF-4B8D-8EA7-2CC7B1F3036F}" sibTransId="{66BF08AF-48F6-45C1-9FB2-8F383F76E9DD}"/>
    <dgm:cxn modelId="{841EB2AA-DB40-4D5B-AD37-B922FB3FBCFA}" type="presParOf" srcId="{6057259E-C1EA-464D-AAD3-7493244E779B}" destId="{1B971B3C-9D5F-4901-AD85-24258FEE925A}" srcOrd="0" destOrd="0" presId="urn:microsoft.com/office/officeart/2005/8/layout/process2"/>
    <dgm:cxn modelId="{3DE5E926-AD2B-4B72-B75D-446B637E3119}" type="presParOf" srcId="{6057259E-C1EA-464D-AAD3-7493244E779B}" destId="{0C9A482A-38BD-42FF-978C-3EB446A0FCF8}" srcOrd="1" destOrd="0" presId="urn:microsoft.com/office/officeart/2005/8/layout/process2"/>
    <dgm:cxn modelId="{97AF8545-C060-4B72-BA8A-DF5CEF5AD491}" type="presParOf" srcId="{0C9A482A-38BD-42FF-978C-3EB446A0FCF8}" destId="{DE2EB8F6-DEB5-47B2-8CD1-523017CC85A6}" srcOrd="0" destOrd="0" presId="urn:microsoft.com/office/officeart/2005/8/layout/process2"/>
    <dgm:cxn modelId="{AE2B2350-6E12-4D7D-8EFB-A11C916D953F}" type="presParOf" srcId="{6057259E-C1EA-464D-AAD3-7493244E779B}" destId="{AAAECB6A-2424-4A02-8BCE-58C5A0149B31}" srcOrd="2" destOrd="0" presId="urn:microsoft.com/office/officeart/2005/8/layout/process2"/>
    <dgm:cxn modelId="{190373A2-1341-4787-B46A-04C44808418B}" type="presParOf" srcId="{6057259E-C1EA-464D-AAD3-7493244E779B}" destId="{9B8614DE-2793-48B2-B970-9B6FC2F9A1A9}" srcOrd="3" destOrd="0" presId="urn:microsoft.com/office/officeart/2005/8/layout/process2"/>
    <dgm:cxn modelId="{0BD4A0FD-A059-4B45-B85C-4682C13A9108}" type="presParOf" srcId="{9B8614DE-2793-48B2-B970-9B6FC2F9A1A9}" destId="{7A3756A6-7C6E-4B41-B318-5A3CC13B2D10}" srcOrd="0" destOrd="0" presId="urn:microsoft.com/office/officeart/2005/8/layout/process2"/>
    <dgm:cxn modelId="{FC247A86-7901-4EC8-99A9-9A22F623D4D8}" type="presParOf" srcId="{6057259E-C1EA-464D-AAD3-7493244E779B}" destId="{63EAC4E0-4493-452D-B71A-82D70649C1AA}" srcOrd="4" destOrd="0" presId="urn:microsoft.com/office/officeart/2005/8/layout/process2"/>
    <dgm:cxn modelId="{709D4D43-4234-4973-BCCA-3173A1D77608}" type="presParOf" srcId="{6057259E-C1EA-464D-AAD3-7493244E779B}" destId="{AC2D2458-11E2-44D2-81DF-3405869C2496}" srcOrd="5" destOrd="0" presId="urn:microsoft.com/office/officeart/2005/8/layout/process2"/>
    <dgm:cxn modelId="{B4215F91-D0C4-4628-AE6E-123D20DA2728}" type="presParOf" srcId="{AC2D2458-11E2-44D2-81DF-3405869C2496}" destId="{95CB609D-8FBE-4DB0-9630-D20C0E45B319}" srcOrd="0" destOrd="0" presId="urn:microsoft.com/office/officeart/2005/8/layout/process2"/>
    <dgm:cxn modelId="{8B4E5E1A-9C4A-4C97-96C9-4051B6EE4703}" type="presParOf" srcId="{6057259E-C1EA-464D-AAD3-7493244E779B}" destId="{ADC8A9D1-3635-4388-83E2-355774A721AA}" srcOrd="6" destOrd="0" presId="urn:microsoft.com/office/officeart/2005/8/layout/process2"/>
    <dgm:cxn modelId="{1B4A4090-7B88-48CA-9C67-F416D30FB8EF}" type="presParOf" srcId="{6057259E-C1EA-464D-AAD3-7493244E779B}" destId="{0E77F0D9-8386-4EAE-833A-9C6DE0DCB5DB}" srcOrd="7" destOrd="0" presId="urn:microsoft.com/office/officeart/2005/8/layout/process2"/>
    <dgm:cxn modelId="{87439F86-A40B-4D57-95E9-449F1EB72995}" type="presParOf" srcId="{0E77F0D9-8386-4EAE-833A-9C6DE0DCB5DB}" destId="{A3C533E6-BCDF-463A-B7BE-33C414B45042}" srcOrd="0" destOrd="0" presId="urn:microsoft.com/office/officeart/2005/8/layout/process2"/>
    <dgm:cxn modelId="{21D73FE4-23C6-4147-A757-6FF587E3E25A}" type="presParOf" srcId="{6057259E-C1EA-464D-AAD3-7493244E779B}" destId="{5325B896-D12F-4083-80A4-DC2DFEB9577C}" srcOrd="8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ПРАВОВІ ЗАСАДИ БАНКІВСЬКОГО НАГЛЯДУ В УКРАЇНІ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/>
          <a:lstStyle/>
          <a:p>
            <a:pPr algn="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64399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42968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835824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28604"/>
          <a:ext cx="900115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91440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8687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1785982" y="-714404"/>
          <a:ext cx="11215734" cy="757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71670" y="285728"/>
            <a:ext cx="4755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Вступний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5"/>
          <a:ext cx="9001156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186766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6868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571472" y="-214338"/>
            <a:ext cx="7429552" cy="1429370"/>
            <a:chOff x="4604004" y="0"/>
            <a:chExt cx="2779776" cy="25729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604004" y="0"/>
              <a:ext cx="2779776" cy="257298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4604004" y="0"/>
              <a:ext cx="2779776" cy="25729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Метою та </a:t>
              </a:r>
              <a:r>
                <a:rPr lang="ru-RU" sz="2400" b="1" kern="1200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завданням</a:t>
              </a: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kern="1200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банківського</a:t>
              </a: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kern="1200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регулювання</a:t>
              </a: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kern="1200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та</a:t>
              </a: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kern="1200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нагляду</a:t>
              </a:r>
              <a:r>
                <a:rPr lang="ru-RU" sz="2400" b="1" kern="120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є:</a:t>
              </a:r>
              <a:endParaRPr lang="ru-RU" sz="2400" b="1" kern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14346" y="-71486"/>
          <a:ext cx="9358346" cy="692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64399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86808" cy="228601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користуватися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послугами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угодами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відкликання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держав, в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кореспондентські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100" dirty="0" smtClean="0"/>
          </a:p>
        </p:txBody>
      </p:sp>
      <p:pic>
        <p:nvPicPr>
          <p:cNvPr id="1026" name="Picture 2" descr="C:\Documents and Settings\Taras\Рабочий стол\imй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876"/>
            <a:ext cx="4143404" cy="2772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індивідуальній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консолідованій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застосовує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конкретного банку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пояснень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запрошується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голова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(ради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директорів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голова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спостережної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банку,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тимчасового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відкликання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банку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ліквідатора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2050" name="Picture 2" descr="C:\Documents and Settings\Taras\Рабочий стол\НБУ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86058"/>
            <a:ext cx="3414712" cy="341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1990</Words>
  <PresentationFormat>Экран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ПРАВОВІ ЗАСАДИ БАНКІВСЬКОГО НАГЛЯДУ В УКРАЇНІ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Ознаки банківського нагляду </vt:lpstr>
      <vt:lpstr>Слайд 19</vt:lpstr>
      <vt:lpstr>Слайд 20</vt:lpstr>
      <vt:lpstr>Попередній контроль </vt:lpstr>
      <vt:lpstr>Поточний контроль 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</cp:lastModifiedBy>
  <cp:revision>12</cp:revision>
  <dcterms:modified xsi:type="dcterms:W3CDTF">2015-02-17T08:46:30Z</dcterms:modified>
</cp:coreProperties>
</file>