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57" r:id="rId2"/>
    <p:sldId id="348" r:id="rId3"/>
    <p:sldId id="358" r:id="rId4"/>
    <p:sldId id="343" r:id="rId5"/>
    <p:sldId id="344" r:id="rId6"/>
    <p:sldId id="364" r:id="rId7"/>
    <p:sldId id="360" r:id="rId8"/>
    <p:sldId id="361" r:id="rId9"/>
    <p:sldId id="362" r:id="rId10"/>
    <p:sldId id="365" r:id="rId11"/>
    <p:sldId id="347" r:id="rId12"/>
    <p:sldId id="349" r:id="rId13"/>
    <p:sldId id="3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733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29.10.2021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організму людини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3741048"/>
            <a:ext cx="8100392" cy="2435344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існуюче, – зародження, розвиток) – це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відуальний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лізація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 інформації на всіх рівнях існування у певних умовах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онтогенез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антенатальний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постнатальний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AutoShape 2" descr="Ознаки живого організму Біологічна система Організм людини як біологічна  система » Допомога учн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Ознаки живого організму Біологічна система Організм людини як біологічна  система » Допомога учня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Ознаки живого організму Біологічна система Організм людини як біологічна  система » Допомога учн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2" y="1004744"/>
            <a:ext cx="41936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0890"/>
            <a:ext cx="784887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3568" y="1268760"/>
            <a:ext cx="1314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Ектодерма</a:t>
            </a:r>
          </a:p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епідерміс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шкіри та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придатки шкіри: волос-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ся, нігті, залози шкіри,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підслизовий шар 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носової, анальної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 та 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вагіни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нервова тканина,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чуття;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кришталик ока, зубна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емаль, залози 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ньої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секреції, мозковий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 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наднирників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409219" y="1844825"/>
            <a:ext cx="1323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Мезодерма</a:t>
            </a:r>
          </a:p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гладенька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скелетна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міокард;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сполучна тканина: 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хрящі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кістки, кров;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дерма шкіри, зубний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дентин;</a:t>
            </a:r>
          </a:p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•епітелій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кровоносних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лімфатичних судин,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 тіла, 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суглобових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порожнин;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внутрішні статеві органи;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нирки та сечоводи;</a:t>
            </a:r>
          </a:p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кора 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наднирників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596336" y="1628800"/>
            <a:ext cx="1152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Ентоднрма</a:t>
            </a:r>
            <a:endPara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епітелій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глотки,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слухової труби,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мигдалики, 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щитоподібна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залоза,</a:t>
            </a:r>
          </a:p>
          <a:p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прищитоподібні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залози, 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тимус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гортань, трахея,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легені, 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шлун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ково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-кишковий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тракт, сечовий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міхур, уретра,</a:t>
            </a:r>
          </a:p>
          <a:p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вагіна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печінка та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підшлункова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залоза</a:t>
            </a:r>
          </a:p>
        </p:txBody>
      </p:sp>
    </p:spTree>
    <p:extLst>
      <p:ext uri="{BB962C8B-B14F-4D97-AF65-F5344CB8AC3E}">
        <p14:creationId xmlns:p14="http://schemas.microsoft.com/office/powerpoint/2010/main" val="41628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&amp;quot;Ембріогенез людин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ЕЗЕНТАЦІЯ НА ТЕМУ: &amp;quot; ПОСТЕМБРІОНАЛЬНИЙ РОЗВИТОК ЛЮДИНИ.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4968"/>
            <a:ext cx="807476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9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НА ТЕМУ: &amp;quot; ПОСТЕМБРІОНАЛЬНИЙ РОЗВИТОК ЛЮДИНИ.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4350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1359024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Передзиготний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 людини,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 з утворенням гамет – яйцеклітини та сперматозоїда</a:t>
            </a: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703589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467544" y="285293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Сперматозоїд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рухомий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коливюється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52–70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хромосом: 22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одна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Х-хромосома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одна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У-хромосома,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чохлик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акросома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акросомі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калізуються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ферменти,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розчиняють оболонку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шийці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сперматозоїда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центріолі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Хвіст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сперматозоїда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довкола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осьової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мікротрубочок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осьовою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дев’ятьма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мікротрубочок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цитоплазмою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округла,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130–140 мкм.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хромосом: 22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одна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Х-хромосома.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гранулярна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ендоплазматична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рибосомами,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зерниста зона,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променистий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вінець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утворена з фолікулярних клітин, які виконують трофічну функцію. За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розміщенням жовтка у цитоплазмі яйцеклітина людини є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ізолецитальною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8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332656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Гаметогенез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гамети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γένεσις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походження) – процес розвитку і формування статевих клітин – гамет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3"/>
            <a:ext cx="7334250" cy="45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0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9632" y="4046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Запліднення 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сингамія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 злиття чоловічої і жіночої статевих клітин (гамет) рослинних і тваринних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організмів, людини,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лежить в основі статевого розмноження. Внаслідок запліднення утворюється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дає початок новому організмові.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Запліднення. Періоди онтогенезу багатоклітинних організмів: ембріогенез і  постембріональний розвиток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4" y="1628969"/>
            <a:ext cx="7200800" cy="48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4766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Ембріональний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ембріогенез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внутрішньоутробному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моментом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ження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94575"/>
            <a:ext cx="666974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итичні періоди ембріогенезу - презентація з бі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1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40466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напівстовбу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(клітини-попередники) 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дозрілі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(диференційовані). Стовбурові клітини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ссавців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кровотворних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еритроцити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самопідтримання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друга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Напівстовбурові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дозрілі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Особливості процесів регенерації в організмі людини. Роль стовбурових  клітин у процеах регенерації | Тест з біології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68" y="3266962"/>
            <a:ext cx="4042548" cy="27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188640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ектодерми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 зовнішній покрив шкіри – епідерміс і його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нігті, волосся, сальні і потові залози, емаль зубів, сприймаючі клітини органів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зору,слуху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нюху).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нейруляції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ентодерми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хорда,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– кишечник.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струна)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осьовий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скелет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хордових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трубкою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заміщається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хрящовий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ентодерми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епітеліальна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вистилає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сечостатевої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підшлункова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секреторні відділи передньої і середньої часток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гіпофіза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щитовидної залози.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мезодерми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зачатки скелета,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сполучнотканинні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плевра,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черевної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тіла, перикард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551</TotalTime>
  <Words>593</Words>
  <Application>Microsoft Office PowerPoint</Application>
  <PresentationFormat>Екран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Сонцестояння</vt:lpstr>
      <vt:lpstr>Біологія організму людини</vt:lpstr>
      <vt:lpstr>Презентація PowerPoint</vt:lpstr>
      <vt:lpstr>Передзиготний період людини, пов’язаний з утворенням гамет – яйцеклітини та сперматозоїда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Мама</cp:lastModifiedBy>
  <cp:revision>159</cp:revision>
  <dcterms:created xsi:type="dcterms:W3CDTF">2020-04-15T11:14:54Z</dcterms:created>
  <dcterms:modified xsi:type="dcterms:W3CDTF">2021-10-29T06:00:55Z</dcterms:modified>
</cp:coreProperties>
</file>