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608" r:id="rId2"/>
    <p:sldId id="589" r:id="rId3"/>
    <p:sldId id="600" r:id="rId4"/>
    <p:sldId id="595" r:id="rId5"/>
    <p:sldId id="590" r:id="rId6"/>
    <p:sldId id="593" r:id="rId7"/>
    <p:sldId id="594" r:id="rId8"/>
    <p:sldId id="596" r:id="rId9"/>
    <p:sldId id="601" r:id="rId10"/>
    <p:sldId id="616" r:id="rId11"/>
    <p:sldId id="617" r:id="rId12"/>
    <p:sldId id="609" r:id="rId13"/>
    <p:sldId id="610" r:id="rId14"/>
    <p:sldId id="611" r:id="rId15"/>
    <p:sldId id="612" r:id="rId16"/>
    <p:sldId id="613" r:id="rId17"/>
    <p:sldId id="614" r:id="rId18"/>
    <p:sldId id="619" r:id="rId19"/>
    <p:sldId id="618" r:id="rId20"/>
    <p:sldId id="615" r:id="rId21"/>
    <p:sldId id="620" r:id="rId22"/>
    <p:sldId id="621" r:id="rId23"/>
    <p:sldId id="622" r:id="rId24"/>
    <p:sldId id="405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212" autoAdjust="0"/>
  </p:normalViewPr>
  <p:slideViewPr>
    <p:cSldViewPr>
      <p:cViewPr>
        <p:scale>
          <a:sx n="90" d="100"/>
          <a:sy n="90" d="100"/>
        </p:scale>
        <p:origin x="-59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706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12.10.2021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генетики людини.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генетики людини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412776"/>
            <a:ext cx="7704856" cy="48356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енеалогічний метод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іохімічний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цитогенетичний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близнюковий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дерматогліфіки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популяційно-статистичний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гібридизації соматичних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медико-генетичне консультування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ДНК-діагностики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88596"/>
            <a:ext cx="3389291" cy="25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6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332656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Генеалогічний метод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полягає у створенні 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генеалогічного дерева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родоводу, в якому прослідковують успадкування певних ознак  у ряді  поколінь.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Генеалогічний метод  науково вперше застосував в кінці ХІХ ст.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Гальтон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щоб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 родинні зв’язки та простежити за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нормальних і патологічних ознак серед  близьких, далеких родичів  у даній родині.</a:t>
            </a:r>
          </a:p>
        </p:txBody>
      </p:sp>
      <p:pic>
        <p:nvPicPr>
          <p:cNvPr id="3" name="Picture 2" descr="https://naurok.com.ua/uploads/files/67314/24409/24516_images/thum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28668"/>
            <a:ext cx="4787596" cy="35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74056" cy="115699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Генеалогічний метод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етапи: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збір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про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родину;</a:t>
            </a:r>
            <a:b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генеалогічний аналіз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починається з </a:t>
            </a:r>
            <a:r>
              <a:rPr lang="uk-UA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пробанда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особи, родовід якої необхідно скласти. Братів і сестер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пробанда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називають </a:t>
            </a:r>
            <a:r>
              <a:rPr lang="uk-UA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сибсами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за допомогою символів графічно будують родовід.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Покоління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 римськими літерами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ІІ, ІІІ ІV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верзу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низу. Потомство одного  покоління розташовують в горизонтальному  ряду у порядку народження зліва направо.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межах одного покоління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сибси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позначають арабськими літерами. Так кожний член родоводу має відповідний шифр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ІІ-5, ІІІ-7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573016"/>
            <a:ext cx="470241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2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</a:rPr>
              <a:t> </a:t>
            </a:r>
            <a:endParaRPr lang="uk-UA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40455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naurok.com.ua/uploads/files/67314/24409/24516_images/thumb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4045500" cy="28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aurok.com.ua/uploads/files/67314/24409/24516_images/thumb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1745"/>
            <a:ext cx="4007219" cy="29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858218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Близнюковий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дослідження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 запропонований у 1876 році теж англійським антропологом Ф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Гальтоном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 виділив серед близнят  дві групи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uk-UA" sz="20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однояйцеві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монозиготи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¼; 2) </a:t>
            </a:r>
            <a:r>
              <a:rPr lang="uk-UA" sz="20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двояйцеві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дизиготи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¾.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5184576" cy="380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7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77172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 </a:t>
            </a:r>
            <a:r>
              <a:rPr lang="uk-UA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близнюкового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порівнюють близнюків за зовнішніми морфологічними  ознаками: колір волосся, очей, пігментація шкіри, форма носа, очей, губ, вушних раковин, візерунок пальців тощо.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досліджувана ознака є в обох близнюків, їх називають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конкордатними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concordare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бути подібним), а відсутність ознаки в одного з близнюків – </a:t>
            </a:r>
            <a:r>
              <a:rPr lang="uk-UA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дискордатність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81048"/>
            <a:ext cx="586933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1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Цитогенетичний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ґрунтується на мікроскопічному дослідженні  хромосом. В лабораторних умовах культивують  клітини мозку, культури фібробластів або лейкоцитів периферичної крові людини.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4050"/>
            <a:ext cx="7344816" cy="480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9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Цитогенетичний</a:t>
            </a: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  <a:endParaRPr lang="uk-UA" sz="2800" dirty="0"/>
          </a:p>
        </p:txBody>
      </p:sp>
      <p:sp>
        <p:nvSpPr>
          <p:cNvPr id="4" name="AutoShape 2" descr="Методи генетичних досліджень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1" y="980728"/>
            <a:ext cx="47954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МЕТОДИ МЕДИЧНОЇ ГЕНЕТ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248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1228998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Біохімічний метод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для діагностики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 речовин, зумовлені зміною активності окремих ферментів.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типах захворювання  визначають безпосередньо фермент, або проміжні продукти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 тощо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7800"/>
            <a:ext cx="68407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3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26468" y="476672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скринінг-програми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 етапі такої програми серед великої кількості обстежуваних виділяють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 хворих зі спадковою патологією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застосовуючи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експрес-методи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якісні реакції виявлення продуктів обміну у сечі, крові.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етапі проводять контрольні тести, які підтверджують  або відкидають відхилення результатів від норми.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 використовують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 хроматографічні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визначення ферментів,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62324"/>
            <a:ext cx="3252730" cy="22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5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генетики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19" y="1222375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404664"/>
            <a:ext cx="7704856" cy="580871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біохімічних методів відносять 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мікробіологічні тести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Вчені отримали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штами мікроорганізмів за речовинами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є основними або проміжними метаболітами у хворих з порушеним обміном. Якщо у крові або сечі є потрібна для росту мікрофлори речовина, то у чашці Петрі навколо фільтрувального паперу, просоченого метаболітами, буде активне розмноження мікробів. При тестуванні здорової людини це явище не спостерігається.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Предназначение Чашки Петри - Полиэф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46" y="3789040"/>
            <a:ext cx="3528392" cy="263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6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548680"/>
            <a:ext cx="7962088" cy="569972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Популяційно-статистичний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визначає поширення окремих генів у популяціях людей.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08712" cy="33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6840760" cy="251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476673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застосовуючи універсальний метод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Харді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Вайнберга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визначають частоту генів у різних групах населення, гетерозигот – носіїв генів спадкових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цим законом, якщо певний ген  у популяції представлений домінантним - А і рецесивним – а алелями з частотами p q  відповідно, то частоти можливих генотипів – АА,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визначають як компоненти розкладу біному: (p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q)</a:t>
            </a:r>
            <a:r>
              <a:rPr lang="uk-UA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Тобто р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АА), 2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(для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q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 двох алелів p +q  =1</a:t>
            </a:r>
          </a:p>
          <a:p>
            <a:pPr marL="82296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 +q )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+ 2рq + q</a:t>
            </a:r>
            <a:r>
              <a:rPr lang="uk-U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 вибіркове дослідження частини популяції, вивчають історії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архівах лікарень, пологових будинків.</a:t>
            </a:r>
          </a:p>
          <a:p>
            <a:pPr marL="82296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47667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ДНК-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зондову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молекулярного зонда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лімфоцита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розчленовують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рестриктозами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гібридизацію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міченою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електрофорез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гібридологічних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молекулах ДНК.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пресимптоматичну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преімплантаційну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навіть у І триместрі вагітності (гемофілії,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муковісцидозу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фенілкетонурії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гетерозиготне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носійство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гена в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ДНК-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плода.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ДНК-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 особи.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Як створювати ситуацію успіху в навчан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4" y="836712"/>
            <a:ext cx="5931008" cy="44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18864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Алельні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станах,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(локус) у хромосомах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Рецесивний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закодованої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генах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Генофонд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 виду.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генотипу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Гомозиготною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ομος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ζυγωτος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диплоїдну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алелі певного гена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АА, ВВ, СС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Гетерозиготною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диплоїдну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клітину (особину), гомологічні хромосоми якої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786210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Грегор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Мендель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гібридологічний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полягає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схрещуванні (гібридизації) організмів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відрізняються за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Потомство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схрещування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гібридами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67744" y="2420888"/>
            <a:ext cx="6665944" cy="3827512"/>
          </a:xfrm>
        </p:spPr>
        <p:txBody>
          <a:bodyPr/>
          <a:lstStyle/>
          <a:p>
            <a:pPr marL="82296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1266" name="Picture 2" descr="Презентація І та ІІ закони Менд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33790"/>
            <a:ext cx="4636790" cy="34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5"/>
            <a:ext cx="7313397" cy="549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езентація І та ІІ закони Менд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4" y="836711"/>
            <a:ext cx="7265437" cy="54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5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Аналізуюче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схрещування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Блог Землякової Людмили: Біологія і екологія 2020 -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01986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ИВОВИЖНЕ НАВКОЛО НАС Блог вчителя біології Поліщук Наталії Ігорівни:  ГЕНЕТИКА. Неповне домінування. Проміжний характер успадкуванн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0" y="404664"/>
            <a:ext cx="7946000" cy="60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2004</TotalTime>
  <Words>828</Words>
  <Application>Microsoft Office PowerPoint</Application>
  <PresentationFormat>Екран (4:3)</PresentationFormat>
  <Paragraphs>67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Сонцестояння</vt:lpstr>
      <vt:lpstr>Основи генетики людини.   Методи вивчення генетики людини</vt:lpstr>
      <vt:lpstr>Основи генетики</vt:lpstr>
      <vt:lpstr>Презентація PowerPoint</vt:lpstr>
      <vt:lpstr>Грегор Мендель застосував гібридологічний метод при відкритті законів успадкування ознак.  Він полягає у схрещуванні (гібридизації) організмів, які відрізняються за певними станами однієї чи кількох спадкових ознак.  Потомство від такого схрещування називають гібридами.</vt:lpstr>
      <vt:lpstr>Презентація PowerPoint</vt:lpstr>
      <vt:lpstr>Презентація PowerPoint</vt:lpstr>
      <vt:lpstr>Презентація PowerPoint</vt:lpstr>
      <vt:lpstr>Аналізуюче схрещування</vt:lpstr>
      <vt:lpstr>Презентація PowerPoint</vt:lpstr>
      <vt:lpstr>Презентація PowerPoint</vt:lpstr>
      <vt:lpstr> Генеалогічний метод включає два етапи:  1) збір інформації про родину; 2)  генеалогічний аналіз. </vt:lpstr>
      <vt:lpstr> </vt:lpstr>
      <vt:lpstr>Близнюковий метод дослідження був запропонований у 1876 році теж англійським антропологом Ф. Гальтоном.   Саме він виділив серед близнят  дві групи:  1) однояйцеві монозиготи ¼; 2) двояйцеві – дизиготи ¾.</vt:lpstr>
      <vt:lpstr>Презентація PowerPoint</vt:lpstr>
      <vt:lpstr>Цитогенетичний метод ґрунтується на мікроскопічному дослідженні  хромосом. В лабораторних умовах культивують  клітини мозку, культури фібробластів або лейкоцитів периферичної крові людини. </vt:lpstr>
      <vt:lpstr>Цитогенетичний метод</vt:lpstr>
      <vt:lpstr>Біохімічний метод застосовують для діагностики хвороби обміну речовин, зумовлені зміною активності окремих ферментів.   При різних типах захворювання  визначають безпосередньо фермент, або проміжні продукти обміну тощо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Мама</cp:lastModifiedBy>
  <cp:revision>619</cp:revision>
  <dcterms:created xsi:type="dcterms:W3CDTF">2020-04-15T11:14:54Z</dcterms:created>
  <dcterms:modified xsi:type="dcterms:W3CDTF">2021-10-12T15:14:55Z</dcterms:modified>
</cp:coreProperties>
</file>