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76" y="-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69766"/>
            <a:ext cx="6782182" cy="63436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2884122"/>
            <a:ext cx="9143999" cy="74009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5043" y="2022849"/>
            <a:ext cx="2843781" cy="78235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207026" y="1848155"/>
            <a:ext cx="2565400" cy="829944"/>
          </a:xfrm>
          <a:custGeom>
            <a:avLst/>
            <a:gdLst/>
            <a:ahLst/>
            <a:cxnLst/>
            <a:rect l="l" t="t" r="r" b="b"/>
            <a:pathLst>
              <a:path w="2565400" h="829944">
                <a:moveTo>
                  <a:pt x="2555800" y="815283"/>
                </a:moveTo>
                <a:lnTo>
                  <a:pt x="2554491" y="823832"/>
                </a:lnTo>
                <a:lnTo>
                  <a:pt x="2548458" y="828344"/>
                </a:lnTo>
                <a:lnTo>
                  <a:pt x="2540131" y="829575"/>
                </a:lnTo>
                <a:lnTo>
                  <a:pt x="2531940" y="828280"/>
                </a:lnTo>
                <a:lnTo>
                  <a:pt x="2503167" y="797694"/>
                </a:lnTo>
                <a:lnTo>
                  <a:pt x="2495512" y="749411"/>
                </a:lnTo>
                <a:lnTo>
                  <a:pt x="2489185" y="700975"/>
                </a:lnTo>
                <a:lnTo>
                  <a:pt x="2484186" y="652416"/>
                </a:lnTo>
                <a:lnTo>
                  <a:pt x="2480514" y="603763"/>
                </a:lnTo>
                <a:lnTo>
                  <a:pt x="2478167" y="555045"/>
                </a:lnTo>
                <a:lnTo>
                  <a:pt x="2477144" y="506294"/>
                </a:lnTo>
                <a:lnTo>
                  <a:pt x="2477445" y="457537"/>
                </a:lnTo>
                <a:lnTo>
                  <a:pt x="2479066" y="408805"/>
                </a:lnTo>
                <a:lnTo>
                  <a:pt x="2482009" y="360128"/>
                </a:lnTo>
                <a:lnTo>
                  <a:pt x="2486270" y="311535"/>
                </a:lnTo>
                <a:lnTo>
                  <a:pt x="2491850" y="263056"/>
                </a:lnTo>
                <a:lnTo>
                  <a:pt x="2498747" y="214721"/>
                </a:lnTo>
                <a:lnTo>
                  <a:pt x="2460408" y="245311"/>
                </a:lnTo>
                <a:lnTo>
                  <a:pt x="2421410" y="275031"/>
                </a:lnTo>
                <a:lnTo>
                  <a:pt x="2381768" y="303869"/>
                </a:lnTo>
                <a:lnTo>
                  <a:pt x="2341500" y="331813"/>
                </a:lnTo>
                <a:lnTo>
                  <a:pt x="2300620" y="358852"/>
                </a:lnTo>
                <a:lnTo>
                  <a:pt x="2259145" y="384974"/>
                </a:lnTo>
                <a:lnTo>
                  <a:pt x="2217092" y="410167"/>
                </a:lnTo>
                <a:lnTo>
                  <a:pt x="2174475" y="434419"/>
                </a:lnTo>
                <a:lnTo>
                  <a:pt x="2131312" y="457718"/>
                </a:lnTo>
                <a:lnTo>
                  <a:pt x="2087618" y="480054"/>
                </a:lnTo>
                <a:lnTo>
                  <a:pt x="2043409" y="501413"/>
                </a:lnTo>
                <a:lnTo>
                  <a:pt x="1997511" y="522339"/>
                </a:lnTo>
                <a:lnTo>
                  <a:pt x="1951166" y="542243"/>
                </a:lnTo>
                <a:lnTo>
                  <a:pt x="1904396" y="561117"/>
                </a:lnTo>
                <a:lnTo>
                  <a:pt x="1857225" y="578955"/>
                </a:lnTo>
                <a:lnTo>
                  <a:pt x="1809676" y="595754"/>
                </a:lnTo>
                <a:lnTo>
                  <a:pt x="1761773" y="611505"/>
                </a:lnTo>
                <a:lnTo>
                  <a:pt x="1713537" y="626205"/>
                </a:lnTo>
                <a:lnTo>
                  <a:pt x="1664994" y="639847"/>
                </a:lnTo>
                <a:lnTo>
                  <a:pt x="1616165" y="652424"/>
                </a:lnTo>
                <a:lnTo>
                  <a:pt x="1567074" y="663933"/>
                </a:lnTo>
                <a:lnTo>
                  <a:pt x="1517744" y="674366"/>
                </a:lnTo>
                <a:lnTo>
                  <a:pt x="1468199" y="683719"/>
                </a:lnTo>
                <a:lnTo>
                  <a:pt x="1418462" y="691984"/>
                </a:lnTo>
                <a:lnTo>
                  <a:pt x="1368556" y="699158"/>
                </a:lnTo>
                <a:lnTo>
                  <a:pt x="1318504" y="705233"/>
                </a:lnTo>
                <a:lnTo>
                  <a:pt x="1268329" y="710204"/>
                </a:lnTo>
                <a:lnTo>
                  <a:pt x="1218055" y="714066"/>
                </a:lnTo>
                <a:lnTo>
                  <a:pt x="1167704" y="716812"/>
                </a:lnTo>
                <a:lnTo>
                  <a:pt x="1117301" y="718437"/>
                </a:lnTo>
                <a:lnTo>
                  <a:pt x="1066868" y="718936"/>
                </a:lnTo>
                <a:lnTo>
                  <a:pt x="1016428" y="718301"/>
                </a:lnTo>
                <a:lnTo>
                  <a:pt x="966005" y="716529"/>
                </a:lnTo>
                <a:lnTo>
                  <a:pt x="916215" y="713713"/>
                </a:lnTo>
                <a:lnTo>
                  <a:pt x="866325" y="709846"/>
                </a:lnTo>
                <a:lnTo>
                  <a:pt x="816412" y="704868"/>
                </a:lnTo>
                <a:lnTo>
                  <a:pt x="766552" y="698723"/>
                </a:lnTo>
                <a:lnTo>
                  <a:pt x="716823" y="691354"/>
                </a:lnTo>
                <a:lnTo>
                  <a:pt x="667300" y="682702"/>
                </a:lnTo>
                <a:lnTo>
                  <a:pt x="618062" y="672711"/>
                </a:lnTo>
                <a:lnTo>
                  <a:pt x="569184" y="661323"/>
                </a:lnTo>
                <a:lnTo>
                  <a:pt x="520743" y="648480"/>
                </a:lnTo>
                <a:lnTo>
                  <a:pt x="472817" y="634126"/>
                </a:lnTo>
                <a:lnTo>
                  <a:pt x="425481" y="618203"/>
                </a:lnTo>
                <a:lnTo>
                  <a:pt x="380118" y="601026"/>
                </a:lnTo>
                <a:lnTo>
                  <a:pt x="335423" y="581888"/>
                </a:lnTo>
                <a:lnTo>
                  <a:pt x="291643" y="560706"/>
                </a:lnTo>
                <a:lnTo>
                  <a:pt x="249026" y="537399"/>
                </a:lnTo>
                <a:lnTo>
                  <a:pt x="207818" y="511883"/>
                </a:lnTo>
                <a:lnTo>
                  <a:pt x="168265" y="484076"/>
                </a:lnTo>
                <a:lnTo>
                  <a:pt x="130616" y="453896"/>
                </a:lnTo>
                <a:lnTo>
                  <a:pt x="95117" y="421261"/>
                </a:lnTo>
                <a:lnTo>
                  <a:pt x="62014" y="386087"/>
                </a:lnTo>
                <a:lnTo>
                  <a:pt x="31554" y="348293"/>
                </a:lnTo>
                <a:lnTo>
                  <a:pt x="3985" y="307796"/>
                </a:lnTo>
                <a:lnTo>
                  <a:pt x="0" y="289526"/>
                </a:lnTo>
                <a:lnTo>
                  <a:pt x="12687" y="283847"/>
                </a:lnTo>
                <a:lnTo>
                  <a:pt x="31878" y="288623"/>
                </a:lnTo>
                <a:lnTo>
                  <a:pt x="47401" y="301718"/>
                </a:lnTo>
                <a:lnTo>
                  <a:pt x="75169" y="342042"/>
                </a:lnTo>
                <a:lnTo>
                  <a:pt x="106078" y="379153"/>
                </a:lnTo>
                <a:lnTo>
                  <a:pt x="139836" y="413201"/>
                </a:lnTo>
                <a:lnTo>
                  <a:pt x="176148" y="444336"/>
                </a:lnTo>
                <a:lnTo>
                  <a:pt x="214720" y="472709"/>
                </a:lnTo>
                <a:lnTo>
                  <a:pt x="255258" y="498471"/>
                </a:lnTo>
                <a:lnTo>
                  <a:pt x="297469" y="521771"/>
                </a:lnTo>
                <a:lnTo>
                  <a:pt x="341059" y="542762"/>
                </a:lnTo>
                <a:lnTo>
                  <a:pt x="385733" y="561592"/>
                </a:lnTo>
                <a:lnTo>
                  <a:pt x="431199" y="578413"/>
                </a:lnTo>
                <a:lnTo>
                  <a:pt x="477162" y="593375"/>
                </a:lnTo>
                <a:lnTo>
                  <a:pt x="523328" y="606628"/>
                </a:lnTo>
                <a:lnTo>
                  <a:pt x="572195" y="619075"/>
                </a:lnTo>
                <a:lnTo>
                  <a:pt x="621405" y="630191"/>
                </a:lnTo>
                <a:lnTo>
                  <a:pt x="670923" y="639991"/>
                </a:lnTo>
                <a:lnTo>
                  <a:pt x="720714" y="648489"/>
                </a:lnTo>
                <a:lnTo>
                  <a:pt x="770741" y="655702"/>
                </a:lnTo>
                <a:lnTo>
                  <a:pt x="820970" y="661645"/>
                </a:lnTo>
                <a:lnTo>
                  <a:pt x="871365" y="666332"/>
                </a:lnTo>
                <a:lnTo>
                  <a:pt x="921890" y="669780"/>
                </a:lnTo>
                <a:lnTo>
                  <a:pt x="972510" y="672003"/>
                </a:lnTo>
                <a:lnTo>
                  <a:pt x="1023190" y="673017"/>
                </a:lnTo>
                <a:lnTo>
                  <a:pt x="1073893" y="672837"/>
                </a:lnTo>
                <a:lnTo>
                  <a:pt x="1124585" y="671478"/>
                </a:lnTo>
                <a:lnTo>
                  <a:pt x="1175230" y="668956"/>
                </a:lnTo>
                <a:lnTo>
                  <a:pt x="1225792" y="665285"/>
                </a:lnTo>
                <a:lnTo>
                  <a:pt x="1276237" y="660482"/>
                </a:lnTo>
                <a:lnTo>
                  <a:pt x="1326528" y="654561"/>
                </a:lnTo>
                <a:lnTo>
                  <a:pt x="1376629" y="647537"/>
                </a:lnTo>
                <a:lnTo>
                  <a:pt x="1426507" y="639426"/>
                </a:lnTo>
                <a:lnTo>
                  <a:pt x="1476124" y="630243"/>
                </a:lnTo>
                <a:lnTo>
                  <a:pt x="1525446" y="620003"/>
                </a:lnTo>
                <a:lnTo>
                  <a:pt x="1574437" y="608723"/>
                </a:lnTo>
                <a:lnTo>
                  <a:pt x="1623456" y="596302"/>
                </a:lnTo>
                <a:lnTo>
                  <a:pt x="1672193" y="582780"/>
                </a:lnTo>
                <a:lnTo>
                  <a:pt x="1720621" y="568164"/>
                </a:lnTo>
                <a:lnTo>
                  <a:pt x="1768714" y="552462"/>
                </a:lnTo>
                <a:lnTo>
                  <a:pt x="1816447" y="535683"/>
                </a:lnTo>
                <a:lnTo>
                  <a:pt x="1863794" y="517835"/>
                </a:lnTo>
                <a:lnTo>
                  <a:pt x="1910729" y="498925"/>
                </a:lnTo>
                <a:lnTo>
                  <a:pt x="1957226" y="478964"/>
                </a:lnTo>
                <a:lnTo>
                  <a:pt x="2003259" y="457957"/>
                </a:lnTo>
                <a:lnTo>
                  <a:pt x="2048802" y="435915"/>
                </a:lnTo>
                <a:lnTo>
                  <a:pt x="2093829" y="412845"/>
                </a:lnTo>
                <a:lnTo>
                  <a:pt x="2138315" y="388755"/>
                </a:lnTo>
                <a:lnTo>
                  <a:pt x="2182234" y="363654"/>
                </a:lnTo>
                <a:lnTo>
                  <a:pt x="2225559" y="337549"/>
                </a:lnTo>
                <a:lnTo>
                  <a:pt x="2268265" y="310450"/>
                </a:lnTo>
                <a:lnTo>
                  <a:pt x="2310326" y="282364"/>
                </a:lnTo>
                <a:lnTo>
                  <a:pt x="2351716" y="253300"/>
                </a:lnTo>
                <a:lnTo>
                  <a:pt x="2392409" y="223265"/>
                </a:lnTo>
                <a:lnTo>
                  <a:pt x="2432379" y="192268"/>
                </a:lnTo>
                <a:lnTo>
                  <a:pt x="2471601" y="160318"/>
                </a:lnTo>
                <a:lnTo>
                  <a:pt x="2421056" y="153917"/>
                </a:lnTo>
                <a:lnTo>
                  <a:pt x="2370836" y="145735"/>
                </a:lnTo>
                <a:lnTo>
                  <a:pt x="2320975" y="135794"/>
                </a:lnTo>
                <a:lnTo>
                  <a:pt x="2271508" y="124116"/>
                </a:lnTo>
                <a:lnTo>
                  <a:pt x="2222468" y="110722"/>
                </a:lnTo>
                <a:lnTo>
                  <a:pt x="2173891" y="95632"/>
                </a:lnTo>
                <a:lnTo>
                  <a:pt x="2125809" y="78869"/>
                </a:lnTo>
                <a:lnTo>
                  <a:pt x="2078259" y="60453"/>
                </a:lnTo>
                <a:lnTo>
                  <a:pt x="2031273" y="40406"/>
                </a:lnTo>
                <a:lnTo>
                  <a:pt x="2011135" y="10654"/>
                </a:lnTo>
                <a:lnTo>
                  <a:pt x="2019188" y="0"/>
                </a:lnTo>
                <a:lnTo>
                  <a:pt x="2040005" y="2823"/>
                </a:lnTo>
                <a:lnTo>
                  <a:pt x="2086564" y="22576"/>
                </a:lnTo>
                <a:lnTo>
                  <a:pt x="2133766" y="40537"/>
                </a:lnTo>
                <a:lnTo>
                  <a:pt x="2181557" y="56708"/>
                </a:lnTo>
                <a:lnTo>
                  <a:pt x="2229884" y="71092"/>
                </a:lnTo>
                <a:lnTo>
                  <a:pt x="2278695" y="83690"/>
                </a:lnTo>
                <a:lnTo>
                  <a:pt x="2327936" y="94505"/>
                </a:lnTo>
                <a:lnTo>
                  <a:pt x="2377553" y="103539"/>
                </a:lnTo>
                <a:lnTo>
                  <a:pt x="2427494" y="110794"/>
                </a:lnTo>
                <a:lnTo>
                  <a:pt x="2477706" y="116273"/>
                </a:lnTo>
                <a:lnTo>
                  <a:pt x="2528135" y="119977"/>
                </a:lnTo>
                <a:lnTo>
                  <a:pt x="2539499" y="124088"/>
                </a:lnTo>
                <a:lnTo>
                  <a:pt x="2553029" y="133601"/>
                </a:lnTo>
                <a:lnTo>
                  <a:pt x="2563136" y="145775"/>
                </a:lnTo>
                <a:lnTo>
                  <a:pt x="2564229" y="157873"/>
                </a:lnTo>
                <a:lnTo>
                  <a:pt x="2564961" y="160475"/>
                </a:lnTo>
                <a:lnTo>
                  <a:pt x="2565144" y="163111"/>
                </a:lnTo>
                <a:lnTo>
                  <a:pt x="2555381" y="215200"/>
                </a:lnTo>
                <a:lnTo>
                  <a:pt x="2547559" y="264921"/>
                </a:lnTo>
                <a:lnTo>
                  <a:pt x="2541167" y="314787"/>
                </a:lnTo>
                <a:lnTo>
                  <a:pt x="2536204" y="364768"/>
                </a:lnTo>
                <a:lnTo>
                  <a:pt x="2532670" y="414839"/>
                </a:lnTo>
                <a:lnTo>
                  <a:pt x="2530565" y="464971"/>
                </a:lnTo>
                <a:lnTo>
                  <a:pt x="2529888" y="515136"/>
                </a:lnTo>
                <a:lnTo>
                  <a:pt x="2530639" y="565308"/>
                </a:lnTo>
                <a:lnTo>
                  <a:pt x="2532818" y="615457"/>
                </a:lnTo>
                <a:lnTo>
                  <a:pt x="2536423" y="665557"/>
                </a:lnTo>
                <a:lnTo>
                  <a:pt x="2541456" y="715580"/>
                </a:lnTo>
                <a:lnTo>
                  <a:pt x="2547915" y="765498"/>
                </a:lnTo>
                <a:lnTo>
                  <a:pt x="2555800" y="815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3413" y="7202088"/>
            <a:ext cx="3953683" cy="30786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978" y="3301174"/>
            <a:ext cx="3814867" cy="37346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98677" y="183231"/>
            <a:ext cx="8792210" cy="1729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0160" y="3932682"/>
            <a:ext cx="4473575" cy="5944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901878" y="3730083"/>
            <a:ext cx="4763134" cy="5944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264" y="-43104"/>
            <a:ext cx="17588683" cy="1440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9954" y="2650130"/>
            <a:ext cx="16008350" cy="302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082" y="5376962"/>
            <a:ext cx="6932295" cy="0"/>
          </a:xfrm>
          <a:custGeom>
            <a:avLst/>
            <a:gdLst/>
            <a:ahLst/>
            <a:cxnLst/>
            <a:rect l="l" t="t" r="r" b="b"/>
            <a:pathLst>
              <a:path w="6932295">
                <a:moveTo>
                  <a:pt x="0" y="0"/>
                </a:moveTo>
                <a:lnTo>
                  <a:pt x="6931935" y="0"/>
                </a:lnTo>
              </a:path>
            </a:pathLst>
          </a:custGeom>
          <a:ln w="2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1915" y="3449765"/>
            <a:ext cx="6645275" cy="4339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7530">
              <a:lnSpc>
                <a:spcPct val="116000"/>
              </a:lnSpc>
              <a:spcBef>
                <a:spcPts val="95"/>
              </a:spcBef>
            </a:pPr>
            <a:r>
              <a:rPr sz="3500" spc="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Зростання</a:t>
            </a:r>
            <a:r>
              <a:rPr sz="3500" spc="-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геймінг-</a:t>
            </a:r>
            <a:r>
              <a:rPr sz="3500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індустрії</a:t>
            </a:r>
            <a:r>
              <a:rPr sz="3500" spc="-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 </a:t>
            </a:r>
            <a:r>
              <a:rPr sz="35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Україні</a:t>
            </a:r>
            <a:endParaRPr sz="35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5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35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6000"/>
              </a:lnSpc>
            </a:pPr>
            <a:r>
              <a:rPr sz="3500" spc="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Стаття</a:t>
            </a:r>
            <a:r>
              <a:rPr sz="3500" spc="-1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27</a:t>
            </a:r>
            <a:r>
              <a:rPr sz="3500" spc="-1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Закону</a:t>
            </a:r>
            <a:r>
              <a:rPr sz="3500" spc="-1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«Про </a:t>
            </a:r>
            <a:r>
              <a:rPr sz="35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забезпечення</a:t>
            </a:r>
            <a:r>
              <a:rPr sz="35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функціонування </a:t>
            </a:r>
            <a:r>
              <a:rPr sz="3500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української</a:t>
            </a:r>
            <a:r>
              <a:rPr sz="3500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мови</a:t>
            </a:r>
            <a:r>
              <a:rPr sz="3500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як</a:t>
            </a:r>
            <a:r>
              <a:rPr sz="3500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державної»,</a:t>
            </a:r>
            <a:endParaRPr sz="3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8082" y="8451784"/>
            <a:ext cx="6932295" cy="0"/>
          </a:xfrm>
          <a:custGeom>
            <a:avLst/>
            <a:gdLst/>
            <a:ahLst/>
            <a:cxnLst/>
            <a:rect l="l" t="t" r="r" b="b"/>
            <a:pathLst>
              <a:path w="6932295">
                <a:moveTo>
                  <a:pt x="0" y="0"/>
                </a:moveTo>
                <a:lnTo>
                  <a:pt x="6931935" y="0"/>
                </a:lnTo>
              </a:path>
            </a:pathLst>
          </a:custGeom>
          <a:ln w="2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89423" y="1909566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217" y="0"/>
                </a:lnTo>
              </a:path>
            </a:pathLst>
          </a:custGeom>
          <a:ln w="24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89423" y="361196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217" y="0"/>
                </a:lnTo>
              </a:path>
            </a:pathLst>
          </a:custGeom>
          <a:ln w="24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9423" y="7591216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217" y="0"/>
                </a:lnTo>
              </a:path>
            </a:pathLst>
          </a:custGeom>
          <a:ln w="24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64235" y="2398393"/>
            <a:ext cx="6136640" cy="6282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65760" indent="217170">
              <a:lnSpc>
                <a:spcPct val="116000"/>
              </a:lnSpc>
              <a:spcBef>
                <a:spcPts val="90"/>
              </a:spcBef>
            </a:pPr>
            <a:r>
              <a:rPr sz="3250" spc="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Піратство</a:t>
            </a:r>
            <a:r>
              <a:rPr sz="325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серед</a:t>
            </a:r>
            <a:r>
              <a:rPr sz="3250" spc="-1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українських </a:t>
            </a:r>
            <a:r>
              <a:rPr sz="325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геймерів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 marR="5080" indent="108585">
              <a:lnSpc>
                <a:spcPct val="116000"/>
              </a:lnSpc>
              <a:tabLst>
                <a:tab pos="6123305" algn="l"/>
              </a:tabLst>
            </a:pPr>
            <a:r>
              <a:rPr sz="32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Фінансування</a:t>
            </a:r>
            <a:r>
              <a:rPr sz="325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проєктів</a:t>
            </a:r>
            <a:r>
              <a:rPr sz="325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з </a:t>
            </a:r>
            <a:r>
              <a:rPr sz="325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локалізації</a:t>
            </a:r>
            <a:r>
              <a:rPr sz="325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	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 marR="1165860">
              <a:lnSpc>
                <a:spcPct val="116000"/>
              </a:lnSpc>
            </a:pPr>
            <a:r>
              <a:rPr sz="32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Ставлення</a:t>
            </a:r>
            <a:r>
              <a:rPr sz="325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суспільства</a:t>
            </a:r>
            <a:r>
              <a:rPr sz="325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до </a:t>
            </a:r>
            <a:r>
              <a:rPr sz="3250" spc="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мовного</a:t>
            </a:r>
            <a:r>
              <a:rPr sz="3250" spc="-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питання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2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3250" spc="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Просування</a:t>
            </a:r>
            <a:r>
              <a:rPr sz="3250" spc="-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українських</a:t>
            </a:r>
            <a:r>
              <a:rPr sz="3250" spc="-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ігор</a:t>
            </a:r>
            <a:endParaRPr sz="32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3354" y="6131316"/>
            <a:ext cx="1230630" cy="1550670"/>
            <a:chOff x="413354" y="6131316"/>
            <a:chExt cx="1230630" cy="1550670"/>
          </a:xfrm>
        </p:grpSpPr>
        <p:sp>
          <p:nvSpPr>
            <p:cNvPr id="10" name="object 10"/>
            <p:cNvSpPr/>
            <p:nvPr/>
          </p:nvSpPr>
          <p:spPr>
            <a:xfrm>
              <a:off x="413346" y="6131318"/>
              <a:ext cx="1230630" cy="1550670"/>
            </a:xfrm>
            <a:custGeom>
              <a:avLst/>
              <a:gdLst/>
              <a:ahLst/>
              <a:cxnLst/>
              <a:rect l="l" t="t" r="r" b="b"/>
              <a:pathLst>
                <a:path w="1230630" h="1550670">
                  <a:moveTo>
                    <a:pt x="337845" y="441490"/>
                  </a:moveTo>
                  <a:lnTo>
                    <a:pt x="332333" y="435978"/>
                  </a:lnTo>
                  <a:lnTo>
                    <a:pt x="325539" y="435978"/>
                  </a:lnTo>
                  <a:lnTo>
                    <a:pt x="130810" y="435978"/>
                  </a:lnTo>
                  <a:lnTo>
                    <a:pt x="125298" y="441490"/>
                  </a:lnTo>
                  <a:lnTo>
                    <a:pt x="125298" y="455079"/>
                  </a:lnTo>
                  <a:lnTo>
                    <a:pt x="130810" y="460590"/>
                  </a:lnTo>
                  <a:lnTo>
                    <a:pt x="332333" y="460590"/>
                  </a:lnTo>
                  <a:lnTo>
                    <a:pt x="337845" y="455079"/>
                  </a:lnTo>
                  <a:lnTo>
                    <a:pt x="337845" y="441490"/>
                  </a:lnTo>
                  <a:close/>
                </a:path>
                <a:path w="1230630" h="1550670">
                  <a:moveTo>
                    <a:pt x="416153" y="1180071"/>
                  </a:moveTo>
                  <a:lnTo>
                    <a:pt x="409117" y="1136865"/>
                  </a:lnTo>
                  <a:lnTo>
                    <a:pt x="391553" y="1103134"/>
                  </a:lnTo>
                  <a:lnTo>
                    <a:pt x="391553" y="1180071"/>
                  </a:lnTo>
                  <a:lnTo>
                    <a:pt x="382651" y="1223733"/>
                  </a:lnTo>
                  <a:lnTo>
                    <a:pt x="358419" y="1259420"/>
                  </a:lnTo>
                  <a:lnTo>
                    <a:pt x="322503" y="1283500"/>
                  </a:lnTo>
                  <a:lnTo>
                    <a:pt x="278561" y="1292339"/>
                  </a:lnTo>
                  <a:lnTo>
                    <a:pt x="234632" y="1283500"/>
                  </a:lnTo>
                  <a:lnTo>
                    <a:pt x="198704" y="1259420"/>
                  </a:lnTo>
                  <a:lnTo>
                    <a:pt x="174472" y="1223733"/>
                  </a:lnTo>
                  <a:lnTo>
                    <a:pt x="165569" y="1180071"/>
                  </a:lnTo>
                  <a:lnTo>
                    <a:pt x="174472" y="1136421"/>
                  </a:lnTo>
                  <a:lnTo>
                    <a:pt x="198704" y="1100734"/>
                  </a:lnTo>
                  <a:lnTo>
                    <a:pt x="234619" y="1076655"/>
                  </a:lnTo>
                  <a:lnTo>
                    <a:pt x="278561" y="1067816"/>
                  </a:lnTo>
                  <a:lnTo>
                    <a:pt x="322503" y="1076642"/>
                  </a:lnTo>
                  <a:lnTo>
                    <a:pt x="358419" y="1100734"/>
                  </a:lnTo>
                  <a:lnTo>
                    <a:pt x="382651" y="1136421"/>
                  </a:lnTo>
                  <a:lnTo>
                    <a:pt x="391553" y="1180071"/>
                  </a:lnTo>
                  <a:lnTo>
                    <a:pt x="391553" y="1103134"/>
                  </a:lnTo>
                  <a:lnTo>
                    <a:pt x="389559" y="1099299"/>
                  </a:lnTo>
                  <a:lnTo>
                    <a:pt x="359765" y="1069644"/>
                  </a:lnTo>
                  <a:lnTo>
                    <a:pt x="356196" y="1067816"/>
                  </a:lnTo>
                  <a:lnTo>
                    <a:pt x="321995" y="1050188"/>
                  </a:lnTo>
                  <a:lnTo>
                    <a:pt x="278549" y="1043203"/>
                  </a:lnTo>
                  <a:lnTo>
                    <a:pt x="235102" y="1050188"/>
                  </a:lnTo>
                  <a:lnTo>
                    <a:pt x="197332" y="1069644"/>
                  </a:lnTo>
                  <a:lnTo>
                    <a:pt x="167525" y="1099299"/>
                  </a:lnTo>
                  <a:lnTo>
                    <a:pt x="147980" y="1136865"/>
                  </a:lnTo>
                  <a:lnTo>
                    <a:pt x="140944" y="1180071"/>
                  </a:lnTo>
                  <a:lnTo>
                    <a:pt x="147980" y="1223289"/>
                  </a:lnTo>
                  <a:lnTo>
                    <a:pt x="167525" y="1260856"/>
                  </a:lnTo>
                  <a:lnTo>
                    <a:pt x="197332" y="1290510"/>
                  </a:lnTo>
                  <a:lnTo>
                    <a:pt x="235102" y="1309954"/>
                  </a:lnTo>
                  <a:lnTo>
                    <a:pt x="278549" y="1316951"/>
                  </a:lnTo>
                  <a:lnTo>
                    <a:pt x="321995" y="1309954"/>
                  </a:lnTo>
                  <a:lnTo>
                    <a:pt x="356196" y="1292339"/>
                  </a:lnTo>
                  <a:lnTo>
                    <a:pt x="359765" y="1290510"/>
                  </a:lnTo>
                  <a:lnTo>
                    <a:pt x="389559" y="1260856"/>
                  </a:lnTo>
                  <a:lnTo>
                    <a:pt x="409117" y="1223289"/>
                  </a:lnTo>
                  <a:lnTo>
                    <a:pt x="416153" y="1180071"/>
                  </a:lnTo>
                  <a:close/>
                </a:path>
                <a:path w="1230630" h="1550670">
                  <a:moveTo>
                    <a:pt x="416153" y="229997"/>
                  </a:moveTo>
                  <a:lnTo>
                    <a:pt x="416001" y="229743"/>
                  </a:lnTo>
                  <a:lnTo>
                    <a:pt x="415925" y="228625"/>
                  </a:lnTo>
                  <a:lnTo>
                    <a:pt x="415277" y="226237"/>
                  </a:lnTo>
                  <a:lnTo>
                    <a:pt x="415048" y="225475"/>
                  </a:lnTo>
                  <a:lnTo>
                    <a:pt x="414528" y="224485"/>
                  </a:lnTo>
                  <a:lnTo>
                    <a:pt x="414528" y="224180"/>
                  </a:lnTo>
                  <a:lnTo>
                    <a:pt x="410794" y="217995"/>
                  </a:lnTo>
                  <a:lnTo>
                    <a:pt x="389242" y="217995"/>
                  </a:lnTo>
                  <a:lnTo>
                    <a:pt x="389242" y="242595"/>
                  </a:lnTo>
                  <a:lnTo>
                    <a:pt x="384162" y="251498"/>
                  </a:lnTo>
                  <a:lnTo>
                    <a:pt x="376720" y="258483"/>
                  </a:lnTo>
                  <a:lnTo>
                    <a:pt x="367449" y="263055"/>
                  </a:lnTo>
                  <a:lnTo>
                    <a:pt x="356857" y="264693"/>
                  </a:lnTo>
                  <a:lnTo>
                    <a:pt x="346290" y="263055"/>
                  </a:lnTo>
                  <a:lnTo>
                    <a:pt x="337019" y="258495"/>
                  </a:lnTo>
                  <a:lnTo>
                    <a:pt x="329577" y="251498"/>
                  </a:lnTo>
                  <a:lnTo>
                    <a:pt x="324472" y="242595"/>
                  </a:lnTo>
                  <a:lnTo>
                    <a:pt x="389242" y="242595"/>
                  </a:lnTo>
                  <a:lnTo>
                    <a:pt x="389242" y="217995"/>
                  </a:lnTo>
                  <a:lnTo>
                    <a:pt x="331673" y="217995"/>
                  </a:lnTo>
                  <a:lnTo>
                    <a:pt x="356857" y="176250"/>
                  </a:lnTo>
                  <a:lnTo>
                    <a:pt x="382041" y="217982"/>
                  </a:lnTo>
                  <a:lnTo>
                    <a:pt x="410794" y="217995"/>
                  </a:lnTo>
                  <a:lnTo>
                    <a:pt x="385610" y="176250"/>
                  </a:lnTo>
                  <a:lnTo>
                    <a:pt x="367118" y="145618"/>
                  </a:lnTo>
                  <a:lnTo>
                    <a:pt x="366674" y="145326"/>
                  </a:lnTo>
                  <a:lnTo>
                    <a:pt x="365429" y="143789"/>
                  </a:lnTo>
                  <a:lnTo>
                    <a:pt x="364058" y="142582"/>
                  </a:lnTo>
                  <a:lnTo>
                    <a:pt x="363181" y="142062"/>
                  </a:lnTo>
                  <a:lnTo>
                    <a:pt x="361848" y="141389"/>
                  </a:lnTo>
                  <a:lnTo>
                    <a:pt x="361569" y="141046"/>
                  </a:lnTo>
                  <a:lnTo>
                    <a:pt x="336753" y="131800"/>
                  </a:lnTo>
                  <a:lnTo>
                    <a:pt x="317373" y="124574"/>
                  </a:lnTo>
                  <a:lnTo>
                    <a:pt x="274891" y="108737"/>
                  </a:lnTo>
                  <a:lnTo>
                    <a:pt x="274967" y="107708"/>
                  </a:lnTo>
                  <a:lnTo>
                    <a:pt x="275196" y="106756"/>
                  </a:lnTo>
                  <a:lnTo>
                    <a:pt x="275196" y="105714"/>
                  </a:lnTo>
                  <a:lnTo>
                    <a:pt x="271767" y="88823"/>
                  </a:lnTo>
                  <a:lnTo>
                    <a:pt x="270459" y="86893"/>
                  </a:lnTo>
                  <a:lnTo>
                    <a:pt x="262407" y="75006"/>
                  </a:lnTo>
                  <a:lnTo>
                    <a:pt x="250571" y="67056"/>
                  </a:lnTo>
                  <a:lnTo>
                    <a:pt x="250571" y="105714"/>
                  </a:lnTo>
                  <a:lnTo>
                    <a:pt x="249085" y="113055"/>
                  </a:lnTo>
                  <a:lnTo>
                    <a:pt x="245008" y="119049"/>
                  </a:lnTo>
                  <a:lnTo>
                    <a:pt x="238963" y="123088"/>
                  </a:lnTo>
                  <a:lnTo>
                    <a:pt x="231571" y="124574"/>
                  </a:lnTo>
                  <a:lnTo>
                    <a:pt x="224167" y="123088"/>
                  </a:lnTo>
                  <a:lnTo>
                    <a:pt x="218122" y="119049"/>
                  </a:lnTo>
                  <a:lnTo>
                    <a:pt x="214045" y="113055"/>
                  </a:lnTo>
                  <a:lnTo>
                    <a:pt x="212559" y="105727"/>
                  </a:lnTo>
                  <a:lnTo>
                    <a:pt x="214045" y="98412"/>
                  </a:lnTo>
                  <a:lnTo>
                    <a:pt x="218122" y="92417"/>
                  </a:lnTo>
                  <a:lnTo>
                    <a:pt x="224167" y="88379"/>
                  </a:lnTo>
                  <a:lnTo>
                    <a:pt x="231571" y="86893"/>
                  </a:lnTo>
                  <a:lnTo>
                    <a:pt x="238963" y="88379"/>
                  </a:lnTo>
                  <a:lnTo>
                    <a:pt x="245008" y="92417"/>
                  </a:lnTo>
                  <a:lnTo>
                    <a:pt x="249085" y="98412"/>
                  </a:lnTo>
                  <a:lnTo>
                    <a:pt x="250571" y="105714"/>
                  </a:lnTo>
                  <a:lnTo>
                    <a:pt x="250571" y="67056"/>
                  </a:lnTo>
                  <a:lnTo>
                    <a:pt x="248539" y="65684"/>
                  </a:lnTo>
                  <a:lnTo>
                    <a:pt x="231584" y="62268"/>
                  </a:lnTo>
                  <a:lnTo>
                    <a:pt x="214617" y="65684"/>
                  </a:lnTo>
                  <a:lnTo>
                    <a:pt x="200748" y="75006"/>
                  </a:lnTo>
                  <a:lnTo>
                    <a:pt x="191389" y="88823"/>
                  </a:lnTo>
                  <a:lnTo>
                    <a:pt x="187960" y="105714"/>
                  </a:lnTo>
                  <a:lnTo>
                    <a:pt x="187960" y="106756"/>
                  </a:lnTo>
                  <a:lnTo>
                    <a:pt x="188188" y="107708"/>
                  </a:lnTo>
                  <a:lnTo>
                    <a:pt x="188264" y="108737"/>
                  </a:lnTo>
                  <a:lnTo>
                    <a:pt x="101587" y="141033"/>
                  </a:lnTo>
                  <a:lnTo>
                    <a:pt x="101307" y="141376"/>
                  </a:lnTo>
                  <a:lnTo>
                    <a:pt x="99974" y="142062"/>
                  </a:lnTo>
                  <a:lnTo>
                    <a:pt x="99085" y="142582"/>
                  </a:lnTo>
                  <a:lnTo>
                    <a:pt x="97713" y="143789"/>
                  </a:lnTo>
                  <a:lnTo>
                    <a:pt x="96481" y="145326"/>
                  </a:lnTo>
                  <a:lnTo>
                    <a:pt x="96037" y="145605"/>
                  </a:lnTo>
                  <a:lnTo>
                    <a:pt x="48615" y="224180"/>
                  </a:lnTo>
                  <a:lnTo>
                    <a:pt x="48590" y="224485"/>
                  </a:lnTo>
                  <a:lnTo>
                    <a:pt x="48094" y="225463"/>
                  </a:lnTo>
                  <a:lnTo>
                    <a:pt x="47205" y="228625"/>
                  </a:lnTo>
                  <a:lnTo>
                    <a:pt x="47129" y="229743"/>
                  </a:lnTo>
                  <a:lnTo>
                    <a:pt x="46990" y="229997"/>
                  </a:lnTo>
                  <a:lnTo>
                    <a:pt x="46990" y="230289"/>
                  </a:lnTo>
                  <a:lnTo>
                    <a:pt x="51650" y="253238"/>
                  </a:lnTo>
                  <a:lnTo>
                    <a:pt x="64363" y="272008"/>
                  </a:lnTo>
                  <a:lnTo>
                    <a:pt x="83210" y="284657"/>
                  </a:lnTo>
                  <a:lnTo>
                    <a:pt x="106273" y="289306"/>
                  </a:lnTo>
                  <a:lnTo>
                    <a:pt x="129336" y="284657"/>
                  </a:lnTo>
                  <a:lnTo>
                    <a:pt x="148183" y="272008"/>
                  </a:lnTo>
                  <a:lnTo>
                    <a:pt x="153136" y="264693"/>
                  </a:lnTo>
                  <a:lnTo>
                    <a:pt x="160909" y="253238"/>
                  </a:lnTo>
                  <a:lnTo>
                    <a:pt x="163068" y="242595"/>
                  </a:lnTo>
                  <a:lnTo>
                    <a:pt x="165569" y="230289"/>
                  </a:lnTo>
                  <a:lnTo>
                    <a:pt x="165569" y="229997"/>
                  </a:lnTo>
                  <a:lnTo>
                    <a:pt x="165430" y="229743"/>
                  </a:lnTo>
                  <a:lnTo>
                    <a:pt x="165354" y="228625"/>
                  </a:lnTo>
                  <a:lnTo>
                    <a:pt x="164693" y="226237"/>
                  </a:lnTo>
                  <a:lnTo>
                    <a:pt x="164465" y="225475"/>
                  </a:lnTo>
                  <a:lnTo>
                    <a:pt x="163957" y="224485"/>
                  </a:lnTo>
                  <a:lnTo>
                    <a:pt x="163944" y="224180"/>
                  </a:lnTo>
                  <a:lnTo>
                    <a:pt x="160210" y="217995"/>
                  </a:lnTo>
                  <a:lnTo>
                    <a:pt x="138658" y="217995"/>
                  </a:lnTo>
                  <a:lnTo>
                    <a:pt x="138658" y="242595"/>
                  </a:lnTo>
                  <a:lnTo>
                    <a:pt x="133565" y="251498"/>
                  </a:lnTo>
                  <a:lnTo>
                    <a:pt x="126123" y="258483"/>
                  </a:lnTo>
                  <a:lnTo>
                    <a:pt x="116852" y="263055"/>
                  </a:lnTo>
                  <a:lnTo>
                    <a:pt x="106273" y="264693"/>
                  </a:lnTo>
                  <a:lnTo>
                    <a:pt x="95694" y="263055"/>
                  </a:lnTo>
                  <a:lnTo>
                    <a:pt x="86423" y="258495"/>
                  </a:lnTo>
                  <a:lnTo>
                    <a:pt x="78994" y="251498"/>
                  </a:lnTo>
                  <a:lnTo>
                    <a:pt x="73901" y="242595"/>
                  </a:lnTo>
                  <a:lnTo>
                    <a:pt x="138658" y="242595"/>
                  </a:lnTo>
                  <a:lnTo>
                    <a:pt x="138658" y="217995"/>
                  </a:lnTo>
                  <a:lnTo>
                    <a:pt x="81089" y="217982"/>
                  </a:lnTo>
                  <a:lnTo>
                    <a:pt x="106273" y="176250"/>
                  </a:lnTo>
                  <a:lnTo>
                    <a:pt x="131457" y="217982"/>
                  </a:lnTo>
                  <a:lnTo>
                    <a:pt x="160210" y="217982"/>
                  </a:lnTo>
                  <a:lnTo>
                    <a:pt x="135026" y="176250"/>
                  </a:lnTo>
                  <a:lnTo>
                    <a:pt x="120650" y="176250"/>
                  </a:lnTo>
                  <a:lnTo>
                    <a:pt x="135013" y="176237"/>
                  </a:lnTo>
                  <a:lnTo>
                    <a:pt x="124485" y="158788"/>
                  </a:lnTo>
                  <a:lnTo>
                    <a:pt x="196888" y="131800"/>
                  </a:lnTo>
                  <a:lnTo>
                    <a:pt x="201460" y="136906"/>
                  </a:lnTo>
                  <a:lnTo>
                    <a:pt x="206768" y="141236"/>
                  </a:lnTo>
                  <a:lnTo>
                    <a:pt x="212737" y="144691"/>
                  </a:lnTo>
                  <a:lnTo>
                    <a:pt x="219278" y="147205"/>
                  </a:lnTo>
                  <a:lnTo>
                    <a:pt x="219278" y="281279"/>
                  </a:lnTo>
                  <a:lnTo>
                    <a:pt x="180454" y="299542"/>
                  </a:lnTo>
                  <a:lnTo>
                    <a:pt x="157111" y="335813"/>
                  </a:lnTo>
                  <a:lnTo>
                    <a:pt x="156019" y="339521"/>
                  </a:lnTo>
                  <a:lnTo>
                    <a:pt x="156743" y="343547"/>
                  </a:lnTo>
                  <a:lnTo>
                    <a:pt x="161391" y="349745"/>
                  </a:lnTo>
                  <a:lnTo>
                    <a:pt x="165036" y="351586"/>
                  </a:lnTo>
                  <a:lnTo>
                    <a:pt x="298094" y="351586"/>
                  </a:lnTo>
                  <a:lnTo>
                    <a:pt x="301739" y="349758"/>
                  </a:lnTo>
                  <a:lnTo>
                    <a:pt x="306387" y="343547"/>
                  </a:lnTo>
                  <a:lnTo>
                    <a:pt x="307111" y="339521"/>
                  </a:lnTo>
                  <a:lnTo>
                    <a:pt x="306019" y="335813"/>
                  </a:lnTo>
                  <a:lnTo>
                    <a:pt x="301955" y="326974"/>
                  </a:lnTo>
                  <a:lnTo>
                    <a:pt x="296837" y="315836"/>
                  </a:lnTo>
                  <a:lnTo>
                    <a:pt x="287312" y="304876"/>
                  </a:lnTo>
                  <a:lnTo>
                    <a:pt x="282676" y="299542"/>
                  </a:lnTo>
                  <a:lnTo>
                    <a:pt x="274675" y="294309"/>
                  </a:lnTo>
                  <a:lnTo>
                    <a:pt x="274675" y="326974"/>
                  </a:lnTo>
                  <a:lnTo>
                    <a:pt x="188455" y="326974"/>
                  </a:lnTo>
                  <a:lnTo>
                    <a:pt x="231571" y="304876"/>
                  </a:lnTo>
                  <a:lnTo>
                    <a:pt x="274675" y="326974"/>
                  </a:lnTo>
                  <a:lnTo>
                    <a:pt x="274675" y="294309"/>
                  </a:lnTo>
                  <a:lnTo>
                    <a:pt x="264655" y="287756"/>
                  </a:lnTo>
                  <a:lnTo>
                    <a:pt x="243865" y="281279"/>
                  </a:lnTo>
                  <a:lnTo>
                    <a:pt x="243865" y="147205"/>
                  </a:lnTo>
                  <a:lnTo>
                    <a:pt x="250393" y="144691"/>
                  </a:lnTo>
                  <a:lnTo>
                    <a:pt x="256362" y="141236"/>
                  </a:lnTo>
                  <a:lnTo>
                    <a:pt x="261683" y="136906"/>
                  </a:lnTo>
                  <a:lnTo>
                    <a:pt x="266255" y="131800"/>
                  </a:lnTo>
                  <a:lnTo>
                    <a:pt x="338658" y="158788"/>
                  </a:lnTo>
                  <a:lnTo>
                    <a:pt x="299199" y="224180"/>
                  </a:lnTo>
                  <a:lnTo>
                    <a:pt x="299173" y="224485"/>
                  </a:lnTo>
                  <a:lnTo>
                    <a:pt x="298678" y="225463"/>
                  </a:lnTo>
                  <a:lnTo>
                    <a:pt x="297789" y="228625"/>
                  </a:lnTo>
                  <a:lnTo>
                    <a:pt x="297726" y="229743"/>
                  </a:lnTo>
                  <a:lnTo>
                    <a:pt x="297573" y="229997"/>
                  </a:lnTo>
                  <a:lnTo>
                    <a:pt x="297573" y="230289"/>
                  </a:lnTo>
                  <a:lnTo>
                    <a:pt x="302234" y="253238"/>
                  </a:lnTo>
                  <a:lnTo>
                    <a:pt x="314960" y="272008"/>
                  </a:lnTo>
                  <a:lnTo>
                    <a:pt x="333806" y="284657"/>
                  </a:lnTo>
                  <a:lnTo>
                    <a:pt x="356857" y="289306"/>
                  </a:lnTo>
                  <a:lnTo>
                    <a:pt x="379907" y="284657"/>
                  </a:lnTo>
                  <a:lnTo>
                    <a:pt x="411480" y="253238"/>
                  </a:lnTo>
                  <a:lnTo>
                    <a:pt x="416153" y="230289"/>
                  </a:lnTo>
                  <a:lnTo>
                    <a:pt x="416153" y="229997"/>
                  </a:lnTo>
                  <a:close/>
                </a:path>
                <a:path w="1230630" h="1550670">
                  <a:moveTo>
                    <a:pt x="478790" y="1180071"/>
                  </a:moveTo>
                  <a:lnTo>
                    <a:pt x="473494" y="1134465"/>
                  </a:lnTo>
                  <a:lnTo>
                    <a:pt x="458406" y="1092568"/>
                  </a:lnTo>
                  <a:lnTo>
                    <a:pt x="454190" y="1085989"/>
                  </a:lnTo>
                  <a:lnTo>
                    <a:pt x="454190" y="1180071"/>
                  </a:lnTo>
                  <a:lnTo>
                    <a:pt x="447903" y="1226426"/>
                  </a:lnTo>
                  <a:lnTo>
                    <a:pt x="430174" y="1268095"/>
                  </a:lnTo>
                  <a:lnTo>
                    <a:pt x="402678" y="1303439"/>
                  </a:lnTo>
                  <a:lnTo>
                    <a:pt x="367131" y="1330756"/>
                  </a:lnTo>
                  <a:lnTo>
                    <a:pt x="325183" y="1348371"/>
                  </a:lnTo>
                  <a:lnTo>
                    <a:pt x="278549" y="1354620"/>
                  </a:lnTo>
                  <a:lnTo>
                    <a:pt x="231914" y="1348371"/>
                  </a:lnTo>
                  <a:lnTo>
                    <a:pt x="189979" y="1330756"/>
                  </a:lnTo>
                  <a:lnTo>
                    <a:pt x="154419" y="1303439"/>
                  </a:lnTo>
                  <a:lnTo>
                    <a:pt x="126936" y="1268095"/>
                  </a:lnTo>
                  <a:lnTo>
                    <a:pt x="109207" y="1226426"/>
                  </a:lnTo>
                  <a:lnTo>
                    <a:pt x="102920" y="1180071"/>
                  </a:lnTo>
                  <a:lnTo>
                    <a:pt x="109207" y="1133729"/>
                  </a:lnTo>
                  <a:lnTo>
                    <a:pt x="126936" y="1092047"/>
                  </a:lnTo>
                  <a:lnTo>
                    <a:pt x="154419" y="1056716"/>
                  </a:lnTo>
                  <a:lnTo>
                    <a:pt x="189979" y="1029398"/>
                  </a:lnTo>
                  <a:lnTo>
                    <a:pt x="231914" y="1011783"/>
                  </a:lnTo>
                  <a:lnTo>
                    <a:pt x="278549" y="1005535"/>
                  </a:lnTo>
                  <a:lnTo>
                    <a:pt x="325183" y="1011783"/>
                  </a:lnTo>
                  <a:lnTo>
                    <a:pt x="367131" y="1029398"/>
                  </a:lnTo>
                  <a:lnTo>
                    <a:pt x="402678" y="1056716"/>
                  </a:lnTo>
                  <a:lnTo>
                    <a:pt x="430174" y="1092047"/>
                  </a:lnTo>
                  <a:lnTo>
                    <a:pt x="447903" y="1133729"/>
                  </a:lnTo>
                  <a:lnTo>
                    <a:pt x="454190" y="1180071"/>
                  </a:lnTo>
                  <a:lnTo>
                    <a:pt x="454190" y="1085989"/>
                  </a:lnTo>
                  <a:lnTo>
                    <a:pt x="434746" y="1055585"/>
                  </a:lnTo>
                  <a:lnTo>
                    <a:pt x="403720" y="1024724"/>
                  </a:lnTo>
                  <a:lnTo>
                    <a:pt x="373392" y="1005535"/>
                  </a:lnTo>
                  <a:lnTo>
                    <a:pt x="366534" y="1001191"/>
                  </a:lnTo>
                  <a:lnTo>
                    <a:pt x="324408" y="986193"/>
                  </a:lnTo>
                  <a:lnTo>
                    <a:pt x="278549" y="980922"/>
                  </a:lnTo>
                  <a:lnTo>
                    <a:pt x="232689" y="986193"/>
                  </a:lnTo>
                  <a:lnTo>
                    <a:pt x="190563" y="1001191"/>
                  </a:lnTo>
                  <a:lnTo>
                    <a:pt x="153377" y="1024724"/>
                  </a:lnTo>
                  <a:lnTo>
                    <a:pt x="122351" y="1055585"/>
                  </a:lnTo>
                  <a:lnTo>
                    <a:pt x="98691" y="1092568"/>
                  </a:lnTo>
                  <a:lnTo>
                    <a:pt x="83616" y="1134465"/>
                  </a:lnTo>
                  <a:lnTo>
                    <a:pt x="78308" y="1180071"/>
                  </a:lnTo>
                  <a:lnTo>
                    <a:pt x="83616" y="1225689"/>
                  </a:lnTo>
                  <a:lnTo>
                    <a:pt x="98691" y="1267587"/>
                  </a:lnTo>
                  <a:lnTo>
                    <a:pt x="122364" y="1304556"/>
                  </a:lnTo>
                  <a:lnTo>
                    <a:pt x="153390" y="1335417"/>
                  </a:lnTo>
                  <a:lnTo>
                    <a:pt x="190563" y="1358950"/>
                  </a:lnTo>
                  <a:lnTo>
                    <a:pt x="232689" y="1373962"/>
                  </a:lnTo>
                  <a:lnTo>
                    <a:pt x="278549" y="1379232"/>
                  </a:lnTo>
                  <a:lnTo>
                    <a:pt x="324408" y="1373962"/>
                  </a:lnTo>
                  <a:lnTo>
                    <a:pt x="366534" y="1358950"/>
                  </a:lnTo>
                  <a:lnTo>
                    <a:pt x="403720" y="1335417"/>
                  </a:lnTo>
                  <a:lnTo>
                    <a:pt x="434746" y="1304556"/>
                  </a:lnTo>
                  <a:lnTo>
                    <a:pt x="458406" y="1267587"/>
                  </a:lnTo>
                  <a:lnTo>
                    <a:pt x="473494" y="1225689"/>
                  </a:lnTo>
                  <a:lnTo>
                    <a:pt x="478790" y="1180071"/>
                  </a:lnTo>
                  <a:close/>
                </a:path>
                <a:path w="1230630" h="1550670">
                  <a:moveTo>
                    <a:pt x="870331" y="145656"/>
                  </a:moveTo>
                  <a:lnTo>
                    <a:pt x="864819" y="140144"/>
                  </a:lnTo>
                  <a:lnTo>
                    <a:pt x="538010" y="140144"/>
                  </a:lnTo>
                  <a:lnTo>
                    <a:pt x="532498" y="145656"/>
                  </a:lnTo>
                  <a:lnTo>
                    <a:pt x="532498" y="159232"/>
                  </a:lnTo>
                  <a:lnTo>
                    <a:pt x="538010" y="164744"/>
                  </a:lnTo>
                  <a:lnTo>
                    <a:pt x="544804" y="164744"/>
                  </a:lnTo>
                  <a:lnTo>
                    <a:pt x="864819" y="164744"/>
                  </a:lnTo>
                  <a:lnTo>
                    <a:pt x="870331" y="159232"/>
                  </a:lnTo>
                  <a:lnTo>
                    <a:pt x="870331" y="145656"/>
                  </a:lnTo>
                  <a:close/>
                </a:path>
                <a:path w="1230630" h="1550670">
                  <a:moveTo>
                    <a:pt x="964298" y="534911"/>
                  </a:moveTo>
                  <a:lnTo>
                    <a:pt x="958786" y="529399"/>
                  </a:lnTo>
                  <a:lnTo>
                    <a:pt x="209105" y="529399"/>
                  </a:lnTo>
                  <a:lnTo>
                    <a:pt x="203593" y="534898"/>
                  </a:lnTo>
                  <a:lnTo>
                    <a:pt x="203593" y="541705"/>
                  </a:lnTo>
                  <a:lnTo>
                    <a:pt x="203593" y="548500"/>
                  </a:lnTo>
                  <a:lnTo>
                    <a:pt x="209105" y="554012"/>
                  </a:lnTo>
                  <a:lnTo>
                    <a:pt x="958786" y="554012"/>
                  </a:lnTo>
                  <a:lnTo>
                    <a:pt x="964298" y="548500"/>
                  </a:lnTo>
                  <a:lnTo>
                    <a:pt x="964298" y="534911"/>
                  </a:lnTo>
                  <a:close/>
                </a:path>
                <a:path w="1230630" h="1550670">
                  <a:moveTo>
                    <a:pt x="964311" y="924153"/>
                  </a:moveTo>
                  <a:lnTo>
                    <a:pt x="958799" y="918641"/>
                  </a:lnTo>
                  <a:lnTo>
                    <a:pt x="459701" y="918641"/>
                  </a:lnTo>
                  <a:lnTo>
                    <a:pt x="454190" y="924153"/>
                  </a:lnTo>
                  <a:lnTo>
                    <a:pt x="454190" y="937742"/>
                  </a:lnTo>
                  <a:lnTo>
                    <a:pt x="459701" y="943254"/>
                  </a:lnTo>
                  <a:lnTo>
                    <a:pt x="466483" y="943254"/>
                  </a:lnTo>
                  <a:lnTo>
                    <a:pt x="958799" y="943254"/>
                  </a:lnTo>
                  <a:lnTo>
                    <a:pt x="964311" y="937742"/>
                  </a:lnTo>
                  <a:lnTo>
                    <a:pt x="964311" y="924153"/>
                  </a:lnTo>
                  <a:close/>
                </a:path>
                <a:path w="1230630" h="1550670">
                  <a:moveTo>
                    <a:pt x="964311" y="799604"/>
                  </a:moveTo>
                  <a:lnTo>
                    <a:pt x="958799" y="794092"/>
                  </a:lnTo>
                  <a:lnTo>
                    <a:pt x="130810" y="794092"/>
                  </a:lnTo>
                  <a:lnTo>
                    <a:pt x="125298" y="799604"/>
                  </a:lnTo>
                  <a:lnTo>
                    <a:pt x="125298" y="813193"/>
                  </a:lnTo>
                  <a:lnTo>
                    <a:pt x="130797" y="818705"/>
                  </a:lnTo>
                  <a:lnTo>
                    <a:pt x="137604" y="818705"/>
                  </a:lnTo>
                  <a:lnTo>
                    <a:pt x="958799" y="818705"/>
                  </a:lnTo>
                  <a:lnTo>
                    <a:pt x="964311" y="813193"/>
                  </a:lnTo>
                  <a:lnTo>
                    <a:pt x="964311" y="799604"/>
                  </a:lnTo>
                  <a:close/>
                </a:path>
                <a:path w="1230630" h="1550670">
                  <a:moveTo>
                    <a:pt x="964311" y="659472"/>
                  </a:moveTo>
                  <a:lnTo>
                    <a:pt x="958799" y="653961"/>
                  </a:lnTo>
                  <a:lnTo>
                    <a:pt x="130810" y="653961"/>
                  </a:lnTo>
                  <a:lnTo>
                    <a:pt x="125298" y="659472"/>
                  </a:lnTo>
                  <a:lnTo>
                    <a:pt x="125298" y="673049"/>
                  </a:lnTo>
                  <a:lnTo>
                    <a:pt x="130797" y="678561"/>
                  </a:lnTo>
                  <a:lnTo>
                    <a:pt x="137604" y="678561"/>
                  </a:lnTo>
                  <a:lnTo>
                    <a:pt x="958799" y="678561"/>
                  </a:lnTo>
                  <a:lnTo>
                    <a:pt x="964311" y="673049"/>
                  </a:lnTo>
                  <a:lnTo>
                    <a:pt x="964311" y="659472"/>
                  </a:lnTo>
                  <a:close/>
                </a:path>
                <a:path w="1230630" h="1550670">
                  <a:moveTo>
                    <a:pt x="995641" y="254647"/>
                  </a:moveTo>
                  <a:lnTo>
                    <a:pt x="990130" y="249123"/>
                  </a:lnTo>
                  <a:lnTo>
                    <a:pt x="491032" y="249123"/>
                  </a:lnTo>
                  <a:lnTo>
                    <a:pt x="485508" y="254647"/>
                  </a:lnTo>
                  <a:lnTo>
                    <a:pt x="485508" y="268224"/>
                  </a:lnTo>
                  <a:lnTo>
                    <a:pt x="491020" y="273735"/>
                  </a:lnTo>
                  <a:lnTo>
                    <a:pt x="497814" y="273735"/>
                  </a:lnTo>
                  <a:lnTo>
                    <a:pt x="990130" y="273735"/>
                  </a:lnTo>
                  <a:lnTo>
                    <a:pt x="995641" y="268224"/>
                  </a:lnTo>
                  <a:lnTo>
                    <a:pt x="995641" y="254647"/>
                  </a:lnTo>
                  <a:close/>
                </a:path>
                <a:path w="1230630" h="1550670">
                  <a:moveTo>
                    <a:pt x="1230553" y="98945"/>
                  </a:moveTo>
                  <a:lnTo>
                    <a:pt x="1225042" y="93433"/>
                  </a:lnTo>
                  <a:lnTo>
                    <a:pt x="1205941" y="93433"/>
                  </a:lnTo>
                  <a:lnTo>
                    <a:pt x="1205941" y="118033"/>
                  </a:lnTo>
                  <a:lnTo>
                    <a:pt x="1205941" y="1525879"/>
                  </a:lnTo>
                  <a:lnTo>
                    <a:pt x="165569" y="1525879"/>
                  </a:lnTo>
                  <a:lnTo>
                    <a:pt x="165569" y="1457071"/>
                  </a:lnTo>
                  <a:lnTo>
                    <a:pt x="1084084" y="1457071"/>
                  </a:lnTo>
                  <a:lnTo>
                    <a:pt x="1089609" y="1451559"/>
                  </a:lnTo>
                  <a:lnTo>
                    <a:pt x="1089609" y="1432458"/>
                  </a:lnTo>
                  <a:lnTo>
                    <a:pt x="1089609" y="118033"/>
                  </a:lnTo>
                  <a:lnTo>
                    <a:pt x="1205941" y="118033"/>
                  </a:lnTo>
                  <a:lnTo>
                    <a:pt x="1205941" y="93433"/>
                  </a:lnTo>
                  <a:lnTo>
                    <a:pt x="1089596" y="93433"/>
                  </a:lnTo>
                  <a:lnTo>
                    <a:pt x="1089596" y="24612"/>
                  </a:lnTo>
                  <a:lnTo>
                    <a:pt x="1089596" y="5511"/>
                  </a:lnTo>
                  <a:lnTo>
                    <a:pt x="1084072" y="0"/>
                  </a:lnTo>
                  <a:lnTo>
                    <a:pt x="1064983" y="0"/>
                  </a:lnTo>
                  <a:lnTo>
                    <a:pt x="1064983" y="24612"/>
                  </a:lnTo>
                  <a:lnTo>
                    <a:pt x="1064983" y="1432458"/>
                  </a:lnTo>
                  <a:lnTo>
                    <a:pt x="24612" y="1432458"/>
                  </a:lnTo>
                  <a:lnTo>
                    <a:pt x="24612" y="24612"/>
                  </a:lnTo>
                  <a:lnTo>
                    <a:pt x="1064983" y="24612"/>
                  </a:lnTo>
                  <a:lnTo>
                    <a:pt x="1064983" y="0"/>
                  </a:lnTo>
                  <a:lnTo>
                    <a:pt x="5511" y="0"/>
                  </a:lnTo>
                  <a:lnTo>
                    <a:pt x="0" y="5511"/>
                  </a:lnTo>
                  <a:lnTo>
                    <a:pt x="0" y="1451559"/>
                  </a:lnTo>
                  <a:lnTo>
                    <a:pt x="5511" y="1457071"/>
                  </a:lnTo>
                  <a:lnTo>
                    <a:pt x="140957" y="1457071"/>
                  </a:lnTo>
                  <a:lnTo>
                    <a:pt x="140957" y="1544980"/>
                  </a:lnTo>
                  <a:lnTo>
                    <a:pt x="146469" y="1550492"/>
                  </a:lnTo>
                  <a:lnTo>
                    <a:pt x="1225042" y="1550492"/>
                  </a:lnTo>
                  <a:lnTo>
                    <a:pt x="1230553" y="1544980"/>
                  </a:lnTo>
                  <a:lnTo>
                    <a:pt x="1230553" y="1525879"/>
                  </a:lnTo>
                  <a:lnTo>
                    <a:pt x="1230553" y="118033"/>
                  </a:lnTo>
                  <a:lnTo>
                    <a:pt x="1230553" y="98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250" y="7250870"/>
              <a:ext cx="137439" cy="1195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7851" y="7276655"/>
              <a:ext cx="462915" cy="187325"/>
            </a:xfrm>
            <a:custGeom>
              <a:avLst/>
              <a:gdLst/>
              <a:ahLst/>
              <a:cxnLst/>
              <a:rect l="l" t="t" r="r" b="b"/>
              <a:pathLst>
                <a:path w="462915" h="187325">
                  <a:moveTo>
                    <a:pt x="414756" y="149275"/>
                  </a:moveTo>
                  <a:lnTo>
                    <a:pt x="413397" y="135737"/>
                  </a:lnTo>
                  <a:lnTo>
                    <a:pt x="407403" y="130733"/>
                  </a:lnTo>
                  <a:lnTo>
                    <a:pt x="400608" y="131483"/>
                  </a:lnTo>
                  <a:lnTo>
                    <a:pt x="80619" y="163309"/>
                  </a:lnTo>
                  <a:lnTo>
                    <a:pt x="75679" y="169329"/>
                  </a:lnTo>
                  <a:lnTo>
                    <a:pt x="76974" y="182448"/>
                  </a:lnTo>
                  <a:lnTo>
                    <a:pt x="82334" y="187185"/>
                  </a:lnTo>
                  <a:lnTo>
                    <a:pt x="89814" y="187121"/>
                  </a:lnTo>
                  <a:lnTo>
                    <a:pt x="409803" y="155295"/>
                  </a:lnTo>
                  <a:lnTo>
                    <a:pt x="414756" y="149275"/>
                  </a:lnTo>
                  <a:close/>
                </a:path>
                <a:path w="462915" h="187325">
                  <a:moveTo>
                    <a:pt x="462762" y="49809"/>
                  </a:moveTo>
                  <a:lnTo>
                    <a:pt x="457835" y="37160"/>
                  </a:lnTo>
                  <a:lnTo>
                    <a:pt x="450710" y="34010"/>
                  </a:lnTo>
                  <a:lnTo>
                    <a:pt x="444373" y="36461"/>
                  </a:lnTo>
                  <a:lnTo>
                    <a:pt x="433578" y="40487"/>
                  </a:lnTo>
                  <a:lnTo>
                    <a:pt x="388569" y="54279"/>
                  </a:lnTo>
                  <a:lnTo>
                    <a:pt x="352183" y="62039"/>
                  </a:lnTo>
                  <a:lnTo>
                    <a:pt x="354812" y="54775"/>
                  </a:lnTo>
                  <a:lnTo>
                    <a:pt x="358114" y="41186"/>
                  </a:lnTo>
                  <a:lnTo>
                    <a:pt x="359460" y="30530"/>
                  </a:lnTo>
                  <a:lnTo>
                    <a:pt x="358355" y="19900"/>
                  </a:lnTo>
                  <a:lnTo>
                    <a:pt x="353402" y="10147"/>
                  </a:lnTo>
                  <a:lnTo>
                    <a:pt x="344093" y="3022"/>
                  </a:lnTo>
                  <a:lnTo>
                    <a:pt x="331216" y="0"/>
                  </a:lnTo>
                  <a:lnTo>
                    <a:pt x="314833" y="1079"/>
                  </a:lnTo>
                  <a:lnTo>
                    <a:pt x="265417" y="20205"/>
                  </a:lnTo>
                  <a:lnTo>
                    <a:pt x="241160" y="38188"/>
                  </a:lnTo>
                  <a:lnTo>
                    <a:pt x="241096" y="30137"/>
                  </a:lnTo>
                  <a:lnTo>
                    <a:pt x="239852" y="22491"/>
                  </a:lnTo>
                  <a:lnTo>
                    <a:pt x="237172" y="15494"/>
                  </a:lnTo>
                  <a:lnTo>
                    <a:pt x="232791" y="9423"/>
                  </a:lnTo>
                  <a:lnTo>
                    <a:pt x="218643" y="1727"/>
                  </a:lnTo>
                  <a:lnTo>
                    <a:pt x="199263" y="2019"/>
                  </a:lnTo>
                  <a:lnTo>
                    <a:pt x="143916" y="21717"/>
                  </a:lnTo>
                  <a:lnTo>
                    <a:pt x="109131" y="38239"/>
                  </a:lnTo>
                  <a:lnTo>
                    <a:pt x="74663" y="56438"/>
                  </a:lnTo>
                  <a:lnTo>
                    <a:pt x="40640" y="76288"/>
                  </a:lnTo>
                  <a:lnTo>
                    <a:pt x="1524" y="101473"/>
                  </a:lnTo>
                  <a:lnTo>
                    <a:pt x="0" y="109118"/>
                  </a:lnTo>
                  <a:lnTo>
                    <a:pt x="6146" y="118313"/>
                  </a:lnTo>
                  <a:lnTo>
                    <a:pt x="10045" y="120230"/>
                  </a:lnTo>
                  <a:lnTo>
                    <a:pt x="16370" y="120230"/>
                  </a:lnTo>
                  <a:lnTo>
                    <a:pt x="18745" y="119545"/>
                  </a:lnTo>
                  <a:lnTo>
                    <a:pt x="53454" y="97294"/>
                  </a:lnTo>
                  <a:lnTo>
                    <a:pt x="86588" y="77978"/>
                  </a:lnTo>
                  <a:lnTo>
                    <a:pt x="153987" y="44183"/>
                  </a:lnTo>
                  <a:lnTo>
                    <a:pt x="202920" y="26225"/>
                  </a:lnTo>
                  <a:lnTo>
                    <a:pt x="211975" y="25387"/>
                  </a:lnTo>
                  <a:lnTo>
                    <a:pt x="215049" y="26466"/>
                  </a:lnTo>
                  <a:lnTo>
                    <a:pt x="215798" y="27876"/>
                  </a:lnTo>
                  <a:lnTo>
                    <a:pt x="216636" y="32804"/>
                  </a:lnTo>
                  <a:lnTo>
                    <a:pt x="215950" y="42811"/>
                  </a:lnTo>
                  <a:lnTo>
                    <a:pt x="193497" y="93205"/>
                  </a:lnTo>
                  <a:lnTo>
                    <a:pt x="197116" y="99364"/>
                  </a:lnTo>
                  <a:lnTo>
                    <a:pt x="204025" y="104698"/>
                  </a:lnTo>
                  <a:lnTo>
                    <a:pt x="207416" y="105600"/>
                  </a:lnTo>
                  <a:lnTo>
                    <a:pt x="216344" y="104355"/>
                  </a:lnTo>
                  <a:lnTo>
                    <a:pt x="223583" y="94564"/>
                  </a:lnTo>
                  <a:lnTo>
                    <a:pt x="234505" y="80492"/>
                  </a:lnTo>
                  <a:lnTo>
                    <a:pt x="274408" y="43675"/>
                  </a:lnTo>
                  <a:lnTo>
                    <a:pt x="316801" y="25768"/>
                  </a:lnTo>
                  <a:lnTo>
                    <a:pt x="326377" y="24549"/>
                  </a:lnTo>
                  <a:lnTo>
                    <a:pt x="332054" y="24892"/>
                  </a:lnTo>
                  <a:lnTo>
                    <a:pt x="334327" y="25742"/>
                  </a:lnTo>
                  <a:lnTo>
                    <a:pt x="336194" y="28359"/>
                  </a:lnTo>
                  <a:lnTo>
                    <a:pt x="331939" y="44869"/>
                  </a:lnTo>
                  <a:lnTo>
                    <a:pt x="316115" y="74218"/>
                  </a:lnTo>
                  <a:lnTo>
                    <a:pt x="315696" y="79603"/>
                  </a:lnTo>
                  <a:lnTo>
                    <a:pt x="320573" y="88290"/>
                  </a:lnTo>
                  <a:lnTo>
                    <a:pt x="325374" y="90728"/>
                  </a:lnTo>
                  <a:lnTo>
                    <a:pt x="349758" y="87401"/>
                  </a:lnTo>
                  <a:lnTo>
                    <a:pt x="388226" y="79705"/>
                  </a:lnTo>
                  <a:lnTo>
                    <a:pt x="430441" y="67614"/>
                  </a:lnTo>
                  <a:lnTo>
                    <a:pt x="459613" y="56934"/>
                  </a:lnTo>
                  <a:lnTo>
                    <a:pt x="462762" y="49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411" y="3732667"/>
            <a:ext cx="1575432" cy="1051381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127793" y="4218431"/>
            <a:ext cx="1386205" cy="1122045"/>
          </a:xfrm>
          <a:custGeom>
            <a:avLst/>
            <a:gdLst/>
            <a:ahLst/>
            <a:cxnLst/>
            <a:rect l="l" t="t" r="r" b="b"/>
            <a:pathLst>
              <a:path w="1386204" h="1122045">
                <a:moveTo>
                  <a:pt x="985266" y="196380"/>
                </a:moveTo>
                <a:lnTo>
                  <a:pt x="980452" y="172021"/>
                </a:lnTo>
                <a:lnTo>
                  <a:pt x="967028" y="150901"/>
                </a:lnTo>
                <a:lnTo>
                  <a:pt x="946467" y="134556"/>
                </a:lnTo>
                <a:lnTo>
                  <a:pt x="920267" y="124510"/>
                </a:lnTo>
                <a:lnTo>
                  <a:pt x="920267" y="101498"/>
                </a:lnTo>
                <a:lnTo>
                  <a:pt x="918502" y="92824"/>
                </a:lnTo>
                <a:lnTo>
                  <a:pt x="913714" y="85737"/>
                </a:lnTo>
                <a:lnTo>
                  <a:pt x="906627" y="80949"/>
                </a:lnTo>
                <a:lnTo>
                  <a:pt x="897953" y="79197"/>
                </a:lnTo>
                <a:lnTo>
                  <a:pt x="889279" y="80949"/>
                </a:lnTo>
                <a:lnTo>
                  <a:pt x="882192" y="85737"/>
                </a:lnTo>
                <a:lnTo>
                  <a:pt x="877404" y="92824"/>
                </a:lnTo>
                <a:lnTo>
                  <a:pt x="875652" y="101498"/>
                </a:lnTo>
                <a:lnTo>
                  <a:pt x="875652" y="124510"/>
                </a:lnTo>
                <a:lnTo>
                  <a:pt x="849439" y="134556"/>
                </a:lnTo>
                <a:lnTo>
                  <a:pt x="828878" y="150901"/>
                </a:lnTo>
                <a:lnTo>
                  <a:pt x="815454" y="172021"/>
                </a:lnTo>
                <a:lnTo>
                  <a:pt x="810641" y="196380"/>
                </a:lnTo>
                <a:lnTo>
                  <a:pt x="810641" y="211785"/>
                </a:lnTo>
                <a:lnTo>
                  <a:pt x="831392" y="260007"/>
                </a:lnTo>
                <a:lnTo>
                  <a:pt x="925982" y="321144"/>
                </a:lnTo>
                <a:lnTo>
                  <a:pt x="932205" y="325882"/>
                </a:lnTo>
                <a:lnTo>
                  <a:pt x="936815" y="331292"/>
                </a:lnTo>
                <a:lnTo>
                  <a:pt x="939673" y="337172"/>
                </a:lnTo>
                <a:lnTo>
                  <a:pt x="940650" y="343344"/>
                </a:lnTo>
                <a:lnTo>
                  <a:pt x="940650" y="360680"/>
                </a:lnTo>
                <a:lnTo>
                  <a:pt x="906627" y="382308"/>
                </a:lnTo>
                <a:lnTo>
                  <a:pt x="897953" y="382917"/>
                </a:lnTo>
                <a:lnTo>
                  <a:pt x="894918" y="382917"/>
                </a:lnTo>
                <a:lnTo>
                  <a:pt x="856373" y="367893"/>
                </a:lnTo>
                <a:lnTo>
                  <a:pt x="852220" y="360680"/>
                </a:lnTo>
                <a:lnTo>
                  <a:pt x="852220" y="343623"/>
                </a:lnTo>
                <a:lnTo>
                  <a:pt x="850468" y="334949"/>
                </a:lnTo>
                <a:lnTo>
                  <a:pt x="845680" y="327850"/>
                </a:lnTo>
                <a:lnTo>
                  <a:pt x="838593" y="323062"/>
                </a:lnTo>
                <a:lnTo>
                  <a:pt x="829919" y="321310"/>
                </a:lnTo>
                <a:lnTo>
                  <a:pt x="821245" y="323062"/>
                </a:lnTo>
                <a:lnTo>
                  <a:pt x="814146" y="327850"/>
                </a:lnTo>
                <a:lnTo>
                  <a:pt x="809371" y="334949"/>
                </a:lnTo>
                <a:lnTo>
                  <a:pt x="807605" y="343623"/>
                </a:lnTo>
                <a:lnTo>
                  <a:pt x="807605" y="353187"/>
                </a:lnTo>
                <a:lnTo>
                  <a:pt x="819873" y="391210"/>
                </a:lnTo>
                <a:lnTo>
                  <a:pt x="849617" y="416737"/>
                </a:lnTo>
                <a:lnTo>
                  <a:pt x="874293" y="425437"/>
                </a:lnTo>
                <a:lnTo>
                  <a:pt x="874115" y="449795"/>
                </a:lnTo>
                <a:lnTo>
                  <a:pt x="875804" y="458482"/>
                </a:lnTo>
                <a:lnTo>
                  <a:pt x="880541" y="465607"/>
                </a:lnTo>
                <a:lnTo>
                  <a:pt x="887603" y="470446"/>
                </a:lnTo>
                <a:lnTo>
                  <a:pt x="896251" y="472274"/>
                </a:lnTo>
                <a:lnTo>
                  <a:pt x="896429" y="472274"/>
                </a:lnTo>
                <a:lnTo>
                  <a:pt x="918921" y="425361"/>
                </a:lnTo>
                <a:lnTo>
                  <a:pt x="931621" y="421779"/>
                </a:lnTo>
                <a:lnTo>
                  <a:pt x="973074" y="391071"/>
                </a:lnTo>
                <a:lnTo>
                  <a:pt x="985266" y="353199"/>
                </a:lnTo>
                <a:lnTo>
                  <a:pt x="985266" y="343344"/>
                </a:lnTo>
                <a:lnTo>
                  <a:pt x="964514" y="295122"/>
                </a:lnTo>
                <a:lnTo>
                  <a:pt x="869924" y="233984"/>
                </a:lnTo>
                <a:lnTo>
                  <a:pt x="863701" y="229247"/>
                </a:lnTo>
                <a:lnTo>
                  <a:pt x="859091" y="223837"/>
                </a:lnTo>
                <a:lnTo>
                  <a:pt x="856234" y="217957"/>
                </a:lnTo>
                <a:lnTo>
                  <a:pt x="855256" y="211785"/>
                </a:lnTo>
                <a:lnTo>
                  <a:pt x="855256" y="188899"/>
                </a:lnTo>
                <a:lnTo>
                  <a:pt x="889292" y="167271"/>
                </a:lnTo>
                <a:lnTo>
                  <a:pt x="897953" y="166649"/>
                </a:lnTo>
                <a:lnTo>
                  <a:pt x="906614" y="167271"/>
                </a:lnTo>
                <a:lnTo>
                  <a:pt x="940650" y="188899"/>
                </a:lnTo>
                <a:lnTo>
                  <a:pt x="940650" y="213766"/>
                </a:lnTo>
                <a:lnTo>
                  <a:pt x="942403" y="222440"/>
                </a:lnTo>
                <a:lnTo>
                  <a:pt x="947191" y="229527"/>
                </a:lnTo>
                <a:lnTo>
                  <a:pt x="954290" y="234315"/>
                </a:lnTo>
                <a:lnTo>
                  <a:pt x="962964" y="236067"/>
                </a:lnTo>
                <a:lnTo>
                  <a:pt x="971638" y="234315"/>
                </a:lnTo>
                <a:lnTo>
                  <a:pt x="978725" y="229527"/>
                </a:lnTo>
                <a:lnTo>
                  <a:pt x="983513" y="222440"/>
                </a:lnTo>
                <a:lnTo>
                  <a:pt x="985266" y="213766"/>
                </a:lnTo>
                <a:lnTo>
                  <a:pt x="985266" y="196380"/>
                </a:lnTo>
                <a:close/>
              </a:path>
              <a:path w="1386204" h="1122045">
                <a:moveTo>
                  <a:pt x="1172159" y="275729"/>
                </a:moveTo>
                <a:lnTo>
                  <a:pt x="1167714" y="226237"/>
                </a:lnTo>
                <a:lnTo>
                  <a:pt x="1154887" y="179616"/>
                </a:lnTo>
                <a:lnTo>
                  <a:pt x="1134465" y="136677"/>
                </a:lnTo>
                <a:lnTo>
                  <a:pt x="1126312" y="125158"/>
                </a:lnTo>
                <a:lnTo>
                  <a:pt x="1126312" y="275729"/>
                </a:lnTo>
                <a:lnTo>
                  <a:pt x="1121638" y="322008"/>
                </a:lnTo>
                <a:lnTo>
                  <a:pt x="1108214" y="365125"/>
                </a:lnTo>
                <a:lnTo>
                  <a:pt x="1086993" y="404177"/>
                </a:lnTo>
                <a:lnTo>
                  <a:pt x="1058900" y="438213"/>
                </a:lnTo>
                <a:lnTo>
                  <a:pt x="1024864" y="466305"/>
                </a:lnTo>
                <a:lnTo>
                  <a:pt x="985824" y="487527"/>
                </a:lnTo>
                <a:lnTo>
                  <a:pt x="942695" y="500938"/>
                </a:lnTo>
                <a:lnTo>
                  <a:pt x="896429" y="505625"/>
                </a:lnTo>
                <a:lnTo>
                  <a:pt x="850163" y="500938"/>
                </a:lnTo>
                <a:lnTo>
                  <a:pt x="807034" y="487527"/>
                </a:lnTo>
                <a:lnTo>
                  <a:pt x="767981" y="466305"/>
                </a:lnTo>
                <a:lnTo>
                  <a:pt x="733958" y="438213"/>
                </a:lnTo>
                <a:lnTo>
                  <a:pt x="705853" y="404177"/>
                </a:lnTo>
                <a:lnTo>
                  <a:pt x="684644" y="365125"/>
                </a:lnTo>
                <a:lnTo>
                  <a:pt x="671220" y="322008"/>
                </a:lnTo>
                <a:lnTo>
                  <a:pt x="666546" y="275729"/>
                </a:lnTo>
                <a:lnTo>
                  <a:pt x="671220" y="229463"/>
                </a:lnTo>
                <a:lnTo>
                  <a:pt x="684644" y="186334"/>
                </a:lnTo>
                <a:lnTo>
                  <a:pt x="705853" y="147294"/>
                </a:lnTo>
                <a:lnTo>
                  <a:pt x="733958" y="113258"/>
                </a:lnTo>
                <a:lnTo>
                  <a:pt x="767981" y="85166"/>
                </a:lnTo>
                <a:lnTo>
                  <a:pt x="807034" y="63944"/>
                </a:lnTo>
                <a:lnTo>
                  <a:pt x="850163" y="50533"/>
                </a:lnTo>
                <a:lnTo>
                  <a:pt x="896429" y="45847"/>
                </a:lnTo>
                <a:lnTo>
                  <a:pt x="942695" y="50533"/>
                </a:lnTo>
                <a:lnTo>
                  <a:pt x="985824" y="63944"/>
                </a:lnTo>
                <a:lnTo>
                  <a:pt x="1024864" y="85166"/>
                </a:lnTo>
                <a:lnTo>
                  <a:pt x="1058900" y="113258"/>
                </a:lnTo>
                <a:lnTo>
                  <a:pt x="1086993" y="147294"/>
                </a:lnTo>
                <a:lnTo>
                  <a:pt x="1108214" y="186334"/>
                </a:lnTo>
                <a:lnTo>
                  <a:pt x="1121638" y="229463"/>
                </a:lnTo>
                <a:lnTo>
                  <a:pt x="1126312" y="275729"/>
                </a:lnTo>
                <a:lnTo>
                  <a:pt x="1126312" y="125158"/>
                </a:lnTo>
                <a:lnTo>
                  <a:pt x="1073975" y="64935"/>
                </a:lnTo>
                <a:lnTo>
                  <a:pt x="1035494" y="37706"/>
                </a:lnTo>
                <a:lnTo>
                  <a:pt x="992543" y="17284"/>
                </a:lnTo>
                <a:lnTo>
                  <a:pt x="945934" y="4457"/>
                </a:lnTo>
                <a:lnTo>
                  <a:pt x="896429" y="0"/>
                </a:lnTo>
                <a:lnTo>
                  <a:pt x="846924" y="4457"/>
                </a:lnTo>
                <a:lnTo>
                  <a:pt x="800315" y="17284"/>
                </a:lnTo>
                <a:lnTo>
                  <a:pt x="757364" y="37706"/>
                </a:lnTo>
                <a:lnTo>
                  <a:pt x="718883" y="64935"/>
                </a:lnTo>
                <a:lnTo>
                  <a:pt x="685622" y="98183"/>
                </a:lnTo>
                <a:lnTo>
                  <a:pt x="658393" y="136677"/>
                </a:lnTo>
                <a:lnTo>
                  <a:pt x="637971" y="179616"/>
                </a:lnTo>
                <a:lnTo>
                  <a:pt x="625144" y="226237"/>
                </a:lnTo>
                <a:lnTo>
                  <a:pt x="620699" y="275729"/>
                </a:lnTo>
                <a:lnTo>
                  <a:pt x="625144" y="325234"/>
                </a:lnTo>
                <a:lnTo>
                  <a:pt x="637971" y="371843"/>
                </a:lnTo>
                <a:lnTo>
                  <a:pt x="658393" y="414794"/>
                </a:lnTo>
                <a:lnTo>
                  <a:pt x="685622" y="453288"/>
                </a:lnTo>
                <a:lnTo>
                  <a:pt x="718883" y="486537"/>
                </a:lnTo>
                <a:lnTo>
                  <a:pt x="757364" y="513765"/>
                </a:lnTo>
                <a:lnTo>
                  <a:pt x="800315" y="534187"/>
                </a:lnTo>
                <a:lnTo>
                  <a:pt x="846924" y="547014"/>
                </a:lnTo>
                <a:lnTo>
                  <a:pt x="896429" y="551472"/>
                </a:lnTo>
                <a:lnTo>
                  <a:pt x="945934" y="547014"/>
                </a:lnTo>
                <a:lnTo>
                  <a:pt x="992543" y="534187"/>
                </a:lnTo>
                <a:lnTo>
                  <a:pt x="1035494" y="513765"/>
                </a:lnTo>
                <a:lnTo>
                  <a:pt x="1073975" y="486537"/>
                </a:lnTo>
                <a:lnTo>
                  <a:pt x="1107236" y="453288"/>
                </a:lnTo>
                <a:lnTo>
                  <a:pt x="1134465" y="414794"/>
                </a:lnTo>
                <a:lnTo>
                  <a:pt x="1154887" y="371843"/>
                </a:lnTo>
                <a:lnTo>
                  <a:pt x="1167714" y="325234"/>
                </a:lnTo>
                <a:lnTo>
                  <a:pt x="1172159" y="275729"/>
                </a:lnTo>
                <a:close/>
              </a:path>
              <a:path w="1386204" h="1122045">
                <a:moveTo>
                  <a:pt x="1385697" y="679627"/>
                </a:moveTo>
                <a:lnTo>
                  <a:pt x="1379258" y="646887"/>
                </a:lnTo>
                <a:lnTo>
                  <a:pt x="1373136" y="636803"/>
                </a:lnTo>
                <a:lnTo>
                  <a:pt x="1361554" y="617728"/>
                </a:lnTo>
                <a:lnTo>
                  <a:pt x="1338643" y="600252"/>
                </a:lnTo>
                <a:lnTo>
                  <a:pt x="1338643" y="680173"/>
                </a:lnTo>
                <a:lnTo>
                  <a:pt x="1338541" y="681748"/>
                </a:lnTo>
                <a:lnTo>
                  <a:pt x="964577" y="1010475"/>
                </a:lnTo>
                <a:lnTo>
                  <a:pt x="913015" y="1043622"/>
                </a:lnTo>
                <a:lnTo>
                  <a:pt x="855306" y="1064298"/>
                </a:lnTo>
                <a:lnTo>
                  <a:pt x="809066" y="1072299"/>
                </a:lnTo>
                <a:lnTo>
                  <a:pt x="764298" y="1074051"/>
                </a:lnTo>
                <a:lnTo>
                  <a:pt x="719124" y="1069555"/>
                </a:lnTo>
                <a:lnTo>
                  <a:pt x="671652" y="1058799"/>
                </a:lnTo>
                <a:lnTo>
                  <a:pt x="618959" y="1041438"/>
                </a:lnTo>
                <a:lnTo>
                  <a:pt x="480123" y="997356"/>
                </a:lnTo>
                <a:lnTo>
                  <a:pt x="332638" y="950531"/>
                </a:lnTo>
                <a:lnTo>
                  <a:pt x="330238" y="950150"/>
                </a:lnTo>
                <a:lnTo>
                  <a:pt x="243243" y="950150"/>
                </a:lnTo>
                <a:lnTo>
                  <a:pt x="243243" y="681748"/>
                </a:lnTo>
                <a:lnTo>
                  <a:pt x="331114" y="681748"/>
                </a:lnTo>
                <a:lnTo>
                  <a:pt x="334391" y="681062"/>
                </a:lnTo>
                <a:lnTo>
                  <a:pt x="381584" y="660082"/>
                </a:lnTo>
                <a:lnTo>
                  <a:pt x="427583" y="644220"/>
                </a:lnTo>
                <a:lnTo>
                  <a:pt x="474713" y="636701"/>
                </a:lnTo>
                <a:lnTo>
                  <a:pt x="522071" y="637438"/>
                </a:lnTo>
                <a:lnTo>
                  <a:pt x="568756" y="646303"/>
                </a:lnTo>
                <a:lnTo>
                  <a:pt x="613879" y="663232"/>
                </a:lnTo>
                <a:lnTo>
                  <a:pt x="656526" y="688098"/>
                </a:lnTo>
                <a:lnTo>
                  <a:pt x="670560" y="704430"/>
                </a:lnTo>
                <a:lnTo>
                  <a:pt x="687501" y="716610"/>
                </a:lnTo>
                <a:lnTo>
                  <a:pt x="706640" y="724217"/>
                </a:lnTo>
                <a:lnTo>
                  <a:pt x="727252" y="726846"/>
                </a:lnTo>
                <a:lnTo>
                  <a:pt x="954659" y="726846"/>
                </a:lnTo>
                <a:lnTo>
                  <a:pt x="969708" y="730237"/>
                </a:lnTo>
                <a:lnTo>
                  <a:pt x="982116" y="739495"/>
                </a:lnTo>
                <a:lnTo>
                  <a:pt x="990612" y="753211"/>
                </a:lnTo>
                <a:lnTo>
                  <a:pt x="993927" y="769988"/>
                </a:lnTo>
                <a:lnTo>
                  <a:pt x="993178" y="779665"/>
                </a:lnTo>
                <a:lnTo>
                  <a:pt x="971880" y="811530"/>
                </a:lnTo>
                <a:lnTo>
                  <a:pt x="953147" y="814895"/>
                </a:lnTo>
                <a:lnTo>
                  <a:pt x="693305" y="814895"/>
                </a:lnTo>
                <a:lnTo>
                  <a:pt x="684123" y="816711"/>
                </a:lnTo>
                <a:lnTo>
                  <a:pt x="676529" y="821677"/>
                </a:lnTo>
                <a:lnTo>
                  <a:pt x="671347" y="829081"/>
                </a:lnTo>
                <a:lnTo>
                  <a:pt x="669353" y="838187"/>
                </a:lnTo>
                <a:lnTo>
                  <a:pt x="671118" y="847483"/>
                </a:lnTo>
                <a:lnTo>
                  <a:pt x="676160" y="855091"/>
                </a:lnTo>
                <a:lnTo>
                  <a:pt x="683704" y="860221"/>
                </a:lnTo>
                <a:lnTo>
                  <a:pt x="692962" y="862101"/>
                </a:lnTo>
                <a:lnTo>
                  <a:pt x="963777" y="862101"/>
                </a:lnTo>
                <a:lnTo>
                  <a:pt x="970762" y="861161"/>
                </a:lnTo>
                <a:lnTo>
                  <a:pt x="977480" y="859320"/>
                </a:lnTo>
                <a:lnTo>
                  <a:pt x="999223" y="853935"/>
                </a:lnTo>
                <a:lnTo>
                  <a:pt x="1020191" y="845781"/>
                </a:lnTo>
                <a:lnTo>
                  <a:pt x="1040206" y="834923"/>
                </a:lnTo>
                <a:lnTo>
                  <a:pt x="1059129" y="821410"/>
                </a:lnTo>
                <a:lnTo>
                  <a:pt x="1116114" y="775309"/>
                </a:lnTo>
                <a:lnTo>
                  <a:pt x="1276413" y="645629"/>
                </a:lnTo>
                <a:lnTo>
                  <a:pt x="1288719" y="638505"/>
                </a:lnTo>
                <a:lnTo>
                  <a:pt x="1301991" y="636803"/>
                </a:lnTo>
                <a:lnTo>
                  <a:pt x="1314970" y="640435"/>
                </a:lnTo>
                <a:lnTo>
                  <a:pt x="1326464" y="649312"/>
                </a:lnTo>
                <a:lnTo>
                  <a:pt x="1335239" y="663752"/>
                </a:lnTo>
                <a:lnTo>
                  <a:pt x="1338643" y="680173"/>
                </a:lnTo>
                <a:lnTo>
                  <a:pt x="1338643" y="600252"/>
                </a:lnTo>
                <a:lnTo>
                  <a:pt x="1335265" y="597674"/>
                </a:lnTo>
                <a:lnTo>
                  <a:pt x="1305140" y="589508"/>
                </a:lnTo>
                <a:lnTo>
                  <a:pt x="1274292" y="593420"/>
                </a:lnTo>
                <a:lnTo>
                  <a:pt x="1245857" y="609638"/>
                </a:lnTo>
                <a:lnTo>
                  <a:pt x="1041044" y="775309"/>
                </a:lnTo>
                <a:lnTo>
                  <a:pt x="1041133" y="769200"/>
                </a:lnTo>
                <a:lnTo>
                  <a:pt x="1033868" y="734364"/>
                </a:lnTo>
                <a:lnTo>
                  <a:pt x="1015161" y="705891"/>
                </a:lnTo>
                <a:lnTo>
                  <a:pt x="987831" y="686676"/>
                </a:lnTo>
                <a:lnTo>
                  <a:pt x="954659" y="679627"/>
                </a:lnTo>
                <a:lnTo>
                  <a:pt x="727252" y="679627"/>
                </a:lnTo>
                <a:lnTo>
                  <a:pt x="717626" y="678243"/>
                </a:lnTo>
                <a:lnTo>
                  <a:pt x="708660" y="674255"/>
                </a:lnTo>
                <a:lnTo>
                  <a:pt x="700709" y="667893"/>
                </a:lnTo>
                <a:lnTo>
                  <a:pt x="694182" y="659371"/>
                </a:lnTo>
                <a:lnTo>
                  <a:pt x="692543" y="656640"/>
                </a:lnTo>
                <a:lnTo>
                  <a:pt x="690270" y="654367"/>
                </a:lnTo>
                <a:lnTo>
                  <a:pt x="687768" y="652386"/>
                </a:lnTo>
                <a:lnTo>
                  <a:pt x="664057" y="636701"/>
                </a:lnTo>
                <a:lnTo>
                  <a:pt x="660768" y="634530"/>
                </a:lnTo>
                <a:lnTo>
                  <a:pt x="646049" y="624789"/>
                </a:lnTo>
                <a:lnTo>
                  <a:pt x="601281" y="604901"/>
                </a:lnTo>
                <a:lnTo>
                  <a:pt x="554355" y="592594"/>
                </a:lnTo>
                <a:lnTo>
                  <a:pt x="506120" y="587768"/>
                </a:lnTo>
                <a:lnTo>
                  <a:pt x="457466" y="590283"/>
                </a:lnTo>
                <a:lnTo>
                  <a:pt x="409270" y="600049"/>
                </a:lnTo>
                <a:lnTo>
                  <a:pt x="362407" y="616927"/>
                </a:lnTo>
                <a:lnTo>
                  <a:pt x="322795" y="634530"/>
                </a:lnTo>
                <a:lnTo>
                  <a:pt x="243243" y="634530"/>
                </a:lnTo>
                <a:lnTo>
                  <a:pt x="243243" y="621817"/>
                </a:lnTo>
                <a:lnTo>
                  <a:pt x="243141" y="597674"/>
                </a:lnTo>
                <a:lnTo>
                  <a:pt x="241388" y="589026"/>
                </a:lnTo>
                <a:lnTo>
                  <a:pt x="236334" y="581520"/>
                </a:lnTo>
                <a:lnTo>
                  <a:pt x="228828" y="576465"/>
                </a:lnTo>
                <a:lnTo>
                  <a:pt x="219646" y="574611"/>
                </a:lnTo>
                <a:lnTo>
                  <a:pt x="196037" y="574611"/>
                </a:lnTo>
                <a:lnTo>
                  <a:pt x="196037" y="621817"/>
                </a:lnTo>
                <a:lnTo>
                  <a:pt x="196037" y="1011224"/>
                </a:lnTo>
                <a:lnTo>
                  <a:pt x="47205" y="1011224"/>
                </a:lnTo>
                <a:lnTo>
                  <a:pt x="47205" y="621817"/>
                </a:lnTo>
                <a:lnTo>
                  <a:pt x="196037" y="621817"/>
                </a:lnTo>
                <a:lnTo>
                  <a:pt x="196037" y="574611"/>
                </a:lnTo>
                <a:lnTo>
                  <a:pt x="23609" y="574611"/>
                </a:lnTo>
                <a:lnTo>
                  <a:pt x="14414" y="576465"/>
                </a:lnTo>
                <a:lnTo>
                  <a:pt x="6908" y="581520"/>
                </a:lnTo>
                <a:lnTo>
                  <a:pt x="1854" y="589026"/>
                </a:lnTo>
                <a:lnTo>
                  <a:pt x="101" y="597674"/>
                </a:lnTo>
                <a:lnTo>
                  <a:pt x="0" y="1034821"/>
                </a:lnTo>
                <a:lnTo>
                  <a:pt x="1854" y="1044003"/>
                </a:lnTo>
                <a:lnTo>
                  <a:pt x="6908" y="1051509"/>
                </a:lnTo>
                <a:lnTo>
                  <a:pt x="14414" y="1056563"/>
                </a:lnTo>
                <a:lnTo>
                  <a:pt x="23609" y="1058430"/>
                </a:lnTo>
                <a:lnTo>
                  <a:pt x="219633" y="1058430"/>
                </a:lnTo>
                <a:lnTo>
                  <a:pt x="228828" y="1056563"/>
                </a:lnTo>
                <a:lnTo>
                  <a:pt x="236321" y="1051509"/>
                </a:lnTo>
                <a:lnTo>
                  <a:pt x="241388" y="1044003"/>
                </a:lnTo>
                <a:lnTo>
                  <a:pt x="243243" y="1034821"/>
                </a:lnTo>
                <a:lnTo>
                  <a:pt x="243243" y="1011224"/>
                </a:lnTo>
                <a:lnTo>
                  <a:pt x="243243" y="997356"/>
                </a:lnTo>
                <a:lnTo>
                  <a:pt x="324154" y="997356"/>
                </a:lnTo>
                <a:lnTo>
                  <a:pt x="604139" y="1086256"/>
                </a:lnTo>
                <a:lnTo>
                  <a:pt x="649998" y="1101661"/>
                </a:lnTo>
                <a:lnTo>
                  <a:pt x="692975" y="1112672"/>
                </a:lnTo>
                <a:lnTo>
                  <a:pt x="734021" y="1119276"/>
                </a:lnTo>
                <a:lnTo>
                  <a:pt x="774103" y="1121473"/>
                </a:lnTo>
                <a:lnTo>
                  <a:pt x="806183" y="1120063"/>
                </a:lnTo>
                <a:lnTo>
                  <a:pt x="872337" y="1108748"/>
                </a:lnTo>
                <a:lnTo>
                  <a:pt x="911809" y="1097457"/>
                </a:lnTo>
                <a:lnTo>
                  <a:pt x="949007" y="1081239"/>
                </a:lnTo>
                <a:lnTo>
                  <a:pt x="960526" y="1074051"/>
                </a:lnTo>
                <a:lnTo>
                  <a:pt x="965174" y="1070737"/>
                </a:lnTo>
                <a:lnTo>
                  <a:pt x="1362748" y="746544"/>
                </a:lnTo>
                <a:lnTo>
                  <a:pt x="1385582" y="681748"/>
                </a:lnTo>
                <a:lnTo>
                  <a:pt x="1385697" y="679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6062" y="6202087"/>
            <a:ext cx="1961577" cy="60546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42783" y="7743301"/>
            <a:ext cx="1579050" cy="15149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35441" y="1873997"/>
            <a:ext cx="1564981" cy="17780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986" rIns="0" bIns="0" rtlCol="0">
            <a:spAutoFit/>
          </a:bodyPr>
          <a:lstStyle/>
          <a:p>
            <a:pPr marL="4668520">
              <a:lnSpc>
                <a:spcPct val="100000"/>
              </a:lnSpc>
              <a:spcBef>
                <a:spcPts val="125"/>
              </a:spcBef>
            </a:pPr>
            <a:r>
              <a:rPr lang="uk-UA" sz="5600" b="1" dirty="0" smtClean="0">
                <a:latin typeface="Trebuchet MS" panose="020B0603020202020204"/>
                <a:cs typeface="Trebuchet MS" panose="020B0603020202020204"/>
              </a:rPr>
              <a:t>Чому ми про це говоримо?</a:t>
            </a:r>
            <a:endParaRPr sz="5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5354955"/>
            <a:chOff x="0" y="0"/>
            <a:chExt cx="18288000" cy="5354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43142" cy="5354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8342" y="0"/>
              <a:ext cx="9839657" cy="535304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08723"/>
              <a:ext cx="8801353" cy="46782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4391" y="5668784"/>
              <a:ext cx="9483608" cy="46182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9339" y="0"/>
              <a:ext cx="17932400" cy="10287000"/>
            </a:xfrm>
            <a:custGeom>
              <a:avLst/>
              <a:gdLst/>
              <a:ahLst/>
              <a:cxnLst/>
              <a:rect l="l" t="t" r="r" b="b"/>
              <a:pathLst>
                <a:path w="17932400" h="10287000">
                  <a:moveTo>
                    <a:pt x="17932210" y="5540070"/>
                  </a:moveTo>
                  <a:lnTo>
                    <a:pt x="17908931" y="5497334"/>
                  </a:lnTo>
                  <a:lnTo>
                    <a:pt x="17854930" y="5483555"/>
                  </a:lnTo>
                  <a:lnTo>
                    <a:pt x="17807572" y="5485130"/>
                  </a:lnTo>
                  <a:lnTo>
                    <a:pt x="17712792" y="5491353"/>
                  </a:lnTo>
                  <a:lnTo>
                    <a:pt x="17665484" y="5493677"/>
                  </a:lnTo>
                  <a:lnTo>
                    <a:pt x="17618317" y="5493918"/>
                  </a:lnTo>
                  <a:lnTo>
                    <a:pt x="17569333" y="5492343"/>
                  </a:lnTo>
                  <a:lnTo>
                    <a:pt x="17177804" y="5474589"/>
                  </a:lnTo>
                  <a:lnTo>
                    <a:pt x="17031081" y="5470474"/>
                  </a:lnTo>
                  <a:lnTo>
                    <a:pt x="16626345" y="5469547"/>
                  </a:lnTo>
                  <a:lnTo>
                    <a:pt x="15813367" y="5477116"/>
                  </a:lnTo>
                  <a:lnTo>
                    <a:pt x="15305634" y="5490934"/>
                  </a:lnTo>
                  <a:lnTo>
                    <a:pt x="14899716" y="5508739"/>
                  </a:lnTo>
                  <a:lnTo>
                    <a:pt x="14494129" y="5533517"/>
                  </a:lnTo>
                  <a:lnTo>
                    <a:pt x="14342021" y="5541569"/>
                  </a:lnTo>
                  <a:lnTo>
                    <a:pt x="14189697" y="5547017"/>
                  </a:lnTo>
                  <a:lnTo>
                    <a:pt x="13935507" y="5551716"/>
                  </a:lnTo>
                  <a:lnTo>
                    <a:pt x="13273583" y="5552630"/>
                  </a:lnTo>
                  <a:lnTo>
                    <a:pt x="12455055" y="5538343"/>
                  </a:lnTo>
                  <a:lnTo>
                    <a:pt x="12149023" y="5538825"/>
                  </a:lnTo>
                  <a:lnTo>
                    <a:pt x="8579510" y="5581447"/>
                  </a:lnTo>
                  <a:lnTo>
                    <a:pt x="8580183" y="5421579"/>
                  </a:lnTo>
                  <a:lnTo>
                    <a:pt x="8580183" y="5063096"/>
                  </a:lnTo>
                  <a:lnTo>
                    <a:pt x="8578913" y="5011890"/>
                  </a:lnTo>
                  <a:lnTo>
                    <a:pt x="8578913" y="4858283"/>
                  </a:lnTo>
                  <a:lnTo>
                    <a:pt x="8577643" y="4807089"/>
                  </a:lnTo>
                  <a:lnTo>
                    <a:pt x="8577643" y="4757636"/>
                  </a:lnTo>
                  <a:lnTo>
                    <a:pt x="8576373" y="4708195"/>
                  </a:lnTo>
                  <a:lnTo>
                    <a:pt x="8576373" y="4658753"/>
                  </a:lnTo>
                  <a:lnTo>
                    <a:pt x="8534463" y="3080435"/>
                  </a:lnTo>
                  <a:lnTo>
                    <a:pt x="8534463" y="3031782"/>
                  </a:lnTo>
                  <a:lnTo>
                    <a:pt x="8533193" y="2934500"/>
                  </a:lnTo>
                  <a:lnTo>
                    <a:pt x="8531923" y="2885871"/>
                  </a:lnTo>
                  <a:lnTo>
                    <a:pt x="8531923" y="2837256"/>
                  </a:lnTo>
                  <a:lnTo>
                    <a:pt x="8526843" y="2639669"/>
                  </a:lnTo>
                  <a:lnTo>
                    <a:pt x="8524303" y="2587866"/>
                  </a:lnTo>
                  <a:lnTo>
                    <a:pt x="8523033" y="2536063"/>
                  </a:lnTo>
                  <a:lnTo>
                    <a:pt x="8520493" y="2484259"/>
                  </a:lnTo>
                  <a:lnTo>
                    <a:pt x="8519223" y="2432456"/>
                  </a:lnTo>
                  <a:lnTo>
                    <a:pt x="8516683" y="2380640"/>
                  </a:lnTo>
                  <a:lnTo>
                    <a:pt x="8509063" y="2173414"/>
                  </a:lnTo>
                  <a:lnTo>
                    <a:pt x="8507793" y="2121611"/>
                  </a:lnTo>
                  <a:lnTo>
                    <a:pt x="8505253" y="2069807"/>
                  </a:lnTo>
                  <a:lnTo>
                    <a:pt x="8503983" y="2018004"/>
                  </a:lnTo>
                  <a:lnTo>
                    <a:pt x="8501443" y="1966201"/>
                  </a:lnTo>
                  <a:lnTo>
                    <a:pt x="8497633" y="1810778"/>
                  </a:lnTo>
                  <a:lnTo>
                    <a:pt x="8495093" y="1758975"/>
                  </a:lnTo>
                  <a:lnTo>
                    <a:pt x="8493823" y="1707159"/>
                  </a:lnTo>
                  <a:lnTo>
                    <a:pt x="8493823" y="1655356"/>
                  </a:lnTo>
                  <a:lnTo>
                    <a:pt x="8491283" y="1551749"/>
                  </a:lnTo>
                  <a:lnTo>
                    <a:pt x="8491283" y="1501444"/>
                  </a:lnTo>
                  <a:lnTo>
                    <a:pt x="8490013" y="1451152"/>
                  </a:lnTo>
                  <a:lnTo>
                    <a:pt x="8490013" y="1300251"/>
                  </a:lnTo>
                  <a:lnTo>
                    <a:pt x="8488743" y="1249946"/>
                  </a:lnTo>
                  <a:lnTo>
                    <a:pt x="8488743" y="0"/>
                  </a:lnTo>
                  <a:lnTo>
                    <a:pt x="8427783" y="0"/>
                  </a:lnTo>
                  <a:lnTo>
                    <a:pt x="8379523" y="0"/>
                  </a:lnTo>
                  <a:lnTo>
                    <a:pt x="8374443" y="92024"/>
                  </a:lnTo>
                  <a:lnTo>
                    <a:pt x="8373173" y="141795"/>
                  </a:lnTo>
                  <a:lnTo>
                    <a:pt x="8370633" y="191566"/>
                  </a:lnTo>
                  <a:lnTo>
                    <a:pt x="8369363" y="241325"/>
                  </a:lnTo>
                  <a:lnTo>
                    <a:pt x="8369363" y="796518"/>
                  </a:lnTo>
                  <a:lnTo>
                    <a:pt x="8370633" y="847051"/>
                  </a:lnTo>
                  <a:lnTo>
                    <a:pt x="8370633" y="897585"/>
                  </a:lnTo>
                  <a:lnTo>
                    <a:pt x="8371903" y="948105"/>
                  </a:lnTo>
                  <a:lnTo>
                    <a:pt x="8371903" y="998626"/>
                  </a:lnTo>
                  <a:lnTo>
                    <a:pt x="8374443" y="1099654"/>
                  </a:lnTo>
                  <a:lnTo>
                    <a:pt x="8374443" y="1150162"/>
                  </a:lnTo>
                  <a:lnTo>
                    <a:pt x="8379523" y="1352143"/>
                  </a:lnTo>
                  <a:lnTo>
                    <a:pt x="8382063" y="1402626"/>
                  </a:lnTo>
                  <a:lnTo>
                    <a:pt x="8384603" y="1503578"/>
                  </a:lnTo>
                  <a:lnTo>
                    <a:pt x="8389683" y="1604505"/>
                  </a:lnTo>
                  <a:lnTo>
                    <a:pt x="8390953" y="1654962"/>
                  </a:lnTo>
                  <a:lnTo>
                    <a:pt x="8398573" y="1806295"/>
                  </a:lnTo>
                  <a:lnTo>
                    <a:pt x="8402383" y="1856727"/>
                  </a:lnTo>
                  <a:lnTo>
                    <a:pt x="8407463" y="1957565"/>
                  </a:lnTo>
                  <a:lnTo>
                    <a:pt x="8415083" y="2057031"/>
                  </a:lnTo>
                  <a:lnTo>
                    <a:pt x="8420163" y="2155266"/>
                  </a:lnTo>
                  <a:lnTo>
                    <a:pt x="8426513" y="2401316"/>
                  </a:lnTo>
                  <a:lnTo>
                    <a:pt x="8426513" y="2499842"/>
                  </a:lnTo>
                  <a:lnTo>
                    <a:pt x="8427783" y="2549118"/>
                  </a:lnTo>
                  <a:lnTo>
                    <a:pt x="8427783" y="2896197"/>
                  </a:lnTo>
                  <a:lnTo>
                    <a:pt x="8426513" y="2946641"/>
                  </a:lnTo>
                  <a:lnTo>
                    <a:pt x="8426513" y="2997098"/>
                  </a:lnTo>
                  <a:lnTo>
                    <a:pt x="8420163" y="3249345"/>
                  </a:lnTo>
                  <a:lnTo>
                    <a:pt x="8420163" y="3299790"/>
                  </a:lnTo>
                  <a:lnTo>
                    <a:pt x="8417623" y="3400691"/>
                  </a:lnTo>
                  <a:lnTo>
                    <a:pt x="8417623" y="3803154"/>
                  </a:lnTo>
                  <a:lnTo>
                    <a:pt x="8418893" y="3903611"/>
                  </a:lnTo>
                  <a:lnTo>
                    <a:pt x="8418893" y="4004056"/>
                  </a:lnTo>
                  <a:lnTo>
                    <a:pt x="8420163" y="4104513"/>
                  </a:lnTo>
                  <a:lnTo>
                    <a:pt x="8420163" y="4204957"/>
                  </a:lnTo>
                  <a:lnTo>
                    <a:pt x="8422703" y="4405858"/>
                  </a:lnTo>
                  <a:lnTo>
                    <a:pt x="8422703" y="4506303"/>
                  </a:lnTo>
                  <a:lnTo>
                    <a:pt x="8437016" y="5583148"/>
                  </a:lnTo>
                  <a:lnTo>
                    <a:pt x="6985990" y="5600471"/>
                  </a:lnTo>
                  <a:lnTo>
                    <a:pt x="5352072" y="5659806"/>
                  </a:lnTo>
                  <a:lnTo>
                    <a:pt x="5041011" y="5664911"/>
                  </a:lnTo>
                  <a:lnTo>
                    <a:pt x="2621445" y="5665990"/>
                  </a:lnTo>
                  <a:lnTo>
                    <a:pt x="1519732" y="5686387"/>
                  </a:lnTo>
                  <a:lnTo>
                    <a:pt x="297954" y="5675947"/>
                  </a:lnTo>
                  <a:lnTo>
                    <a:pt x="146291" y="5676354"/>
                  </a:lnTo>
                  <a:lnTo>
                    <a:pt x="45415" y="5679135"/>
                  </a:lnTo>
                  <a:lnTo>
                    <a:pt x="33896" y="5682551"/>
                  </a:lnTo>
                  <a:lnTo>
                    <a:pt x="22555" y="5690044"/>
                  </a:lnTo>
                  <a:lnTo>
                    <a:pt x="0" y="5707824"/>
                  </a:lnTo>
                  <a:lnTo>
                    <a:pt x="21666" y="5724347"/>
                  </a:lnTo>
                  <a:lnTo>
                    <a:pt x="70345" y="5741200"/>
                  </a:lnTo>
                  <a:lnTo>
                    <a:pt x="149771" y="5750839"/>
                  </a:lnTo>
                  <a:lnTo>
                    <a:pt x="454507" y="5788711"/>
                  </a:lnTo>
                  <a:lnTo>
                    <a:pt x="556171" y="5799950"/>
                  </a:lnTo>
                  <a:lnTo>
                    <a:pt x="658012" y="5808688"/>
                  </a:lnTo>
                  <a:lnTo>
                    <a:pt x="709041" y="5811786"/>
                  </a:lnTo>
                  <a:lnTo>
                    <a:pt x="1218920" y="5834812"/>
                  </a:lnTo>
                  <a:lnTo>
                    <a:pt x="1678114" y="5848197"/>
                  </a:lnTo>
                  <a:lnTo>
                    <a:pt x="2796781" y="5862904"/>
                  </a:lnTo>
                  <a:lnTo>
                    <a:pt x="4831854" y="5867908"/>
                  </a:lnTo>
                  <a:lnTo>
                    <a:pt x="5900953" y="5846623"/>
                  </a:lnTo>
                  <a:lnTo>
                    <a:pt x="6760896" y="5813768"/>
                  </a:lnTo>
                  <a:lnTo>
                    <a:pt x="7316533" y="5797283"/>
                  </a:lnTo>
                  <a:lnTo>
                    <a:pt x="8439671" y="5783338"/>
                  </a:lnTo>
                  <a:lnTo>
                    <a:pt x="8458263" y="7181685"/>
                  </a:lnTo>
                  <a:lnTo>
                    <a:pt x="8458263" y="7231901"/>
                  </a:lnTo>
                  <a:lnTo>
                    <a:pt x="8462073" y="7382573"/>
                  </a:lnTo>
                  <a:lnTo>
                    <a:pt x="8464613" y="7432802"/>
                  </a:lnTo>
                  <a:lnTo>
                    <a:pt x="8465883" y="7483030"/>
                  </a:lnTo>
                  <a:lnTo>
                    <a:pt x="8468423" y="7534110"/>
                  </a:lnTo>
                  <a:lnTo>
                    <a:pt x="8469693" y="7585202"/>
                  </a:lnTo>
                  <a:lnTo>
                    <a:pt x="8490013" y="8096275"/>
                  </a:lnTo>
                  <a:lnTo>
                    <a:pt x="8491283" y="8147380"/>
                  </a:lnTo>
                  <a:lnTo>
                    <a:pt x="8493823" y="8198472"/>
                  </a:lnTo>
                  <a:lnTo>
                    <a:pt x="8495093" y="8249564"/>
                  </a:lnTo>
                  <a:lnTo>
                    <a:pt x="8497633" y="8300656"/>
                  </a:lnTo>
                  <a:lnTo>
                    <a:pt x="8505253" y="8592820"/>
                  </a:lnTo>
                  <a:lnTo>
                    <a:pt x="8505253" y="8641499"/>
                  </a:lnTo>
                  <a:lnTo>
                    <a:pt x="8506523" y="8690204"/>
                  </a:lnTo>
                  <a:lnTo>
                    <a:pt x="8506523" y="8842197"/>
                  </a:lnTo>
                  <a:lnTo>
                    <a:pt x="8507793" y="8945474"/>
                  </a:lnTo>
                  <a:lnTo>
                    <a:pt x="8507793" y="10244125"/>
                  </a:lnTo>
                  <a:lnTo>
                    <a:pt x="8506523" y="10287000"/>
                  </a:lnTo>
                  <a:lnTo>
                    <a:pt x="8646223" y="10287000"/>
                  </a:lnTo>
                  <a:lnTo>
                    <a:pt x="8646223" y="10191458"/>
                  </a:lnTo>
                  <a:lnTo>
                    <a:pt x="8648763" y="9985565"/>
                  </a:lnTo>
                  <a:lnTo>
                    <a:pt x="8648763" y="9882619"/>
                  </a:lnTo>
                  <a:lnTo>
                    <a:pt x="8651303" y="9676714"/>
                  </a:lnTo>
                  <a:lnTo>
                    <a:pt x="8651303" y="9012872"/>
                  </a:lnTo>
                  <a:lnTo>
                    <a:pt x="8650033" y="8962301"/>
                  </a:lnTo>
                  <a:lnTo>
                    <a:pt x="8650033" y="8861133"/>
                  </a:lnTo>
                  <a:lnTo>
                    <a:pt x="8648763" y="8810549"/>
                  </a:lnTo>
                  <a:lnTo>
                    <a:pt x="8648763" y="8759965"/>
                  </a:lnTo>
                  <a:lnTo>
                    <a:pt x="8646223" y="8658809"/>
                  </a:lnTo>
                  <a:lnTo>
                    <a:pt x="8646223" y="8608225"/>
                  </a:lnTo>
                  <a:lnTo>
                    <a:pt x="8642413" y="8456473"/>
                  </a:lnTo>
                  <a:lnTo>
                    <a:pt x="8642413" y="8405901"/>
                  </a:lnTo>
                  <a:lnTo>
                    <a:pt x="8634793" y="8100212"/>
                  </a:lnTo>
                  <a:lnTo>
                    <a:pt x="8632253" y="8048536"/>
                  </a:lnTo>
                  <a:lnTo>
                    <a:pt x="8629713" y="7945196"/>
                  </a:lnTo>
                  <a:lnTo>
                    <a:pt x="8627173" y="7893532"/>
                  </a:lnTo>
                  <a:lnTo>
                    <a:pt x="8625903" y="7841869"/>
                  </a:lnTo>
                  <a:lnTo>
                    <a:pt x="8614473" y="7583551"/>
                  </a:lnTo>
                  <a:lnTo>
                    <a:pt x="8613203" y="7531887"/>
                  </a:lnTo>
                  <a:lnTo>
                    <a:pt x="8610663" y="7480224"/>
                  </a:lnTo>
                  <a:lnTo>
                    <a:pt x="8609393" y="7428547"/>
                  </a:lnTo>
                  <a:lnTo>
                    <a:pt x="8606853" y="7376884"/>
                  </a:lnTo>
                  <a:lnTo>
                    <a:pt x="8604313" y="7273531"/>
                  </a:lnTo>
                  <a:lnTo>
                    <a:pt x="8601773" y="7221855"/>
                  </a:lnTo>
                  <a:lnTo>
                    <a:pt x="8600503" y="7170179"/>
                  </a:lnTo>
                  <a:lnTo>
                    <a:pt x="8600503" y="7118655"/>
                  </a:lnTo>
                  <a:lnTo>
                    <a:pt x="8596693" y="6964108"/>
                  </a:lnTo>
                  <a:lnTo>
                    <a:pt x="8596693" y="6912597"/>
                  </a:lnTo>
                  <a:lnTo>
                    <a:pt x="8594153" y="6809575"/>
                  </a:lnTo>
                  <a:lnTo>
                    <a:pt x="8594153" y="6758064"/>
                  </a:lnTo>
                  <a:lnTo>
                    <a:pt x="8592883" y="6706565"/>
                  </a:lnTo>
                  <a:lnTo>
                    <a:pt x="8592883" y="6655054"/>
                  </a:lnTo>
                  <a:lnTo>
                    <a:pt x="8591613" y="6603555"/>
                  </a:lnTo>
                  <a:lnTo>
                    <a:pt x="8586533" y="6036957"/>
                  </a:lnTo>
                  <a:lnTo>
                    <a:pt x="8585263" y="5985446"/>
                  </a:lnTo>
                  <a:lnTo>
                    <a:pt x="8585263" y="5933643"/>
                  </a:lnTo>
                  <a:lnTo>
                    <a:pt x="8578913" y="5933643"/>
                  </a:lnTo>
                  <a:lnTo>
                    <a:pt x="8578913" y="5781611"/>
                  </a:lnTo>
                  <a:lnTo>
                    <a:pt x="8971280" y="5776734"/>
                  </a:lnTo>
                  <a:lnTo>
                    <a:pt x="8971686" y="5776734"/>
                  </a:lnTo>
                  <a:lnTo>
                    <a:pt x="8971686" y="5767971"/>
                  </a:lnTo>
                  <a:lnTo>
                    <a:pt x="10724147" y="5764873"/>
                  </a:lnTo>
                  <a:lnTo>
                    <a:pt x="13525183" y="5697296"/>
                  </a:lnTo>
                  <a:lnTo>
                    <a:pt x="14939645" y="5648706"/>
                  </a:lnTo>
                  <a:lnTo>
                    <a:pt x="15344801" y="5642457"/>
                  </a:lnTo>
                  <a:lnTo>
                    <a:pt x="17522521" y="5639511"/>
                  </a:lnTo>
                  <a:lnTo>
                    <a:pt x="17567339" y="5637809"/>
                  </a:lnTo>
                  <a:lnTo>
                    <a:pt x="17612144" y="5635066"/>
                  </a:lnTo>
                  <a:lnTo>
                    <a:pt x="17656963" y="5631332"/>
                  </a:lnTo>
                  <a:lnTo>
                    <a:pt x="17708334" y="5625808"/>
                  </a:lnTo>
                  <a:lnTo>
                    <a:pt x="17759680" y="5619394"/>
                  </a:lnTo>
                  <a:lnTo>
                    <a:pt x="17810950" y="5612066"/>
                  </a:lnTo>
                  <a:lnTo>
                    <a:pt x="17862106" y="5603849"/>
                  </a:lnTo>
                  <a:lnTo>
                    <a:pt x="17914252" y="5584634"/>
                  </a:lnTo>
                  <a:lnTo>
                    <a:pt x="17931257" y="5558548"/>
                  </a:lnTo>
                  <a:lnTo>
                    <a:pt x="17932210" y="5540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641" cy="6303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7707" y="0"/>
            <a:ext cx="8782049" cy="63031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310810"/>
            <a:ext cx="18288000" cy="3462020"/>
            <a:chOff x="0" y="6310810"/>
            <a:chExt cx="18288000" cy="34620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8908" y="6886539"/>
              <a:ext cx="9549091" cy="28479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886539"/>
              <a:ext cx="8920490" cy="28860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3" y="6310810"/>
              <a:ext cx="18096301" cy="5727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0705" y="1843068"/>
            <a:ext cx="5906770" cy="2294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8805" marR="591185" indent="-635" algn="ctr">
              <a:lnSpc>
                <a:spcPct val="116000"/>
              </a:lnSpc>
              <a:spcBef>
                <a:spcPts val="95"/>
              </a:spcBef>
            </a:pP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Charles</a:t>
            </a:r>
            <a:r>
              <a:rPr sz="320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IV</a:t>
            </a:r>
            <a:r>
              <a:rPr sz="3200" spc="-1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Карл</a:t>
            </a:r>
            <a:r>
              <a:rPr sz="3200" spc="-1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IV </a:t>
            </a:r>
            <a:r>
              <a:rPr sz="3200" spc="-3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Wenceslas</a:t>
            </a:r>
            <a:r>
              <a:rPr sz="3200" spc="-1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IV</a:t>
            </a:r>
            <a:r>
              <a:rPr sz="3200" spc="-1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Вацлав</a:t>
            </a:r>
            <a:r>
              <a:rPr sz="3200" spc="-1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IV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  <a:p>
            <a:pPr marL="12065" marR="5080" algn="ctr">
              <a:lnSpc>
                <a:spcPct val="116000"/>
              </a:lnSpc>
              <a:spcBef>
                <a:spcPts val="5"/>
              </a:spcBef>
            </a:pPr>
            <a:r>
              <a:rPr sz="320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Radzig</a:t>
            </a:r>
            <a:r>
              <a:rPr sz="3200" spc="-1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Kobyla</a:t>
            </a:r>
            <a:r>
              <a:rPr sz="3200" spc="-1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Радзиг</a:t>
            </a:r>
            <a:r>
              <a:rPr sz="3200" spc="-1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Кобила </a:t>
            </a:r>
            <a:r>
              <a:rPr sz="3200" spc="-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Sigismund</a:t>
            </a:r>
            <a:r>
              <a:rPr sz="3200" spc="-1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r>
              <a:rPr sz="3200" spc="-1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Luxembourg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9642" y="4679748"/>
            <a:ext cx="5168900" cy="1160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5815" marR="5080" indent="-793750">
              <a:lnSpc>
                <a:spcPct val="116000"/>
              </a:lnSpc>
              <a:spcBef>
                <a:spcPts val="95"/>
              </a:spcBef>
            </a:pPr>
            <a:r>
              <a:rPr sz="3200" spc="-1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Сигізмунд</a:t>
            </a:r>
            <a:r>
              <a:rPr sz="3200" spc="-1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із</a:t>
            </a:r>
            <a:r>
              <a:rPr sz="3200" spc="-1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Люксембургу </a:t>
            </a:r>
            <a:r>
              <a:rPr sz="3200" spc="-9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Divish</a:t>
            </a:r>
            <a:r>
              <a:rPr sz="3200" spc="-1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r>
              <a:rPr sz="3200" spc="-1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Talmberg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4237" y="6381757"/>
            <a:ext cx="6799580" cy="286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6375">
              <a:lnSpc>
                <a:spcPct val="116000"/>
              </a:lnSpc>
              <a:spcBef>
                <a:spcPts val="95"/>
              </a:spcBef>
            </a:pPr>
            <a:r>
              <a:rPr sz="3200" spc="-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Дівіш</a:t>
            </a:r>
            <a:r>
              <a:rPr sz="3200" spc="-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</a:t>
            </a:r>
            <a:r>
              <a:rPr sz="3200" spc="-19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Тальмберґу </a:t>
            </a:r>
            <a:r>
              <a:rPr lang="en-US"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  <a:sym typeface="+mn-ea"/>
              </a:rPr>
              <a:t>Hanush of Leipa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Гануш</a:t>
            </a:r>
            <a:r>
              <a:rPr sz="3200" spc="-1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Липський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  <a:p>
            <a:pPr marL="1055370" marR="1050290" indent="1905">
              <a:lnSpc>
                <a:spcPct val="116000"/>
              </a:lnSpc>
              <a:spcBef>
                <a:spcPts val="5"/>
              </a:spcBef>
              <a:tabLst>
                <a:tab pos="4171950" algn="l"/>
              </a:tabLst>
            </a:pPr>
            <a:r>
              <a:rPr lang="en-US"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Hans</a:t>
            </a:r>
            <a:r>
              <a:rPr sz="320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Capon</a:t>
            </a:r>
            <a:r>
              <a:rPr sz="320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Ян</a:t>
            </a:r>
            <a:r>
              <a:rPr sz="320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Птачек 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Konrad</a:t>
            </a:r>
            <a:r>
              <a:rPr sz="3200" spc="-2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Kyeser-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Конрад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85597" y="220207"/>
            <a:ext cx="196850" cy="9369425"/>
          </a:xfrm>
          <a:custGeom>
            <a:avLst/>
            <a:gdLst/>
            <a:ahLst/>
            <a:cxnLst/>
            <a:rect l="l" t="t" r="r" b="b"/>
            <a:pathLst>
              <a:path w="196850" h="9369425">
                <a:moveTo>
                  <a:pt x="196552" y="0"/>
                </a:moveTo>
                <a:lnTo>
                  <a:pt x="196552" y="9369002"/>
                </a:lnTo>
                <a:lnTo>
                  <a:pt x="0" y="9369002"/>
                </a:lnTo>
                <a:lnTo>
                  <a:pt x="0" y="0"/>
                </a:lnTo>
                <a:lnTo>
                  <a:pt x="196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971745" y="1986137"/>
            <a:ext cx="304673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Kunesh</a:t>
            </a:r>
            <a:r>
              <a:rPr sz="3150" spc="-1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Кунеш</a:t>
            </a:r>
            <a:endParaRPr sz="315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99762" y="2543316"/>
            <a:ext cx="539051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Matthias</a:t>
            </a:r>
            <a:r>
              <a:rPr sz="315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Матвій</a:t>
            </a:r>
            <a:r>
              <a:rPr sz="3150" spc="-1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(Матейко)</a:t>
            </a:r>
            <a:endParaRPr sz="315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00658" y="3024400"/>
            <a:ext cx="3989070" cy="559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80" marR="226060" indent="-635" algn="ctr">
              <a:lnSpc>
                <a:spcPct val="116000"/>
              </a:lnSpc>
              <a:spcBef>
                <a:spcPts val="95"/>
              </a:spcBef>
            </a:pPr>
            <a:r>
              <a:rPr sz="3150" spc="-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Vanyek</a:t>
            </a:r>
            <a:r>
              <a:rPr sz="315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Ванєк </a:t>
            </a:r>
            <a:r>
              <a:rPr sz="3150" spc="-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Yaroslav</a:t>
            </a:r>
            <a:r>
              <a:rPr sz="315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Ярослав </a:t>
            </a:r>
            <a:r>
              <a:rPr sz="3150" spc="-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Janek</a:t>
            </a:r>
            <a:r>
              <a:rPr sz="315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Яник </a:t>
            </a:r>
            <a:r>
              <a:rPr sz="3150" spc="-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Theresa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Тереза Bianka</a:t>
            </a:r>
            <a:r>
              <a:rPr sz="3150" spc="-2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Б’янка </a:t>
            </a:r>
            <a:r>
              <a:rPr sz="315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Istvan</a:t>
            </a:r>
            <a:r>
              <a:rPr sz="3150" spc="-2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Іштван</a:t>
            </a:r>
            <a:endParaRPr sz="3150">
              <a:latin typeface="Lucida Sans Unicode" panose="020B0602030504020204"/>
              <a:cs typeface="Lucida Sans Unicode" panose="020B0602030504020204"/>
            </a:endParaRPr>
          </a:p>
          <a:p>
            <a:pPr marL="12065" marR="5080" algn="ctr">
              <a:lnSpc>
                <a:spcPts val="4390"/>
              </a:lnSpc>
              <a:spcBef>
                <a:spcPts val="90"/>
              </a:spcBef>
            </a:pPr>
            <a:r>
              <a:rPr sz="315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Stephanie</a:t>
            </a:r>
            <a:r>
              <a:rPr sz="3150" spc="-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Стефанія </a:t>
            </a:r>
            <a:r>
              <a:rPr sz="315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Bozhena</a:t>
            </a:r>
            <a:r>
              <a:rPr sz="315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Божена </a:t>
            </a:r>
            <a:r>
              <a:rPr sz="3150" spc="-3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Robard</a:t>
            </a:r>
            <a:r>
              <a:rPr sz="3150" spc="-20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Робард Martin</a:t>
            </a:r>
            <a:r>
              <a:rPr sz="3150" spc="-1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8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15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Мартін</a:t>
            </a:r>
            <a:endParaRPr sz="315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64448" y="310206"/>
            <a:ext cx="196850" cy="9369425"/>
          </a:xfrm>
          <a:custGeom>
            <a:avLst/>
            <a:gdLst/>
            <a:ahLst/>
            <a:cxnLst/>
            <a:rect l="l" t="t" r="r" b="b"/>
            <a:pathLst>
              <a:path w="196850" h="9369425">
                <a:moveTo>
                  <a:pt x="196552" y="0"/>
                </a:moveTo>
                <a:lnTo>
                  <a:pt x="196552" y="9369002"/>
                </a:lnTo>
                <a:lnTo>
                  <a:pt x="0" y="9369002"/>
                </a:lnTo>
                <a:lnTo>
                  <a:pt x="0" y="0"/>
                </a:lnTo>
                <a:lnTo>
                  <a:pt x="196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915232" y="163869"/>
            <a:ext cx="3159760" cy="1633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3360">
              <a:lnSpc>
                <a:spcPct val="117000"/>
              </a:lnSpc>
              <a:spcBef>
                <a:spcPts val="95"/>
              </a:spcBef>
            </a:pPr>
            <a:r>
              <a:rPr sz="4500" b="1" spc="-10" dirty="0">
                <a:latin typeface="Courier New" panose="02070309020205020404"/>
                <a:cs typeface="Courier New" panose="02070309020205020404"/>
              </a:rPr>
              <a:t>Вигадані персонажі</a:t>
            </a:r>
            <a:endParaRPr sz="4500">
              <a:latin typeface="Courier New" panose="02070309020205020404"/>
              <a:cs typeface="Courier New" panose="020703090202050204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91226"/>
            <a:ext cx="18288000" cy="9185910"/>
            <a:chOff x="0" y="391226"/>
            <a:chExt cx="18288000" cy="9185910"/>
          </a:xfrm>
        </p:grpSpPr>
        <p:sp>
          <p:nvSpPr>
            <p:cNvPr id="12" name="object 12"/>
            <p:cNvSpPr/>
            <p:nvPr/>
          </p:nvSpPr>
          <p:spPr>
            <a:xfrm>
              <a:off x="0" y="1697646"/>
              <a:ext cx="18288000" cy="4801235"/>
            </a:xfrm>
            <a:custGeom>
              <a:avLst/>
              <a:gdLst/>
              <a:ahLst/>
              <a:cxnLst/>
              <a:rect l="l" t="t" r="r" b="b"/>
              <a:pathLst>
                <a:path w="18288000" h="4801235">
                  <a:moveTo>
                    <a:pt x="9057919" y="2980156"/>
                  </a:moveTo>
                  <a:lnTo>
                    <a:pt x="9057716" y="2966758"/>
                  </a:lnTo>
                  <a:lnTo>
                    <a:pt x="9057678" y="2964015"/>
                  </a:lnTo>
                  <a:lnTo>
                    <a:pt x="9055811" y="2947327"/>
                  </a:lnTo>
                  <a:lnTo>
                    <a:pt x="9053500" y="2933420"/>
                  </a:lnTo>
                  <a:lnTo>
                    <a:pt x="9050896" y="2926715"/>
                  </a:lnTo>
                  <a:lnTo>
                    <a:pt x="9047670" y="2921266"/>
                  </a:lnTo>
                  <a:lnTo>
                    <a:pt x="9044267" y="2915462"/>
                  </a:lnTo>
                  <a:lnTo>
                    <a:pt x="9041117" y="2907703"/>
                  </a:lnTo>
                  <a:lnTo>
                    <a:pt x="9036583" y="2876766"/>
                  </a:lnTo>
                  <a:lnTo>
                    <a:pt x="9033383" y="2834589"/>
                  </a:lnTo>
                  <a:lnTo>
                    <a:pt x="9030005" y="2788488"/>
                  </a:lnTo>
                  <a:lnTo>
                    <a:pt x="9024925" y="2745778"/>
                  </a:lnTo>
                  <a:lnTo>
                    <a:pt x="9010523" y="2676715"/>
                  </a:lnTo>
                  <a:lnTo>
                    <a:pt x="8989682" y="2610523"/>
                  </a:lnTo>
                  <a:lnTo>
                    <a:pt x="8975204" y="2573426"/>
                  </a:lnTo>
                  <a:lnTo>
                    <a:pt x="8958174" y="2535364"/>
                  </a:lnTo>
                  <a:lnTo>
                    <a:pt x="8939454" y="2500680"/>
                  </a:lnTo>
                  <a:lnTo>
                    <a:pt x="8906853" y="2463127"/>
                  </a:lnTo>
                  <a:lnTo>
                    <a:pt x="8862022" y="2448991"/>
                  </a:lnTo>
                  <a:lnTo>
                    <a:pt x="8822995" y="2444788"/>
                  </a:lnTo>
                  <a:lnTo>
                    <a:pt x="8807755" y="2451455"/>
                  </a:lnTo>
                  <a:lnTo>
                    <a:pt x="8805850" y="2457170"/>
                  </a:lnTo>
                  <a:lnTo>
                    <a:pt x="8803488" y="2461107"/>
                  </a:lnTo>
                  <a:lnTo>
                    <a:pt x="8803488" y="2470035"/>
                  </a:lnTo>
                  <a:lnTo>
                    <a:pt x="8807755" y="2474315"/>
                  </a:lnTo>
                  <a:lnTo>
                    <a:pt x="8819388" y="2479484"/>
                  </a:lnTo>
                  <a:lnTo>
                    <a:pt x="8837879" y="2482164"/>
                  </a:lnTo>
                  <a:lnTo>
                    <a:pt x="8857996" y="2484488"/>
                  </a:lnTo>
                  <a:lnTo>
                    <a:pt x="8874430" y="2488603"/>
                  </a:lnTo>
                  <a:lnTo>
                    <a:pt x="8917407" y="2535275"/>
                  </a:lnTo>
                  <a:lnTo>
                    <a:pt x="8936469" y="2571699"/>
                  </a:lnTo>
                  <a:lnTo>
                    <a:pt x="8954935" y="2614828"/>
                  </a:lnTo>
                  <a:lnTo>
                    <a:pt x="8970632" y="2661005"/>
                  </a:lnTo>
                  <a:lnTo>
                    <a:pt x="8980030" y="2705150"/>
                  </a:lnTo>
                  <a:lnTo>
                    <a:pt x="8986850" y="2759037"/>
                  </a:lnTo>
                  <a:lnTo>
                    <a:pt x="8992159" y="2817457"/>
                  </a:lnTo>
                  <a:lnTo>
                    <a:pt x="8996997" y="2875203"/>
                  </a:lnTo>
                  <a:lnTo>
                    <a:pt x="9002420" y="2927083"/>
                  </a:lnTo>
                  <a:lnTo>
                    <a:pt x="9009482" y="2967913"/>
                  </a:lnTo>
                  <a:lnTo>
                    <a:pt x="9018346" y="2990291"/>
                  </a:lnTo>
                  <a:lnTo>
                    <a:pt x="9019210" y="2978188"/>
                  </a:lnTo>
                  <a:lnTo>
                    <a:pt x="9018524" y="2987814"/>
                  </a:lnTo>
                  <a:lnTo>
                    <a:pt x="9018460" y="2990570"/>
                  </a:lnTo>
                  <a:lnTo>
                    <a:pt x="9019210" y="2992475"/>
                  </a:lnTo>
                  <a:lnTo>
                    <a:pt x="9018346" y="2990291"/>
                  </a:lnTo>
                  <a:lnTo>
                    <a:pt x="9018257" y="2991523"/>
                  </a:lnTo>
                  <a:lnTo>
                    <a:pt x="9021115" y="2996285"/>
                  </a:lnTo>
                  <a:lnTo>
                    <a:pt x="9023020" y="3001048"/>
                  </a:lnTo>
                  <a:lnTo>
                    <a:pt x="9030640" y="3005810"/>
                  </a:lnTo>
                  <a:lnTo>
                    <a:pt x="9036355" y="3005810"/>
                  </a:lnTo>
                  <a:lnTo>
                    <a:pt x="9042070" y="3004858"/>
                  </a:lnTo>
                  <a:lnTo>
                    <a:pt x="9042997" y="3004388"/>
                  </a:lnTo>
                  <a:lnTo>
                    <a:pt x="9043975" y="3003905"/>
                  </a:lnTo>
                  <a:lnTo>
                    <a:pt x="9049690" y="3002000"/>
                  </a:lnTo>
                  <a:lnTo>
                    <a:pt x="9050477" y="3000654"/>
                  </a:lnTo>
                  <a:lnTo>
                    <a:pt x="9051595" y="3000095"/>
                  </a:lnTo>
                  <a:lnTo>
                    <a:pt x="9055405" y="2992475"/>
                  </a:lnTo>
                  <a:lnTo>
                    <a:pt x="9055494" y="2992056"/>
                  </a:lnTo>
                  <a:lnTo>
                    <a:pt x="9056357" y="2990570"/>
                  </a:lnTo>
                  <a:lnTo>
                    <a:pt x="9056357" y="2987814"/>
                  </a:lnTo>
                  <a:lnTo>
                    <a:pt x="9057919" y="2980156"/>
                  </a:lnTo>
                  <a:close/>
                </a:path>
                <a:path w="18288000" h="4801235">
                  <a:moveTo>
                    <a:pt x="9155963" y="4785779"/>
                  </a:moveTo>
                  <a:lnTo>
                    <a:pt x="9155938" y="4782451"/>
                  </a:lnTo>
                  <a:lnTo>
                    <a:pt x="9155417" y="4779365"/>
                  </a:lnTo>
                  <a:lnTo>
                    <a:pt x="9155417" y="4773650"/>
                  </a:lnTo>
                  <a:lnTo>
                    <a:pt x="9155100" y="4773269"/>
                  </a:lnTo>
                  <a:lnTo>
                    <a:pt x="9155316" y="4778641"/>
                  </a:lnTo>
                  <a:lnTo>
                    <a:pt x="9155100" y="4773269"/>
                  </a:lnTo>
                  <a:lnTo>
                    <a:pt x="9154935" y="4769155"/>
                  </a:lnTo>
                  <a:lnTo>
                    <a:pt x="9152979" y="4762220"/>
                  </a:lnTo>
                  <a:lnTo>
                    <a:pt x="9150782" y="4754359"/>
                  </a:lnTo>
                  <a:lnTo>
                    <a:pt x="9145372" y="4737062"/>
                  </a:lnTo>
                  <a:lnTo>
                    <a:pt x="9141130" y="4717453"/>
                  </a:lnTo>
                  <a:lnTo>
                    <a:pt x="9139479" y="4672000"/>
                  </a:lnTo>
                  <a:lnTo>
                    <a:pt x="9140774" y="4616005"/>
                  </a:lnTo>
                  <a:lnTo>
                    <a:pt x="9141536" y="4556442"/>
                  </a:lnTo>
                  <a:lnTo>
                    <a:pt x="9138272" y="4500283"/>
                  </a:lnTo>
                  <a:lnTo>
                    <a:pt x="9126004" y="4431169"/>
                  </a:lnTo>
                  <a:lnTo>
                    <a:pt x="9115057" y="4391330"/>
                  </a:lnTo>
                  <a:lnTo>
                    <a:pt x="9099753" y="4346181"/>
                  </a:lnTo>
                  <a:lnTo>
                    <a:pt x="9079205" y="4294365"/>
                  </a:lnTo>
                  <a:lnTo>
                    <a:pt x="9052547" y="4234535"/>
                  </a:lnTo>
                  <a:lnTo>
                    <a:pt x="9040482" y="4226484"/>
                  </a:lnTo>
                  <a:lnTo>
                    <a:pt x="9033840" y="4226484"/>
                  </a:lnTo>
                  <a:lnTo>
                    <a:pt x="9032545" y="4226915"/>
                  </a:lnTo>
                  <a:lnTo>
                    <a:pt x="9026830" y="4227868"/>
                  </a:lnTo>
                  <a:lnTo>
                    <a:pt x="9019210" y="4237393"/>
                  </a:lnTo>
                  <a:lnTo>
                    <a:pt x="9018257" y="4246918"/>
                  </a:lnTo>
                  <a:lnTo>
                    <a:pt x="9022486" y="4261853"/>
                  </a:lnTo>
                  <a:lnTo>
                    <a:pt x="9033497" y="4280014"/>
                  </a:lnTo>
                  <a:lnTo>
                    <a:pt x="9046654" y="4299953"/>
                  </a:lnTo>
                  <a:lnTo>
                    <a:pt x="9057310" y="4320260"/>
                  </a:lnTo>
                  <a:lnTo>
                    <a:pt x="9073871" y="4368838"/>
                  </a:lnTo>
                  <a:lnTo>
                    <a:pt x="9086837" y="4420273"/>
                  </a:lnTo>
                  <a:lnTo>
                    <a:pt x="9096362" y="4468609"/>
                  </a:lnTo>
                  <a:lnTo>
                    <a:pt x="9103030" y="4521238"/>
                  </a:lnTo>
                  <a:lnTo>
                    <a:pt x="9103855" y="4568545"/>
                  </a:lnTo>
                  <a:lnTo>
                    <a:pt x="9102446" y="4622558"/>
                  </a:lnTo>
                  <a:lnTo>
                    <a:pt x="9101557" y="4675670"/>
                  </a:lnTo>
                  <a:lnTo>
                    <a:pt x="9103982" y="4720310"/>
                  </a:lnTo>
                  <a:lnTo>
                    <a:pt x="9110180" y="4764595"/>
                  </a:lnTo>
                  <a:lnTo>
                    <a:pt x="9122562" y="4795075"/>
                  </a:lnTo>
                  <a:lnTo>
                    <a:pt x="9123985" y="4797463"/>
                  </a:lnTo>
                  <a:lnTo>
                    <a:pt x="9125534" y="4798047"/>
                  </a:lnTo>
                  <a:lnTo>
                    <a:pt x="9127795" y="4800320"/>
                  </a:lnTo>
                  <a:lnTo>
                    <a:pt x="9130551" y="4800778"/>
                  </a:lnTo>
                  <a:lnTo>
                    <a:pt x="9132608" y="4800778"/>
                  </a:lnTo>
                  <a:lnTo>
                    <a:pt x="9141435" y="4800778"/>
                  </a:lnTo>
                  <a:lnTo>
                    <a:pt x="9142120" y="4800778"/>
                  </a:lnTo>
                  <a:lnTo>
                    <a:pt x="9143035" y="4800320"/>
                  </a:lnTo>
                  <a:lnTo>
                    <a:pt x="9148750" y="4798415"/>
                  </a:lnTo>
                  <a:lnTo>
                    <a:pt x="9154465" y="4789843"/>
                  </a:lnTo>
                  <a:lnTo>
                    <a:pt x="9154681" y="4787989"/>
                  </a:lnTo>
                  <a:lnTo>
                    <a:pt x="9155278" y="4782540"/>
                  </a:lnTo>
                  <a:lnTo>
                    <a:pt x="9154681" y="4787989"/>
                  </a:lnTo>
                  <a:lnTo>
                    <a:pt x="9155963" y="4785779"/>
                  </a:lnTo>
                  <a:close/>
                </a:path>
                <a:path w="18288000" h="4801235">
                  <a:moveTo>
                    <a:pt x="18287988" y="0"/>
                  </a:moveTo>
                  <a:lnTo>
                    <a:pt x="11478311" y="0"/>
                  </a:lnTo>
                  <a:lnTo>
                    <a:pt x="7321232" y="0"/>
                  </a:lnTo>
                  <a:lnTo>
                    <a:pt x="0" y="0"/>
                  </a:lnTo>
                  <a:lnTo>
                    <a:pt x="0" y="248259"/>
                  </a:lnTo>
                  <a:lnTo>
                    <a:pt x="7321232" y="248259"/>
                  </a:lnTo>
                  <a:lnTo>
                    <a:pt x="11478311" y="248259"/>
                  </a:lnTo>
                  <a:lnTo>
                    <a:pt x="18287988" y="248259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53" y="8827962"/>
              <a:ext cx="1232265" cy="7489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01" y="391226"/>
              <a:ext cx="1134594" cy="13207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0692" y="8710367"/>
              <a:ext cx="1329458" cy="7950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54260" y="1843484"/>
            <a:ext cx="5541010" cy="736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 marR="771525" algn="ctr">
              <a:lnSpc>
                <a:spcPct val="116000"/>
              </a:lnSpc>
              <a:spcBef>
                <a:spcPts val="100"/>
              </a:spcBef>
              <a:tabLst>
                <a:tab pos="2407285" algn="l"/>
              </a:tabLst>
            </a:pPr>
            <a:r>
              <a:rPr sz="3200" spc="-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Ledetchko</a:t>
            </a:r>
            <a:r>
              <a:rPr sz="320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Ледечко Merhoed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Мергоєд Neuhof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Нойгоф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  <a:p>
            <a:pPr marL="12065" marR="5080" algn="ctr">
              <a:lnSpc>
                <a:spcPct val="116000"/>
              </a:lnSpc>
              <a:tabLst>
                <a:tab pos="2353310" algn="l"/>
              </a:tabLst>
            </a:pP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Pribyslavitz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Прибиславиць </a:t>
            </a:r>
            <a:r>
              <a:rPr sz="3200" spc="-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Rattay</a:t>
            </a:r>
            <a:r>
              <a:rPr sz="3200" spc="-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Ратай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  <a:p>
            <a:pPr marL="668655" marR="660400" indent="-635" algn="ctr">
              <a:lnSpc>
                <a:spcPct val="116000"/>
              </a:lnSpc>
            </a:pP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Rovna</a:t>
            </a:r>
            <a:r>
              <a:rPr sz="3200" spc="-2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Ровна </a:t>
            </a:r>
            <a:r>
              <a:rPr sz="3200" spc="-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Samopesh</a:t>
            </a:r>
            <a:r>
              <a:rPr sz="3200" spc="-20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Самопеш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Sasau</a:t>
            </a:r>
            <a:r>
              <a:rPr sz="3200" spc="-2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Сазава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  <a:p>
            <a:pPr marL="372745" marR="364490" algn="ctr">
              <a:lnSpc>
                <a:spcPct val="116000"/>
              </a:lnSpc>
            </a:pPr>
            <a:r>
              <a:rPr sz="3200" spc="-13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Skalitz</a:t>
            </a:r>
            <a:r>
              <a:rPr sz="320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(Срібний)</a:t>
            </a:r>
            <a:r>
              <a:rPr sz="320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Скаліц </a:t>
            </a:r>
            <a:r>
              <a:rPr sz="3200" spc="-10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Talmberg</a:t>
            </a:r>
            <a:r>
              <a:rPr sz="3200" spc="-1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Тальмберґ </a:t>
            </a:r>
            <a:r>
              <a:rPr sz="320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Uzhitz</a:t>
            </a:r>
            <a:r>
              <a:rPr sz="3200" spc="-1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Ужиц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  <a:p>
            <a:pPr marL="428625" marR="421005" indent="-635" algn="ctr">
              <a:lnSpc>
                <a:spcPct val="116000"/>
              </a:lnSpc>
            </a:pPr>
            <a:r>
              <a:rPr sz="3200" spc="-10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Vranik</a:t>
            </a:r>
            <a:r>
              <a:rPr sz="320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Вранік </a:t>
            </a:r>
            <a:r>
              <a:rPr sz="3200" spc="-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Kuttenberg</a:t>
            </a:r>
            <a:r>
              <a:rPr sz="3200" spc="-1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-</a:t>
            </a:r>
            <a:r>
              <a:rPr sz="3200" spc="-1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Куттенберг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2908" y="661902"/>
            <a:ext cx="28835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9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Топоніми</a:t>
            </a:r>
            <a:endParaRPr sz="45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4752" y="652665"/>
            <a:ext cx="617855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b="1" spc="-21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Історичні</a:t>
            </a:r>
            <a:r>
              <a:rPr sz="4500" b="1" spc="-146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4500" b="1" spc="-10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персонажі</a:t>
            </a:r>
            <a:endParaRPr sz="450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5725" y="136041"/>
            <a:ext cx="158115" cy="10024745"/>
          </a:xfrm>
          <a:custGeom>
            <a:avLst/>
            <a:gdLst/>
            <a:ahLst/>
            <a:cxnLst/>
            <a:rect l="l" t="t" r="r" b="b"/>
            <a:pathLst>
              <a:path w="158115" h="10024745">
                <a:moveTo>
                  <a:pt x="157556" y="6466764"/>
                </a:moveTo>
                <a:lnTo>
                  <a:pt x="156375" y="6315532"/>
                </a:lnTo>
                <a:lnTo>
                  <a:pt x="154838" y="6214745"/>
                </a:lnTo>
                <a:lnTo>
                  <a:pt x="152552" y="6113996"/>
                </a:lnTo>
                <a:lnTo>
                  <a:pt x="149415" y="6013272"/>
                </a:lnTo>
                <a:lnTo>
                  <a:pt x="145338" y="5912586"/>
                </a:lnTo>
                <a:lnTo>
                  <a:pt x="140195" y="5811939"/>
                </a:lnTo>
                <a:lnTo>
                  <a:pt x="130924" y="5662727"/>
                </a:lnTo>
                <a:lnTo>
                  <a:pt x="128689" y="5614022"/>
                </a:lnTo>
                <a:lnTo>
                  <a:pt x="127101" y="5565267"/>
                </a:lnTo>
                <a:lnTo>
                  <a:pt x="126034" y="5516486"/>
                </a:lnTo>
                <a:lnTo>
                  <a:pt x="125056" y="5418848"/>
                </a:lnTo>
                <a:lnTo>
                  <a:pt x="125006" y="5219725"/>
                </a:lnTo>
                <a:lnTo>
                  <a:pt x="125666" y="5166982"/>
                </a:lnTo>
                <a:lnTo>
                  <a:pt x="129933" y="4956060"/>
                </a:lnTo>
                <a:lnTo>
                  <a:pt x="130594" y="4903330"/>
                </a:lnTo>
                <a:lnTo>
                  <a:pt x="130771" y="4850600"/>
                </a:lnTo>
                <a:lnTo>
                  <a:pt x="130416" y="4751781"/>
                </a:lnTo>
                <a:lnTo>
                  <a:pt x="126758" y="4257687"/>
                </a:lnTo>
                <a:lnTo>
                  <a:pt x="107340" y="2785211"/>
                </a:lnTo>
                <a:lnTo>
                  <a:pt x="105016" y="2701213"/>
                </a:lnTo>
                <a:lnTo>
                  <a:pt x="84455" y="2154542"/>
                </a:lnTo>
                <a:lnTo>
                  <a:pt x="82016" y="2056841"/>
                </a:lnTo>
                <a:lnTo>
                  <a:pt x="81267" y="2007984"/>
                </a:lnTo>
                <a:lnTo>
                  <a:pt x="80873" y="1959102"/>
                </a:lnTo>
                <a:lnTo>
                  <a:pt x="79933" y="1210652"/>
                </a:lnTo>
                <a:lnTo>
                  <a:pt x="80772" y="1074674"/>
                </a:lnTo>
                <a:lnTo>
                  <a:pt x="80568" y="1029373"/>
                </a:lnTo>
                <a:lnTo>
                  <a:pt x="79832" y="979970"/>
                </a:lnTo>
                <a:lnTo>
                  <a:pt x="72593" y="602195"/>
                </a:lnTo>
                <a:lnTo>
                  <a:pt x="72593" y="574979"/>
                </a:lnTo>
                <a:lnTo>
                  <a:pt x="76720" y="92151"/>
                </a:lnTo>
                <a:lnTo>
                  <a:pt x="76212" y="42583"/>
                </a:lnTo>
                <a:lnTo>
                  <a:pt x="75095" y="11734"/>
                </a:lnTo>
                <a:lnTo>
                  <a:pt x="68046" y="5943"/>
                </a:lnTo>
                <a:lnTo>
                  <a:pt x="64147" y="0"/>
                </a:lnTo>
                <a:lnTo>
                  <a:pt x="60236" y="5791"/>
                </a:lnTo>
                <a:lnTo>
                  <a:pt x="54444" y="11099"/>
                </a:lnTo>
                <a:lnTo>
                  <a:pt x="51028" y="27622"/>
                </a:lnTo>
                <a:lnTo>
                  <a:pt x="49555" y="37973"/>
                </a:lnTo>
                <a:lnTo>
                  <a:pt x="47244" y="58813"/>
                </a:lnTo>
                <a:lnTo>
                  <a:pt x="33578" y="168503"/>
                </a:lnTo>
                <a:lnTo>
                  <a:pt x="27470" y="223380"/>
                </a:lnTo>
                <a:lnTo>
                  <a:pt x="23317" y="278422"/>
                </a:lnTo>
                <a:lnTo>
                  <a:pt x="18529" y="376275"/>
                </a:lnTo>
                <a:lnTo>
                  <a:pt x="14439" y="474192"/>
                </a:lnTo>
                <a:lnTo>
                  <a:pt x="11163" y="572135"/>
                </a:lnTo>
                <a:lnTo>
                  <a:pt x="8801" y="670077"/>
                </a:lnTo>
                <a:lnTo>
                  <a:pt x="5245" y="923023"/>
                </a:lnTo>
                <a:lnTo>
                  <a:pt x="571" y="1433131"/>
                </a:lnTo>
                <a:lnTo>
                  <a:pt x="0" y="1740585"/>
                </a:lnTo>
                <a:lnTo>
                  <a:pt x="1257" y="1895678"/>
                </a:lnTo>
                <a:lnTo>
                  <a:pt x="3581" y="2050757"/>
                </a:lnTo>
                <a:lnTo>
                  <a:pt x="7988" y="2257539"/>
                </a:lnTo>
                <a:lnTo>
                  <a:pt x="11099" y="2362301"/>
                </a:lnTo>
                <a:lnTo>
                  <a:pt x="23342" y="2676499"/>
                </a:lnTo>
                <a:lnTo>
                  <a:pt x="26809" y="2781236"/>
                </a:lnTo>
                <a:lnTo>
                  <a:pt x="29210" y="2882862"/>
                </a:lnTo>
                <a:lnTo>
                  <a:pt x="31699" y="3030537"/>
                </a:lnTo>
                <a:lnTo>
                  <a:pt x="33070" y="3156242"/>
                </a:lnTo>
                <a:lnTo>
                  <a:pt x="27470" y="3206597"/>
                </a:lnTo>
                <a:lnTo>
                  <a:pt x="23317" y="3261626"/>
                </a:lnTo>
                <a:lnTo>
                  <a:pt x="18529" y="3359480"/>
                </a:lnTo>
                <a:lnTo>
                  <a:pt x="14439" y="3457397"/>
                </a:lnTo>
                <a:lnTo>
                  <a:pt x="11163" y="3555339"/>
                </a:lnTo>
                <a:lnTo>
                  <a:pt x="8801" y="3653294"/>
                </a:lnTo>
                <a:lnTo>
                  <a:pt x="5245" y="3906240"/>
                </a:lnTo>
                <a:lnTo>
                  <a:pt x="571" y="4416349"/>
                </a:lnTo>
                <a:lnTo>
                  <a:pt x="0" y="4723803"/>
                </a:lnTo>
                <a:lnTo>
                  <a:pt x="1257" y="4878883"/>
                </a:lnTo>
                <a:lnTo>
                  <a:pt x="3581" y="5033975"/>
                </a:lnTo>
                <a:lnTo>
                  <a:pt x="7988" y="5240756"/>
                </a:lnTo>
                <a:lnTo>
                  <a:pt x="11099" y="5345506"/>
                </a:lnTo>
                <a:lnTo>
                  <a:pt x="23342" y="5659704"/>
                </a:lnTo>
                <a:lnTo>
                  <a:pt x="26809" y="5764454"/>
                </a:lnTo>
                <a:lnTo>
                  <a:pt x="29210" y="5866066"/>
                </a:lnTo>
                <a:lnTo>
                  <a:pt x="31699" y="6013755"/>
                </a:lnTo>
                <a:lnTo>
                  <a:pt x="37084" y="6506007"/>
                </a:lnTo>
                <a:lnTo>
                  <a:pt x="37084" y="6506159"/>
                </a:lnTo>
                <a:lnTo>
                  <a:pt x="40525" y="6506159"/>
                </a:lnTo>
                <a:lnTo>
                  <a:pt x="40309" y="7029513"/>
                </a:lnTo>
                <a:lnTo>
                  <a:pt x="41567" y="7183171"/>
                </a:lnTo>
                <a:lnTo>
                  <a:pt x="43510" y="7281151"/>
                </a:lnTo>
                <a:lnTo>
                  <a:pt x="63982" y="8042465"/>
                </a:lnTo>
                <a:lnTo>
                  <a:pt x="67449" y="8259369"/>
                </a:lnTo>
                <a:lnTo>
                  <a:pt x="68834" y="8313534"/>
                </a:lnTo>
                <a:lnTo>
                  <a:pt x="70421" y="8362416"/>
                </a:lnTo>
                <a:lnTo>
                  <a:pt x="81368" y="8655660"/>
                </a:lnTo>
                <a:lnTo>
                  <a:pt x="86131" y="8802281"/>
                </a:lnTo>
                <a:lnTo>
                  <a:pt x="88404" y="8900020"/>
                </a:lnTo>
                <a:lnTo>
                  <a:pt x="89712" y="8998737"/>
                </a:lnTo>
                <a:lnTo>
                  <a:pt x="90944" y="9198153"/>
                </a:lnTo>
                <a:lnTo>
                  <a:pt x="90957" y="9863849"/>
                </a:lnTo>
                <a:lnTo>
                  <a:pt x="91630" y="9881451"/>
                </a:lnTo>
                <a:lnTo>
                  <a:pt x="96342" y="9936810"/>
                </a:lnTo>
                <a:lnTo>
                  <a:pt x="101739" y="9977107"/>
                </a:lnTo>
                <a:lnTo>
                  <a:pt x="112509" y="10017671"/>
                </a:lnTo>
                <a:lnTo>
                  <a:pt x="130009" y="10024720"/>
                </a:lnTo>
                <a:lnTo>
                  <a:pt x="137185" y="10023450"/>
                </a:lnTo>
                <a:lnTo>
                  <a:pt x="152209" y="9994379"/>
                </a:lnTo>
                <a:lnTo>
                  <a:pt x="151320" y="9971126"/>
                </a:lnTo>
                <a:lnTo>
                  <a:pt x="148399" y="9924631"/>
                </a:lnTo>
                <a:lnTo>
                  <a:pt x="148132" y="9901466"/>
                </a:lnTo>
                <a:lnTo>
                  <a:pt x="149987" y="9851466"/>
                </a:lnTo>
                <a:lnTo>
                  <a:pt x="154762" y="9751543"/>
                </a:lnTo>
                <a:lnTo>
                  <a:pt x="156654" y="9701606"/>
                </a:lnTo>
                <a:lnTo>
                  <a:pt x="157518" y="9651670"/>
                </a:lnTo>
                <a:lnTo>
                  <a:pt x="157556" y="9449968"/>
                </a:lnTo>
                <a:lnTo>
                  <a:pt x="156375" y="9298749"/>
                </a:lnTo>
                <a:lnTo>
                  <a:pt x="154838" y="9197962"/>
                </a:lnTo>
                <a:lnTo>
                  <a:pt x="152552" y="9097200"/>
                </a:lnTo>
                <a:lnTo>
                  <a:pt x="149415" y="8996477"/>
                </a:lnTo>
                <a:lnTo>
                  <a:pt x="145338" y="8895791"/>
                </a:lnTo>
                <a:lnTo>
                  <a:pt x="140195" y="8795156"/>
                </a:lnTo>
                <a:lnTo>
                  <a:pt x="130924" y="8645931"/>
                </a:lnTo>
                <a:lnTo>
                  <a:pt x="128689" y="8597240"/>
                </a:lnTo>
                <a:lnTo>
                  <a:pt x="127101" y="8548484"/>
                </a:lnTo>
                <a:lnTo>
                  <a:pt x="126034" y="8499691"/>
                </a:lnTo>
                <a:lnTo>
                  <a:pt x="125056" y="8402053"/>
                </a:lnTo>
                <a:lnTo>
                  <a:pt x="125006" y="8202930"/>
                </a:lnTo>
                <a:lnTo>
                  <a:pt x="125666" y="8150199"/>
                </a:lnTo>
                <a:lnTo>
                  <a:pt x="129933" y="7939278"/>
                </a:lnTo>
                <a:lnTo>
                  <a:pt x="130594" y="7886547"/>
                </a:lnTo>
                <a:lnTo>
                  <a:pt x="130771" y="7833817"/>
                </a:lnTo>
                <a:lnTo>
                  <a:pt x="130416" y="7734998"/>
                </a:lnTo>
                <a:lnTo>
                  <a:pt x="126758" y="7240905"/>
                </a:lnTo>
                <a:lnTo>
                  <a:pt x="124117" y="7041210"/>
                </a:lnTo>
                <a:lnTo>
                  <a:pt x="130009" y="7041515"/>
                </a:lnTo>
                <a:lnTo>
                  <a:pt x="152209" y="7011162"/>
                </a:lnTo>
                <a:lnTo>
                  <a:pt x="151320" y="6987921"/>
                </a:lnTo>
                <a:lnTo>
                  <a:pt x="148399" y="6941413"/>
                </a:lnTo>
                <a:lnTo>
                  <a:pt x="148132" y="6918249"/>
                </a:lnTo>
                <a:lnTo>
                  <a:pt x="149987" y="6868249"/>
                </a:lnTo>
                <a:lnTo>
                  <a:pt x="154762" y="6768325"/>
                </a:lnTo>
                <a:lnTo>
                  <a:pt x="156654" y="6718389"/>
                </a:lnTo>
                <a:lnTo>
                  <a:pt x="157518" y="6668465"/>
                </a:lnTo>
                <a:lnTo>
                  <a:pt x="157556" y="646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55149" y="243135"/>
            <a:ext cx="8301990" cy="9573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3250" spc="-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Бій:</a:t>
            </a:r>
            <a:r>
              <a:rPr sz="3250" spc="-1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50" spc="-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Прогресивні</a:t>
            </a:r>
            <a:r>
              <a:rPr sz="3250" spc="-1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техніки</a:t>
            </a:r>
            <a:endParaRPr sz="3250">
              <a:latin typeface="Lucida Sans Unicode" panose="020B0602030504020204"/>
              <a:cs typeface="Lucida Sans Unicode" panose="020B0602030504020204"/>
            </a:endParaRPr>
          </a:p>
          <a:p>
            <a:pPr marL="12700" marR="5080" algn="just">
              <a:lnSpc>
                <a:spcPct val="115000"/>
              </a:lnSpc>
              <a:spcBef>
                <a:spcPts val="4420"/>
              </a:spcBef>
            </a:pP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Основа</a:t>
            </a:r>
            <a:r>
              <a:rPr sz="3200" spc="5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бою</a:t>
            </a:r>
            <a:r>
              <a:rPr sz="3200" spc="5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складається</a:t>
            </a:r>
            <a:r>
              <a:rPr sz="3200" spc="5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</a:t>
            </a:r>
            <a:r>
              <a:rPr sz="3200" spc="5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spc="-10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руху,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швидкості</a:t>
            </a:r>
            <a:r>
              <a:rPr lang="uk-UA" altLang=""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,</a:t>
            </a:r>
            <a:r>
              <a:rPr sz="3200" spc="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вчасних</a:t>
            </a:r>
            <a:r>
              <a:rPr sz="3200" spc="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ударів</a:t>
            </a:r>
            <a:r>
              <a:rPr sz="3200" spc="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та</a:t>
            </a:r>
            <a:r>
              <a:rPr sz="3200" spc="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блоків.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Набувши</a:t>
            </a:r>
            <a:r>
              <a:rPr sz="3200" spc="5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майстерності</a:t>
            </a:r>
            <a:r>
              <a:rPr sz="3200" spc="5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</a:t>
            </a:r>
            <a:r>
              <a:rPr sz="3200" spc="5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цих</a:t>
            </a:r>
            <a:r>
              <a:rPr sz="3200" spc="5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трьох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показниках,</a:t>
            </a:r>
            <a:r>
              <a:rPr sz="3200" spc="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ви</a:t>
            </a:r>
            <a:r>
              <a:rPr sz="3200" spc="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контролюватимете</a:t>
            </a:r>
            <a:r>
              <a:rPr sz="3200" spc="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місце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бою.</a:t>
            </a:r>
            <a:r>
              <a:rPr sz="3200" spc="73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Удари</a:t>
            </a:r>
            <a:r>
              <a:rPr sz="3200" spc="7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зброєю</a:t>
            </a:r>
            <a:r>
              <a:rPr sz="3200" spc="7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можна</a:t>
            </a:r>
            <a:r>
              <a:rPr sz="3200" spc="7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наносити</a:t>
            </a:r>
            <a:r>
              <a:rPr sz="3200" spc="7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п'ять</a:t>
            </a:r>
            <a:r>
              <a:rPr sz="3200" spc="-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зон,</a:t>
            </a:r>
            <a:r>
              <a:rPr sz="3200" spc="-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які</a:t>
            </a:r>
            <a:r>
              <a:rPr sz="3200" spc="-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ви</a:t>
            </a:r>
            <a:r>
              <a:rPr sz="3200" spc="-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обираєте</a:t>
            </a:r>
            <a:r>
              <a:rPr sz="3200" spc="-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рухаючи</a:t>
            </a:r>
            <a:r>
              <a:rPr sz="3200" spc="-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мишу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</a:t>
            </a:r>
            <a:r>
              <a:rPr sz="3200" spc="4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необхідному</a:t>
            </a:r>
            <a:r>
              <a:rPr sz="3200" spc="4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напрямку,</a:t>
            </a:r>
            <a:r>
              <a:rPr sz="3200" spc="4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і</a:t>
            </a:r>
            <a:r>
              <a:rPr sz="3200" spc="4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тоді</a:t>
            </a:r>
            <a:r>
              <a:rPr sz="3200" spc="4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обрана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зона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стає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червоною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зірці</a:t>
            </a:r>
            <a:r>
              <a:rPr sz="3200" spc="-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бою.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Можна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штрикнути</a:t>
            </a:r>
            <a:r>
              <a:rPr sz="3200" spc="2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</a:t>
            </a:r>
            <a:r>
              <a:rPr sz="3200" spc="25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голову,</a:t>
            </a:r>
            <a:r>
              <a:rPr sz="3200" spc="2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поціливши</a:t>
            </a:r>
            <a:r>
              <a:rPr sz="3200" spc="25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 </a:t>
            </a:r>
            <a:r>
              <a:rPr sz="3200" spc="-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найвищу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зону,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або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ж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тіло,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обравши </a:t>
            </a:r>
            <a:r>
              <a:rPr sz="3200" spc="-2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будь-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яку</a:t>
            </a:r>
            <a:r>
              <a:rPr sz="3200" spc="5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іншу</a:t>
            </a:r>
            <a:r>
              <a:rPr sz="3200" spc="59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зону.</a:t>
            </a:r>
            <a:r>
              <a:rPr sz="3200" spc="5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Після</a:t>
            </a:r>
            <a:r>
              <a:rPr sz="3200" spc="59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кожної</a:t>
            </a:r>
            <a:r>
              <a:rPr sz="3200" spc="59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атаки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зона</a:t>
            </a:r>
            <a:r>
              <a:rPr sz="3200" spc="4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удару</a:t>
            </a:r>
            <a:r>
              <a:rPr sz="3200" spc="4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змінюється</a:t>
            </a:r>
            <a:r>
              <a:rPr sz="3200" spc="4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відповідно,</a:t>
            </a:r>
            <a:r>
              <a:rPr sz="3200" spc="4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і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наступний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удар</a:t>
            </a:r>
            <a:r>
              <a:rPr sz="3200" spc="-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вже</a:t>
            </a:r>
            <a:r>
              <a:rPr sz="3200" spc="-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наноситься</a:t>
            </a:r>
            <a:r>
              <a:rPr sz="3200" spc="-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</a:t>
            </a:r>
            <a:r>
              <a:rPr sz="3200" spc="-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іншого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напрямку,</a:t>
            </a:r>
            <a:r>
              <a:rPr sz="3200" spc="4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звісно</a:t>
            </a:r>
            <a:r>
              <a:rPr sz="3200" spc="4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якщо</a:t>
            </a:r>
            <a:r>
              <a:rPr sz="3200" spc="4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ви</a:t>
            </a:r>
            <a:r>
              <a:rPr sz="3200" spc="4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самі</a:t>
            </a:r>
            <a:r>
              <a:rPr sz="3200" spc="49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його</a:t>
            </a:r>
            <a:r>
              <a:rPr sz="3200" spc="49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до </a:t>
            </a:r>
            <a:r>
              <a:rPr sz="3200" spc="-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цього</a:t>
            </a:r>
            <a:r>
              <a:rPr sz="3200" spc="-1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не</a:t>
            </a:r>
            <a:r>
              <a:rPr sz="3200" spc="-1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зміните.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7567" y="150212"/>
            <a:ext cx="1046210" cy="15501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264" y="233092"/>
            <a:ext cx="5866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0" dirty="0">
                <a:latin typeface="Lucida Sans Unicode" panose="020B0602030504020204"/>
                <a:cs typeface="Lucida Sans Unicode" panose="020B0602030504020204"/>
              </a:rPr>
              <a:t>Combat:</a:t>
            </a:r>
            <a:r>
              <a:rPr sz="3200" spc="-13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80" dirty="0">
                <a:latin typeface="Lucida Sans Unicode" panose="020B0602030504020204"/>
                <a:cs typeface="Lucida Sans Unicode" panose="020B0602030504020204"/>
              </a:rPr>
              <a:t>Advanced</a:t>
            </a:r>
            <a:r>
              <a:rPr sz="3200" spc="-13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50" dirty="0">
                <a:latin typeface="Lucida Sans Unicode" panose="020B0602030504020204"/>
                <a:cs typeface="Lucida Sans Unicode" panose="020B0602030504020204"/>
              </a:rPr>
              <a:t>Techniques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264" y="1282671"/>
            <a:ext cx="3996054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  <a:tabLst>
                <a:tab pos="1350010" algn="l"/>
                <a:tab pos="2514600" algn="l"/>
              </a:tabLst>
            </a:pP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fundamentals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movement,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speed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5350" y="1282671"/>
            <a:ext cx="434213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6425">
              <a:lnSpc>
                <a:spcPct val="115000"/>
              </a:lnSpc>
              <a:spcBef>
                <a:spcPts val="100"/>
              </a:spcBef>
              <a:tabLst>
                <a:tab pos="1085850" algn="l"/>
                <a:tab pos="1637030" algn="l"/>
                <a:tab pos="2397125" algn="l"/>
                <a:tab pos="3709035" algn="l"/>
                <a:tab pos="3944620" algn="l"/>
              </a:tabLst>
            </a:pP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	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combat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are and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good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timing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		</a:t>
            </a:r>
            <a:r>
              <a:rPr sz="3200" spc="-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264" y="2406621"/>
            <a:ext cx="8340725" cy="73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strikes</a:t>
            </a:r>
            <a:r>
              <a:rPr sz="3200" spc="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and</a:t>
            </a:r>
            <a:r>
              <a:rPr sz="3200" spc="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qs.</a:t>
            </a:r>
            <a:r>
              <a:rPr sz="3200" spc="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Mastery</a:t>
            </a:r>
            <a:r>
              <a:rPr sz="3200" spc="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r>
              <a:rPr sz="3200" spc="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these</a:t>
            </a:r>
            <a:r>
              <a:rPr sz="3200" spc="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three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things</a:t>
            </a:r>
            <a:r>
              <a:rPr sz="3200" spc="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give</a:t>
            </a:r>
            <a:r>
              <a:rPr sz="3200" spc="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you</a:t>
            </a:r>
            <a:r>
              <a:rPr sz="3200" spc="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control</a:t>
            </a:r>
            <a:r>
              <a:rPr sz="3200" spc="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r>
              <a:rPr sz="3200" spc="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combat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arena.</a:t>
            </a:r>
            <a:r>
              <a:rPr sz="3200" spc="2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[Attack]</a:t>
            </a:r>
            <a:r>
              <a:rPr sz="3200" spc="2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You</a:t>
            </a:r>
            <a:r>
              <a:rPr sz="3200" spc="2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can</a:t>
            </a:r>
            <a:r>
              <a:rPr sz="3200" spc="2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strike</a:t>
            </a:r>
            <a:r>
              <a:rPr sz="3200" spc="2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with</a:t>
            </a:r>
            <a:r>
              <a:rPr sz="3200" spc="2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weapon</a:t>
            </a:r>
            <a:r>
              <a:rPr sz="3200" spc="6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at</a:t>
            </a:r>
            <a:r>
              <a:rPr sz="3200" spc="60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any</a:t>
            </a:r>
            <a:r>
              <a:rPr sz="3200" spc="60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r>
              <a:rPr sz="3200" spc="60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five</a:t>
            </a:r>
            <a:r>
              <a:rPr sz="3200" spc="6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zones,</a:t>
            </a:r>
            <a:r>
              <a:rPr sz="3200" spc="6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which</a:t>
            </a:r>
            <a:r>
              <a:rPr sz="3200" spc="6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you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select</a:t>
            </a:r>
            <a:r>
              <a:rPr sz="3200" spc="4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by</a:t>
            </a:r>
            <a:r>
              <a:rPr sz="3200" spc="4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moving</a:t>
            </a:r>
            <a:r>
              <a:rPr sz="3200" spc="4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4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moe</a:t>
            </a:r>
            <a:r>
              <a:rPr sz="3200" spc="4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in</a:t>
            </a:r>
            <a:r>
              <a:rPr sz="3200" spc="4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44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desired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direction</a:t>
            </a:r>
            <a:r>
              <a:rPr sz="3200" spc="43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with</a:t>
            </a:r>
            <a:r>
              <a:rPr sz="3200" spc="43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43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aid</a:t>
            </a:r>
            <a:r>
              <a:rPr sz="3200" spc="43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of</a:t>
            </a:r>
            <a:r>
              <a:rPr sz="3200" spc="43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MOUSE</a:t>
            </a:r>
            <a:r>
              <a:rPr sz="3200" spc="43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and</a:t>
            </a:r>
            <a:r>
              <a:rPr sz="3200" spc="43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 </a:t>
            </a:r>
            <a:r>
              <a:rPr sz="3200" spc="-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selected</a:t>
            </a:r>
            <a:r>
              <a:rPr sz="3200" spc="-19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zone</a:t>
            </a:r>
            <a:r>
              <a:rPr sz="3200" spc="-14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then</a:t>
            </a:r>
            <a:r>
              <a:rPr sz="3200" spc="-2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turns</a:t>
            </a:r>
            <a:r>
              <a:rPr sz="3200" spc="-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red</a:t>
            </a:r>
            <a:r>
              <a:rPr sz="3200" spc="-25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on</a:t>
            </a:r>
            <a:r>
              <a:rPr sz="3200" spc="-20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-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combat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rose.</a:t>
            </a:r>
            <a:r>
              <a:rPr sz="3200" spc="-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You</a:t>
            </a:r>
            <a:r>
              <a:rPr sz="3200" spc="-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can</a:t>
            </a:r>
            <a:r>
              <a:rPr sz="3200" spc="-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stab</a:t>
            </a:r>
            <a:r>
              <a:rPr sz="3200" spc="-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head</a:t>
            </a:r>
            <a:r>
              <a:rPr sz="3200" spc="-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topmost</a:t>
            </a:r>
            <a:r>
              <a:rPr sz="3200" spc="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zone,</a:t>
            </a:r>
            <a:r>
              <a:rPr sz="3200" spc="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or</a:t>
            </a:r>
            <a:r>
              <a:rPr sz="3200" spc="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to</a:t>
            </a:r>
            <a:r>
              <a:rPr sz="3200" spc="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body</a:t>
            </a:r>
            <a:r>
              <a:rPr sz="3200" spc="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in</a:t>
            </a:r>
            <a:r>
              <a:rPr sz="3200" spc="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any</a:t>
            </a:r>
            <a:r>
              <a:rPr sz="3200" spc="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other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zone.</a:t>
            </a:r>
            <a:r>
              <a:rPr sz="3200" spc="25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After</a:t>
            </a:r>
            <a:r>
              <a:rPr sz="3200" spc="25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each</a:t>
            </a:r>
            <a:r>
              <a:rPr sz="3200" spc="2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attack,</a:t>
            </a:r>
            <a:r>
              <a:rPr sz="3200" spc="25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your</a:t>
            </a:r>
            <a:r>
              <a:rPr sz="3200" spc="254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attack</a:t>
            </a:r>
            <a:r>
              <a:rPr sz="3200" spc="26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zone changes</a:t>
            </a: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naturally</a:t>
            </a:r>
            <a:r>
              <a:rPr sz="3200" spc="-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and</a:t>
            </a: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</a:t>
            </a: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next</a:t>
            </a:r>
            <a:r>
              <a:rPr sz="3200" spc="-7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strike</a:t>
            </a:r>
            <a:r>
              <a:rPr sz="3200" spc="-7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then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comes</a:t>
            </a:r>
            <a:r>
              <a:rPr sz="3200" spc="2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from</a:t>
            </a:r>
            <a:r>
              <a:rPr sz="3200" spc="2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a</a:t>
            </a:r>
            <a:r>
              <a:rPr sz="3200" spc="2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different</a:t>
            </a:r>
            <a:r>
              <a:rPr sz="3200" spc="21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direction,</a:t>
            </a:r>
            <a:r>
              <a:rPr sz="3200" spc="22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 </a:t>
            </a:r>
            <a:r>
              <a:rPr sz="3200" spc="-2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you </a:t>
            </a:r>
            <a:r>
              <a:rPr sz="3200" spc="-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change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it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yourself</a:t>
            </a:r>
            <a:r>
              <a:rPr sz="3200" spc="-18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before</a:t>
            </a:r>
            <a:r>
              <a:rPr sz="3200" spc="-185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Lucida Sans Unicode" panose="020B0602030504020204"/>
                <a:cs typeface="Lucida Sans Unicode" panose="020B0602030504020204"/>
              </a:rPr>
              <a:t>striking.</a:t>
            </a:r>
            <a:endParaRPr sz="32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3656" y="227677"/>
            <a:ext cx="1175483" cy="1455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9550" y="117380"/>
            <a:ext cx="8168640" cy="9855835"/>
            <a:chOff x="10119550" y="117380"/>
            <a:chExt cx="8168640" cy="985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3516" y="428223"/>
              <a:ext cx="5629274" cy="84391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9634" y="117380"/>
              <a:ext cx="5888364" cy="9029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550" y="8805466"/>
              <a:ext cx="4082549" cy="116721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40014" y="3989696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014" y="5147872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014" y="6659886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014" y="8211229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2209" y="170991"/>
            <a:ext cx="1334869" cy="131311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416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</a:pPr>
            <a:r>
              <a:rPr sz="5000" b="1" spc="165" dirty="0">
                <a:latin typeface="Trebuchet MS" panose="020B0603020202020204"/>
                <a:cs typeface="Trebuchet MS" panose="020B0603020202020204"/>
              </a:rPr>
              <a:t>Мета</a:t>
            </a:r>
            <a:endParaRPr sz="5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052" y="1562727"/>
            <a:ext cx="11510010" cy="652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  <a:tabLst>
                <a:tab pos="8477250" algn="l"/>
              </a:tabLst>
            </a:pPr>
            <a:r>
              <a:rPr sz="3000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Аналізі</a:t>
            </a:r>
            <a:r>
              <a:rPr sz="30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перекладацьких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рішень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та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стратегій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для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30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ігрової</a:t>
            </a:r>
            <a:r>
              <a:rPr sz="30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130" dirty="0" err="1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локалізації</a:t>
            </a:r>
            <a:r>
              <a:rPr sz="3000" spc="-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uk-UA"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300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sz="5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Завдання</a:t>
            </a:r>
            <a:endParaRPr sz="50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3000" dirty="0">
              <a:latin typeface="Trebuchet MS" panose="020B0603020202020204"/>
              <a:cs typeface="Trebuchet MS" panose="020B0603020202020204"/>
            </a:endParaRPr>
          </a:p>
          <a:p>
            <a:pPr marL="744220" marR="1863725" indent="-199390">
              <a:lnSpc>
                <a:spcPct val="117000"/>
              </a:lnSpc>
            </a:pPr>
            <a:r>
              <a:rPr sz="3000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дослідити</a:t>
            </a:r>
            <a:r>
              <a:rPr sz="3000" spc="-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вплив</a:t>
            </a:r>
            <a:r>
              <a:rPr sz="300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культурних</a:t>
            </a:r>
            <a:r>
              <a:rPr sz="300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і</a:t>
            </a:r>
            <a:r>
              <a:rPr sz="3000" spc="-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мовних</a:t>
            </a:r>
            <a:r>
              <a:rPr sz="300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особливостей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на</a:t>
            </a:r>
            <a:r>
              <a:rPr sz="3000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локалізацію;</a:t>
            </a:r>
            <a:endParaRPr sz="30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3000" dirty="0">
              <a:latin typeface="Trebuchet MS" panose="020B0603020202020204"/>
              <a:cs typeface="Trebuchet MS" panose="020B0603020202020204"/>
            </a:endParaRPr>
          </a:p>
          <a:p>
            <a:pPr marL="545465" marR="212090">
              <a:lnSpc>
                <a:spcPct val="117000"/>
              </a:lnSpc>
            </a:pPr>
            <a:r>
              <a:rPr sz="3000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дослідити</a:t>
            </a:r>
            <a:r>
              <a:rPr sz="30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технічні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труднощі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ru-RU" altLang=""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та</a:t>
            </a:r>
            <a:r>
              <a:rPr sz="30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можливості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локалізації</a:t>
            </a:r>
            <a:r>
              <a:rPr sz="3000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на</a:t>
            </a:r>
            <a:r>
              <a:rPr sz="30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різних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етапах</a:t>
            </a:r>
            <a:r>
              <a:rPr sz="300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розробки;</a:t>
            </a:r>
            <a:endParaRPr sz="30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3000" dirty="0">
              <a:latin typeface="Trebuchet MS" panose="020B0603020202020204"/>
              <a:cs typeface="Trebuchet MS" panose="020B0603020202020204"/>
            </a:endParaRPr>
          </a:p>
          <a:p>
            <a:pPr marL="645160" marR="2158365" indent="-99695">
              <a:lnSpc>
                <a:spcPct val="117000"/>
              </a:lnSpc>
            </a:pP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порівняти</a:t>
            </a:r>
            <a:r>
              <a:rPr sz="3000" spc="-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варіанти</a:t>
            </a:r>
            <a:r>
              <a:rPr sz="30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локалізації</a:t>
            </a:r>
            <a:r>
              <a:rPr sz="30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окремих</a:t>
            </a:r>
            <a:r>
              <a:rPr sz="3000" spc="-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частин</a:t>
            </a:r>
            <a:r>
              <a:rPr sz="30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25" dirty="0" err="1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гри</a:t>
            </a:r>
            <a:r>
              <a:rPr sz="3000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155" dirty="0" smtClean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з</a:t>
            </a:r>
            <a:r>
              <a:rPr sz="3000" spc="-120" dirty="0" smtClean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оригіналом.</a:t>
            </a:r>
            <a:endParaRPr sz="30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8677" y="183231"/>
            <a:ext cx="8792210" cy="172973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5000" b="1" spc="-484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Рівні</a:t>
            </a:r>
            <a:r>
              <a:rPr sz="5000" b="1" spc="-1700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5000" b="1" spc="-34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локалізації</a:t>
            </a:r>
            <a:r>
              <a:rPr sz="5000" b="1" spc="-1689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5000" b="1" spc="-33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відеоігор</a:t>
            </a:r>
            <a:endParaRPr sz="5000">
              <a:latin typeface="Courier New" panose="02070309020205020404"/>
              <a:cs typeface="Courier New" panose="02070309020205020404"/>
            </a:endParaRPr>
          </a:p>
          <a:p>
            <a:pPr marR="829310" algn="ctr">
              <a:lnSpc>
                <a:spcPct val="100000"/>
              </a:lnSpc>
              <a:spcBef>
                <a:spcPts val="925"/>
              </a:spcBef>
            </a:pPr>
            <a:r>
              <a:rPr sz="4600" spc="-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Упаковка</a:t>
            </a:r>
            <a:endParaRPr sz="4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658" y="2011502"/>
            <a:ext cx="32797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Фізичний</a:t>
            </a:r>
            <a:r>
              <a:rPr sz="3400" spc="-2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носій</a:t>
            </a:r>
            <a:endParaRPr sz="3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46814" y="1638610"/>
            <a:ext cx="41560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Онлайн-</a:t>
            </a:r>
            <a:r>
              <a:rPr sz="3400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платформа</a:t>
            </a:r>
            <a:endParaRPr sz="3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0881" y="1941551"/>
            <a:ext cx="3762374" cy="54482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44031" y="1133400"/>
            <a:ext cx="3571874" cy="51815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783272"/>
            <a:ext cx="6840220" cy="5793740"/>
            <a:chOff x="0" y="1783272"/>
            <a:chExt cx="6840220" cy="57937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42540"/>
              <a:ext cx="3441870" cy="57340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067" y="1783272"/>
              <a:ext cx="3695699" cy="57626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19846" y="0"/>
            <a:ext cx="3609974" cy="60330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3469" y="7601947"/>
            <a:ext cx="10381220" cy="26850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909419"/>
            <a:ext cx="9278620" cy="9309735"/>
            <a:chOff x="0" y="909419"/>
            <a:chExt cx="9278620" cy="930973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37872"/>
              <a:ext cx="3551165" cy="6248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7866" y="909419"/>
              <a:ext cx="7850376" cy="93091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824059" y="2927261"/>
            <a:ext cx="203517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0530">
              <a:lnSpc>
                <a:spcPct val="116000"/>
              </a:lnSpc>
              <a:spcBef>
                <a:spcPts val="100"/>
              </a:spcBef>
            </a:pPr>
            <a:r>
              <a:rPr sz="3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Вікно </a:t>
            </a:r>
            <a:r>
              <a:rPr sz="3400" spc="-1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введення</a:t>
            </a:r>
            <a:endParaRPr sz="3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48974" y="-29742"/>
            <a:ext cx="4657090" cy="105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spc="-484" dirty="0"/>
              <a:t>Інтерфейс</a:t>
            </a:r>
            <a:endParaRPr sz="6750"/>
          </a:p>
        </p:txBody>
      </p:sp>
      <p:sp>
        <p:nvSpPr>
          <p:cNvPr id="14" name="object 14"/>
          <p:cNvSpPr txBox="1"/>
          <p:nvPr/>
        </p:nvSpPr>
        <p:spPr>
          <a:xfrm>
            <a:off x="2421623" y="272260"/>
            <a:ext cx="26485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Ігрове</a:t>
            </a:r>
            <a:r>
              <a:rPr sz="3400" spc="-2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меню</a:t>
            </a:r>
            <a:endParaRPr sz="3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14643" y="6591353"/>
            <a:ext cx="43961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Елементи</a:t>
            </a:r>
            <a:r>
              <a:rPr sz="3400" spc="-2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керування</a:t>
            </a:r>
            <a:endParaRPr sz="3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7429" y="6601051"/>
            <a:ext cx="14230985" cy="3686175"/>
            <a:chOff x="4057429" y="6601051"/>
            <a:chExt cx="14230985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9000" y="6601051"/>
              <a:ext cx="7368998" cy="36859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7429" y="6753576"/>
              <a:ext cx="6972299" cy="353342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84" y="143028"/>
            <a:ext cx="5553074" cy="6200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3684" y="469069"/>
            <a:ext cx="4962524" cy="53149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63433" y="6347775"/>
            <a:ext cx="14624566" cy="3937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55064" y="1036688"/>
            <a:ext cx="2498987" cy="44223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55085" y="7066119"/>
            <a:ext cx="2959735" cy="2184400"/>
            <a:chOff x="355085" y="7066119"/>
            <a:chExt cx="2959735" cy="2184400"/>
          </a:xfrm>
        </p:grpSpPr>
        <p:sp>
          <p:nvSpPr>
            <p:cNvPr id="10" name="object 10"/>
            <p:cNvSpPr/>
            <p:nvPr/>
          </p:nvSpPr>
          <p:spPr>
            <a:xfrm>
              <a:off x="408869" y="7123416"/>
              <a:ext cx="2853690" cy="2076450"/>
            </a:xfrm>
            <a:custGeom>
              <a:avLst/>
              <a:gdLst/>
              <a:ahLst/>
              <a:cxnLst/>
              <a:rect l="l" t="t" r="r" b="b"/>
              <a:pathLst>
                <a:path w="2853690" h="2076450">
                  <a:moveTo>
                    <a:pt x="2644794" y="2075961"/>
                  </a:moveTo>
                  <a:lnTo>
                    <a:pt x="2598050" y="2070413"/>
                  </a:lnTo>
                  <a:lnTo>
                    <a:pt x="2473041" y="2039311"/>
                  </a:lnTo>
                  <a:lnTo>
                    <a:pt x="2292601" y="1960970"/>
                  </a:lnTo>
                  <a:lnTo>
                    <a:pt x="2079567" y="1813704"/>
                  </a:lnTo>
                  <a:lnTo>
                    <a:pt x="2033958" y="1828839"/>
                  </a:lnTo>
                  <a:lnTo>
                    <a:pt x="1987450" y="1842901"/>
                  </a:lnTo>
                  <a:lnTo>
                    <a:pt x="1940078" y="1855867"/>
                  </a:lnTo>
                  <a:lnTo>
                    <a:pt x="1891879" y="1867712"/>
                  </a:lnTo>
                  <a:lnTo>
                    <a:pt x="1842887" y="1878413"/>
                  </a:lnTo>
                  <a:lnTo>
                    <a:pt x="1793139" y="1887945"/>
                  </a:lnTo>
                  <a:lnTo>
                    <a:pt x="1742669" y="1896284"/>
                  </a:lnTo>
                  <a:lnTo>
                    <a:pt x="1691513" y="1903407"/>
                  </a:lnTo>
                  <a:lnTo>
                    <a:pt x="1639707" y="1909288"/>
                  </a:lnTo>
                  <a:lnTo>
                    <a:pt x="1587286" y="1913904"/>
                  </a:lnTo>
                  <a:lnTo>
                    <a:pt x="1534286" y="1917231"/>
                  </a:lnTo>
                  <a:lnTo>
                    <a:pt x="1480741" y="1919245"/>
                  </a:lnTo>
                  <a:lnTo>
                    <a:pt x="1426688" y="1919922"/>
                  </a:lnTo>
                  <a:lnTo>
                    <a:pt x="1369307" y="1919160"/>
                  </a:lnTo>
                  <a:lnTo>
                    <a:pt x="1312502" y="1916892"/>
                  </a:lnTo>
                  <a:lnTo>
                    <a:pt x="1256314" y="1913148"/>
                  </a:lnTo>
                  <a:lnTo>
                    <a:pt x="1200787" y="1907956"/>
                  </a:lnTo>
                  <a:lnTo>
                    <a:pt x="1145962" y="1901344"/>
                  </a:lnTo>
                  <a:lnTo>
                    <a:pt x="1091883" y="1893342"/>
                  </a:lnTo>
                  <a:lnTo>
                    <a:pt x="1038592" y="1883977"/>
                  </a:lnTo>
                  <a:lnTo>
                    <a:pt x="986133" y="1873280"/>
                  </a:lnTo>
                  <a:lnTo>
                    <a:pt x="934546" y="1861277"/>
                  </a:lnTo>
                  <a:lnTo>
                    <a:pt x="883876" y="1847999"/>
                  </a:lnTo>
                  <a:lnTo>
                    <a:pt x="834164" y="1833474"/>
                  </a:lnTo>
                  <a:lnTo>
                    <a:pt x="785454" y="1817730"/>
                  </a:lnTo>
                  <a:lnTo>
                    <a:pt x="737788" y="1800795"/>
                  </a:lnTo>
                  <a:lnTo>
                    <a:pt x="691208" y="1782700"/>
                  </a:lnTo>
                  <a:lnTo>
                    <a:pt x="645757" y="1763472"/>
                  </a:lnTo>
                  <a:lnTo>
                    <a:pt x="601478" y="1743141"/>
                  </a:lnTo>
                  <a:lnTo>
                    <a:pt x="558414" y="1721734"/>
                  </a:lnTo>
                  <a:lnTo>
                    <a:pt x="516606" y="1699280"/>
                  </a:lnTo>
                  <a:lnTo>
                    <a:pt x="476099" y="1675809"/>
                  </a:lnTo>
                  <a:lnTo>
                    <a:pt x="436933" y="1651348"/>
                  </a:lnTo>
                  <a:lnTo>
                    <a:pt x="399152" y="1625927"/>
                  </a:lnTo>
                  <a:lnTo>
                    <a:pt x="362799" y="1599574"/>
                  </a:lnTo>
                  <a:lnTo>
                    <a:pt x="327916" y="1572318"/>
                  </a:lnTo>
                  <a:lnTo>
                    <a:pt x="294546" y="1544188"/>
                  </a:lnTo>
                  <a:lnTo>
                    <a:pt x="262731" y="1515211"/>
                  </a:lnTo>
                  <a:lnTo>
                    <a:pt x="232514" y="1485418"/>
                  </a:lnTo>
                  <a:lnTo>
                    <a:pt x="203938" y="1454836"/>
                  </a:lnTo>
                  <a:lnTo>
                    <a:pt x="177045" y="1423494"/>
                  </a:lnTo>
                  <a:lnTo>
                    <a:pt x="151877" y="1391421"/>
                  </a:lnTo>
                  <a:lnTo>
                    <a:pt x="128479" y="1358646"/>
                  </a:lnTo>
                  <a:lnTo>
                    <a:pt x="106891" y="1325197"/>
                  </a:lnTo>
                  <a:lnTo>
                    <a:pt x="87157" y="1291103"/>
                  </a:lnTo>
                  <a:lnTo>
                    <a:pt x="69319" y="1256393"/>
                  </a:lnTo>
                  <a:lnTo>
                    <a:pt x="53420" y="1221095"/>
                  </a:lnTo>
                  <a:lnTo>
                    <a:pt x="39503" y="1185238"/>
                  </a:lnTo>
                  <a:lnTo>
                    <a:pt x="27610" y="1148850"/>
                  </a:lnTo>
                  <a:lnTo>
                    <a:pt x="17784" y="1111961"/>
                  </a:lnTo>
                  <a:lnTo>
                    <a:pt x="10067" y="1074599"/>
                  </a:lnTo>
                  <a:lnTo>
                    <a:pt x="4502" y="1036792"/>
                  </a:lnTo>
                  <a:lnTo>
                    <a:pt x="1132" y="998570"/>
                  </a:lnTo>
                  <a:lnTo>
                    <a:pt x="0" y="959961"/>
                  </a:lnTo>
                  <a:lnTo>
                    <a:pt x="1132" y="921352"/>
                  </a:lnTo>
                  <a:lnTo>
                    <a:pt x="4502" y="883129"/>
                  </a:lnTo>
                  <a:lnTo>
                    <a:pt x="10067" y="845323"/>
                  </a:lnTo>
                  <a:lnTo>
                    <a:pt x="17784" y="807961"/>
                  </a:lnTo>
                  <a:lnTo>
                    <a:pt x="27610" y="771072"/>
                  </a:lnTo>
                  <a:lnTo>
                    <a:pt x="39503" y="734684"/>
                  </a:lnTo>
                  <a:lnTo>
                    <a:pt x="53420" y="698827"/>
                  </a:lnTo>
                  <a:lnTo>
                    <a:pt x="69319" y="663529"/>
                  </a:lnTo>
                  <a:lnTo>
                    <a:pt x="87157" y="628818"/>
                  </a:lnTo>
                  <a:lnTo>
                    <a:pt x="106891" y="594724"/>
                  </a:lnTo>
                  <a:lnTo>
                    <a:pt x="128479" y="561275"/>
                  </a:lnTo>
                  <a:lnTo>
                    <a:pt x="151877" y="528500"/>
                  </a:lnTo>
                  <a:lnTo>
                    <a:pt x="177045" y="496427"/>
                  </a:lnTo>
                  <a:lnTo>
                    <a:pt x="203938" y="465086"/>
                  </a:lnTo>
                  <a:lnTo>
                    <a:pt x="232514" y="434504"/>
                  </a:lnTo>
                  <a:lnTo>
                    <a:pt x="262731" y="404710"/>
                  </a:lnTo>
                  <a:lnTo>
                    <a:pt x="294546" y="375734"/>
                  </a:lnTo>
                  <a:lnTo>
                    <a:pt x="327916" y="347603"/>
                  </a:lnTo>
                  <a:lnTo>
                    <a:pt x="362799" y="320347"/>
                  </a:lnTo>
                  <a:lnTo>
                    <a:pt x="399152" y="293994"/>
                  </a:lnTo>
                  <a:lnTo>
                    <a:pt x="436933" y="268573"/>
                  </a:lnTo>
                  <a:lnTo>
                    <a:pt x="476099" y="244113"/>
                  </a:lnTo>
                  <a:lnTo>
                    <a:pt x="516606" y="220641"/>
                  </a:lnTo>
                  <a:lnTo>
                    <a:pt x="558414" y="198188"/>
                  </a:lnTo>
                  <a:lnTo>
                    <a:pt x="601478" y="176781"/>
                  </a:lnTo>
                  <a:lnTo>
                    <a:pt x="645757" y="156449"/>
                  </a:lnTo>
                  <a:lnTo>
                    <a:pt x="691208" y="137221"/>
                  </a:lnTo>
                  <a:lnTo>
                    <a:pt x="737788" y="119126"/>
                  </a:lnTo>
                  <a:lnTo>
                    <a:pt x="785454" y="102192"/>
                  </a:lnTo>
                  <a:lnTo>
                    <a:pt x="834164" y="86448"/>
                  </a:lnTo>
                  <a:lnTo>
                    <a:pt x="883876" y="71922"/>
                  </a:lnTo>
                  <a:lnTo>
                    <a:pt x="934546" y="58644"/>
                  </a:lnTo>
                  <a:lnTo>
                    <a:pt x="986133" y="46642"/>
                  </a:lnTo>
                  <a:lnTo>
                    <a:pt x="1038592" y="35944"/>
                  </a:lnTo>
                  <a:lnTo>
                    <a:pt x="1091883" y="26580"/>
                  </a:lnTo>
                  <a:lnTo>
                    <a:pt x="1145962" y="18578"/>
                  </a:lnTo>
                  <a:lnTo>
                    <a:pt x="1200787" y="11966"/>
                  </a:lnTo>
                  <a:lnTo>
                    <a:pt x="1256314" y="6774"/>
                  </a:lnTo>
                  <a:lnTo>
                    <a:pt x="1312502" y="3029"/>
                  </a:lnTo>
                  <a:lnTo>
                    <a:pt x="1369307" y="762"/>
                  </a:lnTo>
                  <a:lnTo>
                    <a:pt x="1426688" y="0"/>
                  </a:lnTo>
                  <a:lnTo>
                    <a:pt x="1484069" y="762"/>
                  </a:lnTo>
                  <a:lnTo>
                    <a:pt x="1540874" y="3029"/>
                  </a:lnTo>
                  <a:lnTo>
                    <a:pt x="1597062" y="6774"/>
                  </a:lnTo>
                  <a:lnTo>
                    <a:pt x="1652590" y="11966"/>
                  </a:lnTo>
                  <a:lnTo>
                    <a:pt x="1707414" y="18578"/>
                  </a:lnTo>
                  <a:lnTo>
                    <a:pt x="1761493" y="26580"/>
                  </a:lnTo>
                  <a:lnTo>
                    <a:pt x="1814784" y="35944"/>
                  </a:lnTo>
                  <a:lnTo>
                    <a:pt x="1867243" y="46642"/>
                  </a:lnTo>
                  <a:lnTo>
                    <a:pt x="1918830" y="58644"/>
                  </a:lnTo>
                  <a:lnTo>
                    <a:pt x="1969500" y="71922"/>
                  </a:lnTo>
                  <a:lnTo>
                    <a:pt x="2019212" y="86448"/>
                  </a:lnTo>
                  <a:lnTo>
                    <a:pt x="2067922" y="102192"/>
                  </a:lnTo>
                  <a:lnTo>
                    <a:pt x="2115588" y="119126"/>
                  </a:lnTo>
                  <a:lnTo>
                    <a:pt x="2162168" y="137221"/>
                  </a:lnTo>
                  <a:lnTo>
                    <a:pt x="2207619" y="156449"/>
                  </a:lnTo>
                  <a:lnTo>
                    <a:pt x="2251898" y="176781"/>
                  </a:lnTo>
                  <a:lnTo>
                    <a:pt x="2294962" y="198188"/>
                  </a:lnTo>
                  <a:lnTo>
                    <a:pt x="2336770" y="220641"/>
                  </a:lnTo>
                  <a:lnTo>
                    <a:pt x="2377277" y="244113"/>
                  </a:lnTo>
                  <a:lnTo>
                    <a:pt x="2416443" y="268573"/>
                  </a:lnTo>
                  <a:lnTo>
                    <a:pt x="2454224" y="293994"/>
                  </a:lnTo>
                  <a:lnTo>
                    <a:pt x="2490577" y="320347"/>
                  </a:lnTo>
                  <a:lnTo>
                    <a:pt x="2525460" y="347603"/>
                  </a:lnTo>
                  <a:lnTo>
                    <a:pt x="2558830" y="375734"/>
                  </a:lnTo>
                  <a:lnTo>
                    <a:pt x="2590645" y="404710"/>
                  </a:lnTo>
                  <a:lnTo>
                    <a:pt x="2620862" y="434504"/>
                  </a:lnTo>
                  <a:lnTo>
                    <a:pt x="2649438" y="465086"/>
                  </a:lnTo>
                  <a:lnTo>
                    <a:pt x="2676331" y="496427"/>
                  </a:lnTo>
                  <a:lnTo>
                    <a:pt x="2701498" y="528500"/>
                  </a:lnTo>
                  <a:lnTo>
                    <a:pt x="2724897" y="561275"/>
                  </a:lnTo>
                  <a:lnTo>
                    <a:pt x="2746485" y="594724"/>
                  </a:lnTo>
                  <a:lnTo>
                    <a:pt x="2766219" y="628818"/>
                  </a:lnTo>
                  <a:lnTo>
                    <a:pt x="2784056" y="663529"/>
                  </a:lnTo>
                  <a:lnTo>
                    <a:pt x="2799955" y="698827"/>
                  </a:lnTo>
                  <a:lnTo>
                    <a:pt x="2813872" y="734684"/>
                  </a:lnTo>
                  <a:lnTo>
                    <a:pt x="2825765" y="771072"/>
                  </a:lnTo>
                  <a:lnTo>
                    <a:pt x="2835592" y="807961"/>
                  </a:lnTo>
                  <a:lnTo>
                    <a:pt x="2843308" y="845323"/>
                  </a:lnTo>
                  <a:lnTo>
                    <a:pt x="2848873" y="883129"/>
                  </a:lnTo>
                  <a:lnTo>
                    <a:pt x="2852243" y="921352"/>
                  </a:lnTo>
                  <a:lnTo>
                    <a:pt x="2853376" y="959961"/>
                  </a:lnTo>
                  <a:lnTo>
                    <a:pt x="2851733" y="1006439"/>
                  </a:lnTo>
                  <a:lnTo>
                    <a:pt x="2846853" y="1052346"/>
                  </a:lnTo>
                  <a:lnTo>
                    <a:pt x="2838811" y="1097632"/>
                  </a:lnTo>
                  <a:lnTo>
                    <a:pt x="2827682" y="1142247"/>
                  </a:lnTo>
                  <a:lnTo>
                    <a:pt x="2813541" y="1186141"/>
                  </a:lnTo>
                  <a:lnTo>
                    <a:pt x="2796461" y="1229263"/>
                  </a:lnTo>
                  <a:lnTo>
                    <a:pt x="2776518" y="1271564"/>
                  </a:lnTo>
                  <a:lnTo>
                    <a:pt x="2753786" y="1312993"/>
                  </a:lnTo>
                  <a:lnTo>
                    <a:pt x="2728340" y="1353500"/>
                  </a:lnTo>
                  <a:lnTo>
                    <a:pt x="2700255" y="1393036"/>
                  </a:lnTo>
                  <a:lnTo>
                    <a:pt x="2669605" y="1431550"/>
                  </a:lnTo>
                  <a:lnTo>
                    <a:pt x="2636465" y="1468991"/>
                  </a:lnTo>
                  <a:lnTo>
                    <a:pt x="2600909" y="1505310"/>
                  </a:lnTo>
                  <a:lnTo>
                    <a:pt x="2563013" y="1540457"/>
                  </a:lnTo>
                  <a:lnTo>
                    <a:pt x="2522850" y="1574381"/>
                  </a:lnTo>
                  <a:lnTo>
                    <a:pt x="2480496" y="1607033"/>
                  </a:lnTo>
                  <a:lnTo>
                    <a:pt x="2436025" y="1638362"/>
                  </a:lnTo>
                  <a:lnTo>
                    <a:pt x="2389511" y="1668317"/>
                  </a:lnTo>
                  <a:lnTo>
                    <a:pt x="2399163" y="1705503"/>
                  </a:lnTo>
                  <a:lnTo>
                    <a:pt x="2436522" y="1801449"/>
                  </a:lnTo>
                  <a:lnTo>
                    <a:pt x="2514197" y="1932741"/>
                  </a:lnTo>
                  <a:lnTo>
                    <a:pt x="2644794" y="2075961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085" y="7066119"/>
              <a:ext cx="2959735" cy="2184400"/>
            </a:xfrm>
            <a:custGeom>
              <a:avLst/>
              <a:gdLst/>
              <a:ahLst/>
              <a:cxnLst/>
              <a:rect l="l" t="t" r="r" b="b"/>
              <a:pathLst>
                <a:path w="2959735" h="2184400">
                  <a:moveTo>
                    <a:pt x="1296623" y="12699"/>
                  </a:moveTo>
                  <a:lnTo>
                    <a:pt x="1280766" y="12699"/>
                  </a:lnTo>
                  <a:lnTo>
                    <a:pt x="1286391" y="0"/>
                  </a:lnTo>
                  <a:lnTo>
                    <a:pt x="1291438" y="0"/>
                  </a:lnTo>
                  <a:lnTo>
                    <a:pt x="1296623" y="12699"/>
                  </a:lnTo>
                  <a:close/>
                </a:path>
                <a:path w="2959735" h="2184400">
                  <a:moveTo>
                    <a:pt x="1317501" y="12699"/>
                  </a:moveTo>
                  <a:lnTo>
                    <a:pt x="1306189" y="12699"/>
                  </a:lnTo>
                  <a:lnTo>
                    <a:pt x="1309792" y="0"/>
                  </a:lnTo>
                  <a:lnTo>
                    <a:pt x="1318015" y="0"/>
                  </a:lnTo>
                  <a:lnTo>
                    <a:pt x="1317501" y="12699"/>
                  </a:lnTo>
                  <a:close/>
                </a:path>
                <a:path w="2959735" h="2184400">
                  <a:moveTo>
                    <a:pt x="1541050" y="12699"/>
                  </a:moveTo>
                  <a:lnTo>
                    <a:pt x="1318782" y="12699"/>
                  </a:lnTo>
                  <a:lnTo>
                    <a:pt x="1321348" y="0"/>
                  </a:lnTo>
                  <a:lnTo>
                    <a:pt x="1537909" y="0"/>
                  </a:lnTo>
                  <a:lnTo>
                    <a:pt x="1541050" y="12699"/>
                  </a:lnTo>
                  <a:close/>
                </a:path>
                <a:path w="2959735" h="2184400">
                  <a:moveTo>
                    <a:pt x="1549845" y="12699"/>
                  </a:moveTo>
                  <a:lnTo>
                    <a:pt x="1542774" y="12699"/>
                  </a:lnTo>
                  <a:lnTo>
                    <a:pt x="1542357" y="0"/>
                  </a:lnTo>
                  <a:lnTo>
                    <a:pt x="1549960" y="0"/>
                  </a:lnTo>
                  <a:lnTo>
                    <a:pt x="1549845" y="12699"/>
                  </a:lnTo>
                  <a:close/>
                </a:path>
                <a:path w="2959735" h="2184400">
                  <a:moveTo>
                    <a:pt x="1590257" y="12699"/>
                  </a:moveTo>
                  <a:lnTo>
                    <a:pt x="1550938" y="12699"/>
                  </a:lnTo>
                  <a:lnTo>
                    <a:pt x="1552855" y="0"/>
                  </a:lnTo>
                  <a:lnTo>
                    <a:pt x="1576996" y="0"/>
                  </a:lnTo>
                  <a:lnTo>
                    <a:pt x="1590257" y="12699"/>
                  </a:lnTo>
                  <a:close/>
                </a:path>
                <a:path w="2959735" h="2184400">
                  <a:moveTo>
                    <a:pt x="1617758" y="12699"/>
                  </a:moveTo>
                  <a:lnTo>
                    <a:pt x="1590257" y="12699"/>
                  </a:lnTo>
                  <a:lnTo>
                    <a:pt x="1597244" y="0"/>
                  </a:lnTo>
                  <a:lnTo>
                    <a:pt x="1614433" y="0"/>
                  </a:lnTo>
                  <a:lnTo>
                    <a:pt x="1617758" y="12699"/>
                  </a:lnTo>
                  <a:close/>
                </a:path>
                <a:path w="2959735" h="2184400">
                  <a:moveTo>
                    <a:pt x="1622438" y="12699"/>
                  </a:moveTo>
                  <a:lnTo>
                    <a:pt x="1617758" y="12699"/>
                  </a:lnTo>
                  <a:lnTo>
                    <a:pt x="1621607" y="0"/>
                  </a:lnTo>
                  <a:lnTo>
                    <a:pt x="1622438" y="12699"/>
                  </a:lnTo>
                  <a:close/>
                </a:path>
                <a:path w="2959735" h="2184400">
                  <a:moveTo>
                    <a:pt x="1644473" y="12699"/>
                  </a:moveTo>
                  <a:lnTo>
                    <a:pt x="1628771" y="12699"/>
                  </a:lnTo>
                  <a:lnTo>
                    <a:pt x="1621656" y="0"/>
                  </a:lnTo>
                  <a:lnTo>
                    <a:pt x="1638379" y="0"/>
                  </a:lnTo>
                  <a:lnTo>
                    <a:pt x="1644473" y="12699"/>
                  </a:lnTo>
                  <a:close/>
                </a:path>
                <a:path w="2959735" h="2184400">
                  <a:moveTo>
                    <a:pt x="1226553" y="25399"/>
                  </a:moveTo>
                  <a:lnTo>
                    <a:pt x="1220244" y="25399"/>
                  </a:lnTo>
                  <a:lnTo>
                    <a:pt x="1217391" y="12699"/>
                  </a:lnTo>
                  <a:lnTo>
                    <a:pt x="1225601" y="12699"/>
                  </a:lnTo>
                  <a:lnTo>
                    <a:pt x="1226553" y="25399"/>
                  </a:lnTo>
                  <a:close/>
                </a:path>
                <a:path w="2959735" h="2184400">
                  <a:moveTo>
                    <a:pt x="1235107" y="25399"/>
                  </a:moveTo>
                  <a:lnTo>
                    <a:pt x="1228991" y="25399"/>
                  </a:lnTo>
                  <a:lnTo>
                    <a:pt x="1229583" y="12699"/>
                  </a:lnTo>
                  <a:lnTo>
                    <a:pt x="1233339" y="12699"/>
                  </a:lnTo>
                  <a:lnTo>
                    <a:pt x="1235107" y="25399"/>
                  </a:lnTo>
                  <a:close/>
                </a:path>
                <a:path w="2959735" h="2184400">
                  <a:moveTo>
                    <a:pt x="1250712" y="25399"/>
                  </a:moveTo>
                  <a:lnTo>
                    <a:pt x="1236001" y="25399"/>
                  </a:lnTo>
                  <a:lnTo>
                    <a:pt x="1236591" y="12699"/>
                  </a:lnTo>
                  <a:lnTo>
                    <a:pt x="1247259" y="12699"/>
                  </a:lnTo>
                  <a:lnTo>
                    <a:pt x="1252194" y="23092"/>
                  </a:lnTo>
                  <a:lnTo>
                    <a:pt x="1250712" y="25399"/>
                  </a:lnTo>
                  <a:close/>
                </a:path>
                <a:path w="2959735" h="2184400">
                  <a:moveTo>
                    <a:pt x="1254287" y="19831"/>
                  </a:moveTo>
                  <a:lnTo>
                    <a:pt x="1255565" y="12699"/>
                  </a:lnTo>
                  <a:lnTo>
                    <a:pt x="1258866" y="12699"/>
                  </a:lnTo>
                  <a:lnTo>
                    <a:pt x="1254287" y="19831"/>
                  </a:lnTo>
                  <a:close/>
                </a:path>
                <a:path w="2959735" h="2184400">
                  <a:moveTo>
                    <a:pt x="1299815" y="25399"/>
                  </a:moveTo>
                  <a:lnTo>
                    <a:pt x="1259389" y="25399"/>
                  </a:lnTo>
                  <a:lnTo>
                    <a:pt x="1259307" y="12699"/>
                  </a:lnTo>
                  <a:lnTo>
                    <a:pt x="1295767" y="12699"/>
                  </a:lnTo>
                  <a:lnTo>
                    <a:pt x="1299815" y="25399"/>
                  </a:lnTo>
                  <a:close/>
                </a:path>
                <a:path w="2959735" h="2184400">
                  <a:moveTo>
                    <a:pt x="1448732" y="25399"/>
                  </a:moveTo>
                  <a:lnTo>
                    <a:pt x="1304028" y="25399"/>
                  </a:lnTo>
                  <a:lnTo>
                    <a:pt x="1302010" y="12699"/>
                  </a:lnTo>
                  <a:lnTo>
                    <a:pt x="1446286" y="12699"/>
                  </a:lnTo>
                  <a:lnTo>
                    <a:pt x="1448732" y="25399"/>
                  </a:lnTo>
                  <a:close/>
                </a:path>
                <a:path w="2959735" h="2184400">
                  <a:moveTo>
                    <a:pt x="1584129" y="25399"/>
                  </a:moveTo>
                  <a:lnTo>
                    <a:pt x="1449755" y="25399"/>
                  </a:lnTo>
                  <a:lnTo>
                    <a:pt x="1453437" y="12699"/>
                  </a:lnTo>
                  <a:lnTo>
                    <a:pt x="1581381" y="12699"/>
                  </a:lnTo>
                  <a:lnTo>
                    <a:pt x="1584129" y="25399"/>
                  </a:lnTo>
                  <a:close/>
                </a:path>
                <a:path w="2959735" h="2184400">
                  <a:moveTo>
                    <a:pt x="1606517" y="25399"/>
                  </a:moveTo>
                  <a:lnTo>
                    <a:pt x="1600066" y="25399"/>
                  </a:lnTo>
                  <a:lnTo>
                    <a:pt x="1597462" y="12699"/>
                  </a:lnTo>
                  <a:lnTo>
                    <a:pt x="1604968" y="12699"/>
                  </a:lnTo>
                  <a:lnTo>
                    <a:pt x="1606517" y="25399"/>
                  </a:lnTo>
                  <a:close/>
                </a:path>
                <a:path w="2959735" h="2184400">
                  <a:moveTo>
                    <a:pt x="1630811" y="25399"/>
                  </a:moveTo>
                  <a:lnTo>
                    <a:pt x="1606517" y="25399"/>
                  </a:lnTo>
                  <a:lnTo>
                    <a:pt x="1609781" y="12699"/>
                  </a:lnTo>
                  <a:lnTo>
                    <a:pt x="1632244" y="12699"/>
                  </a:lnTo>
                  <a:lnTo>
                    <a:pt x="1630811" y="25399"/>
                  </a:lnTo>
                  <a:close/>
                </a:path>
                <a:path w="2959735" h="2184400">
                  <a:moveTo>
                    <a:pt x="1665684" y="25399"/>
                  </a:moveTo>
                  <a:lnTo>
                    <a:pt x="1637993" y="25399"/>
                  </a:lnTo>
                  <a:lnTo>
                    <a:pt x="1638728" y="12699"/>
                  </a:lnTo>
                  <a:lnTo>
                    <a:pt x="1660060" y="12699"/>
                  </a:lnTo>
                  <a:lnTo>
                    <a:pt x="1665684" y="25399"/>
                  </a:lnTo>
                  <a:close/>
                </a:path>
                <a:path w="2959735" h="2184400">
                  <a:moveTo>
                    <a:pt x="1672263" y="25399"/>
                  </a:moveTo>
                  <a:lnTo>
                    <a:pt x="1670923" y="12699"/>
                  </a:lnTo>
                  <a:lnTo>
                    <a:pt x="1674701" y="12699"/>
                  </a:lnTo>
                  <a:lnTo>
                    <a:pt x="1672263" y="25399"/>
                  </a:lnTo>
                  <a:close/>
                </a:path>
                <a:path w="2959735" h="2184400">
                  <a:moveTo>
                    <a:pt x="1689020" y="25399"/>
                  </a:moveTo>
                  <a:lnTo>
                    <a:pt x="1678871" y="25399"/>
                  </a:lnTo>
                  <a:lnTo>
                    <a:pt x="1674701" y="12699"/>
                  </a:lnTo>
                  <a:lnTo>
                    <a:pt x="1682518" y="12699"/>
                  </a:lnTo>
                  <a:lnTo>
                    <a:pt x="1689020" y="25399"/>
                  </a:lnTo>
                  <a:close/>
                </a:path>
                <a:path w="2959735" h="2184400">
                  <a:moveTo>
                    <a:pt x="1700056" y="25399"/>
                  </a:moveTo>
                  <a:lnTo>
                    <a:pt x="1689020" y="25399"/>
                  </a:lnTo>
                  <a:lnTo>
                    <a:pt x="1685140" y="12699"/>
                  </a:lnTo>
                  <a:lnTo>
                    <a:pt x="1700628" y="12699"/>
                  </a:lnTo>
                  <a:lnTo>
                    <a:pt x="1700056" y="25399"/>
                  </a:lnTo>
                  <a:close/>
                </a:path>
                <a:path w="2959735" h="2184400">
                  <a:moveTo>
                    <a:pt x="1722964" y="25399"/>
                  </a:moveTo>
                  <a:lnTo>
                    <a:pt x="1700056" y="25399"/>
                  </a:lnTo>
                  <a:lnTo>
                    <a:pt x="1702947" y="12699"/>
                  </a:lnTo>
                  <a:lnTo>
                    <a:pt x="1724918" y="12699"/>
                  </a:lnTo>
                  <a:lnTo>
                    <a:pt x="1722964" y="25399"/>
                  </a:lnTo>
                  <a:close/>
                </a:path>
                <a:path w="2959735" h="2184400">
                  <a:moveTo>
                    <a:pt x="1755382" y="25399"/>
                  </a:moveTo>
                  <a:lnTo>
                    <a:pt x="1728354" y="25399"/>
                  </a:lnTo>
                  <a:lnTo>
                    <a:pt x="1724918" y="12699"/>
                  </a:lnTo>
                  <a:lnTo>
                    <a:pt x="1752459" y="12699"/>
                  </a:lnTo>
                  <a:lnTo>
                    <a:pt x="1755382" y="25399"/>
                  </a:lnTo>
                  <a:close/>
                </a:path>
                <a:path w="2959735" h="2184400">
                  <a:moveTo>
                    <a:pt x="1761936" y="25399"/>
                  </a:moveTo>
                  <a:lnTo>
                    <a:pt x="1757467" y="25399"/>
                  </a:lnTo>
                  <a:lnTo>
                    <a:pt x="1759915" y="12699"/>
                  </a:lnTo>
                  <a:lnTo>
                    <a:pt x="1761936" y="25399"/>
                  </a:lnTo>
                  <a:close/>
                </a:path>
                <a:path w="2959735" h="2184400">
                  <a:moveTo>
                    <a:pt x="1253289" y="25399"/>
                  </a:moveTo>
                  <a:lnTo>
                    <a:pt x="1252194" y="23092"/>
                  </a:lnTo>
                  <a:lnTo>
                    <a:pt x="1254287" y="19831"/>
                  </a:lnTo>
                  <a:lnTo>
                    <a:pt x="1253289" y="25399"/>
                  </a:lnTo>
                  <a:close/>
                </a:path>
                <a:path w="2959735" h="2184400">
                  <a:moveTo>
                    <a:pt x="1134636" y="38099"/>
                  </a:moveTo>
                  <a:lnTo>
                    <a:pt x="1118680" y="38099"/>
                  </a:lnTo>
                  <a:lnTo>
                    <a:pt x="1126096" y="25399"/>
                  </a:lnTo>
                  <a:lnTo>
                    <a:pt x="1134636" y="38099"/>
                  </a:lnTo>
                  <a:close/>
                </a:path>
                <a:path w="2959735" h="2184400">
                  <a:moveTo>
                    <a:pt x="1163427" y="38099"/>
                  </a:moveTo>
                  <a:lnTo>
                    <a:pt x="1134636" y="38099"/>
                  </a:lnTo>
                  <a:lnTo>
                    <a:pt x="1148618" y="25399"/>
                  </a:lnTo>
                  <a:lnTo>
                    <a:pt x="1162882" y="25399"/>
                  </a:lnTo>
                  <a:lnTo>
                    <a:pt x="1163427" y="38099"/>
                  </a:lnTo>
                  <a:close/>
                </a:path>
                <a:path w="2959735" h="2184400">
                  <a:moveTo>
                    <a:pt x="1214904" y="38099"/>
                  </a:moveTo>
                  <a:lnTo>
                    <a:pt x="1163427" y="38099"/>
                  </a:lnTo>
                  <a:lnTo>
                    <a:pt x="1166653" y="25399"/>
                  </a:lnTo>
                  <a:lnTo>
                    <a:pt x="1212660" y="25399"/>
                  </a:lnTo>
                  <a:lnTo>
                    <a:pt x="1214904" y="38099"/>
                  </a:lnTo>
                  <a:close/>
                </a:path>
                <a:path w="2959735" h="2184400">
                  <a:moveTo>
                    <a:pt x="1279390" y="38099"/>
                  </a:moveTo>
                  <a:lnTo>
                    <a:pt x="1228547" y="38099"/>
                  </a:lnTo>
                  <a:lnTo>
                    <a:pt x="1229595" y="25399"/>
                  </a:lnTo>
                  <a:lnTo>
                    <a:pt x="1280450" y="25399"/>
                  </a:lnTo>
                  <a:lnTo>
                    <a:pt x="1279390" y="38099"/>
                  </a:lnTo>
                  <a:close/>
                </a:path>
                <a:path w="2959735" h="2184400">
                  <a:moveTo>
                    <a:pt x="1728511" y="38099"/>
                  </a:moveTo>
                  <a:lnTo>
                    <a:pt x="1288025" y="38099"/>
                  </a:lnTo>
                  <a:lnTo>
                    <a:pt x="1290816" y="25399"/>
                  </a:lnTo>
                  <a:lnTo>
                    <a:pt x="1724194" y="25399"/>
                  </a:lnTo>
                  <a:lnTo>
                    <a:pt x="1728511" y="38099"/>
                  </a:lnTo>
                  <a:close/>
                </a:path>
                <a:path w="2959735" h="2184400">
                  <a:moveTo>
                    <a:pt x="1828836" y="38099"/>
                  </a:moveTo>
                  <a:lnTo>
                    <a:pt x="1728511" y="38099"/>
                  </a:lnTo>
                  <a:lnTo>
                    <a:pt x="1729778" y="25399"/>
                  </a:lnTo>
                  <a:lnTo>
                    <a:pt x="1823606" y="25399"/>
                  </a:lnTo>
                  <a:lnTo>
                    <a:pt x="1828836" y="38099"/>
                  </a:lnTo>
                  <a:close/>
                </a:path>
                <a:path w="2959735" h="2184400">
                  <a:moveTo>
                    <a:pt x="1836578" y="38099"/>
                  </a:moveTo>
                  <a:lnTo>
                    <a:pt x="1828836" y="38099"/>
                  </a:lnTo>
                  <a:lnTo>
                    <a:pt x="1835901" y="25399"/>
                  </a:lnTo>
                  <a:lnTo>
                    <a:pt x="1836578" y="38099"/>
                  </a:lnTo>
                  <a:close/>
                </a:path>
                <a:path w="2959735" h="2184400">
                  <a:moveTo>
                    <a:pt x="1841354" y="38099"/>
                  </a:moveTo>
                  <a:lnTo>
                    <a:pt x="1838460" y="38099"/>
                  </a:lnTo>
                  <a:lnTo>
                    <a:pt x="1840076" y="25399"/>
                  </a:lnTo>
                  <a:lnTo>
                    <a:pt x="1841354" y="38099"/>
                  </a:lnTo>
                  <a:close/>
                </a:path>
                <a:path w="2959735" h="2184400">
                  <a:moveTo>
                    <a:pt x="1053478" y="50799"/>
                  </a:moveTo>
                  <a:lnTo>
                    <a:pt x="1040925" y="50799"/>
                  </a:lnTo>
                  <a:lnTo>
                    <a:pt x="1046765" y="38099"/>
                  </a:lnTo>
                  <a:lnTo>
                    <a:pt x="1048405" y="38099"/>
                  </a:lnTo>
                  <a:lnTo>
                    <a:pt x="1053478" y="50799"/>
                  </a:lnTo>
                  <a:close/>
                </a:path>
                <a:path w="2959735" h="2184400">
                  <a:moveTo>
                    <a:pt x="1055651" y="50799"/>
                  </a:moveTo>
                  <a:lnTo>
                    <a:pt x="1053478" y="50799"/>
                  </a:lnTo>
                  <a:lnTo>
                    <a:pt x="1055760" y="38099"/>
                  </a:lnTo>
                  <a:lnTo>
                    <a:pt x="1057007" y="38099"/>
                  </a:lnTo>
                  <a:lnTo>
                    <a:pt x="1055651" y="50799"/>
                  </a:lnTo>
                  <a:close/>
                </a:path>
                <a:path w="2959735" h="2184400">
                  <a:moveTo>
                    <a:pt x="1061214" y="50799"/>
                  </a:moveTo>
                  <a:lnTo>
                    <a:pt x="1060571" y="50799"/>
                  </a:lnTo>
                  <a:lnTo>
                    <a:pt x="1059736" y="38099"/>
                  </a:lnTo>
                  <a:lnTo>
                    <a:pt x="1063874" y="38099"/>
                  </a:lnTo>
                  <a:lnTo>
                    <a:pt x="1061214" y="50799"/>
                  </a:lnTo>
                  <a:close/>
                </a:path>
                <a:path w="2959735" h="2184400">
                  <a:moveTo>
                    <a:pt x="1082057" y="50799"/>
                  </a:moveTo>
                  <a:lnTo>
                    <a:pt x="1074967" y="50799"/>
                  </a:lnTo>
                  <a:lnTo>
                    <a:pt x="1080144" y="38099"/>
                  </a:lnTo>
                  <a:lnTo>
                    <a:pt x="1083448" y="38099"/>
                  </a:lnTo>
                  <a:lnTo>
                    <a:pt x="1082057" y="50799"/>
                  </a:lnTo>
                  <a:close/>
                </a:path>
                <a:path w="2959735" h="2184400">
                  <a:moveTo>
                    <a:pt x="1107304" y="50799"/>
                  </a:moveTo>
                  <a:lnTo>
                    <a:pt x="1084002" y="50799"/>
                  </a:lnTo>
                  <a:lnTo>
                    <a:pt x="1084417" y="38099"/>
                  </a:lnTo>
                  <a:lnTo>
                    <a:pt x="1084826" y="38099"/>
                  </a:lnTo>
                  <a:lnTo>
                    <a:pt x="1107304" y="50799"/>
                  </a:lnTo>
                  <a:close/>
                </a:path>
                <a:path w="2959735" h="2184400">
                  <a:moveTo>
                    <a:pt x="1137090" y="50799"/>
                  </a:moveTo>
                  <a:lnTo>
                    <a:pt x="1107304" y="50799"/>
                  </a:lnTo>
                  <a:lnTo>
                    <a:pt x="1108493" y="38099"/>
                  </a:lnTo>
                  <a:lnTo>
                    <a:pt x="1133367" y="38099"/>
                  </a:lnTo>
                  <a:lnTo>
                    <a:pt x="1137090" y="50799"/>
                  </a:lnTo>
                  <a:close/>
                </a:path>
                <a:path w="2959735" h="2184400">
                  <a:moveTo>
                    <a:pt x="1439386" y="50799"/>
                  </a:moveTo>
                  <a:lnTo>
                    <a:pt x="1144001" y="50799"/>
                  </a:lnTo>
                  <a:lnTo>
                    <a:pt x="1144173" y="38099"/>
                  </a:lnTo>
                  <a:lnTo>
                    <a:pt x="1441623" y="38099"/>
                  </a:lnTo>
                  <a:lnTo>
                    <a:pt x="1439386" y="50799"/>
                  </a:lnTo>
                  <a:close/>
                </a:path>
                <a:path w="2959735" h="2184400">
                  <a:moveTo>
                    <a:pt x="1452416" y="38803"/>
                  </a:moveTo>
                  <a:lnTo>
                    <a:pt x="1452588" y="38099"/>
                  </a:lnTo>
                  <a:lnTo>
                    <a:pt x="1452520" y="38644"/>
                  </a:lnTo>
                  <a:lnTo>
                    <a:pt x="1452416" y="38803"/>
                  </a:lnTo>
                  <a:close/>
                </a:path>
                <a:path w="2959735" h="2184400">
                  <a:moveTo>
                    <a:pt x="1456239" y="50799"/>
                  </a:moveTo>
                  <a:lnTo>
                    <a:pt x="1451002" y="50799"/>
                  </a:lnTo>
                  <a:lnTo>
                    <a:pt x="1452520" y="38644"/>
                  </a:lnTo>
                  <a:lnTo>
                    <a:pt x="1452874" y="38099"/>
                  </a:lnTo>
                  <a:lnTo>
                    <a:pt x="1458920" y="38099"/>
                  </a:lnTo>
                  <a:lnTo>
                    <a:pt x="1456239" y="50799"/>
                  </a:lnTo>
                  <a:close/>
                </a:path>
                <a:path w="2959735" h="2184400">
                  <a:moveTo>
                    <a:pt x="1915659" y="50799"/>
                  </a:moveTo>
                  <a:lnTo>
                    <a:pt x="1467221" y="50799"/>
                  </a:lnTo>
                  <a:lnTo>
                    <a:pt x="1470794" y="38099"/>
                  </a:lnTo>
                  <a:lnTo>
                    <a:pt x="1909126" y="38099"/>
                  </a:lnTo>
                  <a:lnTo>
                    <a:pt x="1915659" y="50799"/>
                  </a:lnTo>
                  <a:close/>
                </a:path>
                <a:path w="2959735" h="2184400">
                  <a:moveTo>
                    <a:pt x="1451002" y="50799"/>
                  </a:moveTo>
                  <a:lnTo>
                    <a:pt x="1449489" y="50799"/>
                  </a:lnTo>
                  <a:lnTo>
                    <a:pt x="1452416" y="38803"/>
                  </a:lnTo>
                  <a:lnTo>
                    <a:pt x="1452520" y="38644"/>
                  </a:lnTo>
                  <a:lnTo>
                    <a:pt x="1451002" y="50799"/>
                  </a:lnTo>
                  <a:close/>
                </a:path>
                <a:path w="2959735" h="2184400">
                  <a:moveTo>
                    <a:pt x="1449489" y="50799"/>
                  </a:moveTo>
                  <a:lnTo>
                    <a:pt x="1444610" y="50799"/>
                  </a:lnTo>
                  <a:lnTo>
                    <a:pt x="1452416" y="38803"/>
                  </a:lnTo>
                  <a:lnTo>
                    <a:pt x="1449489" y="50799"/>
                  </a:lnTo>
                  <a:close/>
                </a:path>
                <a:path w="2959735" h="2184400">
                  <a:moveTo>
                    <a:pt x="1001040" y="63499"/>
                  </a:moveTo>
                  <a:lnTo>
                    <a:pt x="993608" y="63499"/>
                  </a:lnTo>
                  <a:lnTo>
                    <a:pt x="1001500" y="50799"/>
                  </a:lnTo>
                  <a:lnTo>
                    <a:pt x="1001040" y="63499"/>
                  </a:lnTo>
                  <a:close/>
                </a:path>
                <a:path w="2959735" h="2184400">
                  <a:moveTo>
                    <a:pt x="1019610" y="63499"/>
                  </a:moveTo>
                  <a:lnTo>
                    <a:pt x="1003990" y="63499"/>
                  </a:lnTo>
                  <a:lnTo>
                    <a:pt x="1009788" y="50799"/>
                  </a:lnTo>
                  <a:lnTo>
                    <a:pt x="1020319" y="50799"/>
                  </a:lnTo>
                  <a:lnTo>
                    <a:pt x="1019610" y="63499"/>
                  </a:lnTo>
                  <a:close/>
                </a:path>
                <a:path w="2959735" h="2184400">
                  <a:moveTo>
                    <a:pt x="1062270" y="63499"/>
                  </a:moveTo>
                  <a:lnTo>
                    <a:pt x="1035680" y="63499"/>
                  </a:lnTo>
                  <a:lnTo>
                    <a:pt x="1038569" y="50799"/>
                  </a:lnTo>
                  <a:lnTo>
                    <a:pt x="1061275" y="50799"/>
                  </a:lnTo>
                  <a:lnTo>
                    <a:pt x="1062270" y="63499"/>
                  </a:lnTo>
                  <a:close/>
                </a:path>
                <a:path w="2959735" h="2184400">
                  <a:moveTo>
                    <a:pt x="1347319" y="63499"/>
                  </a:moveTo>
                  <a:lnTo>
                    <a:pt x="1070574" y="63499"/>
                  </a:lnTo>
                  <a:lnTo>
                    <a:pt x="1077644" y="50799"/>
                  </a:lnTo>
                  <a:lnTo>
                    <a:pt x="1349168" y="50799"/>
                  </a:lnTo>
                  <a:lnTo>
                    <a:pt x="1347319" y="63499"/>
                  </a:lnTo>
                  <a:close/>
                </a:path>
                <a:path w="2959735" h="2184400">
                  <a:moveTo>
                    <a:pt x="1407373" y="63499"/>
                  </a:moveTo>
                  <a:lnTo>
                    <a:pt x="1362404" y="63499"/>
                  </a:lnTo>
                  <a:lnTo>
                    <a:pt x="1363290" y="50799"/>
                  </a:lnTo>
                  <a:lnTo>
                    <a:pt x="1404099" y="50799"/>
                  </a:lnTo>
                  <a:lnTo>
                    <a:pt x="1407373" y="63499"/>
                  </a:lnTo>
                  <a:close/>
                </a:path>
                <a:path w="2959735" h="2184400">
                  <a:moveTo>
                    <a:pt x="1409713" y="60619"/>
                  </a:moveTo>
                  <a:lnTo>
                    <a:pt x="1404099" y="50799"/>
                  </a:lnTo>
                  <a:lnTo>
                    <a:pt x="1408006" y="50799"/>
                  </a:lnTo>
                  <a:lnTo>
                    <a:pt x="1409713" y="60619"/>
                  </a:lnTo>
                  <a:close/>
                </a:path>
                <a:path w="2959735" h="2184400">
                  <a:moveTo>
                    <a:pt x="1415092" y="63499"/>
                  </a:moveTo>
                  <a:lnTo>
                    <a:pt x="1414401" y="63499"/>
                  </a:lnTo>
                  <a:lnTo>
                    <a:pt x="1417229" y="50799"/>
                  </a:lnTo>
                  <a:lnTo>
                    <a:pt x="1415092" y="63499"/>
                  </a:lnTo>
                  <a:close/>
                </a:path>
                <a:path w="2959735" h="2184400">
                  <a:moveTo>
                    <a:pt x="1439563" y="63499"/>
                  </a:moveTo>
                  <a:lnTo>
                    <a:pt x="1425912" y="63499"/>
                  </a:lnTo>
                  <a:lnTo>
                    <a:pt x="1424441" y="50799"/>
                  </a:lnTo>
                  <a:lnTo>
                    <a:pt x="1436065" y="50799"/>
                  </a:lnTo>
                  <a:lnTo>
                    <a:pt x="1439563" y="63499"/>
                  </a:lnTo>
                  <a:close/>
                </a:path>
                <a:path w="2959735" h="2184400">
                  <a:moveTo>
                    <a:pt x="1505872" y="63499"/>
                  </a:moveTo>
                  <a:lnTo>
                    <a:pt x="1444962" y="63499"/>
                  </a:lnTo>
                  <a:lnTo>
                    <a:pt x="1447207" y="50799"/>
                  </a:lnTo>
                  <a:lnTo>
                    <a:pt x="1514902" y="50799"/>
                  </a:lnTo>
                  <a:lnTo>
                    <a:pt x="1505872" y="63499"/>
                  </a:lnTo>
                  <a:close/>
                </a:path>
                <a:path w="2959735" h="2184400">
                  <a:moveTo>
                    <a:pt x="1557451" y="63499"/>
                  </a:moveTo>
                  <a:lnTo>
                    <a:pt x="1519013" y="63499"/>
                  </a:lnTo>
                  <a:lnTo>
                    <a:pt x="1514902" y="50799"/>
                  </a:lnTo>
                  <a:lnTo>
                    <a:pt x="1554122" y="50799"/>
                  </a:lnTo>
                  <a:lnTo>
                    <a:pt x="1557451" y="63499"/>
                  </a:lnTo>
                  <a:close/>
                </a:path>
                <a:path w="2959735" h="2184400">
                  <a:moveTo>
                    <a:pt x="1558203" y="63499"/>
                  </a:moveTo>
                  <a:lnTo>
                    <a:pt x="1558660" y="50799"/>
                  </a:lnTo>
                  <a:lnTo>
                    <a:pt x="1574492" y="50799"/>
                  </a:lnTo>
                  <a:lnTo>
                    <a:pt x="1558203" y="63499"/>
                  </a:lnTo>
                  <a:close/>
                </a:path>
                <a:path w="2959735" h="2184400">
                  <a:moveTo>
                    <a:pt x="1584300" y="63499"/>
                  </a:moveTo>
                  <a:lnTo>
                    <a:pt x="1561836" y="63499"/>
                  </a:lnTo>
                  <a:lnTo>
                    <a:pt x="1574492" y="50799"/>
                  </a:lnTo>
                  <a:lnTo>
                    <a:pt x="1591435" y="50799"/>
                  </a:lnTo>
                  <a:lnTo>
                    <a:pt x="1584300" y="63499"/>
                  </a:lnTo>
                  <a:close/>
                </a:path>
                <a:path w="2959735" h="2184400">
                  <a:moveTo>
                    <a:pt x="1756170" y="63499"/>
                  </a:moveTo>
                  <a:lnTo>
                    <a:pt x="1599331" y="63499"/>
                  </a:lnTo>
                  <a:lnTo>
                    <a:pt x="1601646" y="50799"/>
                  </a:lnTo>
                  <a:lnTo>
                    <a:pt x="1753761" y="50799"/>
                  </a:lnTo>
                  <a:lnTo>
                    <a:pt x="1756170" y="63499"/>
                  </a:lnTo>
                  <a:close/>
                </a:path>
                <a:path w="2959735" h="2184400">
                  <a:moveTo>
                    <a:pt x="1855671" y="63499"/>
                  </a:moveTo>
                  <a:lnTo>
                    <a:pt x="1756170" y="63499"/>
                  </a:lnTo>
                  <a:lnTo>
                    <a:pt x="1766077" y="50799"/>
                  </a:lnTo>
                  <a:lnTo>
                    <a:pt x="1848125" y="50799"/>
                  </a:lnTo>
                  <a:lnTo>
                    <a:pt x="1855671" y="63499"/>
                  </a:lnTo>
                  <a:close/>
                </a:path>
                <a:path w="2959735" h="2184400">
                  <a:moveTo>
                    <a:pt x="1959214" y="63499"/>
                  </a:moveTo>
                  <a:lnTo>
                    <a:pt x="1855671" y="63499"/>
                  </a:lnTo>
                  <a:lnTo>
                    <a:pt x="1855023" y="50799"/>
                  </a:lnTo>
                  <a:lnTo>
                    <a:pt x="1953900" y="50799"/>
                  </a:lnTo>
                  <a:lnTo>
                    <a:pt x="1959214" y="63499"/>
                  </a:lnTo>
                  <a:close/>
                </a:path>
                <a:path w="2959735" h="2184400">
                  <a:moveTo>
                    <a:pt x="1970904" y="63499"/>
                  </a:moveTo>
                  <a:lnTo>
                    <a:pt x="1965200" y="63499"/>
                  </a:lnTo>
                  <a:lnTo>
                    <a:pt x="1966021" y="50799"/>
                  </a:lnTo>
                  <a:lnTo>
                    <a:pt x="1970904" y="63499"/>
                  </a:lnTo>
                  <a:close/>
                </a:path>
                <a:path w="2959735" h="2184400">
                  <a:moveTo>
                    <a:pt x="1411359" y="63499"/>
                  </a:moveTo>
                  <a:lnTo>
                    <a:pt x="1410213" y="63499"/>
                  </a:lnTo>
                  <a:lnTo>
                    <a:pt x="1409713" y="60619"/>
                  </a:lnTo>
                  <a:lnTo>
                    <a:pt x="1411359" y="63499"/>
                  </a:lnTo>
                  <a:close/>
                </a:path>
                <a:path w="2959735" h="2184400">
                  <a:moveTo>
                    <a:pt x="957644" y="76199"/>
                  </a:moveTo>
                  <a:lnTo>
                    <a:pt x="943239" y="76199"/>
                  </a:lnTo>
                  <a:lnTo>
                    <a:pt x="947120" y="63499"/>
                  </a:lnTo>
                  <a:lnTo>
                    <a:pt x="964039" y="63499"/>
                  </a:lnTo>
                  <a:lnTo>
                    <a:pt x="957644" y="76199"/>
                  </a:lnTo>
                  <a:close/>
                </a:path>
                <a:path w="2959735" h="2184400">
                  <a:moveTo>
                    <a:pt x="975850" y="69052"/>
                  </a:moveTo>
                  <a:lnTo>
                    <a:pt x="972917" y="63499"/>
                  </a:lnTo>
                  <a:lnTo>
                    <a:pt x="975587" y="63499"/>
                  </a:lnTo>
                  <a:lnTo>
                    <a:pt x="975850" y="69052"/>
                  </a:lnTo>
                  <a:close/>
                </a:path>
                <a:path w="2959735" h="2184400">
                  <a:moveTo>
                    <a:pt x="1219219" y="76199"/>
                  </a:moveTo>
                  <a:lnTo>
                    <a:pt x="979624" y="76199"/>
                  </a:lnTo>
                  <a:lnTo>
                    <a:pt x="979510" y="75984"/>
                  </a:lnTo>
                  <a:lnTo>
                    <a:pt x="982437" y="63499"/>
                  </a:lnTo>
                  <a:lnTo>
                    <a:pt x="1215197" y="63499"/>
                  </a:lnTo>
                  <a:lnTo>
                    <a:pt x="1219219" y="76199"/>
                  </a:lnTo>
                  <a:close/>
                </a:path>
                <a:path w="2959735" h="2184400">
                  <a:moveTo>
                    <a:pt x="1242709" y="76199"/>
                  </a:moveTo>
                  <a:lnTo>
                    <a:pt x="1226919" y="76199"/>
                  </a:lnTo>
                  <a:lnTo>
                    <a:pt x="1238487" y="63499"/>
                  </a:lnTo>
                  <a:lnTo>
                    <a:pt x="1238678" y="63499"/>
                  </a:lnTo>
                  <a:lnTo>
                    <a:pt x="1242709" y="76199"/>
                  </a:lnTo>
                  <a:close/>
                </a:path>
                <a:path w="2959735" h="2184400">
                  <a:moveTo>
                    <a:pt x="1246947" y="76199"/>
                  </a:moveTo>
                  <a:lnTo>
                    <a:pt x="1242709" y="76199"/>
                  </a:lnTo>
                  <a:lnTo>
                    <a:pt x="1248019" y="63499"/>
                  </a:lnTo>
                  <a:lnTo>
                    <a:pt x="1248292" y="63499"/>
                  </a:lnTo>
                  <a:lnTo>
                    <a:pt x="1250036" y="73093"/>
                  </a:lnTo>
                  <a:lnTo>
                    <a:pt x="1246947" y="76199"/>
                  </a:lnTo>
                  <a:close/>
                </a:path>
                <a:path w="2959735" h="2184400">
                  <a:moveTo>
                    <a:pt x="1294288" y="76199"/>
                  </a:moveTo>
                  <a:lnTo>
                    <a:pt x="1250600" y="76199"/>
                  </a:lnTo>
                  <a:lnTo>
                    <a:pt x="1250036" y="73093"/>
                  </a:lnTo>
                  <a:lnTo>
                    <a:pt x="1259573" y="63499"/>
                  </a:lnTo>
                  <a:lnTo>
                    <a:pt x="1293775" y="63499"/>
                  </a:lnTo>
                  <a:lnTo>
                    <a:pt x="1294288" y="76199"/>
                  </a:lnTo>
                  <a:close/>
                </a:path>
                <a:path w="2959735" h="2184400">
                  <a:moveTo>
                    <a:pt x="1310513" y="76199"/>
                  </a:moveTo>
                  <a:lnTo>
                    <a:pt x="1294288" y="76199"/>
                  </a:lnTo>
                  <a:lnTo>
                    <a:pt x="1298846" y="63499"/>
                  </a:lnTo>
                  <a:lnTo>
                    <a:pt x="1309766" y="63499"/>
                  </a:lnTo>
                  <a:lnTo>
                    <a:pt x="1310996" y="75110"/>
                  </a:lnTo>
                  <a:lnTo>
                    <a:pt x="1310513" y="76199"/>
                  </a:lnTo>
                  <a:close/>
                </a:path>
                <a:path w="2959735" h="2184400">
                  <a:moveTo>
                    <a:pt x="1325179" y="76199"/>
                  </a:moveTo>
                  <a:lnTo>
                    <a:pt x="1311112" y="76199"/>
                  </a:lnTo>
                  <a:lnTo>
                    <a:pt x="1310996" y="75110"/>
                  </a:lnTo>
                  <a:lnTo>
                    <a:pt x="1316148" y="63499"/>
                  </a:lnTo>
                  <a:lnTo>
                    <a:pt x="1327455" y="63499"/>
                  </a:lnTo>
                  <a:lnTo>
                    <a:pt x="1325179" y="76199"/>
                  </a:lnTo>
                  <a:close/>
                </a:path>
                <a:path w="2959735" h="2184400">
                  <a:moveTo>
                    <a:pt x="1485587" y="76199"/>
                  </a:moveTo>
                  <a:lnTo>
                    <a:pt x="1336027" y="76199"/>
                  </a:lnTo>
                  <a:lnTo>
                    <a:pt x="1338466" y="63499"/>
                  </a:lnTo>
                  <a:lnTo>
                    <a:pt x="1487019" y="63499"/>
                  </a:lnTo>
                  <a:lnTo>
                    <a:pt x="1489613" y="65872"/>
                  </a:lnTo>
                  <a:lnTo>
                    <a:pt x="1485587" y="76199"/>
                  </a:lnTo>
                  <a:close/>
                </a:path>
                <a:path w="2959735" h="2184400">
                  <a:moveTo>
                    <a:pt x="1489613" y="65872"/>
                  </a:moveTo>
                  <a:lnTo>
                    <a:pt x="1487019" y="63499"/>
                  </a:lnTo>
                  <a:lnTo>
                    <a:pt x="1490537" y="63499"/>
                  </a:lnTo>
                  <a:lnTo>
                    <a:pt x="1489613" y="65872"/>
                  </a:lnTo>
                  <a:close/>
                </a:path>
                <a:path w="2959735" h="2184400">
                  <a:moveTo>
                    <a:pt x="1506705" y="76199"/>
                  </a:moveTo>
                  <a:lnTo>
                    <a:pt x="1500906" y="76199"/>
                  </a:lnTo>
                  <a:lnTo>
                    <a:pt x="1489613" y="65872"/>
                  </a:lnTo>
                  <a:lnTo>
                    <a:pt x="1490537" y="63499"/>
                  </a:lnTo>
                  <a:lnTo>
                    <a:pt x="1507895" y="63499"/>
                  </a:lnTo>
                  <a:lnTo>
                    <a:pt x="1506705" y="76199"/>
                  </a:lnTo>
                  <a:close/>
                </a:path>
                <a:path w="2959735" h="2184400">
                  <a:moveTo>
                    <a:pt x="1516853" y="76199"/>
                  </a:moveTo>
                  <a:lnTo>
                    <a:pt x="1506705" y="76199"/>
                  </a:lnTo>
                  <a:lnTo>
                    <a:pt x="1514262" y="63499"/>
                  </a:lnTo>
                  <a:lnTo>
                    <a:pt x="1516761" y="75110"/>
                  </a:lnTo>
                  <a:lnTo>
                    <a:pt x="1516853" y="76199"/>
                  </a:lnTo>
                  <a:close/>
                </a:path>
                <a:path w="2959735" h="2184400">
                  <a:moveTo>
                    <a:pt x="1558492" y="76199"/>
                  </a:moveTo>
                  <a:lnTo>
                    <a:pt x="1516995" y="76199"/>
                  </a:lnTo>
                  <a:lnTo>
                    <a:pt x="1516829" y="75426"/>
                  </a:lnTo>
                  <a:lnTo>
                    <a:pt x="1516453" y="63499"/>
                  </a:lnTo>
                  <a:lnTo>
                    <a:pt x="1555517" y="63499"/>
                  </a:lnTo>
                  <a:lnTo>
                    <a:pt x="1558492" y="76199"/>
                  </a:lnTo>
                  <a:close/>
                </a:path>
                <a:path w="2959735" h="2184400">
                  <a:moveTo>
                    <a:pt x="1566573" y="76199"/>
                  </a:moveTo>
                  <a:lnTo>
                    <a:pt x="1561342" y="76199"/>
                  </a:lnTo>
                  <a:lnTo>
                    <a:pt x="1560119" y="63499"/>
                  </a:lnTo>
                  <a:lnTo>
                    <a:pt x="1564461" y="63499"/>
                  </a:lnTo>
                  <a:lnTo>
                    <a:pt x="1566573" y="76199"/>
                  </a:lnTo>
                  <a:close/>
                </a:path>
                <a:path w="2959735" h="2184400">
                  <a:moveTo>
                    <a:pt x="1573083" y="76199"/>
                  </a:moveTo>
                  <a:lnTo>
                    <a:pt x="1568964" y="63499"/>
                  </a:lnTo>
                  <a:lnTo>
                    <a:pt x="1571001" y="63499"/>
                  </a:lnTo>
                  <a:lnTo>
                    <a:pt x="1573083" y="76199"/>
                  </a:lnTo>
                  <a:close/>
                </a:path>
                <a:path w="2959735" h="2184400">
                  <a:moveTo>
                    <a:pt x="1577221" y="76199"/>
                  </a:moveTo>
                  <a:lnTo>
                    <a:pt x="1576403" y="76199"/>
                  </a:lnTo>
                  <a:lnTo>
                    <a:pt x="1571001" y="63499"/>
                  </a:lnTo>
                  <a:lnTo>
                    <a:pt x="1579797" y="63499"/>
                  </a:lnTo>
                  <a:lnTo>
                    <a:pt x="1577221" y="76199"/>
                  </a:lnTo>
                  <a:close/>
                </a:path>
                <a:path w="2959735" h="2184400">
                  <a:moveTo>
                    <a:pt x="1767169" y="76199"/>
                  </a:moveTo>
                  <a:lnTo>
                    <a:pt x="1585294" y="76199"/>
                  </a:lnTo>
                  <a:lnTo>
                    <a:pt x="1582677" y="63499"/>
                  </a:lnTo>
                  <a:lnTo>
                    <a:pt x="1757450" y="63499"/>
                  </a:lnTo>
                  <a:lnTo>
                    <a:pt x="1767169" y="76199"/>
                  </a:lnTo>
                  <a:close/>
                </a:path>
                <a:path w="2959735" h="2184400">
                  <a:moveTo>
                    <a:pt x="1881247" y="76199"/>
                  </a:moveTo>
                  <a:lnTo>
                    <a:pt x="1771252" y="76199"/>
                  </a:lnTo>
                  <a:lnTo>
                    <a:pt x="1768769" y="63499"/>
                  </a:lnTo>
                  <a:lnTo>
                    <a:pt x="1879213" y="63499"/>
                  </a:lnTo>
                  <a:lnTo>
                    <a:pt x="1881247" y="76199"/>
                  </a:lnTo>
                  <a:close/>
                </a:path>
                <a:path w="2959735" h="2184400">
                  <a:moveTo>
                    <a:pt x="2010429" y="76199"/>
                  </a:moveTo>
                  <a:lnTo>
                    <a:pt x="1883203" y="76199"/>
                  </a:lnTo>
                  <a:lnTo>
                    <a:pt x="1885693" y="63499"/>
                  </a:lnTo>
                  <a:lnTo>
                    <a:pt x="2002021" y="63499"/>
                  </a:lnTo>
                  <a:lnTo>
                    <a:pt x="2010429" y="76199"/>
                  </a:lnTo>
                  <a:close/>
                </a:path>
                <a:path w="2959735" h="2184400">
                  <a:moveTo>
                    <a:pt x="979460" y="76199"/>
                  </a:moveTo>
                  <a:lnTo>
                    <a:pt x="976187" y="76199"/>
                  </a:lnTo>
                  <a:lnTo>
                    <a:pt x="975850" y="69052"/>
                  </a:lnTo>
                  <a:lnTo>
                    <a:pt x="979510" y="75984"/>
                  </a:lnTo>
                  <a:lnTo>
                    <a:pt x="979460" y="76199"/>
                  </a:lnTo>
                  <a:close/>
                </a:path>
                <a:path w="2959735" h="2184400">
                  <a:moveTo>
                    <a:pt x="1250600" y="76199"/>
                  </a:moveTo>
                  <a:lnTo>
                    <a:pt x="1246947" y="76199"/>
                  </a:lnTo>
                  <a:lnTo>
                    <a:pt x="1250036" y="73093"/>
                  </a:lnTo>
                  <a:lnTo>
                    <a:pt x="1250600" y="76199"/>
                  </a:lnTo>
                  <a:close/>
                </a:path>
                <a:path w="2959735" h="2184400">
                  <a:moveTo>
                    <a:pt x="1311112" y="76199"/>
                  </a:moveTo>
                  <a:lnTo>
                    <a:pt x="1310513" y="76199"/>
                  </a:lnTo>
                  <a:lnTo>
                    <a:pt x="1310996" y="75110"/>
                  </a:lnTo>
                  <a:lnTo>
                    <a:pt x="1311112" y="76199"/>
                  </a:lnTo>
                  <a:close/>
                </a:path>
                <a:path w="2959735" h="2184400">
                  <a:moveTo>
                    <a:pt x="1516995" y="76199"/>
                  </a:moveTo>
                  <a:lnTo>
                    <a:pt x="1516853" y="76199"/>
                  </a:lnTo>
                  <a:lnTo>
                    <a:pt x="1516829" y="75426"/>
                  </a:lnTo>
                  <a:lnTo>
                    <a:pt x="1516995" y="76199"/>
                  </a:lnTo>
                  <a:close/>
                </a:path>
                <a:path w="2959735" h="2184400">
                  <a:moveTo>
                    <a:pt x="979624" y="76199"/>
                  </a:moveTo>
                  <a:lnTo>
                    <a:pt x="979460" y="76199"/>
                  </a:lnTo>
                  <a:lnTo>
                    <a:pt x="979510" y="75984"/>
                  </a:lnTo>
                  <a:lnTo>
                    <a:pt x="979624" y="76199"/>
                  </a:lnTo>
                  <a:close/>
                </a:path>
                <a:path w="2959735" h="2184400">
                  <a:moveTo>
                    <a:pt x="907268" y="88899"/>
                  </a:moveTo>
                  <a:lnTo>
                    <a:pt x="904939" y="88899"/>
                  </a:lnTo>
                  <a:lnTo>
                    <a:pt x="906065" y="76199"/>
                  </a:lnTo>
                  <a:lnTo>
                    <a:pt x="907268" y="88899"/>
                  </a:lnTo>
                  <a:close/>
                </a:path>
                <a:path w="2959735" h="2184400">
                  <a:moveTo>
                    <a:pt x="919621" y="88899"/>
                  </a:moveTo>
                  <a:lnTo>
                    <a:pt x="907268" y="88899"/>
                  </a:lnTo>
                  <a:lnTo>
                    <a:pt x="916376" y="76199"/>
                  </a:lnTo>
                  <a:lnTo>
                    <a:pt x="919621" y="88899"/>
                  </a:lnTo>
                  <a:close/>
                </a:path>
                <a:path w="2959735" h="2184400">
                  <a:moveTo>
                    <a:pt x="961325" y="88899"/>
                  </a:moveTo>
                  <a:lnTo>
                    <a:pt x="941284" y="88899"/>
                  </a:lnTo>
                  <a:lnTo>
                    <a:pt x="944619" y="76199"/>
                  </a:lnTo>
                  <a:lnTo>
                    <a:pt x="958074" y="76199"/>
                  </a:lnTo>
                  <a:lnTo>
                    <a:pt x="961325" y="88899"/>
                  </a:lnTo>
                  <a:close/>
                </a:path>
                <a:path w="2959735" h="2184400">
                  <a:moveTo>
                    <a:pt x="1088620" y="88899"/>
                  </a:moveTo>
                  <a:lnTo>
                    <a:pt x="967143" y="88899"/>
                  </a:lnTo>
                  <a:lnTo>
                    <a:pt x="960407" y="76199"/>
                  </a:lnTo>
                  <a:lnTo>
                    <a:pt x="1097148" y="76199"/>
                  </a:lnTo>
                  <a:lnTo>
                    <a:pt x="1088620" y="88899"/>
                  </a:lnTo>
                  <a:close/>
                </a:path>
                <a:path w="2959735" h="2184400">
                  <a:moveTo>
                    <a:pt x="1103993" y="88899"/>
                  </a:moveTo>
                  <a:lnTo>
                    <a:pt x="1098944" y="76199"/>
                  </a:lnTo>
                  <a:lnTo>
                    <a:pt x="1107936" y="76199"/>
                  </a:lnTo>
                  <a:lnTo>
                    <a:pt x="1103993" y="88899"/>
                  </a:lnTo>
                  <a:close/>
                </a:path>
                <a:path w="2959735" h="2184400">
                  <a:moveTo>
                    <a:pt x="1124244" y="88899"/>
                  </a:moveTo>
                  <a:lnTo>
                    <a:pt x="1116407" y="88899"/>
                  </a:lnTo>
                  <a:lnTo>
                    <a:pt x="1118244" y="76199"/>
                  </a:lnTo>
                  <a:lnTo>
                    <a:pt x="1132820" y="76199"/>
                  </a:lnTo>
                  <a:lnTo>
                    <a:pt x="1124244" y="88899"/>
                  </a:lnTo>
                  <a:close/>
                </a:path>
                <a:path w="2959735" h="2184400">
                  <a:moveTo>
                    <a:pt x="1155462" y="88899"/>
                  </a:moveTo>
                  <a:lnTo>
                    <a:pt x="1133165" y="88899"/>
                  </a:lnTo>
                  <a:lnTo>
                    <a:pt x="1132820" y="76199"/>
                  </a:lnTo>
                  <a:lnTo>
                    <a:pt x="1156126" y="76199"/>
                  </a:lnTo>
                  <a:lnTo>
                    <a:pt x="1155462" y="88899"/>
                  </a:lnTo>
                  <a:close/>
                </a:path>
                <a:path w="2959735" h="2184400">
                  <a:moveTo>
                    <a:pt x="1161280" y="88899"/>
                  </a:moveTo>
                  <a:lnTo>
                    <a:pt x="1158524" y="76199"/>
                  </a:lnTo>
                  <a:lnTo>
                    <a:pt x="1163538" y="76199"/>
                  </a:lnTo>
                  <a:lnTo>
                    <a:pt x="1161280" y="88899"/>
                  </a:lnTo>
                  <a:close/>
                </a:path>
                <a:path w="2959735" h="2184400">
                  <a:moveTo>
                    <a:pt x="1407854" y="88899"/>
                  </a:moveTo>
                  <a:lnTo>
                    <a:pt x="1163201" y="88899"/>
                  </a:lnTo>
                  <a:lnTo>
                    <a:pt x="1168143" y="76199"/>
                  </a:lnTo>
                  <a:lnTo>
                    <a:pt x="1405638" y="76199"/>
                  </a:lnTo>
                  <a:lnTo>
                    <a:pt x="1407854" y="88899"/>
                  </a:lnTo>
                  <a:close/>
                </a:path>
                <a:path w="2959735" h="2184400">
                  <a:moveTo>
                    <a:pt x="1459471" y="88899"/>
                  </a:moveTo>
                  <a:lnTo>
                    <a:pt x="1418528" y="88899"/>
                  </a:lnTo>
                  <a:lnTo>
                    <a:pt x="1414842" y="76199"/>
                  </a:lnTo>
                  <a:lnTo>
                    <a:pt x="1470033" y="76199"/>
                  </a:lnTo>
                  <a:lnTo>
                    <a:pt x="1459471" y="88899"/>
                  </a:lnTo>
                  <a:close/>
                </a:path>
                <a:path w="2959735" h="2184400">
                  <a:moveTo>
                    <a:pt x="1474754" y="88899"/>
                  </a:moveTo>
                  <a:lnTo>
                    <a:pt x="1469313" y="88899"/>
                  </a:lnTo>
                  <a:lnTo>
                    <a:pt x="1470033" y="76199"/>
                  </a:lnTo>
                  <a:lnTo>
                    <a:pt x="1480627" y="76199"/>
                  </a:lnTo>
                  <a:lnTo>
                    <a:pt x="1474754" y="88899"/>
                  </a:lnTo>
                  <a:close/>
                </a:path>
                <a:path w="2959735" h="2184400">
                  <a:moveTo>
                    <a:pt x="1522661" y="88899"/>
                  </a:moveTo>
                  <a:lnTo>
                    <a:pt x="1479474" y="88899"/>
                  </a:lnTo>
                  <a:lnTo>
                    <a:pt x="1480627" y="76199"/>
                  </a:lnTo>
                  <a:lnTo>
                    <a:pt x="1520424" y="76199"/>
                  </a:lnTo>
                  <a:lnTo>
                    <a:pt x="1522661" y="88899"/>
                  </a:lnTo>
                  <a:close/>
                </a:path>
                <a:path w="2959735" h="2184400">
                  <a:moveTo>
                    <a:pt x="1526225" y="88899"/>
                  </a:moveTo>
                  <a:lnTo>
                    <a:pt x="1524988" y="88899"/>
                  </a:lnTo>
                  <a:lnTo>
                    <a:pt x="1524056" y="76199"/>
                  </a:lnTo>
                  <a:lnTo>
                    <a:pt x="1528638" y="76199"/>
                  </a:lnTo>
                  <a:lnTo>
                    <a:pt x="1526225" y="88899"/>
                  </a:lnTo>
                  <a:close/>
                </a:path>
                <a:path w="2959735" h="2184400">
                  <a:moveTo>
                    <a:pt x="1561917" y="88899"/>
                  </a:moveTo>
                  <a:lnTo>
                    <a:pt x="1529951" y="88899"/>
                  </a:lnTo>
                  <a:lnTo>
                    <a:pt x="1528638" y="76199"/>
                  </a:lnTo>
                  <a:lnTo>
                    <a:pt x="1567080" y="76199"/>
                  </a:lnTo>
                  <a:lnTo>
                    <a:pt x="1561917" y="88899"/>
                  </a:lnTo>
                  <a:close/>
                </a:path>
                <a:path w="2959735" h="2184400">
                  <a:moveTo>
                    <a:pt x="1580219" y="88899"/>
                  </a:moveTo>
                  <a:lnTo>
                    <a:pt x="1569986" y="88899"/>
                  </a:lnTo>
                  <a:lnTo>
                    <a:pt x="1572366" y="76199"/>
                  </a:lnTo>
                  <a:lnTo>
                    <a:pt x="1580814" y="76199"/>
                  </a:lnTo>
                  <a:lnTo>
                    <a:pt x="1580219" y="88899"/>
                  </a:lnTo>
                  <a:close/>
                </a:path>
                <a:path w="2959735" h="2184400">
                  <a:moveTo>
                    <a:pt x="1613169" y="88899"/>
                  </a:moveTo>
                  <a:lnTo>
                    <a:pt x="1582282" y="88899"/>
                  </a:lnTo>
                  <a:lnTo>
                    <a:pt x="1581888" y="76199"/>
                  </a:lnTo>
                  <a:lnTo>
                    <a:pt x="1611288" y="76199"/>
                  </a:lnTo>
                  <a:lnTo>
                    <a:pt x="1613169" y="88899"/>
                  </a:lnTo>
                  <a:close/>
                </a:path>
                <a:path w="2959735" h="2184400">
                  <a:moveTo>
                    <a:pt x="1830651" y="88899"/>
                  </a:moveTo>
                  <a:lnTo>
                    <a:pt x="1620075" y="88899"/>
                  </a:lnTo>
                  <a:lnTo>
                    <a:pt x="1616338" y="76199"/>
                  </a:lnTo>
                  <a:lnTo>
                    <a:pt x="1823451" y="76199"/>
                  </a:lnTo>
                  <a:lnTo>
                    <a:pt x="1830651" y="88899"/>
                  </a:lnTo>
                  <a:close/>
                </a:path>
                <a:path w="2959735" h="2184400">
                  <a:moveTo>
                    <a:pt x="2038355" y="88899"/>
                  </a:moveTo>
                  <a:lnTo>
                    <a:pt x="1836668" y="88899"/>
                  </a:lnTo>
                  <a:lnTo>
                    <a:pt x="1823451" y="76199"/>
                  </a:lnTo>
                  <a:lnTo>
                    <a:pt x="2038396" y="76199"/>
                  </a:lnTo>
                  <a:lnTo>
                    <a:pt x="2038355" y="88899"/>
                  </a:lnTo>
                  <a:close/>
                </a:path>
                <a:path w="2959735" h="2184400">
                  <a:moveTo>
                    <a:pt x="2046161" y="88899"/>
                  </a:moveTo>
                  <a:lnTo>
                    <a:pt x="2043041" y="88899"/>
                  </a:lnTo>
                  <a:lnTo>
                    <a:pt x="2039122" y="76199"/>
                  </a:lnTo>
                  <a:lnTo>
                    <a:pt x="2041316" y="76199"/>
                  </a:lnTo>
                  <a:lnTo>
                    <a:pt x="2046161" y="88899"/>
                  </a:lnTo>
                  <a:close/>
                </a:path>
                <a:path w="2959735" h="2184400">
                  <a:moveTo>
                    <a:pt x="983769" y="114299"/>
                  </a:moveTo>
                  <a:lnTo>
                    <a:pt x="855759" y="114299"/>
                  </a:lnTo>
                  <a:lnTo>
                    <a:pt x="857588" y="101599"/>
                  </a:lnTo>
                  <a:lnTo>
                    <a:pt x="855252" y="88899"/>
                  </a:lnTo>
                  <a:lnTo>
                    <a:pt x="863742" y="101599"/>
                  </a:lnTo>
                  <a:lnTo>
                    <a:pt x="979915" y="101599"/>
                  </a:lnTo>
                  <a:lnTo>
                    <a:pt x="983769" y="114299"/>
                  </a:lnTo>
                  <a:close/>
                </a:path>
                <a:path w="2959735" h="2184400">
                  <a:moveTo>
                    <a:pt x="888691" y="101599"/>
                  </a:moveTo>
                  <a:lnTo>
                    <a:pt x="863742" y="101599"/>
                  </a:lnTo>
                  <a:lnTo>
                    <a:pt x="868799" y="88899"/>
                  </a:lnTo>
                  <a:lnTo>
                    <a:pt x="886818" y="88899"/>
                  </a:lnTo>
                  <a:lnTo>
                    <a:pt x="888691" y="101599"/>
                  </a:lnTo>
                  <a:close/>
                </a:path>
                <a:path w="2959735" h="2184400">
                  <a:moveTo>
                    <a:pt x="933935" y="101599"/>
                  </a:moveTo>
                  <a:lnTo>
                    <a:pt x="901147" y="101599"/>
                  </a:lnTo>
                  <a:lnTo>
                    <a:pt x="897327" y="88899"/>
                  </a:lnTo>
                  <a:lnTo>
                    <a:pt x="938939" y="88899"/>
                  </a:lnTo>
                  <a:lnTo>
                    <a:pt x="933935" y="101599"/>
                  </a:lnTo>
                  <a:close/>
                </a:path>
                <a:path w="2959735" h="2184400">
                  <a:moveTo>
                    <a:pt x="1081104" y="101599"/>
                  </a:moveTo>
                  <a:lnTo>
                    <a:pt x="938707" y="101599"/>
                  </a:lnTo>
                  <a:lnTo>
                    <a:pt x="942245" y="88899"/>
                  </a:lnTo>
                  <a:lnTo>
                    <a:pt x="1088394" y="88899"/>
                  </a:lnTo>
                  <a:lnTo>
                    <a:pt x="1081104" y="101599"/>
                  </a:lnTo>
                  <a:close/>
                </a:path>
                <a:path w="2959735" h="2184400">
                  <a:moveTo>
                    <a:pt x="1222218" y="101599"/>
                  </a:moveTo>
                  <a:lnTo>
                    <a:pt x="1095927" y="101599"/>
                  </a:lnTo>
                  <a:lnTo>
                    <a:pt x="1102151" y="88899"/>
                  </a:lnTo>
                  <a:lnTo>
                    <a:pt x="1230605" y="88899"/>
                  </a:lnTo>
                  <a:lnTo>
                    <a:pt x="1222218" y="101599"/>
                  </a:lnTo>
                  <a:close/>
                </a:path>
                <a:path w="2959735" h="2184400">
                  <a:moveTo>
                    <a:pt x="1261851" y="101599"/>
                  </a:moveTo>
                  <a:lnTo>
                    <a:pt x="1231589" y="101599"/>
                  </a:lnTo>
                  <a:lnTo>
                    <a:pt x="1230605" y="88899"/>
                  </a:lnTo>
                  <a:lnTo>
                    <a:pt x="1269874" y="88899"/>
                  </a:lnTo>
                  <a:lnTo>
                    <a:pt x="1261851" y="101599"/>
                  </a:lnTo>
                  <a:close/>
                </a:path>
                <a:path w="2959735" h="2184400">
                  <a:moveTo>
                    <a:pt x="1289715" y="99174"/>
                  </a:moveTo>
                  <a:lnTo>
                    <a:pt x="1287615" y="88899"/>
                  </a:lnTo>
                  <a:lnTo>
                    <a:pt x="1290812" y="88899"/>
                  </a:lnTo>
                  <a:lnTo>
                    <a:pt x="1290364" y="98354"/>
                  </a:lnTo>
                  <a:lnTo>
                    <a:pt x="1289715" y="99174"/>
                  </a:lnTo>
                  <a:close/>
                </a:path>
                <a:path w="2959735" h="2184400">
                  <a:moveTo>
                    <a:pt x="1305560" y="101599"/>
                  </a:moveTo>
                  <a:lnTo>
                    <a:pt x="1290210" y="101599"/>
                  </a:lnTo>
                  <a:lnTo>
                    <a:pt x="1290364" y="98354"/>
                  </a:lnTo>
                  <a:lnTo>
                    <a:pt x="1297848" y="88899"/>
                  </a:lnTo>
                  <a:lnTo>
                    <a:pt x="1308481" y="88899"/>
                  </a:lnTo>
                  <a:lnTo>
                    <a:pt x="1305560" y="101599"/>
                  </a:lnTo>
                  <a:close/>
                </a:path>
                <a:path w="2959735" h="2184400">
                  <a:moveTo>
                    <a:pt x="1388034" y="101599"/>
                  </a:moveTo>
                  <a:lnTo>
                    <a:pt x="1386218" y="101599"/>
                  </a:lnTo>
                  <a:lnTo>
                    <a:pt x="1388092" y="88899"/>
                  </a:lnTo>
                  <a:lnTo>
                    <a:pt x="1388034" y="101599"/>
                  </a:lnTo>
                  <a:close/>
                </a:path>
                <a:path w="2959735" h="2184400">
                  <a:moveTo>
                    <a:pt x="1388293" y="101215"/>
                  </a:moveTo>
                  <a:lnTo>
                    <a:pt x="1389190" y="88899"/>
                  </a:lnTo>
                  <a:lnTo>
                    <a:pt x="1390485" y="97963"/>
                  </a:lnTo>
                  <a:lnTo>
                    <a:pt x="1388293" y="101215"/>
                  </a:lnTo>
                  <a:close/>
                </a:path>
                <a:path w="2959735" h="2184400">
                  <a:moveTo>
                    <a:pt x="1392676" y="101599"/>
                  </a:moveTo>
                  <a:lnTo>
                    <a:pt x="1391004" y="101599"/>
                  </a:lnTo>
                  <a:lnTo>
                    <a:pt x="1390485" y="97963"/>
                  </a:lnTo>
                  <a:lnTo>
                    <a:pt x="1396593" y="88899"/>
                  </a:lnTo>
                  <a:lnTo>
                    <a:pt x="1392676" y="101599"/>
                  </a:lnTo>
                  <a:close/>
                </a:path>
                <a:path w="2959735" h="2184400">
                  <a:moveTo>
                    <a:pt x="1429868" y="101599"/>
                  </a:moveTo>
                  <a:lnTo>
                    <a:pt x="1426828" y="101599"/>
                  </a:lnTo>
                  <a:lnTo>
                    <a:pt x="1425121" y="88899"/>
                  </a:lnTo>
                  <a:lnTo>
                    <a:pt x="1432932" y="88899"/>
                  </a:lnTo>
                  <a:lnTo>
                    <a:pt x="1429868" y="101599"/>
                  </a:lnTo>
                  <a:close/>
                </a:path>
                <a:path w="2959735" h="2184400">
                  <a:moveTo>
                    <a:pt x="1435686" y="101599"/>
                  </a:moveTo>
                  <a:lnTo>
                    <a:pt x="1434709" y="101599"/>
                  </a:lnTo>
                  <a:lnTo>
                    <a:pt x="1432932" y="88899"/>
                  </a:lnTo>
                  <a:lnTo>
                    <a:pt x="1441430" y="88899"/>
                  </a:lnTo>
                  <a:lnTo>
                    <a:pt x="1435686" y="101599"/>
                  </a:lnTo>
                  <a:close/>
                </a:path>
                <a:path w="2959735" h="2184400">
                  <a:moveTo>
                    <a:pt x="1589414" y="101599"/>
                  </a:moveTo>
                  <a:lnTo>
                    <a:pt x="1586002" y="101599"/>
                  </a:lnTo>
                  <a:lnTo>
                    <a:pt x="1586488" y="88899"/>
                  </a:lnTo>
                  <a:lnTo>
                    <a:pt x="1591011" y="88899"/>
                  </a:lnTo>
                  <a:lnTo>
                    <a:pt x="1589414" y="101599"/>
                  </a:lnTo>
                  <a:close/>
                </a:path>
                <a:path w="2959735" h="2184400">
                  <a:moveTo>
                    <a:pt x="1599122" y="101599"/>
                  </a:moveTo>
                  <a:lnTo>
                    <a:pt x="1590743" y="101599"/>
                  </a:lnTo>
                  <a:lnTo>
                    <a:pt x="1591837" y="88899"/>
                  </a:lnTo>
                  <a:lnTo>
                    <a:pt x="1596782" y="88899"/>
                  </a:lnTo>
                  <a:lnTo>
                    <a:pt x="1599122" y="101599"/>
                  </a:lnTo>
                  <a:close/>
                </a:path>
                <a:path w="2959735" h="2184400">
                  <a:moveTo>
                    <a:pt x="1619304" y="101599"/>
                  </a:moveTo>
                  <a:lnTo>
                    <a:pt x="1600256" y="101599"/>
                  </a:lnTo>
                  <a:lnTo>
                    <a:pt x="1602330" y="88899"/>
                  </a:lnTo>
                  <a:lnTo>
                    <a:pt x="1621656" y="88899"/>
                  </a:lnTo>
                  <a:lnTo>
                    <a:pt x="1619304" y="101599"/>
                  </a:lnTo>
                  <a:close/>
                </a:path>
                <a:path w="2959735" h="2184400">
                  <a:moveTo>
                    <a:pt x="1672843" y="101599"/>
                  </a:moveTo>
                  <a:lnTo>
                    <a:pt x="1667314" y="101599"/>
                  </a:lnTo>
                  <a:lnTo>
                    <a:pt x="1664994" y="88899"/>
                  </a:lnTo>
                  <a:lnTo>
                    <a:pt x="1672864" y="88899"/>
                  </a:lnTo>
                  <a:lnTo>
                    <a:pt x="1672843" y="101599"/>
                  </a:lnTo>
                  <a:close/>
                </a:path>
                <a:path w="2959735" h="2184400">
                  <a:moveTo>
                    <a:pt x="1679129" y="101599"/>
                  </a:moveTo>
                  <a:lnTo>
                    <a:pt x="1673409" y="101599"/>
                  </a:lnTo>
                  <a:lnTo>
                    <a:pt x="1673587" y="88899"/>
                  </a:lnTo>
                  <a:lnTo>
                    <a:pt x="1678442" y="88899"/>
                  </a:lnTo>
                  <a:lnTo>
                    <a:pt x="1679129" y="101599"/>
                  </a:lnTo>
                  <a:close/>
                </a:path>
                <a:path w="2959735" h="2184400">
                  <a:moveTo>
                    <a:pt x="1680604" y="101599"/>
                  </a:moveTo>
                  <a:lnTo>
                    <a:pt x="1678442" y="88899"/>
                  </a:lnTo>
                  <a:lnTo>
                    <a:pt x="1680610" y="88899"/>
                  </a:lnTo>
                  <a:lnTo>
                    <a:pt x="1680604" y="101599"/>
                  </a:lnTo>
                  <a:close/>
                </a:path>
                <a:path w="2959735" h="2184400">
                  <a:moveTo>
                    <a:pt x="1689138" y="101599"/>
                  </a:moveTo>
                  <a:lnTo>
                    <a:pt x="1680610" y="88899"/>
                  </a:lnTo>
                  <a:lnTo>
                    <a:pt x="1694614" y="88899"/>
                  </a:lnTo>
                  <a:lnTo>
                    <a:pt x="1689138" y="101599"/>
                  </a:lnTo>
                  <a:close/>
                </a:path>
                <a:path w="2959735" h="2184400">
                  <a:moveTo>
                    <a:pt x="1703338" y="89847"/>
                  </a:moveTo>
                  <a:lnTo>
                    <a:pt x="1702980" y="88899"/>
                  </a:lnTo>
                  <a:lnTo>
                    <a:pt x="1703292" y="88899"/>
                  </a:lnTo>
                  <a:lnTo>
                    <a:pt x="1703338" y="89847"/>
                  </a:lnTo>
                  <a:close/>
                </a:path>
                <a:path w="2959735" h="2184400">
                  <a:moveTo>
                    <a:pt x="1730579" y="101599"/>
                  </a:moveTo>
                  <a:lnTo>
                    <a:pt x="1708927" y="101599"/>
                  </a:lnTo>
                  <a:lnTo>
                    <a:pt x="1712008" y="88899"/>
                  </a:lnTo>
                  <a:lnTo>
                    <a:pt x="1729352" y="88899"/>
                  </a:lnTo>
                  <a:lnTo>
                    <a:pt x="1730579" y="101599"/>
                  </a:lnTo>
                  <a:close/>
                </a:path>
                <a:path w="2959735" h="2184400">
                  <a:moveTo>
                    <a:pt x="1813485" y="101599"/>
                  </a:moveTo>
                  <a:lnTo>
                    <a:pt x="1740048" y="101599"/>
                  </a:lnTo>
                  <a:lnTo>
                    <a:pt x="1737590" y="88899"/>
                  </a:lnTo>
                  <a:lnTo>
                    <a:pt x="1810855" y="88899"/>
                  </a:lnTo>
                  <a:lnTo>
                    <a:pt x="1813405" y="99552"/>
                  </a:lnTo>
                  <a:lnTo>
                    <a:pt x="1813485" y="101599"/>
                  </a:lnTo>
                  <a:close/>
                </a:path>
                <a:path w="2959735" h="2184400">
                  <a:moveTo>
                    <a:pt x="1830371" y="101599"/>
                  </a:moveTo>
                  <a:lnTo>
                    <a:pt x="1813895" y="101599"/>
                  </a:lnTo>
                  <a:lnTo>
                    <a:pt x="1813405" y="99552"/>
                  </a:lnTo>
                  <a:lnTo>
                    <a:pt x="1812991" y="88899"/>
                  </a:lnTo>
                  <a:lnTo>
                    <a:pt x="1830194" y="88899"/>
                  </a:lnTo>
                  <a:lnTo>
                    <a:pt x="1830371" y="101599"/>
                  </a:lnTo>
                  <a:close/>
                </a:path>
                <a:path w="2959735" h="2184400">
                  <a:moveTo>
                    <a:pt x="2091259" y="101599"/>
                  </a:moveTo>
                  <a:lnTo>
                    <a:pt x="1830371" y="101599"/>
                  </a:lnTo>
                  <a:lnTo>
                    <a:pt x="1833105" y="88899"/>
                  </a:lnTo>
                  <a:lnTo>
                    <a:pt x="2082122" y="88899"/>
                  </a:lnTo>
                  <a:lnTo>
                    <a:pt x="2091259" y="101599"/>
                  </a:lnTo>
                  <a:close/>
                </a:path>
                <a:path w="2959735" h="2184400">
                  <a:moveTo>
                    <a:pt x="1707777" y="101599"/>
                  </a:moveTo>
                  <a:lnTo>
                    <a:pt x="1703907" y="101599"/>
                  </a:lnTo>
                  <a:lnTo>
                    <a:pt x="1703338" y="89847"/>
                  </a:lnTo>
                  <a:lnTo>
                    <a:pt x="1707777" y="101599"/>
                  </a:lnTo>
                  <a:close/>
                </a:path>
                <a:path w="2959735" h="2184400">
                  <a:moveTo>
                    <a:pt x="1290210" y="101599"/>
                  </a:moveTo>
                  <a:lnTo>
                    <a:pt x="1289715" y="99174"/>
                  </a:lnTo>
                  <a:lnTo>
                    <a:pt x="1290364" y="98354"/>
                  </a:lnTo>
                  <a:lnTo>
                    <a:pt x="1290210" y="101599"/>
                  </a:lnTo>
                  <a:close/>
                </a:path>
                <a:path w="2959735" h="2184400">
                  <a:moveTo>
                    <a:pt x="1290210" y="101599"/>
                  </a:moveTo>
                  <a:lnTo>
                    <a:pt x="1287795" y="101599"/>
                  </a:lnTo>
                  <a:lnTo>
                    <a:pt x="1289715" y="99174"/>
                  </a:lnTo>
                  <a:lnTo>
                    <a:pt x="1290210" y="101599"/>
                  </a:lnTo>
                  <a:close/>
                </a:path>
                <a:path w="2959735" h="2184400">
                  <a:moveTo>
                    <a:pt x="1813895" y="101599"/>
                  </a:moveTo>
                  <a:lnTo>
                    <a:pt x="1813485" y="101599"/>
                  </a:lnTo>
                  <a:lnTo>
                    <a:pt x="1813405" y="99552"/>
                  </a:lnTo>
                  <a:lnTo>
                    <a:pt x="1813895" y="101599"/>
                  </a:lnTo>
                  <a:close/>
                </a:path>
                <a:path w="2959735" h="2184400">
                  <a:moveTo>
                    <a:pt x="1388265" y="101599"/>
                  </a:moveTo>
                  <a:lnTo>
                    <a:pt x="1388034" y="101599"/>
                  </a:lnTo>
                  <a:lnTo>
                    <a:pt x="1388293" y="101215"/>
                  </a:lnTo>
                  <a:lnTo>
                    <a:pt x="1388265" y="101599"/>
                  </a:lnTo>
                  <a:close/>
                </a:path>
                <a:path w="2959735" h="2184400">
                  <a:moveTo>
                    <a:pt x="852208" y="114299"/>
                  </a:moveTo>
                  <a:lnTo>
                    <a:pt x="808402" y="114299"/>
                  </a:lnTo>
                  <a:lnTo>
                    <a:pt x="822368" y="101599"/>
                  </a:lnTo>
                  <a:lnTo>
                    <a:pt x="845321" y="101599"/>
                  </a:lnTo>
                  <a:lnTo>
                    <a:pt x="852208" y="114299"/>
                  </a:lnTo>
                  <a:close/>
                </a:path>
                <a:path w="2959735" h="2184400">
                  <a:moveTo>
                    <a:pt x="852208" y="114299"/>
                  </a:moveTo>
                  <a:lnTo>
                    <a:pt x="845321" y="101599"/>
                  </a:lnTo>
                  <a:lnTo>
                    <a:pt x="845802" y="101599"/>
                  </a:lnTo>
                  <a:lnTo>
                    <a:pt x="852208" y="114299"/>
                  </a:lnTo>
                  <a:close/>
                </a:path>
                <a:path w="2959735" h="2184400">
                  <a:moveTo>
                    <a:pt x="855759" y="114299"/>
                  </a:moveTo>
                  <a:lnTo>
                    <a:pt x="852208" y="114299"/>
                  </a:lnTo>
                  <a:lnTo>
                    <a:pt x="845802" y="101599"/>
                  </a:lnTo>
                  <a:lnTo>
                    <a:pt x="848260" y="101599"/>
                  </a:lnTo>
                  <a:lnTo>
                    <a:pt x="855759" y="114299"/>
                  </a:lnTo>
                  <a:close/>
                </a:path>
                <a:path w="2959735" h="2184400">
                  <a:moveTo>
                    <a:pt x="1010957" y="114299"/>
                  </a:moveTo>
                  <a:lnTo>
                    <a:pt x="994838" y="114299"/>
                  </a:lnTo>
                  <a:lnTo>
                    <a:pt x="994622" y="101599"/>
                  </a:lnTo>
                  <a:lnTo>
                    <a:pt x="1008637" y="101599"/>
                  </a:lnTo>
                  <a:lnTo>
                    <a:pt x="1010957" y="114299"/>
                  </a:lnTo>
                  <a:close/>
                </a:path>
                <a:path w="2959735" h="2184400">
                  <a:moveTo>
                    <a:pt x="1017275" y="114299"/>
                  </a:moveTo>
                  <a:lnTo>
                    <a:pt x="1012480" y="114299"/>
                  </a:lnTo>
                  <a:lnTo>
                    <a:pt x="1012473" y="101599"/>
                  </a:lnTo>
                  <a:lnTo>
                    <a:pt x="1016244" y="101599"/>
                  </a:lnTo>
                  <a:lnTo>
                    <a:pt x="1017275" y="114299"/>
                  </a:lnTo>
                  <a:close/>
                </a:path>
                <a:path w="2959735" h="2184400">
                  <a:moveTo>
                    <a:pt x="1019299" y="114299"/>
                  </a:moveTo>
                  <a:lnTo>
                    <a:pt x="1017275" y="114299"/>
                  </a:lnTo>
                  <a:lnTo>
                    <a:pt x="1019537" y="101599"/>
                  </a:lnTo>
                  <a:lnTo>
                    <a:pt x="1023351" y="101599"/>
                  </a:lnTo>
                  <a:lnTo>
                    <a:pt x="1019299" y="114299"/>
                  </a:lnTo>
                  <a:close/>
                </a:path>
                <a:path w="2959735" h="2184400">
                  <a:moveTo>
                    <a:pt x="1026107" y="114299"/>
                  </a:moveTo>
                  <a:lnTo>
                    <a:pt x="1024955" y="101599"/>
                  </a:lnTo>
                  <a:lnTo>
                    <a:pt x="1027866" y="101599"/>
                  </a:lnTo>
                  <a:lnTo>
                    <a:pt x="1026107" y="114299"/>
                  </a:lnTo>
                  <a:close/>
                </a:path>
                <a:path w="2959735" h="2184400">
                  <a:moveTo>
                    <a:pt x="1053752" y="114299"/>
                  </a:moveTo>
                  <a:lnTo>
                    <a:pt x="1037882" y="114299"/>
                  </a:lnTo>
                  <a:lnTo>
                    <a:pt x="1043649" y="101599"/>
                  </a:lnTo>
                  <a:lnTo>
                    <a:pt x="1053752" y="114299"/>
                  </a:lnTo>
                  <a:close/>
                </a:path>
                <a:path w="2959735" h="2184400">
                  <a:moveTo>
                    <a:pt x="1154699" y="114299"/>
                  </a:moveTo>
                  <a:lnTo>
                    <a:pt x="1053752" y="114299"/>
                  </a:lnTo>
                  <a:lnTo>
                    <a:pt x="1055964" y="101599"/>
                  </a:lnTo>
                  <a:lnTo>
                    <a:pt x="1151063" y="101599"/>
                  </a:lnTo>
                  <a:lnTo>
                    <a:pt x="1154699" y="114299"/>
                  </a:lnTo>
                  <a:close/>
                </a:path>
                <a:path w="2959735" h="2184400">
                  <a:moveTo>
                    <a:pt x="1162209" y="114299"/>
                  </a:moveTo>
                  <a:lnTo>
                    <a:pt x="1157951" y="114299"/>
                  </a:lnTo>
                  <a:lnTo>
                    <a:pt x="1151063" y="101599"/>
                  </a:lnTo>
                  <a:lnTo>
                    <a:pt x="1164750" y="101599"/>
                  </a:lnTo>
                  <a:lnTo>
                    <a:pt x="1162209" y="114299"/>
                  </a:lnTo>
                  <a:close/>
                </a:path>
                <a:path w="2959735" h="2184400">
                  <a:moveTo>
                    <a:pt x="1180778" y="114299"/>
                  </a:moveTo>
                  <a:lnTo>
                    <a:pt x="1168467" y="114299"/>
                  </a:lnTo>
                  <a:lnTo>
                    <a:pt x="1164750" y="101599"/>
                  </a:lnTo>
                  <a:lnTo>
                    <a:pt x="1191363" y="101599"/>
                  </a:lnTo>
                  <a:lnTo>
                    <a:pt x="1180778" y="114299"/>
                  </a:lnTo>
                  <a:close/>
                </a:path>
                <a:path w="2959735" h="2184400">
                  <a:moveTo>
                    <a:pt x="1213791" y="114299"/>
                  </a:moveTo>
                  <a:lnTo>
                    <a:pt x="1206567" y="114299"/>
                  </a:lnTo>
                  <a:lnTo>
                    <a:pt x="1211717" y="101599"/>
                  </a:lnTo>
                  <a:lnTo>
                    <a:pt x="1220599" y="101599"/>
                  </a:lnTo>
                  <a:lnTo>
                    <a:pt x="1213791" y="114299"/>
                  </a:lnTo>
                  <a:close/>
                </a:path>
                <a:path w="2959735" h="2184400">
                  <a:moveTo>
                    <a:pt x="1265195" y="114299"/>
                  </a:moveTo>
                  <a:lnTo>
                    <a:pt x="1263080" y="101599"/>
                  </a:lnTo>
                  <a:lnTo>
                    <a:pt x="1266345" y="101599"/>
                  </a:lnTo>
                  <a:lnTo>
                    <a:pt x="1265195" y="114299"/>
                  </a:lnTo>
                  <a:close/>
                </a:path>
                <a:path w="2959735" h="2184400">
                  <a:moveTo>
                    <a:pt x="1269948" y="114299"/>
                  </a:moveTo>
                  <a:lnTo>
                    <a:pt x="1268113" y="101599"/>
                  </a:lnTo>
                  <a:lnTo>
                    <a:pt x="1274432" y="101599"/>
                  </a:lnTo>
                  <a:lnTo>
                    <a:pt x="1269948" y="114299"/>
                  </a:lnTo>
                  <a:close/>
                </a:path>
                <a:path w="2959735" h="2184400">
                  <a:moveTo>
                    <a:pt x="1765264" y="114299"/>
                  </a:moveTo>
                  <a:lnTo>
                    <a:pt x="1762514" y="114299"/>
                  </a:lnTo>
                  <a:lnTo>
                    <a:pt x="1762094" y="101599"/>
                  </a:lnTo>
                  <a:lnTo>
                    <a:pt x="1765752" y="101599"/>
                  </a:lnTo>
                  <a:lnTo>
                    <a:pt x="1765264" y="114299"/>
                  </a:lnTo>
                  <a:close/>
                </a:path>
                <a:path w="2959735" h="2184400">
                  <a:moveTo>
                    <a:pt x="1785324" y="114299"/>
                  </a:moveTo>
                  <a:lnTo>
                    <a:pt x="1783574" y="114299"/>
                  </a:lnTo>
                  <a:lnTo>
                    <a:pt x="1780971" y="101599"/>
                  </a:lnTo>
                  <a:lnTo>
                    <a:pt x="1783849" y="101599"/>
                  </a:lnTo>
                  <a:lnTo>
                    <a:pt x="1785324" y="114299"/>
                  </a:lnTo>
                  <a:close/>
                </a:path>
                <a:path w="2959735" h="2184400">
                  <a:moveTo>
                    <a:pt x="1788722" y="114299"/>
                  </a:moveTo>
                  <a:lnTo>
                    <a:pt x="1783849" y="101599"/>
                  </a:lnTo>
                  <a:lnTo>
                    <a:pt x="1789186" y="101599"/>
                  </a:lnTo>
                  <a:lnTo>
                    <a:pt x="1788722" y="114299"/>
                  </a:lnTo>
                  <a:close/>
                </a:path>
                <a:path w="2959735" h="2184400">
                  <a:moveTo>
                    <a:pt x="1805062" y="114299"/>
                  </a:moveTo>
                  <a:lnTo>
                    <a:pt x="1800329" y="101599"/>
                  </a:lnTo>
                  <a:lnTo>
                    <a:pt x="1805299" y="101599"/>
                  </a:lnTo>
                  <a:lnTo>
                    <a:pt x="1805062" y="114299"/>
                  </a:lnTo>
                  <a:close/>
                </a:path>
                <a:path w="2959735" h="2184400">
                  <a:moveTo>
                    <a:pt x="1814166" y="114299"/>
                  </a:moveTo>
                  <a:lnTo>
                    <a:pt x="1811240" y="114299"/>
                  </a:lnTo>
                  <a:lnTo>
                    <a:pt x="1810370" y="101599"/>
                  </a:lnTo>
                  <a:lnTo>
                    <a:pt x="1813677" y="101599"/>
                  </a:lnTo>
                  <a:lnTo>
                    <a:pt x="1814166" y="114299"/>
                  </a:lnTo>
                  <a:close/>
                </a:path>
                <a:path w="2959735" h="2184400">
                  <a:moveTo>
                    <a:pt x="1888635" y="114299"/>
                  </a:moveTo>
                  <a:lnTo>
                    <a:pt x="1820830" y="114299"/>
                  </a:lnTo>
                  <a:lnTo>
                    <a:pt x="1817431" y="101599"/>
                  </a:lnTo>
                  <a:lnTo>
                    <a:pt x="1891462" y="101599"/>
                  </a:lnTo>
                  <a:lnTo>
                    <a:pt x="1888635" y="114299"/>
                  </a:lnTo>
                  <a:close/>
                </a:path>
                <a:path w="2959735" h="2184400">
                  <a:moveTo>
                    <a:pt x="1986481" y="114299"/>
                  </a:moveTo>
                  <a:lnTo>
                    <a:pt x="1922452" y="114299"/>
                  </a:lnTo>
                  <a:lnTo>
                    <a:pt x="1915475" y="101599"/>
                  </a:lnTo>
                  <a:lnTo>
                    <a:pt x="1984045" y="101599"/>
                  </a:lnTo>
                  <a:lnTo>
                    <a:pt x="1986481" y="114299"/>
                  </a:lnTo>
                  <a:close/>
                </a:path>
                <a:path w="2959735" h="2184400">
                  <a:moveTo>
                    <a:pt x="1995721" y="114299"/>
                  </a:moveTo>
                  <a:lnTo>
                    <a:pt x="1986481" y="114299"/>
                  </a:lnTo>
                  <a:lnTo>
                    <a:pt x="1992043" y="101599"/>
                  </a:lnTo>
                  <a:lnTo>
                    <a:pt x="1997402" y="101599"/>
                  </a:lnTo>
                  <a:lnTo>
                    <a:pt x="1995721" y="114299"/>
                  </a:lnTo>
                  <a:close/>
                </a:path>
                <a:path w="2959735" h="2184400">
                  <a:moveTo>
                    <a:pt x="2137015" y="114299"/>
                  </a:moveTo>
                  <a:lnTo>
                    <a:pt x="2007903" y="114299"/>
                  </a:lnTo>
                  <a:lnTo>
                    <a:pt x="2004001" y="101599"/>
                  </a:lnTo>
                  <a:lnTo>
                    <a:pt x="2128608" y="101599"/>
                  </a:lnTo>
                  <a:lnTo>
                    <a:pt x="2137015" y="114299"/>
                  </a:lnTo>
                  <a:close/>
                </a:path>
                <a:path w="2959735" h="2184400">
                  <a:moveTo>
                    <a:pt x="948171" y="126999"/>
                  </a:moveTo>
                  <a:lnTo>
                    <a:pt x="793725" y="126999"/>
                  </a:lnTo>
                  <a:lnTo>
                    <a:pt x="795261" y="114299"/>
                  </a:lnTo>
                  <a:lnTo>
                    <a:pt x="946693" y="114299"/>
                  </a:lnTo>
                  <a:lnTo>
                    <a:pt x="948171" y="126999"/>
                  </a:lnTo>
                  <a:close/>
                </a:path>
                <a:path w="2959735" h="2184400">
                  <a:moveTo>
                    <a:pt x="954101" y="115433"/>
                  </a:moveTo>
                  <a:lnTo>
                    <a:pt x="953678" y="114299"/>
                  </a:lnTo>
                  <a:lnTo>
                    <a:pt x="954682" y="114299"/>
                  </a:lnTo>
                  <a:lnTo>
                    <a:pt x="954101" y="115433"/>
                  </a:lnTo>
                  <a:close/>
                </a:path>
                <a:path w="2959735" h="2184400">
                  <a:moveTo>
                    <a:pt x="954197" y="115688"/>
                  </a:moveTo>
                  <a:lnTo>
                    <a:pt x="954101" y="115433"/>
                  </a:lnTo>
                  <a:lnTo>
                    <a:pt x="954682" y="114299"/>
                  </a:lnTo>
                  <a:lnTo>
                    <a:pt x="954197" y="115688"/>
                  </a:lnTo>
                  <a:close/>
                </a:path>
                <a:path w="2959735" h="2184400">
                  <a:moveTo>
                    <a:pt x="971848" y="126999"/>
                  </a:moveTo>
                  <a:lnTo>
                    <a:pt x="958426" y="126999"/>
                  </a:lnTo>
                  <a:lnTo>
                    <a:pt x="954197" y="115688"/>
                  </a:lnTo>
                  <a:lnTo>
                    <a:pt x="954682" y="114299"/>
                  </a:lnTo>
                  <a:lnTo>
                    <a:pt x="965913" y="114299"/>
                  </a:lnTo>
                  <a:lnTo>
                    <a:pt x="971848" y="126999"/>
                  </a:lnTo>
                  <a:close/>
                </a:path>
                <a:path w="2959735" h="2184400">
                  <a:moveTo>
                    <a:pt x="986459" y="126999"/>
                  </a:moveTo>
                  <a:lnTo>
                    <a:pt x="981839" y="126999"/>
                  </a:lnTo>
                  <a:lnTo>
                    <a:pt x="978983" y="114299"/>
                  </a:lnTo>
                  <a:lnTo>
                    <a:pt x="980221" y="114299"/>
                  </a:lnTo>
                  <a:lnTo>
                    <a:pt x="986459" y="126999"/>
                  </a:lnTo>
                  <a:close/>
                </a:path>
                <a:path w="2959735" h="2184400">
                  <a:moveTo>
                    <a:pt x="988255" y="120938"/>
                  </a:moveTo>
                  <a:lnTo>
                    <a:pt x="989923" y="114299"/>
                  </a:lnTo>
                  <a:lnTo>
                    <a:pt x="990221" y="114299"/>
                  </a:lnTo>
                  <a:lnTo>
                    <a:pt x="988255" y="120938"/>
                  </a:lnTo>
                  <a:close/>
                </a:path>
                <a:path w="2959735" h="2184400">
                  <a:moveTo>
                    <a:pt x="1016368" y="126999"/>
                  </a:moveTo>
                  <a:lnTo>
                    <a:pt x="997082" y="126999"/>
                  </a:lnTo>
                  <a:lnTo>
                    <a:pt x="996412" y="114299"/>
                  </a:lnTo>
                  <a:lnTo>
                    <a:pt x="1014253" y="114299"/>
                  </a:lnTo>
                  <a:lnTo>
                    <a:pt x="1016368" y="126999"/>
                  </a:lnTo>
                  <a:close/>
                </a:path>
                <a:path w="2959735" h="2184400">
                  <a:moveTo>
                    <a:pt x="1056539" y="126999"/>
                  </a:moveTo>
                  <a:lnTo>
                    <a:pt x="1016368" y="126999"/>
                  </a:lnTo>
                  <a:lnTo>
                    <a:pt x="1021094" y="114299"/>
                  </a:lnTo>
                  <a:lnTo>
                    <a:pt x="1056068" y="114299"/>
                  </a:lnTo>
                  <a:lnTo>
                    <a:pt x="1056539" y="126999"/>
                  </a:lnTo>
                  <a:close/>
                </a:path>
                <a:path w="2959735" h="2184400">
                  <a:moveTo>
                    <a:pt x="1073124" y="126999"/>
                  </a:moveTo>
                  <a:lnTo>
                    <a:pt x="1062482" y="126999"/>
                  </a:lnTo>
                  <a:lnTo>
                    <a:pt x="1056068" y="114299"/>
                  </a:lnTo>
                  <a:lnTo>
                    <a:pt x="1078025" y="114299"/>
                  </a:lnTo>
                  <a:lnTo>
                    <a:pt x="1073124" y="126999"/>
                  </a:lnTo>
                  <a:close/>
                </a:path>
                <a:path w="2959735" h="2184400">
                  <a:moveTo>
                    <a:pt x="1083719" y="126999"/>
                  </a:moveTo>
                  <a:lnTo>
                    <a:pt x="1081455" y="126999"/>
                  </a:lnTo>
                  <a:lnTo>
                    <a:pt x="1080554" y="114299"/>
                  </a:lnTo>
                  <a:lnTo>
                    <a:pt x="1097499" y="114299"/>
                  </a:lnTo>
                  <a:lnTo>
                    <a:pt x="1083719" y="126999"/>
                  </a:lnTo>
                  <a:close/>
                </a:path>
                <a:path w="2959735" h="2184400">
                  <a:moveTo>
                    <a:pt x="1096162" y="126999"/>
                  </a:moveTo>
                  <a:lnTo>
                    <a:pt x="1087595" y="126999"/>
                  </a:lnTo>
                  <a:lnTo>
                    <a:pt x="1097499" y="114299"/>
                  </a:lnTo>
                  <a:lnTo>
                    <a:pt x="1101382" y="114299"/>
                  </a:lnTo>
                  <a:lnTo>
                    <a:pt x="1096162" y="126999"/>
                  </a:lnTo>
                  <a:close/>
                </a:path>
                <a:path w="2959735" h="2184400">
                  <a:moveTo>
                    <a:pt x="1136207" y="126999"/>
                  </a:moveTo>
                  <a:lnTo>
                    <a:pt x="1131064" y="126999"/>
                  </a:lnTo>
                  <a:lnTo>
                    <a:pt x="1129288" y="114299"/>
                  </a:lnTo>
                  <a:lnTo>
                    <a:pt x="1136207" y="126999"/>
                  </a:lnTo>
                  <a:close/>
                </a:path>
                <a:path w="2959735" h="2184400">
                  <a:moveTo>
                    <a:pt x="1153057" y="126999"/>
                  </a:moveTo>
                  <a:lnTo>
                    <a:pt x="1141913" y="126999"/>
                  </a:lnTo>
                  <a:lnTo>
                    <a:pt x="1141855" y="114299"/>
                  </a:lnTo>
                  <a:lnTo>
                    <a:pt x="1151725" y="114299"/>
                  </a:lnTo>
                  <a:lnTo>
                    <a:pt x="1153057" y="126999"/>
                  </a:lnTo>
                  <a:close/>
                </a:path>
                <a:path w="2959735" h="2184400">
                  <a:moveTo>
                    <a:pt x="1163251" y="126999"/>
                  </a:moveTo>
                  <a:lnTo>
                    <a:pt x="1157082" y="126999"/>
                  </a:lnTo>
                  <a:lnTo>
                    <a:pt x="1158943" y="114299"/>
                  </a:lnTo>
                  <a:lnTo>
                    <a:pt x="1167376" y="114299"/>
                  </a:lnTo>
                  <a:lnTo>
                    <a:pt x="1163251" y="126999"/>
                  </a:lnTo>
                  <a:close/>
                </a:path>
                <a:path w="2959735" h="2184400">
                  <a:moveTo>
                    <a:pt x="1992211" y="126999"/>
                  </a:moveTo>
                  <a:lnTo>
                    <a:pt x="1897231" y="126999"/>
                  </a:lnTo>
                  <a:lnTo>
                    <a:pt x="1894961" y="114299"/>
                  </a:lnTo>
                  <a:lnTo>
                    <a:pt x="1995552" y="114299"/>
                  </a:lnTo>
                  <a:lnTo>
                    <a:pt x="1992211" y="126999"/>
                  </a:lnTo>
                  <a:close/>
                </a:path>
                <a:path w="2959735" h="2184400">
                  <a:moveTo>
                    <a:pt x="2158707" y="126999"/>
                  </a:moveTo>
                  <a:lnTo>
                    <a:pt x="1998070" y="126999"/>
                  </a:lnTo>
                  <a:lnTo>
                    <a:pt x="1995972" y="114299"/>
                  </a:lnTo>
                  <a:lnTo>
                    <a:pt x="2152443" y="114299"/>
                  </a:lnTo>
                  <a:lnTo>
                    <a:pt x="2158707" y="126999"/>
                  </a:lnTo>
                  <a:close/>
                </a:path>
                <a:path w="2959735" h="2184400">
                  <a:moveTo>
                    <a:pt x="2170611" y="126999"/>
                  </a:moveTo>
                  <a:lnTo>
                    <a:pt x="2158707" y="126999"/>
                  </a:lnTo>
                  <a:lnTo>
                    <a:pt x="2165510" y="114299"/>
                  </a:lnTo>
                  <a:lnTo>
                    <a:pt x="2170611" y="126999"/>
                  </a:lnTo>
                  <a:close/>
                </a:path>
                <a:path w="2959735" h="2184400">
                  <a:moveTo>
                    <a:pt x="950241" y="126999"/>
                  </a:moveTo>
                  <a:lnTo>
                    <a:pt x="948171" y="126999"/>
                  </a:lnTo>
                  <a:lnTo>
                    <a:pt x="954101" y="115433"/>
                  </a:lnTo>
                  <a:lnTo>
                    <a:pt x="954197" y="115688"/>
                  </a:lnTo>
                  <a:lnTo>
                    <a:pt x="950241" y="126999"/>
                  </a:lnTo>
                  <a:close/>
                </a:path>
                <a:path w="2959735" h="2184400">
                  <a:moveTo>
                    <a:pt x="986731" y="126999"/>
                  </a:moveTo>
                  <a:lnTo>
                    <a:pt x="986459" y="126999"/>
                  </a:lnTo>
                  <a:lnTo>
                    <a:pt x="988255" y="120938"/>
                  </a:lnTo>
                  <a:lnTo>
                    <a:pt x="986731" y="126999"/>
                  </a:lnTo>
                  <a:close/>
                </a:path>
                <a:path w="2959735" h="2184400">
                  <a:moveTo>
                    <a:pt x="748592" y="139699"/>
                  </a:moveTo>
                  <a:lnTo>
                    <a:pt x="743470" y="139699"/>
                  </a:lnTo>
                  <a:lnTo>
                    <a:pt x="744940" y="126999"/>
                  </a:lnTo>
                  <a:lnTo>
                    <a:pt x="747230" y="126999"/>
                  </a:lnTo>
                  <a:lnTo>
                    <a:pt x="748592" y="139699"/>
                  </a:lnTo>
                  <a:close/>
                </a:path>
                <a:path w="2959735" h="2184400">
                  <a:moveTo>
                    <a:pt x="755310" y="139699"/>
                  </a:moveTo>
                  <a:lnTo>
                    <a:pt x="748852" y="139699"/>
                  </a:lnTo>
                  <a:lnTo>
                    <a:pt x="753968" y="126999"/>
                  </a:lnTo>
                  <a:lnTo>
                    <a:pt x="760429" y="126999"/>
                  </a:lnTo>
                  <a:lnTo>
                    <a:pt x="755310" y="139699"/>
                  </a:lnTo>
                  <a:close/>
                </a:path>
                <a:path w="2959735" h="2184400">
                  <a:moveTo>
                    <a:pt x="764848" y="139699"/>
                  </a:moveTo>
                  <a:lnTo>
                    <a:pt x="762315" y="139699"/>
                  </a:lnTo>
                  <a:lnTo>
                    <a:pt x="762662" y="126999"/>
                  </a:lnTo>
                  <a:lnTo>
                    <a:pt x="770827" y="126999"/>
                  </a:lnTo>
                  <a:lnTo>
                    <a:pt x="764848" y="139699"/>
                  </a:lnTo>
                  <a:close/>
                </a:path>
                <a:path w="2959735" h="2184400">
                  <a:moveTo>
                    <a:pt x="864400" y="139699"/>
                  </a:moveTo>
                  <a:lnTo>
                    <a:pt x="764848" y="139699"/>
                  </a:lnTo>
                  <a:lnTo>
                    <a:pt x="771180" y="126999"/>
                  </a:lnTo>
                  <a:lnTo>
                    <a:pt x="866788" y="126999"/>
                  </a:lnTo>
                  <a:lnTo>
                    <a:pt x="864400" y="139699"/>
                  </a:lnTo>
                  <a:close/>
                </a:path>
                <a:path w="2959735" h="2184400">
                  <a:moveTo>
                    <a:pt x="869133" y="139699"/>
                  </a:moveTo>
                  <a:lnTo>
                    <a:pt x="865050" y="139699"/>
                  </a:lnTo>
                  <a:lnTo>
                    <a:pt x="866788" y="126999"/>
                  </a:lnTo>
                  <a:lnTo>
                    <a:pt x="873257" y="126999"/>
                  </a:lnTo>
                  <a:lnTo>
                    <a:pt x="869133" y="139699"/>
                  </a:lnTo>
                  <a:close/>
                </a:path>
                <a:path w="2959735" h="2184400">
                  <a:moveTo>
                    <a:pt x="877293" y="139699"/>
                  </a:moveTo>
                  <a:lnTo>
                    <a:pt x="873257" y="126999"/>
                  </a:lnTo>
                  <a:lnTo>
                    <a:pt x="879362" y="126999"/>
                  </a:lnTo>
                  <a:lnTo>
                    <a:pt x="877293" y="139699"/>
                  </a:lnTo>
                  <a:close/>
                </a:path>
                <a:path w="2959735" h="2184400">
                  <a:moveTo>
                    <a:pt x="888683" y="139699"/>
                  </a:moveTo>
                  <a:lnTo>
                    <a:pt x="879362" y="126999"/>
                  </a:lnTo>
                  <a:lnTo>
                    <a:pt x="895699" y="126999"/>
                  </a:lnTo>
                  <a:lnTo>
                    <a:pt x="888683" y="139699"/>
                  </a:lnTo>
                  <a:close/>
                </a:path>
                <a:path w="2959735" h="2184400">
                  <a:moveTo>
                    <a:pt x="912573" y="139699"/>
                  </a:moveTo>
                  <a:lnTo>
                    <a:pt x="902141" y="139699"/>
                  </a:lnTo>
                  <a:lnTo>
                    <a:pt x="904228" y="126999"/>
                  </a:lnTo>
                  <a:lnTo>
                    <a:pt x="909937" y="126999"/>
                  </a:lnTo>
                  <a:lnTo>
                    <a:pt x="912573" y="139699"/>
                  </a:lnTo>
                  <a:close/>
                </a:path>
                <a:path w="2959735" h="2184400">
                  <a:moveTo>
                    <a:pt x="916567" y="139699"/>
                  </a:moveTo>
                  <a:lnTo>
                    <a:pt x="912543" y="126999"/>
                  </a:lnTo>
                  <a:lnTo>
                    <a:pt x="919272" y="126999"/>
                  </a:lnTo>
                  <a:lnTo>
                    <a:pt x="916567" y="139699"/>
                  </a:lnTo>
                  <a:close/>
                </a:path>
                <a:path w="2959735" h="2184400">
                  <a:moveTo>
                    <a:pt x="984822" y="139699"/>
                  </a:moveTo>
                  <a:lnTo>
                    <a:pt x="921915" y="139699"/>
                  </a:lnTo>
                  <a:lnTo>
                    <a:pt x="919272" y="126999"/>
                  </a:lnTo>
                  <a:lnTo>
                    <a:pt x="982162" y="126999"/>
                  </a:lnTo>
                  <a:lnTo>
                    <a:pt x="984822" y="139699"/>
                  </a:lnTo>
                  <a:close/>
                </a:path>
                <a:path w="2959735" h="2184400">
                  <a:moveTo>
                    <a:pt x="989365" y="139699"/>
                  </a:moveTo>
                  <a:lnTo>
                    <a:pt x="989740" y="126999"/>
                  </a:lnTo>
                  <a:lnTo>
                    <a:pt x="992985" y="126999"/>
                  </a:lnTo>
                  <a:lnTo>
                    <a:pt x="989365" y="139699"/>
                  </a:lnTo>
                  <a:close/>
                </a:path>
                <a:path w="2959735" h="2184400">
                  <a:moveTo>
                    <a:pt x="1028957" y="139699"/>
                  </a:moveTo>
                  <a:lnTo>
                    <a:pt x="993952" y="139699"/>
                  </a:lnTo>
                  <a:lnTo>
                    <a:pt x="992985" y="126999"/>
                  </a:lnTo>
                  <a:lnTo>
                    <a:pt x="1021468" y="126999"/>
                  </a:lnTo>
                  <a:lnTo>
                    <a:pt x="1028957" y="139699"/>
                  </a:lnTo>
                  <a:close/>
                </a:path>
                <a:path w="2959735" h="2184400">
                  <a:moveTo>
                    <a:pt x="1039546" y="139699"/>
                  </a:moveTo>
                  <a:lnTo>
                    <a:pt x="1032490" y="139699"/>
                  </a:lnTo>
                  <a:lnTo>
                    <a:pt x="1036021" y="126999"/>
                  </a:lnTo>
                  <a:lnTo>
                    <a:pt x="1039546" y="139699"/>
                  </a:lnTo>
                  <a:close/>
                </a:path>
                <a:path w="2959735" h="2184400">
                  <a:moveTo>
                    <a:pt x="1052182" y="139699"/>
                  </a:moveTo>
                  <a:lnTo>
                    <a:pt x="1043133" y="139699"/>
                  </a:lnTo>
                  <a:lnTo>
                    <a:pt x="1047710" y="126999"/>
                  </a:lnTo>
                  <a:lnTo>
                    <a:pt x="1049707" y="126999"/>
                  </a:lnTo>
                  <a:lnTo>
                    <a:pt x="1052218" y="138432"/>
                  </a:lnTo>
                  <a:lnTo>
                    <a:pt x="1052182" y="139699"/>
                  </a:lnTo>
                  <a:close/>
                </a:path>
                <a:path w="2959735" h="2184400">
                  <a:moveTo>
                    <a:pt x="1071373" y="139699"/>
                  </a:moveTo>
                  <a:lnTo>
                    <a:pt x="1052497" y="139699"/>
                  </a:lnTo>
                  <a:lnTo>
                    <a:pt x="1052218" y="138432"/>
                  </a:lnTo>
                  <a:lnTo>
                    <a:pt x="1052547" y="126999"/>
                  </a:lnTo>
                  <a:lnTo>
                    <a:pt x="1068068" y="126999"/>
                  </a:lnTo>
                  <a:lnTo>
                    <a:pt x="1071373" y="139699"/>
                  </a:lnTo>
                  <a:close/>
                </a:path>
                <a:path w="2959735" h="2184400">
                  <a:moveTo>
                    <a:pt x="1093352" y="139699"/>
                  </a:moveTo>
                  <a:lnTo>
                    <a:pt x="1072706" y="139699"/>
                  </a:lnTo>
                  <a:lnTo>
                    <a:pt x="1076229" y="126999"/>
                  </a:lnTo>
                  <a:lnTo>
                    <a:pt x="1084998" y="126999"/>
                  </a:lnTo>
                  <a:lnTo>
                    <a:pt x="1093352" y="139699"/>
                  </a:lnTo>
                  <a:close/>
                </a:path>
                <a:path w="2959735" h="2184400">
                  <a:moveTo>
                    <a:pt x="1129110" y="139699"/>
                  </a:moveTo>
                  <a:lnTo>
                    <a:pt x="1104719" y="139699"/>
                  </a:lnTo>
                  <a:lnTo>
                    <a:pt x="1101509" y="126999"/>
                  </a:lnTo>
                  <a:lnTo>
                    <a:pt x="1133082" y="126999"/>
                  </a:lnTo>
                  <a:lnTo>
                    <a:pt x="1129110" y="139699"/>
                  </a:lnTo>
                  <a:close/>
                </a:path>
                <a:path w="2959735" h="2184400">
                  <a:moveTo>
                    <a:pt x="1899261" y="139699"/>
                  </a:moveTo>
                  <a:lnTo>
                    <a:pt x="1892276" y="139699"/>
                  </a:lnTo>
                  <a:lnTo>
                    <a:pt x="1889938" y="126999"/>
                  </a:lnTo>
                  <a:lnTo>
                    <a:pt x="1900649" y="126999"/>
                  </a:lnTo>
                  <a:lnTo>
                    <a:pt x="1899261" y="139699"/>
                  </a:lnTo>
                  <a:close/>
                </a:path>
                <a:path w="2959735" h="2184400">
                  <a:moveTo>
                    <a:pt x="1944022" y="139699"/>
                  </a:moveTo>
                  <a:lnTo>
                    <a:pt x="1937335" y="139699"/>
                  </a:lnTo>
                  <a:lnTo>
                    <a:pt x="1930291" y="126999"/>
                  </a:lnTo>
                  <a:lnTo>
                    <a:pt x="1952116" y="126999"/>
                  </a:lnTo>
                  <a:lnTo>
                    <a:pt x="1944022" y="139699"/>
                  </a:lnTo>
                  <a:close/>
                </a:path>
                <a:path w="2959735" h="2184400">
                  <a:moveTo>
                    <a:pt x="1989283" y="139699"/>
                  </a:moveTo>
                  <a:lnTo>
                    <a:pt x="1959405" y="139699"/>
                  </a:lnTo>
                  <a:lnTo>
                    <a:pt x="1952116" y="126999"/>
                  </a:lnTo>
                  <a:lnTo>
                    <a:pt x="1993677" y="126999"/>
                  </a:lnTo>
                  <a:lnTo>
                    <a:pt x="1989283" y="139699"/>
                  </a:lnTo>
                  <a:close/>
                </a:path>
                <a:path w="2959735" h="2184400">
                  <a:moveTo>
                    <a:pt x="2075963" y="139699"/>
                  </a:moveTo>
                  <a:lnTo>
                    <a:pt x="2008103" y="139699"/>
                  </a:lnTo>
                  <a:lnTo>
                    <a:pt x="1993677" y="126999"/>
                  </a:lnTo>
                  <a:lnTo>
                    <a:pt x="2073957" y="126999"/>
                  </a:lnTo>
                  <a:lnTo>
                    <a:pt x="2075963" y="139699"/>
                  </a:lnTo>
                  <a:close/>
                </a:path>
                <a:path w="2959735" h="2184400">
                  <a:moveTo>
                    <a:pt x="2186825" y="139699"/>
                  </a:moveTo>
                  <a:lnTo>
                    <a:pt x="2084356" y="139699"/>
                  </a:lnTo>
                  <a:lnTo>
                    <a:pt x="2083338" y="126999"/>
                  </a:lnTo>
                  <a:lnTo>
                    <a:pt x="2186037" y="126999"/>
                  </a:lnTo>
                  <a:lnTo>
                    <a:pt x="2186825" y="139699"/>
                  </a:lnTo>
                  <a:close/>
                </a:path>
                <a:path w="2959735" h="2184400">
                  <a:moveTo>
                    <a:pt x="1052497" y="139699"/>
                  </a:moveTo>
                  <a:lnTo>
                    <a:pt x="1052182" y="139699"/>
                  </a:lnTo>
                  <a:lnTo>
                    <a:pt x="1052218" y="138432"/>
                  </a:lnTo>
                  <a:lnTo>
                    <a:pt x="1052497" y="139699"/>
                  </a:lnTo>
                  <a:close/>
                </a:path>
                <a:path w="2959735" h="2184400">
                  <a:moveTo>
                    <a:pt x="735952" y="152399"/>
                  </a:moveTo>
                  <a:lnTo>
                    <a:pt x="721215" y="152399"/>
                  </a:lnTo>
                  <a:lnTo>
                    <a:pt x="722324" y="139699"/>
                  </a:lnTo>
                  <a:lnTo>
                    <a:pt x="740725" y="139699"/>
                  </a:lnTo>
                  <a:lnTo>
                    <a:pt x="735952" y="152399"/>
                  </a:lnTo>
                  <a:close/>
                </a:path>
                <a:path w="2959735" h="2184400">
                  <a:moveTo>
                    <a:pt x="844900" y="152399"/>
                  </a:moveTo>
                  <a:lnTo>
                    <a:pt x="746355" y="152399"/>
                  </a:lnTo>
                  <a:lnTo>
                    <a:pt x="746694" y="139699"/>
                  </a:lnTo>
                  <a:lnTo>
                    <a:pt x="847608" y="139699"/>
                  </a:lnTo>
                  <a:lnTo>
                    <a:pt x="844900" y="152399"/>
                  </a:lnTo>
                  <a:close/>
                </a:path>
                <a:path w="2959735" h="2184400">
                  <a:moveTo>
                    <a:pt x="857389" y="152399"/>
                  </a:moveTo>
                  <a:lnTo>
                    <a:pt x="855998" y="152399"/>
                  </a:lnTo>
                  <a:lnTo>
                    <a:pt x="855784" y="139699"/>
                  </a:lnTo>
                  <a:lnTo>
                    <a:pt x="856291" y="139699"/>
                  </a:lnTo>
                  <a:lnTo>
                    <a:pt x="857389" y="152399"/>
                  </a:lnTo>
                  <a:close/>
                </a:path>
                <a:path w="2959735" h="2184400">
                  <a:moveTo>
                    <a:pt x="894952" y="152399"/>
                  </a:moveTo>
                  <a:lnTo>
                    <a:pt x="882935" y="152399"/>
                  </a:lnTo>
                  <a:lnTo>
                    <a:pt x="890874" y="139699"/>
                  </a:lnTo>
                  <a:lnTo>
                    <a:pt x="898531" y="139699"/>
                  </a:lnTo>
                  <a:lnTo>
                    <a:pt x="894952" y="152399"/>
                  </a:lnTo>
                  <a:close/>
                </a:path>
                <a:path w="2959735" h="2184400">
                  <a:moveTo>
                    <a:pt x="905330" y="152399"/>
                  </a:moveTo>
                  <a:lnTo>
                    <a:pt x="894952" y="152399"/>
                  </a:lnTo>
                  <a:lnTo>
                    <a:pt x="903022" y="139699"/>
                  </a:lnTo>
                  <a:lnTo>
                    <a:pt x="905330" y="152399"/>
                  </a:lnTo>
                  <a:close/>
                </a:path>
                <a:path w="2959735" h="2184400">
                  <a:moveTo>
                    <a:pt x="913634" y="152399"/>
                  </a:moveTo>
                  <a:lnTo>
                    <a:pt x="907473" y="152399"/>
                  </a:lnTo>
                  <a:lnTo>
                    <a:pt x="907529" y="139699"/>
                  </a:lnTo>
                  <a:lnTo>
                    <a:pt x="913634" y="152399"/>
                  </a:lnTo>
                  <a:close/>
                </a:path>
                <a:path w="2959735" h="2184400">
                  <a:moveTo>
                    <a:pt x="957099" y="152399"/>
                  </a:moveTo>
                  <a:lnTo>
                    <a:pt x="913634" y="152399"/>
                  </a:lnTo>
                  <a:lnTo>
                    <a:pt x="912054" y="139699"/>
                  </a:lnTo>
                  <a:lnTo>
                    <a:pt x="956521" y="139699"/>
                  </a:lnTo>
                  <a:lnTo>
                    <a:pt x="957099" y="152399"/>
                  </a:lnTo>
                  <a:close/>
                </a:path>
                <a:path w="2959735" h="2184400">
                  <a:moveTo>
                    <a:pt x="1052867" y="152399"/>
                  </a:moveTo>
                  <a:lnTo>
                    <a:pt x="959711" y="152399"/>
                  </a:lnTo>
                  <a:lnTo>
                    <a:pt x="956521" y="139699"/>
                  </a:lnTo>
                  <a:lnTo>
                    <a:pt x="1061165" y="139699"/>
                  </a:lnTo>
                  <a:lnTo>
                    <a:pt x="1052867" y="152399"/>
                  </a:lnTo>
                  <a:close/>
                </a:path>
                <a:path w="2959735" h="2184400">
                  <a:moveTo>
                    <a:pt x="1076365" y="152399"/>
                  </a:moveTo>
                  <a:lnTo>
                    <a:pt x="1074375" y="139699"/>
                  </a:lnTo>
                  <a:lnTo>
                    <a:pt x="1079142" y="139699"/>
                  </a:lnTo>
                  <a:lnTo>
                    <a:pt x="1076365" y="152399"/>
                  </a:lnTo>
                  <a:close/>
                </a:path>
                <a:path w="2959735" h="2184400">
                  <a:moveTo>
                    <a:pt x="2003447" y="152399"/>
                  </a:moveTo>
                  <a:lnTo>
                    <a:pt x="1999899" y="139699"/>
                  </a:lnTo>
                  <a:lnTo>
                    <a:pt x="2017264" y="139699"/>
                  </a:lnTo>
                  <a:lnTo>
                    <a:pt x="2003447" y="152399"/>
                  </a:lnTo>
                  <a:close/>
                </a:path>
                <a:path w="2959735" h="2184400">
                  <a:moveTo>
                    <a:pt x="2220787" y="152399"/>
                  </a:moveTo>
                  <a:lnTo>
                    <a:pt x="2018101" y="152399"/>
                  </a:lnTo>
                  <a:lnTo>
                    <a:pt x="2017264" y="139699"/>
                  </a:lnTo>
                  <a:lnTo>
                    <a:pt x="2213561" y="139699"/>
                  </a:lnTo>
                  <a:lnTo>
                    <a:pt x="2220787" y="152399"/>
                  </a:lnTo>
                  <a:close/>
                </a:path>
                <a:path w="2959735" h="2184400">
                  <a:moveTo>
                    <a:pt x="695570" y="165099"/>
                  </a:moveTo>
                  <a:lnTo>
                    <a:pt x="687112" y="165099"/>
                  </a:lnTo>
                  <a:lnTo>
                    <a:pt x="691055" y="152399"/>
                  </a:lnTo>
                  <a:lnTo>
                    <a:pt x="695570" y="165099"/>
                  </a:lnTo>
                  <a:close/>
                </a:path>
                <a:path w="2959735" h="2184400">
                  <a:moveTo>
                    <a:pt x="714957" y="165099"/>
                  </a:moveTo>
                  <a:lnTo>
                    <a:pt x="700289" y="165099"/>
                  </a:lnTo>
                  <a:lnTo>
                    <a:pt x="692474" y="152399"/>
                  </a:lnTo>
                  <a:lnTo>
                    <a:pt x="714163" y="152399"/>
                  </a:lnTo>
                  <a:lnTo>
                    <a:pt x="714957" y="165099"/>
                  </a:lnTo>
                  <a:close/>
                </a:path>
                <a:path w="2959735" h="2184400">
                  <a:moveTo>
                    <a:pt x="722753" y="165099"/>
                  </a:moveTo>
                  <a:lnTo>
                    <a:pt x="714957" y="165099"/>
                  </a:lnTo>
                  <a:lnTo>
                    <a:pt x="716985" y="152399"/>
                  </a:lnTo>
                  <a:lnTo>
                    <a:pt x="720315" y="152399"/>
                  </a:lnTo>
                  <a:lnTo>
                    <a:pt x="722753" y="165099"/>
                  </a:lnTo>
                  <a:close/>
                </a:path>
                <a:path w="2959735" h="2184400">
                  <a:moveTo>
                    <a:pt x="809873" y="165099"/>
                  </a:moveTo>
                  <a:lnTo>
                    <a:pt x="722753" y="165099"/>
                  </a:lnTo>
                  <a:lnTo>
                    <a:pt x="731362" y="152399"/>
                  </a:lnTo>
                  <a:lnTo>
                    <a:pt x="815957" y="152399"/>
                  </a:lnTo>
                  <a:lnTo>
                    <a:pt x="809873" y="165099"/>
                  </a:lnTo>
                  <a:close/>
                </a:path>
                <a:path w="2959735" h="2184400">
                  <a:moveTo>
                    <a:pt x="825148" y="165099"/>
                  </a:moveTo>
                  <a:lnTo>
                    <a:pt x="818333" y="165099"/>
                  </a:lnTo>
                  <a:lnTo>
                    <a:pt x="826353" y="152399"/>
                  </a:lnTo>
                  <a:lnTo>
                    <a:pt x="829196" y="152399"/>
                  </a:lnTo>
                  <a:lnTo>
                    <a:pt x="828925" y="155803"/>
                  </a:lnTo>
                  <a:lnTo>
                    <a:pt x="825148" y="165099"/>
                  </a:lnTo>
                  <a:close/>
                </a:path>
                <a:path w="2959735" h="2184400">
                  <a:moveTo>
                    <a:pt x="828925" y="155803"/>
                  </a:moveTo>
                  <a:lnTo>
                    <a:pt x="829196" y="152399"/>
                  </a:lnTo>
                  <a:lnTo>
                    <a:pt x="830210" y="152399"/>
                  </a:lnTo>
                  <a:lnTo>
                    <a:pt x="830251" y="152538"/>
                  </a:lnTo>
                  <a:lnTo>
                    <a:pt x="828925" y="155803"/>
                  </a:lnTo>
                  <a:close/>
                </a:path>
                <a:path w="2959735" h="2184400">
                  <a:moveTo>
                    <a:pt x="830251" y="152538"/>
                  </a:moveTo>
                  <a:lnTo>
                    <a:pt x="830210" y="152399"/>
                  </a:lnTo>
                  <a:lnTo>
                    <a:pt x="830251" y="152538"/>
                  </a:lnTo>
                  <a:close/>
                </a:path>
                <a:path w="2959735" h="2184400">
                  <a:moveTo>
                    <a:pt x="840058" y="165099"/>
                  </a:moveTo>
                  <a:lnTo>
                    <a:pt x="833974" y="165099"/>
                  </a:lnTo>
                  <a:lnTo>
                    <a:pt x="834664" y="152399"/>
                  </a:lnTo>
                  <a:lnTo>
                    <a:pt x="840058" y="165099"/>
                  </a:lnTo>
                  <a:close/>
                </a:path>
                <a:path w="2959735" h="2184400">
                  <a:moveTo>
                    <a:pt x="844170" y="165099"/>
                  </a:moveTo>
                  <a:lnTo>
                    <a:pt x="842712" y="165099"/>
                  </a:lnTo>
                  <a:lnTo>
                    <a:pt x="843048" y="152399"/>
                  </a:lnTo>
                  <a:lnTo>
                    <a:pt x="845144" y="152399"/>
                  </a:lnTo>
                  <a:lnTo>
                    <a:pt x="844170" y="165099"/>
                  </a:lnTo>
                  <a:close/>
                </a:path>
                <a:path w="2959735" h="2184400">
                  <a:moveTo>
                    <a:pt x="849815" y="165099"/>
                  </a:moveTo>
                  <a:lnTo>
                    <a:pt x="849570" y="165099"/>
                  </a:lnTo>
                  <a:lnTo>
                    <a:pt x="849095" y="152399"/>
                  </a:lnTo>
                  <a:lnTo>
                    <a:pt x="850890" y="152399"/>
                  </a:lnTo>
                  <a:lnTo>
                    <a:pt x="849815" y="165099"/>
                  </a:lnTo>
                  <a:close/>
                </a:path>
                <a:path w="2959735" h="2184400">
                  <a:moveTo>
                    <a:pt x="858703" y="165099"/>
                  </a:moveTo>
                  <a:lnTo>
                    <a:pt x="849815" y="165099"/>
                  </a:lnTo>
                  <a:lnTo>
                    <a:pt x="856582" y="152399"/>
                  </a:lnTo>
                  <a:lnTo>
                    <a:pt x="858703" y="165099"/>
                  </a:lnTo>
                  <a:close/>
                </a:path>
                <a:path w="2959735" h="2184400">
                  <a:moveTo>
                    <a:pt x="911216" y="165099"/>
                  </a:moveTo>
                  <a:lnTo>
                    <a:pt x="874011" y="165099"/>
                  </a:lnTo>
                  <a:lnTo>
                    <a:pt x="868472" y="152399"/>
                  </a:lnTo>
                  <a:lnTo>
                    <a:pt x="913280" y="152399"/>
                  </a:lnTo>
                  <a:lnTo>
                    <a:pt x="911216" y="165099"/>
                  </a:lnTo>
                  <a:close/>
                </a:path>
                <a:path w="2959735" h="2184400">
                  <a:moveTo>
                    <a:pt x="997386" y="165099"/>
                  </a:moveTo>
                  <a:lnTo>
                    <a:pt x="938113" y="165099"/>
                  </a:lnTo>
                  <a:lnTo>
                    <a:pt x="939803" y="152399"/>
                  </a:lnTo>
                  <a:lnTo>
                    <a:pt x="996852" y="152399"/>
                  </a:lnTo>
                  <a:lnTo>
                    <a:pt x="998203" y="164077"/>
                  </a:lnTo>
                  <a:lnTo>
                    <a:pt x="997386" y="165099"/>
                  </a:lnTo>
                  <a:close/>
                </a:path>
                <a:path w="2959735" h="2184400">
                  <a:moveTo>
                    <a:pt x="998223" y="164246"/>
                  </a:moveTo>
                  <a:lnTo>
                    <a:pt x="998203" y="164077"/>
                  </a:lnTo>
                  <a:lnTo>
                    <a:pt x="1007539" y="152399"/>
                  </a:lnTo>
                  <a:lnTo>
                    <a:pt x="1009837" y="152399"/>
                  </a:lnTo>
                  <a:lnTo>
                    <a:pt x="998223" y="164246"/>
                  </a:lnTo>
                  <a:close/>
                </a:path>
                <a:path w="2959735" h="2184400">
                  <a:moveTo>
                    <a:pt x="1002343" y="165099"/>
                  </a:moveTo>
                  <a:lnTo>
                    <a:pt x="1009837" y="152399"/>
                  </a:lnTo>
                  <a:lnTo>
                    <a:pt x="1014577" y="152399"/>
                  </a:lnTo>
                  <a:lnTo>
                    <a:pt x="1002343" y="165099"/>
                  </a:lnTo>
                  <a:close/>
                </a:path>
                <a:path w="2959735" h="2184400">
                  <a:moveTo>
                    <a:pt x="2044269" y="165099"/>
                  </a:moveTo>
                  <a:lnTo>
                    <a:pt x="2036717" y="165099"/>
                  </a:lnTo>
                  <a:lnTo>
                    <a:pt x="2032843" y="152399"/>
                  </a:lnTo>
                  <a:lnTo>
                    <a:pt x="2038445" y="152399"/>
                  </a:lnTo>
                  <a:lnTo>
                    <a:pt x="2044269" y="165099"/>
                  </a:lnTo>
                  <a:close/>
                </a:path>
                <a:path w="2959735" h="2184400">
                  <a:moveTo>
                    <a:pt x="2263213" y="165099"/>
                  </a:moveTo>
                  <a:lnTo>
                    <a:pt x="2052018" y="165099"/>
                  </a:lnTo>
                  <a:lnTo>
                    <a:pt x="2046793" y="152399"/>
                  </a:lnTo>
                  <a:lnTo>
                    <a:pt x="2255060" y="152399"/>
                  </a:lnTo>
                  <a:lnTo>
                    <a:pt x="2263213" y="165099"/>
                  </a:lnTo>
                  <a:close/>
                </a:path>
                <a:path w="2959735" h="2184400">
                  <a:moveTo>
                    <a:pt x="833974" y="165099"/>
                  </a:moveTo>
                  <a:lnTo>
                    <a:pt x="828184" y="165099"/>
                  </a:lnTo>
                  <a:lnTo>
                    <a:pt x="828925" y="155803"/>
                  </a:lnTo>
                  <a:lnTo>
                    <a:pt x="830251" y="152538"/>
                  </a:lnTo>
                  <a:lnTo>
                    <a:pt x="833974" y="165099"/>
                  </a:lnTo>
                  <a:close/>
                </a:path>
                <a:path w="2959735" h="2184400">
                  <a:moveTo>
                    <a:pt x="997386" y="165099"/>
                  </a:moveTo>
                  <a:lnTo>
                    <a:pt x="998203" y="164077"/>
                  </a:lnTo>
                  <a:lnTo>
                    <a:pt x="998223" y="164246"/>
                  </a:lnTo>
                  <a:lnTo>
                    <a:pt x="997386" y="165099"/>
                  </a:lnTo>
                  <a:close/>
                </a:path>
                <a:path w="2959735" h="2184400">
                  <a:moveTo>
                    <a:pt x="998322" y="165099"/>
                  </a:moveTo>
                  <a:lnTo>
                    <a:pt x="997386" y="165099"/>
                  </a:lnTo>
                  <a:lnTo>
                    <a:pt x="998223" y="164246"/>
                  </a:lnTo>
                  <a:lnTo>
                    <a:pt x="998322" y="165099"/>
                  </a:lnTo>
                  <a:close/>
                </a:path>
                <a:path w="2959735" h="2184400">
                  <a:moveTo>
                    <a:pt x="779936" y="177799"/>
                  </a:moveTo>
                  <a:lnTo>
                    <a:pt x="675123" y="177799"/>
                  </a:lnTo>
                  <a:lnTo>
                    <a:pt x="671836" y="165099"/>
                  </a:lnTo>
                  <a:lnTo>
                    <a:pt x="787344" y="165099"/>
                  </a:lnTo>
                  <a:lnTo>
                    <a:pt x="779936" y="177799"/>
                  </a:lnTo>
                  <a:close/>
                </a:path>
                <a:path w="2959735" h="2184400">
                  <a:moveTo>
                    <a:pt x="800532" y="177799"/>
                  </a:moveTo>
                  <a:lnTo>
                    <a:pt x="789907" y="177799"/>
                  </a:lnTo>
                  <a:lnTo>
                    <a:pt x="795267" y="165099"/>
                  </a:lnTo>
                  <a:lnTo>
                    <a:pt x="798227" y="165099"/>
                  </a:lnTo>
                  <a:lnTo>
                    <a:pt x="800532" y="177799"/>
                  </a:lnTo>
                  <a:close/>
                </a:path>
                <a:path w="2959735" h="2184400">
                  <a:moveTo>
                    <a:pt x="807341" y="177799"/>
                  </a:moveTo>
                  <a:lnTo>
                    <a:pt x="798227" y="165099"/>
                  </a:lnTo>
                  <a:lnTo>
                    <a:pt x="808576" y="165099"/>
                  </a:lnTo>
                  <a:lnTo>
                    <a:pt x="807341" y="177799"/>
                  </a:lnTo>
                  <a:close/>
                </a:path>
                <a:path w="2959735" h="2184400">
                  <a:moveTo>
                    <a:pt x="827461" y="177799"/>
                  </a:moveTo>
                  <a:lnTo>
                    <a:pt x="814102" y="177799"/>
                  </a:lnTo>
                  <a:lnTo>
                    <a:pt x="813682" y="165099"/>
                  </a:lnTo>
                  <a:lnTo>
                    <a:pt x="827359" y="165099"/>
                  </a:lnTo>
                  <a:lnTo>
                    <a:pt x="827461" y="177799"/>
                  </a:lnTo>
                  <a:close/>
                </a:path>
                <a:path w="2959735" h="2184400">
                  <a:moveTo>
                    <a:pt x="857185" y="177799"/>
                  </a:moveTo>
                  <a:lnTo>
                    <a:pt x="828840" y="177799"/>
                  </a:lnTo>
                  <a:lnTo>
                    <a:pt x="836312" y="165099"/>
                  </a:lnTo>
                  <a:lnTo>
                    <a:pt x="860671" y="165099"/>
                  </a:lnTo>
                  <a:lnTo>
                    <a:pt x="857185" y="177799"/>
                  </a:lnTo>
                  <a:close/>
                </a:path>
                <a:path w="2959735" h="2184400">
                  <a:moveTo>
                    <a:pt x="862227" y="177799"/>
                  </a:moveTo>
                  <a:lnTo>
                    <a:pt x="860671" y="165099"/>
                  </a:lnTo>
                  <a:lnTo>
                    <a:pt x="869189" y="165099"/>
                  </a:lnTo>
                  <a:lnTo>
                    <a:pt x="862227" y="177799"/>
                  </a:lnTo>
                  <a:close/>
                </a:path>
                <a:path w="2959735" h="2184400">
                  <a:moveTo>
                    <a:pt x="878441" y="177799"/>
                  </a:moveTo>
                  <a:lnTo>
                    <a:pt x="868988" y="177799"/>
                  </a:lnTo>
                  <a:lnTo>
                    <a:pt x="869189" y="165099"/>
                  </a:lnTo>
                  <a:lnTo>
                    <a:pt x="880350" y="165099"/>
                  </a:lnTo>
                  <a:lnTo>
                    <a:pt x="880202" y="173977"/>
                  </a:lnTo>
                  <a:lnTo>
                    <a:pt x="878441" y="177799"/>
                  </a:lnTo>
                  <a:close/>
                </a:path>
                <a:path w="2959735" h="2184400">
                  <a:moveTo>
                    <a:pt x="924812" y="177799"/>
                  </a:moveTo>
                  <a:lnTo>
                    <a:pt x="880138" y="177799"/>
                  </a:lnTo>
                  <a:lnTo>
                    <a:pt x="880202" y="173977"/>
                  </a:lnTo>
                  <a:lnTo>
                    <a:pt x="884292" y="165099"/>
                  </a:lnTo>
                  <a:lnTo>
                    <a:pt x="926664" y="165099"/>
                  </a:lnTo>
                  <a:lnTo>
                    <a:pt x="924812" y="177799"/>
                  </a:lnTo>
                  <a:close/>
                </a:path>
                <a:path w="2959735" h="2184400">
                  <a:moveTo>
                    <a:pt x="937650" y="177799"/>
                  </a:moveTo>
                  <a:lnTo>
                    <a:pt x="930450" y="177799"/>
                  </a:lnTo>
                  <a:lnTo>
                    <a:pt x="931007" y="165099"/>
                  </a:lnTo>
                  <a:lnTo>
                    <a:pt x="947437" y="165099"/>
                  </a:lnTo>
                  <a:lnTo>
                    <a:pt x="937650" y="177799"/>
                  </a:lnTo>
                  <a:close/>
                </a:path>
                <a:path w="2959735" h="2184400">
                  <a:moveTo>
                    <a:pt x="2079726" y="177799"/>
                  </a:moveTo>
                  <a:lnTo>
                    <a:pt x="2078606" y="165099"/>
                  </a:lnTo>
                  <a:lnTo>
                    <a:pt x="2087924" y="165099"/>
                  </a:lnTo>
                  <a:lnTo>
                    <a:pt x="2079726" y="177799"/>
                  </a:lnTo>
                  <a:close/>
                </a:path>
                <a:path w="2959735" h="2184400">
                  <a:moveTo>
                    <a:pt x="2114400" y="177799"/>
                  </a:moveTo>
                  <a:lnTo>
                    <a:pt x="2101900" y="177799"/>
                  </a:lnTo>
                  <a:lnTo>
                    <a:pt x="2095208" y="165099"/>
                  </a:lnTo>
                  <a:lnTo>
                    <a:pt x="2109735" y="165099"/>
                  </a:lnTo>
                  <a:lnTo>
                    <a:pt x="2114400" y="177799"/>
                  </a:lnTo>
                  <a:close/>
                </a:path>
                <a:path w="2959735" h="2184400">
                  <a:moveTo>
                    <a:pt x="2274705" y="177799"/>
                  </a:moveTo>
                  <a:lnTo>
                    <a:pt x="2116429" y="177799"/>
                  </a:lnTo>
                  <a:lnTo>
                    <a:pt x="2119453" y="165099"/>
                  </a:lnTo>
                  <a:lnTo>
                    <a:pt x="2270296" y="165099"/>
                  </a:lnTo>
                  <a:lnTo>
                    <a:pt x="2274705" y="177799"/>
                  </a:lnTo>
                  <a:close/>
                </a:path>
                <a:path w="2959735" h="2184400">
                  <a:moveTo>
                    <a:pt x="2281298" y="177799"/>
                  </a:moveTo>
                  <a:lnTo>
                    <a:pt x="2276469" y="177799"/>
                  </a:lnTo>
                  <a:lnTo>
                    <a:pt x="2280870" y="165099"/>
                  </a:lnTo>
                  <a:lnTo>
                    <a:pt x="2281298" y="177799"/>
                  </a:lnTo>
                  <a:close/>
                </a:path>
                <a:path w="2959735" h="2184400">
                  <a:moveTo>
                    <a:pt x="880138" y="177799"/>
                  </a:moveTo>
                  <a:lnTo>
                    <a:pt x="878441" y="177799"/>
                  </a:lnTo>
                  <a:lnTo>
                    <a:pt x="880202" y="173977"/>
                  </a:lnTo>
                  <a:lnTo>
                    <a:pt x="880138" y="177799"/>
                  </a:lnTo>
                  <a:close/>
                </a:path>
                <a:path w="2959735" h="2184400">
                  <a:moveTo>
                    <a:pt x="648612" y="190499"/>
                  </a:moveTo>
                  <a:lnTo>
                    <a:pt x="643421" y="190499"/>
                  </a:lnTo>
                  <a:lnTo>
                    <a:pt x="646803" y="177799"/>
                  </a:lnTo>
                  <a:lnTo>
                    <a:pt x="648612" y="190499"/>
                  </a:lnTo>
                  <a:close/>
                </a:path>
                <a:path w="2959735" h="2184400">
                  <a:moveTo>
                    <a:pt x="767060" y="190499"/>
                  </a:moveTo>
                  <a:lnTo>
                    <a:pt x="658346" y="190499"/>
                  </a:lnTo>
                  <a:lnTo>
                    <a:pt x="665751" y="177799"/>
                  </a:lnTo>
                  <a:lnTo>
                    <a:pt x="769259" y="177799"/>
                  </a:lnTo>
                  <a:lnTo>
                    <a:pt x="767060" y="190499"/>
                  </a:lnTo>
                  <a:close/>
                </a:path>
                <a:path w="2959735" h="2184400">
                  <a:moveTo>
                    <a:pt x="800702" y="190499"/>
                  </a:moveTo>
                  <a:lnTo>
                    <a:pt x="784861" y="190499"/>
                  </a:lnTo>
                  <a:lnTo>
                    <a:pt x="786478" y="177799"/>
                  </a:lnTo>
                  <a:lnTo>
                    <a:pt x="798866" y="177799"/>
                  </a:lnTo>
                  <a:lnTo>
                    <a:pt x="800176" y="180654"/>
                  </a:lnTo>
                  <a:lnTo>
                    <a:pt x="800702" y="190499"/>
                  </a:lnTo>
                  <a:close/>
                </a:path>
                <a:path w="2959735" h="2184400">
                  <a:moveTo>
                    <a:pt x="800176" y="180654"/>
                  </a:moveTo>
                  <a:lnTo>
                    <a:pt x="798866" y="177799"/>
                  </a:lnTo>
                  <a:lnTo>
                    <a:pt x="800023" y="177799"/>
                  </a:lnTo>
                  <a:lnTo>
                    <a:pt x="800176" y="180654"/>
                  </a:lnTo>
                  <a:close/>
                </a:path>
                <a:path w="2959735" h="2184400">
                  <a:moveTo>
                    <a:pt x="834414" y="190499"/>
                  </a:moveTo>
                  <a:lnTo>
                    <a:pt x="804694" y="190499"/>
                  </a:lnTo>
                  <a:lnTo>
                    <a:pt x="800262" y="180842"/>
                  </a:lnTo>
                  <a:lnTo>
                    <a:pt x="800161" y="180382"/>
                  </a:lnTo>
                  <a:lnTo>
                    <a:pt x="800023" y="177799"/>
                  </a:lnTo>
                  <a:lnTo>
                    <a:pt x="834227" y="177799"/>
                  </a:lnTo>
                  <a:lnTo>
                    <a:pt x="835510" y="188859"/>
                  </a:lnTo>
                  <a:lnTo>
                    <a:pt x="834414" y="190499"/>
                  </a:lnTo>
                  <a:close/>
                </a:path>
                <a:path w="2959735" h="2184400">
                  <a:moveTo>
                    <a:pt x="853242" y="190499"/>
                  </a:moveTo>
                  <a:lnTo>
                    <a:pt x="835700" y="190499"/>
                  </a:lnTo>
                  <a:lnTo>
                    <a:pt x="835510" y="188859"/>
                  </a:lnTo>
                  <a:lnTo>
                    <a:pt x="842896" y="177799"/>
                  </a:lnTo>
                  <a:lnTo>
                    <a:pt x="851658" y="177799"/>
                  </a:lnTo>
                  <a:lnTo>
                    <a:pt x="853242" y="190499"/>
                  </a:lnTo>
                  <a:close/>
                </a:path>
                <a:path w="2959735" h="2184400">
                  <a:moveTo>
                    <a:pt x="892272" y="190499"/>
                  </a:moveTo>
                  <a:lnTo>
                    <a:pt x="857485" y="190499"/>
                  </a:lnTo>
                  <a:lnTo>
                    <a:pt x="856237" y="177799"/>
                  </a:lnTo>
                  <a:lnTo>
                    <a:pt x="899003" y="177799"/>
                  </a:lnTo>
                  <a:lnTo>
                    <a:pt x="892272" y="190499"/>
                  </a:lnTo>
                  <a:close/>
                </a:path>
                <a:path w="2959735" h="2184400">
                  <a:moveTo>
                    <a:pt x="2110434" y="190499"/>
                  </a:moveTo>
                  <a:lnTo>
                    <a:pt x="2115641" y="177799"/>
                  </a:lnTo>
                  <a:lnTo>
                    <a:pt x="2116529" y="177799"/>
                  </a:lnTo>
                  <a:lnTo>
                    <a:pt x="2110434" y="190499"/>
                  </a:lnTo>
                  <a:close/>
                </a:path>
                <a:path w="2959735" h="2184400">
                  <a:moveTo>
                    <a:pt x="2116604" y="177921"/>
                  </a:moveTo>
                  <a:close/>
                </a:path>
                <a:path w="2959735" h="2184400">
                  <a:moveTo>
                    <a:pt x="2118117" y="180382"/>
                  </a:moveTo>
                  <a:lnTo>
                    <a:pt x="2116604" y="177921"/>
                  </a:lnTo>
                  <a:lnTo>
                    <a:pt x="2118071" y="177799"/>
                  </a:lnTo>
                  <a:lnTo>
                    <a:pt x="2118117" y="180382"/>
                  </a:lnTo>
                  <a:close/>
                </a:path>
                <a:path w="2959735" h="2184400">
                  <a:moveTo>
                    <a:pt x="2124337" y="190499"/>
                  </a:moveTo>
                  <a:lnTo>
                    <a:pt x="2118400" y="180842"/>
                  </a:lnTo>
                  <a:lnTo>
                    <a:pt x="2118433" y="177799"/>
                  </a:lnTo>
                  <a:lnTo>
                    <a:pt x="2124042" y="177799"/>
                  </a:lnTo>
                  <a:lnTo>
                    <a:pt x="2124337" y="190499"/>
                  </a:lnTo>
                  <a:close/>
                </a:path>
                <a:path w="2959735" h="2184400">
                  <a:moveTo>
                    <a:pt x="2315443" y="190499"/>
                  </a:moveTo>
                  <a:lnTo>
                    <a:pt x="2130833" y="190499"/>
                  </a:lnTo>
                  <a:lnTo>
                    <a:pt x="2133225" y="177799"/>
                  </a:lnTo>
                  <a:lnTo>
                    <a:pt x="2308406" y="177799"/>
                  </a:lnTo>
                  <a:lnTo>
                    <a:pt x="2315443" y="190499"/>
                  </a:lnTo>
                  <a:close/>
                </a:path>
                <a:path w="2959735" h="2184400">
                  <a:moveTo>
                    <a:pt x="2118295" y="190499"/>
                  </a:moveTo>
                  <a:lnTo>
                    <a:pt x="2118117" y="180382"/>
                  </a:lnTo>
                  <a:lnTo>
                    <a:pt x="2118284" y="180654"/>
                  </a:lnTo>
                  <a:lnTo>
                    <a:pt x="2118295" y="190499"/>
                  </a:lnTo>
                  <a:close/>
                </a:path>
                <a:path w="2959735" h="2184400">
                  <a:moveTo>
                    <a:pt x="835700" y="190499"/>
                  </a:moveTo>
                  <a:lnTo>
                    <a:pt x="834414" y="190499"/>
                  </a:lnTo>
                  <a:lnTo>
                    <a:pt x="835510" y="188859"/>
                  </a:lnTo>
                  <a:lnTo>
                    <a:pt x="835700" y="190499"/>
                  </a:lnTo>
                  <a:close/>
                </a:path>
                <a:path w="2959735" h="2184400">
                  <a:moveTo>
                    <a:pt x="680921" y="253999"/>
                  </a:moveTo>
                  <a:lnTo>
                    <a:pt x="674727" y="241299"/>
                  </a:lnTo>
                  <a:lnTo>
                    <a:pt x="546089" y="241299"/>
                  </a:lnTo>
                  <a:lnTo>
                    <a:pt x="559852" y="228599"/>
                  </a:lnTo>
                  <a:lnTo>
                    <a:pt x="573734" y="228599"/>
                  </a:lnTo>
                  <a:lnTo>
                    <a:pt x="587301" y="215899"/>
                  </a:lnTo>
                  <a:lnTo>
                    <a:pt x="604124" y="215899"/>
                  </a:lnTo>
                  <a:lnTo>
                    <a:pt x="606038" y="203199"/>
                  </a:lnTo>
                  <a:lnTo>
                    <a:pt x="625766" y="203199"/>
                  </a:lnTo>
                  <a:lnTo>
                    <a:pt x="636753" y="190499"/>
                  </a:lnTo>
                  <a:lnTo>
                    <a:pt x="651927" y="190499"/>
                  </a:lnTo>
                  <a:lnTo>
                    <a:pt x="680921" y="253999"/>
                  </a:lnTo>
                  <a:close/>
                </a:path>
                <a:path w="2959735" h="2184400">
                  <a:moveTo>
                    <a:pt x="707018" y="203199"/>
                  </a:moveTo>
                  <a:lnTo>
                    <a:pt x="659961" y="203199"/>
                  </a:lnTo>
                  <a:lnTo>
                    <a:pt x="657420" y="190499"/>
                  </a:lnTo>
                  <a:lnTo>
                    <a:pt x="711036" y="190499"/>
                  </a:lnTo>
                  <a:lnTo>
                    <a:pt x="707018" y="203199"/>
                  </a:lnTo>
                  <a:close/>
                </a:path>
                <a:path w="2959735" h="2184400">
                  <a:moveTo>
                    <a:pt x="741453" y="203199"/>
                  </a:moveTo>
                  <a:lnTo>
                    <a:pt x="718304" y="203199"/>
                  </a:lnTo>
                  <a:lnTo>
                    <a:pt x="718766" y="190499"/>
                  </a:lnTo>
                  <a:lnTo>
                    <a:pt x="743186" y="190499"/>
                  </a:lnTo>
                  <a:lnTo>
                    <a:pt x="741453" y="203199"/>
                  </a:lnTo>
                  <a:close/>
                </a:path>
                <a:path w="2959735" h="2184400">
                  <a:moveTo>
                    <a:pt x="775284" y="203199"/>
                  </a:moveTo>
                  <a:lnTo>
                    <a:pt x="748218" y="203199"/>
                  </a:lnTo>
                  <a:lnTo>
                    <a:pt x="751691" y="190499"/>
                  </a:lnTo>
                  <a:lnTo>
                    <a:pt x="772459" y="190499"/>
                  </a:lnTo>
                  <a:lnTo>
                    <a:pt x="775284" y="203199"/>
                  </a:lnTo>
                  <a:close/>
                </a:path>
                <a:path w="2959735" h="2184400">
                  <a:moveTo>
                    <a:pt x="783637" y="203199"/>
                  </a:moveTo>
                  <a:lnTo>
                    <a:pt x="780151" y="203199"/>
                  </a:lnTo>
                  <a:lnTo>
                    <a:pt x="782322" y="190499"/>
                  </a:lnTo>
                  <a:lnTo>
                    <a:pt x="783961" y="190499"/>
                  </a:lnTo>
                  <a:lnTo>
                    <a:pt x="783637" y="203199"/>
                  </a:lnTo>
                  <a:close/>
                </a:path>
                <a:path w="2959735" h="2184400">
                  <a:moveTo>
                    <a:pt x="805990" y="203199"/>
                  </a:moveTo>
                  <a:lnTo>
                    <a:pt x="787290" y="203199"/>
                  </a:lnTo>
                  <a:lnTo>
                    <a:pt x="791824" y="190499"/>
                  </a:lnTo>
                  <a:lnTo>
                    <a:pt x="805138" y="190499"/>
                  </a:lnTo>
                  <a:lnTo>
                    <a:pt x="805990" y="203199"/>
                  </a:lnTo>
                  <a:close/>
                </a:path>
                <a:path w="2959735" h="2184400">
                  <a:moveTo>
                    <a:pt x="815979" y="203199"/>
                  </a:moveTo>
                  <a:lnTo>
                    <a:pt x="805990" y="203199"/>
                  </a:lnTo>
                  <a:lnTo>
                    <a:pt x="806812" y="190499"/>
                  </a:lnTo>
                  <a:lnTo>
                    <a:pt x="814004" y="190499"/>
                  </a:lnTo>
                  <a:lnTo>
                    <a:pt x="815557" y="192472"/>
                  </a:lnTo>
                  <a:lnTo>
                    <a:pt x="815979" y="203199"/>
                  </a:lnTo>
                  <a:close/>
                </a:path>
                <a:path w="2959735" h="2184400">
                  <a:moveTo>
                    <a:pt x="815557" y="192472"/>
                  </a:moveTo>
                  <a:lnTo>
                    <a:pt x="814004" y="190499"/>
                  </a:lnTo>
                  <a:lnTo>
                    <a:pt x="815479" y="190499"/>
                  </a:lnTo>
                  <a:lnTo>
                    <a:pt x="815557" y="192472"/>
                  </a:lnTo>
                  <a:close/>
                </a:path>
                <a:path w="2959735" h="2184400">
                  <a:moveTo>
                    <a:pt x="848475" y="203199"/>
                  </a:moveTo>
                  <a:lnTo>
                    <a:pt x="823997" y="203199"/>
                  </a:lnTo>
                  <a:lnTo>
                    <a:pt x="815557" y="192472"/>
                  </a:lnTo>
                  <a:lnTo>
                    <a:pt x="815479" y="190499"/>
                  </a:lnTo>
                  <a:lnTo>
                    <a:pt x="853766" y="190499"/>
                  </a:lnTo>
                  <a:lnTo>
                    <a:pt x="848475" y="203199"/>
                  </a:lnTo>
                  <a:close/>
                </a:path>
                <a:path w="2959735" h="2184400">
                  <a:moveTo>
                    <a:pt x="2160842" y="203199"/>
                  </a:moveTo>
                  <a:lnTo>
                    <a:pt x="2156873" y="203199"/>
                  </a:lnTo>
                  <a:lnTo>
                    <a:pt x="2153916" y="190499"/>
                  </a:lnTo>
                  <a:lnTo>
                    <a:pt x="2167089" y="190499"/>
                  </a:lnTo>
                  <a:lnTo>
                    <a:pt x="2160842" y="203199"/>
                  </a:lnTo>
                  <a:close/>
                </a:path>
                <a:path w="2959735" h="2184400">
                  <a:moveTo>
                    <a:pt x="2361290" y="215899"/>
                  </a:moveTo>
                  <a:lnTo>
                    <a:pt x="2209179" y="215899"/>
                  </a:lnTo>
                  <a:lnTo>
                    <a:pt x="2208277" y="203199"/>
                  </a:lnTo>
                  <a:lnTo>
                    <a:pt x="2175994" y="203199"/>
                  </a:lnTo>
                  <a:lnTo>
                    <a:pt x="2171226" y="190499"/>
                  </a:lnTo>
                  <a:lnTo>
                    <a:pt x="2335623" y="190499"/>
                  </a:lnTo>
                  <a:lnTo>
                    <a:pt x="2342066" y="203199"/>
                  </a:lnTo>
                  <a:lnTo>
                    <a:pt x="2361290" y="215899"/>
                  </a:lnTo>
                  <a:close/>
                </a:path>
                <a:path w="2959735" h="2184400">
                  <a:moveTo>
                    <a:pt x="681590" y="215899"/>
                  </a:moveTo>
                  <a:lnTo>
                    <a:pt x="668130" y="215899"/>
                  </a:lnTo>
                  <a:lnTo>
                    <a:pt x="659092" y="203199"/>
                  </a:lnTo>
                  <a:lnTo>
                    <a:pt x="684707" y="203199"/>
                  </a:lnTo>
                  <a:lnTo>
                    <a:pt x="681590" y="215899"/>
                  </a:lnTo>
                  <a:close/>
                </a:path>
                <a:path w="2959735" h="2184400">
                  <a:moveTo>
                    <a:pt x="700808" y="215899"/>
                  </a:moveTo>
                  <a:lnTo>
                    <a:pt x="698398" y="215899"/>
                  </a:lnTo>
                  <a:lnTo>
                    <a:pt x="699714" y="203199"/>
                  </a:lnTo>
                  <a:lnTo>
                    <a:pt x="703384" y="203199"/>
                  </a:lnTo>
                  <a:lnTo>
                    <a:pt x="700808" y="215899"/>
                  </a:lnTo>
                  <a:close/>
                </a:path>
                <a:path w="2959735" h="2184400">
                  <a:moveTo>
                    <a:pt x="750121" y="215899"/>
                  </a:moveTo>
                  <a:lnTo>
                    <a:pt x="706946" y="215899"/>
                  </a:lnTo>
                  <a:lnTo>
                    <a:pt x="710763" y="203199"/>
                  </a:lnTo>
                  <a:lnTo>
                    <a:pt x="757303" y="203199"/>
                  </a:lnTo>
                  <a:lnTo>
                    <a:pt x="750121" y="215899"/>
                  </a:lnTo>
                  <a:close/>
                </a:path>
                <a:path w="2959735" h="2184400">
                  <a:moveTo>
                    <a:pt x="777788" y="215899"/>
                  </a:moveTo>
                  <a:lnTo>
                    <a:pt x="765247" y="215899"/>
                  </a:lnTo>
                  <a:lnTo>
                    <a:pt x="757303" y="203199"/>
                  </a:lnTo>
                  <a:lnTo>
                    <a:pt x="777597" y="203199"/>
                  </a:lnTo>
                  <a:lnTo>
                    <a:pt x="778401" y="208726"/>
                  </a:lnTo>
                  <a:lnTo>
                    <a:pt x="777788" y="215899"/>
                  </a:lnTo>
                  <a:close/>
                </a:path>
                <a:path w="2959735" h="2184400">
                  <a:moveTo>
                    <a:pt x="778401" y="208726"/>
                  </a:moveTo>
                  <a:lnTo>
                    <a:pt x="777597" y="203199"/>
                  </a:lnTo>
                  <a:lnTo>
                    <a:pt x="778544" y="207049"/>
                  </a:lnTo>
                  <a:lnTo>
                    <a:pt x="778401" y="208726"/>
                  </a:lnTo>
                  <a:close/>
                </a:path>
                <a:path w="2959735" h="2184400">
                  <a:moveTo>
                    <a:pt x="778544" y="207049"/>
                  </a:moveTo>
                  <a:lnTo>
                    <a:pt x="777597" y="203199"/>
                  </a:lnTo>
                  <a:lnTo>
                    <a:pt x="778873" y="203199"/>
                  </a:lnTo>
                  <a:lnTo>
                    <a:pt x="778544" y="207049"/>
                  </a:lnTo>
                  <a:close/>
                </a:path>
                <a:path w="2959735" h="2184400">
                  <a:moveTo>
                    <a:pt x="814429" y="215899"/>
                  </a:moveTo>
                  <a:lnTo>
                    <a:pt x="782484" y="215899"/>
                  </a:lnTo>
                  <a:lnTo>
                    <a:pt x="782444" y="203199"/>
                  </a:lnTo>
                  <a:lnTo>
                    <a:pt x="822802" y="203199"/>
                  </a:lnTo>
                  <a:lnTo>
                    <a:pt x="814429" y="215899"/>
                  </a:lnTo>
                  <a:close/>
                </a:path>
                <a:path w="2959735" h="2184400">
                  <a:moveTo>
                    <a:pt x="2204102" y="215899"/>
                  </a:moveTo>
                  <a:lnTo>
                    <a:pt x="2187048" y="215899"/>
                  </a:lnTo>
                  <a:lnTo>
                    <a:pt x="2184692" y="203199"/>
                  </a:lnTo>
                  <a:lnTo>
                    <a:pt x="2205125" y="203199"/>
                  </a:lnTo>
                  <a:lnTo>
                    <a:pt x="2204102" y="215899"/>
                  </a:lnTo>
                  <a:close/>
                </a:path>
                <a:path w="2959735" h="2184400">
                  <a:moveTo>
                    <a:pt x="780722" y="215899"/>
                  </a:moveTo>
                  <a:lnTo>
                    <a:pt x="779444" y="215899"/>
                  </a:lnTo>
                  <a:lnTo>
                    <a:pt x="778401" y="208726"/>
                  </a:lnTo>
                  <a:lnTo>
                    <a:pt x="778544" y="207049"/>
                  </a:lnTo>
                  <a:lnTo>
                    <a:pt x="780722" y="215899"/>
                  </a:lnTo>
                  <a:close/>
                </a:path>
                <a:path w="2959735" h="2184400">
                  <a:moveTo>
                    <a:pt x="762338" y="228599"/>
                  </a:moveTo>
                  <a:lnTo>
                    <a:pt x="675979" y="228599"/>
                  </a:lnTo>
                  <a:lnTo>
                    <a:pt x="678874" y="215899"/>
                  </a:lnTo>
                  <a:lnTo>
                    <a:pt x="761207" y="215899"/>
                  </a:lnTo>
                  <a:lnTo>
                    <a:pt x="762338" y="228599"/>
                  </a:lnTo>
                  <a:close/>
                </a:path>
                <a:path w="2959735" h="2184400">
                  <a:moveTo>
                    <a:pt x="774541" y="228599"/>
                  </a:moveTo>
                  <a:lnTo>
                    <a:pt x="761207" y="215899"/>
                  </a:lnTo>
                  <a:lnTo>
                    <a:pt x="781165" y="215899"/>
                  </a:lnTo>
                  <a:lnTo>
                    <a:pt x="774541" y="228599"/>
                  </a:lnTo>
                  <a:close/>
                </a:path>
                <a:path w="2959735" h="2184400">
                  <a:moveTo>
                    <a:pt x="2262673" y="228599"/>
                  </a:moveTo>
                  <a:lnTo>
                    <a:pt x="2214183" y="228599"/>
                  </a:lnTo>
                  <a:lnTo>
                    <a:pt x="2215939" y="215899"/>
                  </a:lnTo>
                  <a:lnTo>
                    <a:pt x="2262542" y="215899"/>
                  </a:lnTo>
                  <a:lnTo>
                    <a:pt x="2262673" y="228599"/>
                  </a:lnTo>
                  <a:close/>
                </a:path>
                <a:path w="2959735" h="2184400">
                  <a:moveTo>
                    <a:pt x="2381156" y="228599"/>
                  </a:moveTo>
                  <a:lnTo>
                    <a:pt x="2268964" y="228599"/>
                  </a:lnTo>
                  <a:lnTo>
                    <a:pt x="2262542" y="215899"/>
                  </a:lnTo>
                  <a:lnTo>
                    <a:pt x="2381705" y="215899"/>
                  </a:lnTo>
                  <a:lnTo>
                    <a:pt x="2381156" y="228599"/>
                  </a:lnTo>
                  <a:close/>
                </a:path>
                <a:path w="2959735" h="2184400">
                  <a:moveTo>
                    <a:pt x="689005" y="241299"/>
                  </a:moveTo>
                  <a:lnTo>
                    <a:pt x="678605" y="241299"/>
                  </a:lnTo>
                  <a:lnTo>
                    <a:pt x="671396" y="228599"/>
                  </a:lnTo>
                  <a:lnTo>
                    <a:pt x="686901" y="228599"/>
                  </a:lnTo>
                  <a:lnTo>
                    <a:pt x="689005" y="241299"/>
                  </a:lnTo>
                  <a:close/>
                </a:path>
                <a:path w="2959735" h="2184400">
                  <a:moveTo>
                    <a:pt x="707250" y="241299"/>
                  </a:moveTo>
                  <a:lnTo>
                    <a:pt x="698504" y="241299"/>
                  </a:lnTo>
                  <a:lnTo>
                    <a:pt x="693176" y="228599"/>
                  </a:lnTo>
                  <a:lnTo>
                    <a:pt x="710915" y="228599"/>
                  </a:lnTo>
                  <a:lnTo>
                    <a:pt x="707250" y="241299"/>
                  </a:lnTo>
                  <a:close/>
                </a:path>
                <a:path w="2959735" h="2184400">
                  <a:moveTo>
                    <a:pt x="2246630" y="241299"/>
                  </a:moveTo>
                  <a:lnTo>
                    <a:pt x="2245887" y="241299"/>
                  </a:lnTo>
                  <a:lnTo>
                    <a:pt x="2244786" y="228599"/>
                  </a:lnTo>
                  <a:lnTo>
                    <a:pt x="2249873" y="228599"/>
                  </a:lnTo>
                  <a:lnTo>
                    <a:pt x="2246630" y="241299"/>
                  </a:lnTo>
                  <a:close/>
                </a:path>
                <a:path w="2959735" h="2184400">
                  <a:moveTo>
                    <a:pt x="2259077" y="241299"/>
                  </a:moveTo>
                  <a:lnTo>
                    <a:pt x="2254507" y="241299"/>
                  </a:lnTo>
                  <a:lnTo>
                    <a:pt x="2249873" y="228599"/>
                  </a:lnTo>
                  <a:lnTo>
                    <a:pt x="2262128" y="228599"/>
                  </a:lnTo>
                  <a:lnTo>
                    <a:pt x="2259077" y="241299"/>
                  </a:lnTo>
                  <a:close/>
                </a:path>
                <a:path w="2959735" h="2184400">
                  <a:moveTo>
                    <a:pt x="2403217" y="241299"/>
                  </a:moveTo>
                  <a:lnTo>
                    <a:pt x="2267745" y="241299"/>
                  </a:lnTo>
                  <a:lnTo>
                    <a:pt x="2263588" y="228599"/>
                  </a:lnTo>
                  <a:lnTo>
                    <a:pt x="2391516" y="228599"/>
                  </a:lnTo>
                  <a:lnTo>
                    <a:pt x="2403217" y="241299"/>
                  </a:lnTo>
                  <a:close/>
                </a:path>
                <a:path w="2959735" h="2184400">
                  <a:moveTo>
                    <a:pt x="673452" y="253999"/>
                  </a:moveTo>
                  <a:lnTo>
                    <a:pt x="526317" y="253999"/>
                  </a:lnTo>
                  <a:lnTo>
                    <a:pt x="532774" y="241299"/>
                  </a:lnTo>
                  <a:lnTo>
                    <a:pt x="669927" y="241299"/>
                  </a:lnTo>
                  <a:lnTo>
                    <a:pt x="673452" y="253999"/>
                  </a:lnTo>
                  <a:close/>
                </a:path>
                <a:path w="2959735" h="2184400">
                  <a:moveTo>
                    <a:pt x="682999" y="253999"/>
                  </a:moveTo>
                  <a:lnTo>
                    <a:pt x="679418" y="241299"/>
                  </a:lnTo>
                  <a:lnTo>
                    <a:pt x="680769" y="241299"/>
                  </a:lnTo>
                  <a:lnTo>
                    <a:pt x="685068" y="250646"/>
                  </a:lnTo>
                  <a:lnTo>
                    <a:pt x="682999" y="253999"/>
                  </a:lnTo>
                  <a:close/>
                </a:path>
                <a:path w="2959735" h="2184400">
                  <a:moveTo>
                    <a:pt x="689593" y="243311"/>
                  </a:moveTo>
                  <a:lnTo>
                    <a:pt x="690154" y="241299"/>
                  </a:lnTo>
                  <a:lnTo>
                    <a:pt x="690834" y="241299"/>
                  </a:lnTo>
                  <a:lnTo>
                    <a:pt x="689593" y="243311"/>
                  </a:lnTo>
                  <a:close/>
                </a:path>
                <a:path w="2959735" h="2184400">
                  <a:moveTo>
                    <a:pt x="2430001" y="253999"/>
                  </a:moveTo>
                  <a:lnTo>
                    <a:pt x="2271492" y="253999"/>
                  </a:lnTo>
                  <a:lnTo>
                    <a:pt x="2271974" y="241299"/>
                  </a:lnTo>
                  <a:lnTo>
                    <a:pt x="2429103" y="241299"/>
                  </a:lnTo>
                  <a:lnTo>
                    <a:pt x="2430001" y="253999"/>
                  </a:lnTo>
                  <a:close/>
                </a:path>
                <a:path w="2959735" h="2184400">
                  <a:moveTo>
                    <a:pt x="686610" y="253999"/>
                  </a:moveTo>
                  <a:lnTo>
                    <a:pt x="685068" y="250646"/>
                  </a:lnTo>
                  <a:lnTo>
                    <a:pt x="689593" y="243311"/>
                  </a:lnTo>
                  <a:lnTo>
                    <a:pt x="686610" y="253999"/>
                  </a:lnTo>
                  <a:close/>
                </a:path>
                <a:path w="2959735" h="2184400">
                  <a:moveTo>
                    <a:pt x="674224" y="266699"/>
                  </a:moveTo>
                  <a:lnTo>
                    <a:pt x="510015" y="266699"/>
                  </a:lnTo>
                  <a:lnTo>
                    <a:pt x="514549" y="253999"/>
                  </a:lnTo>
                  <a:lnTo>
                    <a:pt x="672331" y="253999"/>
                  </a:lnTo>
                  <a:lnTo>
                    <a:pt x="672734" y="254994"/>
                  </a:lnTo>
                  <a:lnTo>
                    <a:pt x="674224" y="266699"/>
                  </a:lnTo>
                  <a:close/>
                </a:path>
                <a:path w="2959735" h="2184400">
                  <a:moveTo>
                    <a:pt x="672734" y="254994"/>
                  </a:moveTo>
                  <a:lnTo>
                    <a:pt x="672331" y="253999"/>
                  </a:lnTo>
                  <a:lnTo>
                    <a:pt x="672608" y="253999"/>
                  </a:lnTo>
                  <a:lnTo>
                    <a:pt x="672734" y="254994"/>
                  </a:lnTo>
                  <a:close/>
                </a:path>
                <a:path w="2959735" h="2184400">
                  <a:moveTo>
                    <a:pt x="677486" y="266699"/>
                  </a:moveTo>
                  <a:lnTo>
                    <a:pt x="672734" y="254994"/>
                  </a:lnTo>
                  <a:lnTo>
                    <a:pt x="672608" y="253999"/>
                  </a:lnTo>
                  <a:lnTo>
                    <a:pt x="677999" y="253999"/>
                  </a:lnTo>
                  <a:lnTo>
                    <a:pt x="677486" y="266699"/>
                  </a:lnTo>
                  <a:close/>
                </a:path>
                <a:path w="2959735" h="2184400">
                  <a:moveTo>
                    <a:pt x="2320529" y="266699"/>
                  </a:moveTo>
                  <a:lnTo>
                    <a:pt x="2293058" y="266699"/>
                  </a:lnTo>
                  <a:lnTo>
                    <a:pt x="2289104" y="253999"/>
                  </a:lnTo>
                  <a:lnTo>
                    <a:pt x="2318620" y="253999"/>
                  </a:lnTo>
                  <a:lnTo>
                    <a:pt x="2320529" y="266699"/>
                  </a:lnTo>
                  <a:close/>
                </a:path>
                <a:path w="2959735" h="2184400">
                  <a:moveTo>
                    <a:pt x="2397117" y="304799"/>
                  </a:moveTo>
                  <a:lnTo>
                    <a:pt x="2394094" y="304799"/>
                  </a:lnTo>
                  <a:lnTo>
                    <a:pt x="2392795" y="292099"/>
                  </a:lnTo>
                  <a:lnTo>
                    <a:pt x="2359754" y="292099"/>
                  </a:lnTo>
                  <a:lnTo>
                    <a:pt x="2362177" y="279399"/>
                  </a:lnTo>
                  <a:lnTo>
                    <a:pt x="2332316" y="279399"/>
                  </a:lnTo>
                  <a:lnTo>
                    <a:pt x="2323540" y="266699"/>
                  </a:lnTo>
                  <a:lnTo>
                    <a:pt x="2328668" y="266699"/>
                  </a:lnTo>
                  <a:lnTo>
                    <a:pt x="2326279" y="253999"/>
                  </a:lnTo>
                  <a:lnTo>
                    <a:pt x="2428878" y="253999"/>
                  </a:lnTo>
                  <a:lnTo>
                    <a:pt x="2428061" y="259141"/>
                  </a:lnTo>
                  <a:lnTo>
                    <a:pt x="2397117" y="304799"/>
                  </a:lnTo>
                  <a:close/>
                </a:path>
                <a:path w="2959735" h="2184400">
                  <a:moveTo>
                    <a:pt x="2428061" y="259141"/>
                  </a:moveTo>
                  <a:lnTo>
                    <a:pt x="2428878" y="253999"/>
                  </a:lnTo>
                  <a:lnTo>
                    <a:pt x="2431545" y="253999"/>
                  </a:lnTo>
                  <a:lnTo>
                    <a:pt x="2428061" y="259141"/>
                  </a:lnTo>
                  <a:close/>
                </a:path>
                <a:path w="2959735" h="2184400">
                  <a:moveTo>
                    <a:pt x="2445664" y="266699"/>
                  </a:moveTo>
                  <a:lnTo>
                    <a:pt x="2426859" y="266699"/>
                  </a:lnTo>
                  <a:lnTo>
                    <a:pt x="2428061" y="259141"/>
                  </a:lnTo>
                  <a:lnTo>
                    <a:pt x="2431545" y="253999"/>
                  </a:lnTo>
                  <a:lnTo>
                    <a:pt x="2448131" y="253999"/>
                  </a:lnTo>
                  <a:lnTo>
                    <a:pt x="2445664" y="266699"/>
                  </a:lnTo>
                  <a:close/>
                </a:path>
                <a:path w="2959735" h="2184400">
                  <a:moveTo>
                    <a:pt x="2462125" y="266699"/>
                  </a:moveTo>
                  <a:lnTo>
                    <a:pt x="2451152" y="266699"/>
                  </a:lnTo>
                  <a:lnTo>
                    <a:pt x="2455768" y="253999"/>
                  </a:lnTo>
                  <a:lnTo>
                    <a:pt x="2455971" y="253999"/>
                  </a:lnTo>
                  <a:lnTo>
                    <a:pt x="2462125" y="266699"/>
                  </a:lnTo>
                  <a:close/>
                </a:path>
                <a:path w="2959735" h="2184400">
                  <a:moveTo>
                    <a:pt x="624807" y="279399"/>
                  </a:moveTo>
                  <a:lnTo>
                    <a:pt x="483762" y="279399"/>
                  </a:lnTo>
                  <a:lnTo>
                    <a:pt x="492597" y="266699"/>
                  </a:lnTo>
                  <a:lnTo>
                    <a:pt x="624403" y="266699"/>
                  </a:lnTo>
                  <a:lnTo>
                    <a:pt x="624807" y="279399"/>
                  </a:lnTo>
                  <a:close/>
                </a:path>
                <a:path w="2959735" h="2184400">
                  <a:moveTo>
                    <a:pt x="624881" y="279399"/>
                  </a:moveTo>
                  <a:lnTo>
                    <a:pt x="624403" y="266699"/>
                  </a:lnTo>
                  <a:lnTo>
                    <a:pt x="624881" y="279399"/>
                  </a:lnTo>
                  <a:close/>
                </a:path>
                <a:path w="2959735" h="2184400">
                  <a:moveTo>
                    <a:pt x="628471" y="279399"/>
                  </a:moveTo>
                  <a:lnTo>
                    <a:pt x="624881" y="279399"/>
                  </a:lnTo>
                  <a:lnTo>
                    <a:pt x="624403" y="266699"/>
                  </a:lnTo>
                  <a:lnTo>
                    <a:pt x="632314" y="266699"/>
                  </a:lnTo>
                  <a:lnTo>
                    <a:pt x="628471" y="279399"/>
                  </a:lnTo>
                  <a:close/>
                </a:path>
                <a:path w="2959735" h="2184400">
                  <a:moveTo>
                    <a:pt x="2322508" y="270250"/>
                  </a:moveTo>
                  <a:lnTo>
                    <a:pt x="2320939" y="266699"/>
                  </a:lnTo>
                  <a:lnTo>
                    <a:pt x="2322678" y="266699"/>
                  </a:lnTo>
                  <a:lnTo>
                    <a:pt x="2322508" y="270250"/>
                  </a:lnTo>
                  <a:close/>
                </a:path>
                <a:path w="2959735" h="2184400">
                  <a:moveTo>
                    <a:pt x="2415213" y="292099"/>
                  </a:moveTo>
                  <a:lnTo>
                    <a:pt x="2415514" y="279399"/>
                  </a:lnTo>
                  <a:lnTo>
                    <a:pt x="2426292" y="266699"/>
                  </a:lnTo>
                  <a:lnTo>
                    <a:pt x="2481769" y="266699"/>
                  </a:lnTo>
                  <a:lnTo>
                    <a:pt x="2482159" y="279399"/>
                  </a:lnTo>
                  <a:lnTo>
                    <a:pt x="2420240" y="279399"/>
                  </a:lnTo>
                  <a:lnTo>
                    <a:pt x="2415213" y="292099"/>
                  </a:lnTo>
                  <a:close/>
                </a:path>
                <a:path w="2959735" h="2184400">
                  <a:moveTo>
                    <a:pt x="2326552" y="279399"/>
                  </a:moveTo>
                  <a:lnTo>
                    <a:pt x="2322071" y="279399"/>
                  </a:lnTo>
                  <a:lnTo>
                    <a:pt x="2322508" y="270250"/>
                  </a:lnTo>
                  <a:lnTo>
                    <a:pt x="2326552" y="279399"/>
                  </a:lnTo>
                  <a:close/>
                </a:path>
                <a:path w="2959735" h="2184400">
                  <a:moveTo>
                    <a:pt x="595385" y="292099"/>
                  </a:moveTo>
                  <a:lnTo>
                    <a:pt x="461919" y="292099"/>
                  </a:lnTo>
                  <a:lnTo>
                    <a:pt x="468071" y="279399"/>
                  </a:lnTo>
                  <a:lnTo>
                    <a:pt x="596342" y="279399"/>
                  </a:lnTo>
                  <a:lnTo>
                    <a:pt x="595385" y="292099"/>
                  </a:lnTo>
                  <a:close/>
                </a:path>
                <a:path w="2959735" h="2184400">
                  <a:moveTo>
                    <a:pt x="608054" y="292099"/>
                  </a:moveTo>
                  <a:lnTo>
                    <a:pt x="602517" y="279399"/>
                  </a:lnTo>
                  <a:lnTo>
                    <a:pt x="616084" y="279399"/>
                  </a:lnTo>
                  <a:lnTo>
                    <a:pt x="615210" y="281992"/>
                  </a:lnTo>
                  <a:lnTo>
                    <a:pt x="608054" y="292099"/>
                  </a:lnTo>
                  <a:close/>
                </a:path>
                <a:path w="2959735" h="2184400">
                  <a:moveTo>
                    <a:pt x="621859" y="292099"/>
                  </a:moveTo>
                  <a:lnTo>
                    <a:pt x="611799" y="292099"/>
                  </a:lnTo>
                  <a:lnTo>
                    <a:pt x="615210" y="281992"/>
                  </a:lnTo>
                  <a:lnTo>
                    <a:pt x="617045" y="279399"/>
                  </a:lnTo>
                  <a:lnTo>
                    <a:pt x="621464" y="279399"/>
                  </a:lnTo>
                  <a:lnTo>
                    <a:pt x="621859" y="292099"/>
                  </a:lnTo>
                  <a:close/>
                </a:path>
                <a:path w="2959735" h="2184400">
                  <a:moveTo>
                    <a:pt x="2358119" y="292099"/>
                  </a:moveTo>
                  <a:lnTo>
                    <a:pt x="2355018" y="279399"/>
                  </a:lnTo>
                  <a:lnTo>
                    <a:pt x="2362177" y="279399"/>
                  </a:lnTo>
                  <a:lnTo>
                    <a:pt x="2358119" y="292099"/>
                  </a:lnTo>
                  <a:close/>
                </a:path>
                <a:path w="2959735" h="2184400">
                  <a:moveTo>
                    <a:pt x="2489533" y="292099"/>
                  </a:moveTo>
                  <a:lnTo>
                    <a:pt x="2423323" y="292099"/>
                  </a:lnTo>
                  <a:lnTo>
                    <a:pt x="2423448" y="279399"/>
                  </a:lnTo>
                  <a:lnTo>
                    <a:pt x="2490287" y="279399"/>
                  </a:lnTo>
                  <a:lnTo>
                    <a:pt x="2489533" y="292099"/>
                  </a:lnTo>
                  <a:close/>
                </a:path>
                <a:path w="2959735" h="2184400">
                  <a:moveTo>
                    <a:pt x="2497333" y="292099"/>
                  </a:moveTo>
                  <a:lnTo>
                    <a:pt x="2489533" y="292099"/>
                  </a:lnTo>
                  <a:lnTo>
                    <a:pt x="2495561" y="279399"/>
                  </a:lnTo>
                  <a:lnTo>
                    <a:pt x="2497333" y="292099"/>
                  </a:lnTo>
                  <a:close/>
                </a:path>
                <a:path w="2959735" h="2184400">
                  <a:moveTo>
                    <a:pt x="2509872" y="292099"/>
                  </a:moveTo>
                  <a:lnTo>
                    <a:pt x="2503559" y="292099"/>
                  </a:lnTo>
                  <a:lnTo>
                    <a:pt x="2502654" y="279399"/>
                  </a:lnTo>
                  <a:lnTo>
                    <a:pt x="2506976" y="279399"/>
                  </a:lnTo>
                  <a:lnTo>
                    <a:pt x="2509872" y="292099"/>
                  </a:lnTo>
                  <a:close/>
                </a:path>
                <a:path w="2959735" h="2184400">
                  <a:moveTo>
                    <a:pt x="594092" y="304799"/>
                  </a:moveTo>
                  <a:lnTo>
                    <a:pt x="450426" y="304799"/>
                  </a:lnTo>
                  <a:lnTo>
                    <a:pt x="453104" y="292099"/>
                  </a:lnTo>
                  <a:lnTo>
                    <a:pt x="593971" y="292099"/>
                  </a:lnTo>
                  <a:lnTo>
                    <a:pt x="594092" y="304799"/>
                  </a:lnTo>
                  <a:close/>
                </a:path>
                <a:path w="2959735" h="2184400">
                  <a:moveTo>
                    <a:pt x="2391639" y="304799"/>
                  </a:moveTo>
                  <a:lnTo>
                    <a:pt x="2366088" y="304799"/>
                  </a:lnTo>
                  <a:lnTo>
                    <a:pt x="2365701" y="292099"/>
                  </a:lnTo>
                  <a:lnTo>
                    <a:pt x="2391979" y="292099"/>
                  </a:lnTo>
                  <a:lnTo>
                    <a:pt x="2391639" y="304799"/>
                  </a:lnTo>
                  <a:close/>
                </a:path>
                <a:path w="2959735" h="2184400">
                  <a:moveTo>
                    <a:pt x="2427425" y="304799"/>
                  </a:moveTo>
                  <a:lnTo>
                    <a:pt x="2403022" y="304799"/>
                  </a:lnTo>
                  <a:lnTo>
                    <a:pt x="2411619" y="292099"/>
                  </a:lnTo>
                  <a:lnTo>
                    <a:pt x="2426687" y="292099"/>
                  </a:lnTo>
                  <a:lnTo>
                    <a:pt x="2427425" y="304799"/>
                  </a:lnTo>
                  <a:close/>
                </a:path>
                <a:path w="2959735" h="2184400">
                  <a:moveTo>
                    <a:pt x="2449222" y="304799"/>
                  </a:moveTo>
                  <a:lnTo>
                    <a:pt x="2443530" y="304799"/>
                  </a:lnTo>
                  <a:lnTo>
                    <a:pt x="2445039" y="292099"/>
                  </a:lnTo>
                  <a:lnTo>
                    <a:pt x="2447978" y="292099"/>
                  </a:lnTo>
                  <a:lnTo>
                    <a:pt x="2449222" y="304799"/>
                  </a:lnTo>
                  <a:close/>
                </a:path>
                <a:path w="2959735" h="2184400">
                  <a:moveTo>
                    <a:pt x="2499297" y="304799"/>
                  </a:moveTo>
                  <a:lnTo>
                    <a:pt x="2453321" y="304799"/>
                  </a:lnTo>
                  <a:lnTo>
                    <a:pt x="2450932" y="292099"/>
                  </a:lnTo>
                  <a:lnTo>
                    <a:pt x="2494541" y="292099"/>
                  </a:lnTo>
                  <a:lnTo>
                    <a:pt x="2499297" y="304799"/>
                  </a:lnTo>
                  <a:close/>
                </a:path>
                <a:path w="2959735" h="2184400">
                  <a:moveTo>
                    <a:pt x="2522741" y="304799"/>
                  </a:moveTo>
                  <a:lnTo>
                    <a:pt x="2515871" y="304799"/>
                  </a:lnTo>
                  <a:lnTo>
                    <a:pt x="2510544" y="292099"/>
                  </a:lnTo>
                  <a:lnTo>
                    <a:pt x="2514759" y="292099"/>
                  </a:lnTo>
                  <a:lnTo>
                    <a:pt x="2522741" y="304799"/>
                  </a:lnTo>
                  <a:close/>
                </a:path>
                <a:path w="2959735" h="2184400">
                  <a:moveTo>
                    <a:pt x="2529207" y="304030"/>
                  </a:moveTo>
                  <a:lnTo>
                    <a:pt x="2518515" y="292099"/>
                  </a:lnTo>
                  <a:lnTo>
                    <a:pt x="2528372" y="292099"/>
                  </a:lnTo>
                  <a:lnTo>
                    <a:pt x="2529207" y="304030"/>
                  </a:lnTo>
                  <a:close/>
                </a:path>
                <a:path w="2959735" h="2184400">
                  <a:moveTo>
                    <a:pt x="2529897" y="304799"/>
                  </a:moveTo>
                  <a:lnTo>
                    <a:pt x="2529261" y="304799"/>
                  </a:lnTo>
                  <a:lnTo>
                    <a:pt x="2529207" y="304030"/>
                  </a:lnTo>
                  <a:lnTo>
                    <a:pt x="2529897" y="304799"/>
                  </a:lnTo>
                  <a:close/>
                </a:path>
                <a:path w="2959735" h="2184400">
                  <a:moveTo>
                    <a:pt x="539013" y="317499"/>
                  </a:moveTo>
                  <a:lnTo>
                    <a:pt x="428945" y="317499"/>
                  </a:lnTo>
                  <a:lnTo>
                    <a:pt x="434384" y="304799"/>
                  </a:lnTo>
                  <a:lnTo>
                    <a:pt x="532088" y="304799"/>
                  </a:lnTo>
                  <a:lnTo>
                    <a:pt x="539013" y="317499"/>
                  </a:lnTo>
                  <a:close/>
                </a:path>
                <a:path w="2959735" h="2184400">
                  <a:moveTo>
                    <a:pt x="561335" y="317499"/>
                  </a:moveTo>
                  <a:lnTo>
                    <a:pt x="543271" y="317499"/>
                  </a:lnTo>
                  <a:lnTo>
                    <a:pt x="544227" y="304799"/>
                  </a:lnTo>
                  <a:lnTo>
                    <a:pt x="564066" y="304799"/>
                  </a:lnTo>
                  <a:lnTo>
                    <a:pt x="561335" y="317499"/>
                  </a:lnTo>
                  <a:close/>
                </a:path>
                <a:path w="2959735" h="2184400">
                  <a:moveTo>
                    <a:pt x="2380349" y="317499"/>
                  </a:moveTo>
                  <a:lnTo>
                    <a:pt x="2378514" y="317499"/>
                  </a:lnTo>
                  <a:lnTo>
                    <a:pt x="2376413" y="304799"/>
                  </a:lnTo>
                  <a:lnTo>
                    <a:pt x="2382531" y="304799"/>
                  </a:lnTo>
                  <a:lnTo>
                    <a:pt x="2380349" y="317499"/>
                  </a:lnTo>
                  <a:close/>
                </a:path>
                <a:path w="2959735" h="2184400">
                  <a:moveTo>
                    <a:pt x="2388450" y="317499"/>
                  </a:moveTo>
                  <a:lnTo>
                    <a:pt x="2384500" y="317499"/>
                  </a:lnTo>
                  <a:lnTo>
                    <a:pt x="2384201" y="304799"/>
                  </a:lnTo>
                  <a:lnTo>
                    <a:pt x="2389779" y="304799"/>
                  </a:lnTo>
                  <a:lnTo>
                    <a:pt x="2388450" y="317499"/>
                  </a:lnTo>
                  <a:close/>
                </a:path>
                <a:path w="2959735" h="2184400">
                  <a:moveTo>
                    <a:pt x="2401328" y="311802"/>
                  </a:moveTo>
                  <a:lnTo>
                    <a:pt x="2397783" y="304799"/>
                  </a:lnTo>
                  <a:lnTo>
                    <a:pt x="2402844" y="304799"/>
                  </a:lnTo>
                  <a:lnTo>
                    <a:pt x="2401328" y="311802"/>
                  </a:lnTo>
                  <a:close/>
                </a:path>
                <a:path w="2959735" h="2184400">
                  <a:moveTo>
                    <a:pt x="2404709" y="311762"/>
                  </a:moveTo>
                  <a:lnTo>
                    <a:pt x="2404352" y="304799"/>
                  </a:lnTo>
                  <a:lnTo>
                    <a:pt x="2410310" y="304799"/>
                  </a:lnTo>
                  <a:lnTo>
                    <a:pt x="2404709" y="311762"/>
                  </a:lnTo>
                  <a:close/>
                </a:path>
                <a:path w="2959735" h="2184400">
                  <a:moveTo>
                    <a:pt x="2410695" y="309362"/>
                  </a:moveTo>
                  <a:lnTo>
                    <a:pt x="2410310" y="304799"/>
                  </a:lnTo>
                  <a:lnTo>
                    <a:pt x="2413886" y="304799"/>
                  </a:lnTo>
                  <a:lnTo>
                    <a:pt x="2410695" y="309362"/>
                  </a:lnTo>
                  <a:close/>
                </a:path>
                <a:path w="2959735" h="2184400">
                  <a:moveTo>
                    <a:pt x="2458861" y="317499"/>
                  </a:moveTo>
                  <a:lnTo>
                    <a:pt x="2417313" y="317499"/>
                  </a:lnTo>
                  <a:lnTo>
                    <a:pt x="2416436" y="304799"/>
                  </a:lnTo>
                  <a:lnTo>
                    <a:pt x="2457709" y="304799"/>
                  </a:lnTo>
                  <a:lnTo>
                    <a:pt x="2458861" y="317499"/>
                  </a:lnTo>
                  <a:close/>
                </a:path>
                <a:path w="2959735" h="2184400">
                  <a:moveTo>
                    <a:pt x="2515353" y="317499"/>
                  </a:moveTo>
                  <a:lnTo>
                    <a:pt x="2458861" y="317499"/>
                  </a:lnTo>
                  <a:lnTo>
                    <a:pt x="2461152" y="304799"/>
                  </a:lnTo>
                  <a:lnTo>
                    <a:pt x="2509092" y="304799"/>
                  </a:lnTo>
                  <a:lnTo>
                    <a:pt x="2515353" y="317499"/>
                  </a:lnTo>
                  <a:close/>
                </a:path>
                <a:path w="2959735" h="2184400">
                  <a:moveTo>
                    <a:pt x="2531128" y="317499"/>
                  </a:moveTo>
                  <a:lnTo>
                    <a:pt x="2517547" y="317499"/>
                  </a:lnTo>
                  <a:lnTo>
                    <a:pt x="2514615" y="304799"/>
                  </a:lnTo>
                  <a:lnTo>
                    <a:pt x="2527849" y="304799"/>
                  </a:lnTo>
                  <a:lnTo>
                    <a:pt x="2531128" y="317499"/>
                  </a:lnTo>
                  <a:close/>
                </a:path>
                <a:path w="2959735" h="2184400">
                  <a:moveTo>
                    <a:pt x="2537981" y="305084"/>
                  </a:moveTo>
                  <a:lnTo>
                    <a:pt x="2537716" y="304799"/>
                  </a:lnTo>
                  <a:lnTo>
                    <a:pt x="2537963" y="304799"/>
                  </a:lnTo>
                  <a:lnTo>
                    <a:pt x="2537981" y="305084"/>
                  </a:lnTo>
                  <a:close/>
                </a:path>
                <a:path w="2959735" h="2184400">
                  <a:moveTo>
                    <a:pt x="2549532" y="317499"/>
                  </a:moveTo>
                  <a:lnTo>
                    <a:pt x="2538774" y="317499"/>
                  </a:lnTo>
                  <a:lnTo>
                    <a:pt x="2537981" y="305084"/>
                  </a:lnTo>
                  <a:lnTo>
                    <a:pt x="2549532" y="317499"/>
                  </a:lnTo>
                  <a:close/>
                </a:path>
                <a:path w="2959735" h="2184400">
                  <a:moveTo>
                    <a:pt x="2411380" y="317499"/>
                  </a:moveTo>
                  <a:lnTo>
                    <a:pt x="2405004" y="317499"/>
                  </a:lnTo>
                  <a:lnTo>
                    <a:pt x="2410695" y="309362"/>
                  </a:lnTo>
                  <a:lnTo>
                    <a:pt x="2411380" y="317499"/>
                  </a:lnTo>
                  <a:close/>
                </a:path>
                <a:path w="2959735" h="2184400">
                  <a:moveTo>
                    <a:pt x="2405004" y="317499"/>
                  </a:moveTo>
                  <a:lnTo>
                    <a:pt x="2404212" y="317499"/>
                  </a:lnTo>
                  <a:lnTo>
                    <a:pt x="2402621" y="314357"/>
                  </a:lnTo>
                  <a:lnTo>
                    <a:pt x="2404709" y="311762"/>
                  </a:lnTo>
                  <a:lnTo>
                    <a:pt x="2405004" y="317499"/>
                  </a:lnTo>
                  <a:close/>
                </a:path>
                <a:path w="2959735" h="2184400">
                  <a:moveTo>
                    <a:pt x="2400094" y="317499"/>
                  </a:moveTo>
                  <a:lnTo>
                    <a:pt x="2401328" y="311802"/>
                  </a:lnTo>
                  <a:lnTo>
                    <a:pt x="2402621" y="314357"/>
                  </a:lnTo>
                  <a:lnTo>
                    <a:pt x="2400094" y="317499"/>
                  </a:lnTo>
                  <a:close/>
                </a:path>
                <a:path w="2959735" h="2184400">
                  <a:moveTo>
                    <a:pt x="534534" y="330199"/>
                  </a:moveTo>
                  <a:lnTo>
                    <a:pt x="408033" y="330199"/>
                  </a:lnTo>
                  <a:lnTo>
                    <a:pt x="412715" y="317499"/>
                  </a:lnTo>
                  <a:lnTo>
                    <a:pt x="538786" y="317499"/>
                  </a:lnTo>
                  <a:lnTo>
                    <a:pt x="534534" y="330199"/>
                  </a:lnTo>
                  <a:close/>
                </a:path>
                <a:path w="2959735" h="2184400">
                  <a:moveTo>
                    <a:pt x="2445607" y="330199"/>
                  </a:moveTo>
                  <a:lnTo>
                    <a:pt x="2426450" y="330199"/>
                  </a:lnTo>
                  <a:lnTo>
                    <a:pt x="2421458" y="317499"/>
                  </a:lnTo>
                  <a:lnTo>
                    <a:pt x="2444580" y="317499"/>
                  </a:lnTo>
                  <a:lnTo>
                    <a:pt x="2445607" y="330199"/>
                  </a:lnTo>
                  <a:close/>
                </a:path>
                <a:path w="2959735" h="2184400">
                  <a:moveTo>
                    <a:pt x="2450464" y="330199"/>
                  </a:moveTo>
                  <a:lnTo>
                    <a:pt x="2447411" y="330199"/>
                  </a:lnTo>
                  <a:lnTo>
                    <a:pt x="2447091" y="317499"/>
                  </a:lnTo>
                  <a:lnTo>
                    <a:pt x="2450441" y="328006"/>
                  </a:lnTo>
                  <a:lnTo>
                    <a:pt x="2450464" y="330199"/>
                  </a:lnTo>
                  <a:close/>
                </a:path>
                <a:path w="2959735" h="2184400">
                  <a:moveTo>
                    <a:pt x="2465275" y="330199"/>
                  </a:moveTo>
                  <a:lnTo>
                    <a:pt x="2451140" y="330199"/>
                  </a:lnTo>
                  <a:lnTo>
                    <a:pt x="2450441" y="328006"/>
                  </a:lnTo>
                  <a:lnTo>
                    <a:pt x="2450330" y="317499"/>
                  </a:lnTo>
                  <a:lnTo>
                    <a:pt x="2455404" y="317499"/>
                  </a:lnTo>
                  <a:lnTo>
                    <a:pt x="2462319" y="323464"/>
                  </a:lnTo>
                  <a:lnTo>
                    <a:pt x="2465275" y="330199"/>
                  </a:lnTo>
                  <a:close/>
                </a:path>
                <a:path w="2959735" h="2184400">
                  <a:moveTo>
                    <a:pt x="2462319" y="323464"/>
                  </a:moveTo>
                  <a:lnTo>
                    <a:pt x="2455404" y="317499"/>
                  </a:lnTo>
                  <a:lnTo>
                    <a:pt x="2459702" y="317499"/>
                  </a:lnTo>
                  <a:lnTo>
                    <a:pt x="2462319" y="323464"/>
                  </a:lnTo>
                  <a:close/>
                </a:path>
                <a:path w="2959735" h="2184400">
                  <a:moveTo>
                    <a:pt x="2552667" y="330199"/>
                  </a:moveTo>
                  <a:lnTo>
                    <a:pt x="2470129" y="330199"/>
                  </a:lnTo>
                  <a:lnTo>
                    <a:pt x="2462319" y="323464"/>
                  </a:lnTo>
                  <a:lnTo>
                    <a:pt x="2459702" y="317499"/>
                  </a:lnTo>
                  <a:lnTo>
                    <a:pt x="2550495" y="317499"/>
                  </a:lnTo>
                  <a:lnTo>
                    <a:pt x="2552667" y="330199"/>
                  </a:lnTo>
                  <a:close/>
                </a:path>
                <a:path w="2959735" h="2184400">
                  <a:moveTo>
                    <a:pt x="2451140" y="330199"/>
                  </a:moveTo>
                  <a:lnTo>
                    <a:pt x="2450464" y="330199"/>
                  </a:lnTo>
                  <a:lnTo>
                    <a:pt x="2450441" y="328006"/>
                  </a:lnTo>
                  <a:lnTo>
                    <a:pt x="2451140" y="330199"/>
                  </a:lnTo>
                  <a:close/>
                </a:path>
                <a:path w="2959735" h="2184400">
                  <a:moveTo>
                    <a:pt x="516113" y="342899"/>
                  </a:moveTo>
                  <a:lnTo>
                    <a:pt x="390848" y="342899"/>
                  </a:lnTo>
                  <a:lnTo>
                    <a:pt x="392236" y="330199"/>
                  </a:lnTo>
                  <a:lnTo>
                    <a:pt x="516683" y="330199"/>
                  </a:lnTo>
                  <a:lnTo>
                    <a:pt x="516113" y="342899"/>
                  </a:lnTo>
                  <a:close/>
                </a:path>
                <a:path w="2959735" h="2184400">
                  <a:moveTo>
                    <a:pt x="2471175" y="342899"/>
                  </a:moveTo>
                  <a:lnTo>
                    <a:pt x="2438591" y="342899"/>
                  </a:lnTo>
                  <a:lnTo>
                    <a:pt x="2440563" y="330199"/>
                  </a:lnTo>
                  <a:lnTo>
                    <a:pt x="2470772" y="330199"/>
                  </a:lnTo>
                  <a:lnTo>
                    <a:pt x="2471175" y="342899"/>
                  </a:lnTo>
                  <a:close/>
                </a:path>
                <a:path w="2959735" h="2184400">
                  <a:moveTo>
                    <a:pt x="2604268" y="380999"/>
                  </a:moveTo>
                  <a:lnTo>
                    <a:pt x="2558691" y="380999"/>
                  </a:lnTo>
                  <a:lnTo>
                    <a:pt x="2549121" y="368299"/>
                  </a:lnTo>
                  <a:lnTo>
                    <a:pt x="2552033" y="368299"/>
                  </a:lnTo>
                  <a:lnTo>
                    <a:pt x="2552284" y="355599"/>
                  </a:lnTo>
                  <a:lnTo>
                    <a:pt x="2520481" y="355599"/>
                  </a:lnTo>
                  <a:lnTo>
                    <a:pt x="2515320" y="342899"/>
                  </a:lnTo>
                  <a:lnTo>
                    <a:pt x="2479882" y="342899"/>
                  </a:lnTo>
                  <a:lnTo>
                    <a:pt x="2478973" y="330199"/>
                  </a:lnTo>
                  <a:lnTo>
                    <a:pt x="2584027" y="330199"/>
                  </a:lnTo>
                  <a:lnTo>
                    <a:pt x="2594693" y="342899"/>
                  </a:lnTo>
                  <a:lnTo>
                    <a:pt x="2603031" y="355599"/>
                  </a:lnTo>
                  <a:lnTo>
                    <a:pt x="2605697" y="368299"/>
                  </a:lnTo>
                  <a:lnTo>
                    <a:pt x="2604268" y="380999"/>
                  </a:lnTo>
                  <a:close/>
                </a:path>
                <a:path w="2959735" h="2184400">
                  <a:moveTo>
                    <a:pt x="485536" y="355599"/>
                  </a:moveTo>
                  <a:lnTo>
                    <a:pt x="369107" y="355599"/>
                  </a:lnTo>
                  <a:lnTo>
                    <a:pt x="376240" y="342899"/>
                  </a:lnTo>
                  <a:lnTo>
                    <a:pt x="484904" y="342899"/>
                  </a:lnTo>
                  <a:lnTo>
                    <a:pt x="485536" y="355599"/>
                  </a:lnTo>
                  <a:close/>
                </a:path>
                <a:path w="2959735" h="2184400">
                  <a:moveTo>
                    <a:pt x="489683" y="355599"/>
                  </a:moveTo>
                  <a:lnTo>
                    <a:pt x="485536" y="355599"/>
                  </a:lnTo>
                  <a:lnTo>
                    <a:pt x="489333" y="342899"/>
                  </a:lnTo>
                  <a:lnTo>
                    <a:pt x="489683" y="355599"/>
                  </a:lnTo>
                  <a:close/>
                </a:path>
                <a:path w="2959735" h="2184400">
                  <a:moveTo>
                    <a:pt x="505495" y="355599"/>
                  </a:moveTo>
                  <a:lnTo>
                    <a:pt x="505699" y="342899"/>
                  </a:lnTo>
                  <a:lnTo>
                    <a:pt x="516212" y="342899"/>
                  </a:lnTo>
                  <a:lnTo>
                    <a:pt x="505495" y="355599"/>
                  </a:lnTo>
                  <a:close/>
                </a:path>
                <a:path w="2959735" h="2184400">
                  <a:moveTo>
                    <a:pt x="2469999" y="355599"/>
                  </a:moveTo>
                  <a:lnTo>
                    <a:pt x="2443743" y="355599"/>
                  </a:lnTo>
                  <a:lnTo>
                    <a:pt x="2439708" y="342899"/>
                  </a:lnTo>
                  <a:lnTo>
                    <a:pt x="2464019" y="342899"/>
                  </a:lnTo>
                  <a:lnTo>
                    <a:pt x="2469999" y="355599"/>
                  </a:lnTo>
                  <a:close/>
                </a:path>
                <a:path w="2959735" h="2184400">
                  <a:moveTo>
                    <a:pt x="2489789" y="368299"/>
                  </a:moveTo>
                  <a:lnTo>
                    <a:pt x="2479746" y="368299"/>
                  </a:lnTo>
                  <a:lnTo>
                    <a:pt x="2475693" y="355599"/>
                  </a:lnTo>
                  <a:lnTo>
                    <a:pt x="2473829" y="342899"/>
                  </a:lnTo>
                  <a:lnTo>
                    <a:pt x="2495461" y="342899"/>
                  </a:lnTo>
                  <a:lnTo>
                    <a:pt x="2496936" y="355599"/>
                  </a:lnTo>
                  <a:lnTo>
                    <a:pt x="2488436" y="355599"/>
                  </a:lnTo>
                  <a:lnTo>
                    <a:pt x="2489789" y="368299"/>
                  </a:lnTo>
                  <a:close/>
                </a:path>
                <a:path w="2959735" h="2184400">
                  <a:moveTo>
                    <a:pt x="2499280" y="353802"/>
                  </a:moveTo>
                  <a:lnTo>
                    <a:pt x="2495461" y="342899"/>
                  </a:lnTo>
                  <a:lnTo>
                    <a:pt x="2497131" y="342899"/>
                  </a:lnTo>
                  <a:lnTo>
                    <a:pt x="2499280" y="353802"/>
                  </a:lnTo>
                  <a:close/>
                </a:path>
                <a:path w="2959735" h="2184400">
                  <a:moveTo>
                    <a:pt x="2506592" y="355599"/>
                  </a:moveTo>
                  <a:lnTo>
                    <a:pt x="2505096" y="355599"/>
                  </a:lnTo>
                  <a:lnTo>
                    <a:pt x="2503350" y="342899"/>
                  </a:lnTo>
                  <a:lnTo>
                    <a:pt x="2507145" y="342899"/>
                  </a:lnTo>
                  <a:lnTo>
                    <a:pt x="2506592" y="355599"/>
                  </a:lnTo>
                  <a:close/>
                </a:path>
                <a:path w="2959735" h="2184400">
                  <a:moveTo>
                    <a:pt x="2499910" y="355599"/>
                  </a:moveTo>
                  <a:lnTo>
                    <a:pt x="2499634" y="355599"/>
                  </a:lnTo>
                  <a:lnTo>
                    <a:pt x="2499280" y="353802"/>
                  </a:lnTo>
                  <a:lnTo>
                    <a:pt x="2499910" y="355599"/>
                  </a:lnTo>
                  <a:close/>
                </a:path>
                <a:path w="2959735" h="2184400">
                  <a:moveTo>
                    <a:pt x="459098" y="380999"/>
                  </a:moveTo>
                  <a:lnTo>
                    <a:pt x="339774" y="380999"/>
                  </a:lnTo>
                  <a:lnTo>
                    <a:pt x="347395" y="368299"/>
                  </a:lnTo>
                  <a:lnTo>
                    <a:pt x="355235" y="355599"/>
                  </a:lnTo>
                  <a:lnTo>
                    <a:pt x="471353" y="355599"/>
                  </a:lnTo>
                  <a:lnTo>
                    <a:pt x="475674" y="368299"/>
                  </a:lnTo>
                  <a:lnTo>
                    <a:pt x="457555" y="368299"/>
                  </a:lnTo>
                  <a:lnTo>
                    <a:pt x="459098" y="380999"/>
                  </a:lnTo>
                  <a:close/>
                </a:path>
                <a:path w="2959735" h="2184400">
                  <a:moveTo>
                    <a:pt x="480175" y="368299"/>
                  </a:moveTo>
                  <a:lnTo>
                    <a:pt x="476945" y="368299"/>
                  </a:lnTo>
                  <a:lnTo>
                    <a:pt x="471353" y="355599"/>
                  </a:lnTo>
                  <a:lnTo>
                    <a:pt x="488961" y="355599"/>
                  </a:lnTo>
                  <a:lnTo>
                    <a:pt x="480175" y="368299"/>
                  </a:lnTo>
                  <a:close/>
                </a:path>
                <a:path w="2959735" h="2184400">
                  <a:moveTo>
                    <a:pt x="2458409" y="368299"/>
                  </a:moveTo>
                  <a:lnTo>
                    <a:pt x="2457774" y="355599"/>
                  </a:lnTo>
                  <a:lnTo>
                    <a:pt x="2466210" y="355599"/>
                  </a:lnTo>
                  <a:lnTo>
                    <a:pt x="2458409" y="368299"/>
                  </a:lnTo>
                  <a:close/>
                </a:path>
                <a:path w="2959735" h="2184400">
                  <a:moveTo>
                    <a:pt x="2474715" y="368299"/>
                  </a:moveTo>
                  <a:lnTo>
                    <a:pt x="2468582" y="368299"/>
                  </a:lnTo>
                  <a:lnTo>
                    <a:pt x="2466210" y="355599"/>
                  </a:lnTo>
                  <a:lnTo>
                    <a:pt x="2472215" y="355599"/>
                  </a:lnTo>
                  <a:lnTo>
                    <a:pt x="2474715" y="368299"/>
                  </a:lnTo>
                  <a:close/>
                </a:path>
                <a:path w="2959735" h="2184400">
                  <a:moveTo>
                    <a:pt x="2497081" y="368299"/>
                  </a:moveTo>
                  <a:lnTo>
                    <a:pt x="2490802" y="368299"/>
                  </a:lnTo>
                  <a:lnTo>
                    <a:pt x="2488436" y="355599"/>
                  </a:lnTo>
                  <a:lnTo>
                    <a:pt x="2494802" y="355599"/>
                  </a:lnTo>
                  <a:lnTo>
                    <a:pt x="2497081" y="368299"/>
                  </a:lnTo>
                  <a:close/>
                </a:path>
                <a:path w="2959735" h="2184400">
                  <a:moveTo>
                    <a:pt x="2528245" y="368299"/>
                  </a:moveTo>
                  <a:lnTo>
                    <a:pt x="2509446" y="368299"/>
                  </a:lnTo>
                  <a:lnTo>
                    <a:pt x="2499593" y="355599"/>
                  </a:lnTo>
                  <a:lnTo>
                    <a:pt x="2524690" y="355599"/>
                  </a:lnTo>
                  <a:lnTo>
                    <a:pt x="2528245" y="368299"/>
                  </a:lnTo>
                  <a:close/>
                </a:path>
                <a:path w="2959735" h="2184400">
                  <a:moveTo>
                    <a:pt x="2549653" y="368299"/>
                  </a:moveTo>
                  <a:lnTo>
                    <a:pt x="2537971" y="368299"/>
                  </a:lnTo>
                  <a:lnTo>
                    <a:pt x="2533862" y="355599"/>
                  </a:lnTo>
                  <a:lnTo>
                    <a:pt x="2548889" y="355599"/>
                  </a:lnTo>
                  <a:lnTo>
                    <a:pt x="2549653" y="368299"/>
                  </a:lnTo>
                  <a:close/>
                </a:path>
                <a:path w="2959735" h="2184400">
                  <a:moveTo>
                    <a:pt x="2514198" y="380999"/>
                  </a:moveTo>
                  <a:lnTo>
                    <a:pt x="2482408" y="380999"/>
                  </a:lnTo>
                  <a:lnTo>
                    <a:pt x="2477921" y="368299"/>
                  </a:lnTo>
                  <a:lnTo>
                    <a:pt x="2510246" y="368299"/>
                  </a:lnTo>
                  <a:lnTo>
                    <a:pt x="2514198" y="380999"/>
                  </a:lnTo>
                  <a:close/>
                </a:path>
                <a:path w="2959735" h="2184400">
                  <a:moveTo>
                    <a:pt x="2518334" y="380999"/>
                  </a:moveTo>
                  <a:lnTo>
                    <a:pt x="2515259" y="380999"/>
                  </a:lnTo>
                  <a:lnTo>
                    <a:pt x="2516613" y="368299"/>
                  </a:lnTo>
                  <a:lnTo>
                    <a:pt x="2518334" y="380999"/>
                  </a:lnTo>
                  <a:close/>
                </a:path>
                <a:path w="2959735" h="2184400">
                  <a:moveTo>
                    <a:pt x="2524310" y="380999"/>
                  </a:moveTo>
                  <a:lnTo>
                    <a:pt x="2518334" y="380999"/>
                  </a:lnTo>
                  <a:lnTo>
                    <a:pt x="2520436" y="368299"/>
                  </a:lnTo>
                  <a:lnTo>
                    <a:pt x="2522981" y="368299"/>
                  </a:lnTo>
                  <a:lnTo>
                    <a:pt x="2524310" y="380999"/>
                  </a:lnTo>
                  <a:close/>
                </a:path>
                <a:path w="2959735" h="2184400">
                  <a:moveTo>
                    <a:pt x="2537855" y="380999"/>
                  </a:moveTo>
                  <a:lnTo>
                    <a:pt x="2534207" y="380999"/>
                  </a:lnTo>
                  <a:lnTo>
                    <a:pt x="2535905" y="368299"/>
                  </a:lnTo>
                  <a:lnTo>
                    <a:pt x="2537855" y="380999"/>
                  </a:lnTo>
                  <a:close/>
                </a:path>
                <a:path w="2959735" h="2184400">
                  <a:moveTo>
                    <a:pt x="2553564" y="380999"/>
                  </a:moveTo>
                  <a:lnTo>
                    <a:pt x="2545147" y="380999"/>
                  </a:lnTo>
                  <a:lnTo>
                    <a:pt x="2543955" y="368299"/>
                  </a:lnTo>
                  <a:lnTo>
                    <a:pt x="2545567" y="368299"/>
                  </a:lnTo>
                  <a:lnTo>
                    <a:pt x="2553564" y="380999"/>
                  </a:lnTo>
                  <a:close/>
                </a:path>
                <a:path w="2959735" h="2184400">
                  <a:moveTo>
                    <a:pt x="2608888" y="380999"/>
                  </a:moveTo>
                  <a:lnTo>
                    <a:pt x="2604268" y="380999"/>
                  </a:lnTo>
                  <a:lnTo>
                    <a:pt x="2608456" y="368299"/>
                  </a:lnTo>
                  <a:lnTo>
                    <a:pt x="2608601" y="368299"/>
                  </a:lnTo>
                  <a:lnTo>
                    <a:pt x="2608888" y="380999"/>
                  </a:lnTo>
                  <a:close/>
                </a:path>
                <a:path w="2959735" h="2184400">
                  <a:moveTo>
                    <a:pt x="2623871" y="380999"/>
                  </a:moveTo>
                  <a:lnTo>
                    <a:pt x="2608888" y="380999"/>
                  </a:lnTo>
                  <a:lnTo>
                    <a:pt x="2616909" y="368299"/>
                  </a:lnTo>
                  <a:lnTo>
                    <a:pt x="2625908" y="368299"/>
                  </a:lnTo>
                  <a:lnTo>
                    <a:pt x="2623871" y="380999"/>
                  </a:lnTo>
                  <a:close/>
                </a:path>
                <a:path w="2959735" h="2184400">
                  <a:moveTo>
                    <a:pt x="430076" y="393699"/>
                  </a:moveTo>
                  <a:lnTo>
                    <a:pt x="317175" y="393699"/>
                  </a:lnTo>
                  <a:lnTo>
                    <a:pt x="323772" y="380999"/>
                  </a:lnTo>
                  <a:lnTo>
                    <a:pt x="433927" y="380999"/>
                  </a:lnTo>
                  <a:lnTo>
                    <a:pt x="430076" y="393699"/>
                  </a:lnTo>
                  <a:close/>
                </a:path>
                <a:path w="2959735" h="2184400">
                  <a:moveTo>
                    <a:pt x="2517221" y="393699"/>
                  </a:moveTo>
                  <a:lnTo>
                    <a:pt x="2495368" y="393699"/>
                  </a:lnTo>
                  <a:lnTo>
                    <a:pt x="2488582" y="380999"/>
                  </a:lnTo>
                  <a:lnTo>
                    <a:pt x="2517349" y="380999"/>
                  </a:lnTo>
                  <a:lnTo>
                    <a:pt x="2517221" y="393699"/>
                  </a:lnTo>
                  <a:close/>
                </a:path>
                <a:path w="2959735" h="2184400">
                  <a:moveTo>
                    <a:pt x="2521860" y="393699"/>
                  </a:moveTo>
                  <a:lnTo>
                    <a:pt x="2517221" y="393699"/>
                  </a:lnTo>
                  <a:lnTo>
                    <a:pt x="2517349" y="380999"/>
                  </a:lnTo>
                  <a:lnTo>
                    <a:pt x="2521860" y="393699"/>
                  </a:lnTo>
                  <a:close/>
                </a:path>
                <a:path w="2959735" h="2184400">
                  <a:moveTo>
                    <a:pt x="2542370" y="393699"/>
                  </a:moveTo>
                  <a:lnTo>
                    <a:pt x="2521860" y="393699"/>
                  </a:lnTo>
                  <a:lnTo>
                    <a:pt x="2517349" y="380999"/>
                  </a:lnTo>
                  <a:lnTo>
                    <a:pt x="2542085" y="380999"/>
                  </a:lnTo>
                  <a:lnTo>
                    <a:pt x="2542370" y="393699"/>
                  </a:lnTo>
                  <a:close/>
                </a:path>
                <a:path w="2959735" h="2184400">
                  <a:moveTo>
                    <a:pt x="2556842" y="393699"/>
                  </a:moveTo>
                  <a:lnTo>
                    <a:pt x="2547974" y="393699"/>
                  </a:lnTo>
                  <a:lnTo>
                    <a:pt x="2543502" y="380999"/>
                  </a:lnTo>
                  <a:lnTo>
                    <a:pt x="2559416" y="380999"/>
                  </a:lnTo>
                  <a:lnTo>
                    <a:pt x="2556842" y="393699"/>
                  </a:lnTo>
                  <a:close/>
                </a:path>
                <a:path w="2959735" h="2184400">
                  <a:moveTo>
                    <a:pt x="2640773" y="393699"/>
                  </a:moveTo>
                  <a:lnTo>
                    <a:pt x="2565751" y="393699"/>
                  </a:lnTo>
                  <a:lnTo>
                    <a:pt x="2561568" y="380999"/>
                  </a:lnTo>
                  <a:lnTo>
                    <a:pt x="2639866" y="380999"/>
                  </a:lnTo>
                  <a:lnTo>
                    <a:pt x="2640773" y="393699"/>
                  </a:lnTo>
                  <a:close/>
                </a:path>
                <a:path w="2959735" h="2184400">
                  <a:moveTo>
                    <a:pt x="406698" y="406399"/>
                  </a:moveTo>
                  <a:lnTo>
                    <a:pt x="306883" y="406399"/>
                  </a:lnTo>
                  <a:lnTo>
                    <a:pt x="312672" y="393699"/>
                  </a:lnTo>
                  <a:lnTo>
                    <a:pt x="404776" y="393699"/>
                  </a:lnTo>
                  <a:lnTo>
                    <a:pt x="406698" y="406399"/>
                  </a:lnTo>
                  <a:close/>
                </a:path>
                <a:path w="2959735" h="2184400">
                  <a:moveTo>
                    <a:pt x="424750" y="406399"/>
                  </a:moveTo>
                  <a:lnTo>
                    <a:pt x="410622" y="406399"/>
                  </a:lnTo>
                  <a:lnTo>
                    <a:pt x="410186" y="393699"/>
                  </a:lnTo>
                  <a:lnTo>
                    <a:pt x="417903" y="393699"/>
                  </a:lnTo>
                  <a:lnTo>
                    <a:pt x="424750" y="406399"/>
                  </a:lnTo>
                  <a:close/>
                </a:path>
                <a:path w="2959735" h="2184400">
                  <a:moveTo>
                    <a:pt x="2535340" y="406399"/>
                  </a:moveTo>
                  <a:lnTo>
                    <a:pt x="2511290" y="406399"/>
                  </a:lnTo>
                  <a:lnTo>
                    <a:pt x="2502895" y="393699"/>
                  </a:lnTo>
                  <a:lnTo>
                    <a:pt x="2536413" y="393699"/>
                  </a:lnTo>
                  <a:lnTo>
                    <a:pt x="2535340" y="406399"/>
                  </a:lnTo>
                  <a:close/>
                </a:path>
                <a:path w="2959735" h="2184400">
                  <a:moveTo>
                    <a:pt x="2569854" y="406399"/>
                  </a:moveTo>
                  <a:lnTo>
                    <a:pt x="2543970" y="406399"/>
                  </a:lnTo>
                  <a:lnTo>
                    <a:pt x="2540978" y="393699"/>
                  </a:lnTo>
                  <a:lnTo>
                    <a:pt x="2565047" y="393699"/>
                  </a:lnTo>
                  <a:lnTo>
                    <a:pt x="2569854" y="406399"/>
                  </a:lnTo>
                  <a:close/>
                </a:path>
                <a:path w="2959735" h="2184400">
                  <a:moveTo>
                    <a:pt x="2584614" y="406399"/>
                  </a:moveTo>
                  <a:lnTo>
                    <a:pt x="2581852" y="393699"/>
                  </a:lnTo>
                  <a:lnTo>
                    <a:pt x="2587170" y="393699"/>
                  </a:lnTo>
                  <a:lnTo>
                    <a:pt x="2584614" y="406399"/>
                  </a:lnTo>
                  <a:close/>
                </a:path>
                <a:path w="2959735" h="2184400">
                  <a:moveTo>
                    <a:pt x="2638176" y="406399"/>
                  </a:moveTo>
                  <a:lnTo>
                    <a:pt x="2593827" y="406399"/>
                  </a:lnTo>
                  <a:lnTo>
                    <a:pt x="2591464" y="393699"/>
                  </a:lnTo>
                  <a:lnTo>
                    <a:pt x="2639028" y="393699"/>
                  </a:lnTo>
                  <a:lnTo>
                    <a:pt x="2638176" y="406399"/>
                  </a:lnTo>
                  <a:close/>
                </a:path>
                <a:path w="2959735" h="2184400">
                  <a:moveTo>
                    <a:pt x="2654520" y="406399"/>
                  </a:moveTo>
                  <a:lnTo>
                    <a:pt x="2644546" y="406399"/>
                  </a:lnTo>
                  <a:lnTo>
                    <a:pt x="2645540" y="393699"/>
                  </a:lnTo>
                  <a:lnTo>
                    <a:pt x="2653607" y="393699"/>
                  </a:lnTo>
                  <a:lnTo>
                    <a:pt x="2654520" y="406399"/>
                  </a:lnTo>
                  <a:close/>
                </a:path>
                <a:path w="2959735" h="2184400">
                  <a:moveTo>
                    <a:pt x="352043" y="419099"/>
                  </a:moveTo>
                  <a:lnTo>
                    <a:pt x="298832" y="419099"/>
                  </a:lnTo>
                  <a:lnTo>
                    <a:pt x="297394" y="406399"/>
                  </a:lnTo>
                  <a:lnTo>
                    <a:pt x="353208" y="406399"/>
                  </a:lnTo>
                  <a:lnTo>
                    <a:pt x="352043" y="419099"/>
                  </a:lnTo>
                  <a:close/>
                </a:path>
                <a:path w="2959735" h="2184400">
                  <a:moveTo>
                    <a:pt x="401821" y="419099"/>
                  </a:moveTo>
                  <a:lnTo>
                    <a:pt x="360218" y="419099"/>
                  </a:lnTo>
                  <a:lnTo>
                    <a:pt x="363675" y="406399"/>
                  </a:lnTo>
                  <a:lnTo>
                    <a:pt x="405515" y="406399"/>
                  </a:lnTo>
                  <a:lnTo>
                    <a:pt x="401821" y="419099"/>
                  </a:lnTo>
                  <a:close/>
                </a:path>
                <a:path w="2959735" h="2184400">
                  <a:moveTo>
                    <a:pt x="418169" y="419099"/>
                  </a:moveTo>
                  <a:lnTo>
                    <a:pt x="416778" y="406399"/>
                  </a:lnTo>
                  <a:lnTo>
                    <a:pt x="419301" y="406399"/>
                  </a:lnTo>
                  <a:lnTo>
                    <a:pt x="418169" y="419099"/>
                  </a:lnTo>
                  <a:close/>
                </a:path>
                <a:path w="2959735" h="2184400">
                  <a:moveTo>
                    <a:pt x="2543837" y="419099"/>
                  </a:moveTo>
                  <a:lnTo>
                    <a:pt x="2527409" y="419099"/>
                  </a:lnTo>
                  <a:lnTo>
                    <a:pt x="2519327" y="406399"/>
                  </a:lnTo>
                  <a:lnTo>
                    <a:pt x="2546690" y="406399"/>
                  </a:lnTo>
                  <a:lnTo>
                    <a:pt x="2543837" y="419099"/>
                  </a:lnTo>
                  <a:close/>
                </a:path>
                <a:path w="2959735" h="2184400">
                  <a:moveTo>
                    <a:pt x="2570134" y="419099"/>
                  </a:moveTo>
                  <a:lnTo>
                    <a:pt x="2561961" y="419099"/>
                  </a:lnTo>
                  <a:lnTo>
                    <a:pt x="2556866" y="406399"/>
                  </a:lnTo>
                  <a:lnTo>
                    <a:pt x="2566150" y="406399"/>
                  </a:lnTo>
                  <a:lnTo>
                    <a:pt x="2570134" y="419099"/>
                  </a:lnTo>
                  <a:close/>
                </a:path>
                <a:path w="2959735" h="2184400">
                  <a:moveTo>
                    <a:pt x="2598741" y="419099"/>
                  </a:moveTo>
                  <a:lnTo>
                    <a:pt x="2590487" y="419099"/>
                  </a:lnTo>
                  <a:lnTo>
                    <a:pt x="2594594" y="406399"/>
                  </a:lnTo>
                  <a:lnTo>
                    <a:pt x="2596916" y="406399"/>
                  </a:lnTo>
                  <a:lnTo>
                    <a:pt x="2598741" y="419099"/>
                  </a:lnTo>
                  <a:close/>
                </a:path>
                <a:path w="2959735" h="2184400">
                  <a:moveTo>
                    <a:pt x="2665997" y="419099"/>
                  </a:moveTo>
                  <a:lnTo>
                    <a:pt x="2606658" y="419099"/>
                  </a:lnTo>
                  <a:lnTo>
                    <a:pt x="2606674" y="406399"/>
                  </a:lnTo>
                  <a:lnTo>
                    <a:pt x="2654836" y="406399"/>
                  </a:lnTo>
                  <a:lnTo>
                    <a:pt x="2665997" y="419099"/>
                  </a:lnTo>
                  <a:close/>
                </a:path>
                <a:path w="2959735" h="2184400">
                  <a:moveTo>
                    <a:pt x="383882" y="431799"/>
                  </a:moveTo>
                  <a:lnTo>
                    <a:pt x="279308" y="431799"/>
                  </a:lnTo>
                  <a:lnTo>
                    <a:pt x="283775" y="419099"/>
                  </a:lnTo>
                  <a:lnTo>
                    <a:pt x="383614" y="419099"/>
                  </a:lnTo>
                  <a:lnTo>
                    <a:pt x="383882" y="431799"/>
                  </a:lnTo>
                  <a:close/>
                </a:path>
                <a:path w="2959735" h="2184400">
                  <a:moveTo>
                    <a:pt x="389783" y="431799"/>
                  </a:moveTo>
                  <a:lnTo>
                    <a:pt x="387030" y="431799"/>
                  </a:lnTo>
                  <a:lnTo>
                    <a:pt x="385851" y="419099"/>
                  </a:lnTo>
                  <a:lnTo>
                    <a:pt x="393984" y="419099"/>
                  </a:lnTo>
                  <a:lnTo>
                    <a:pt x="389783" y="431799"/>
                  </a:lnTo>
                  <a:close/>
                </a:path>
                <a:path w="2959735" h="2184400">
                  <a:moveTo>
                    <a:pt x="405679" y="431799"/>
                  </a:moveTo>
                  <a:lnTo>
                    <a:pt x="399370" y="419099"/>
                  </a:lnTo>
                  <a:lnTo>
                    <a:pt x="402587" y="419099"/>
                  </a:lnTo>
                  <a:lnTo>
                    <a:pt x="405679" y="431799"/>
                  </a:lnTo>
                  <a:close/>
                </a:path>
                <a:path w="2959735" h="2184400">
                  <a:moveTo>
                    <a:pt x="2605802" y="431799"/>
                  </a:moveTo>
                  <a:lnTo>
                    <a:pt x="2541862" y="431799"/>
                  </a:lnTo>
                  <a:lnTo>
                    <a:pt x="2535622" y="419099"/>
                  </a:lnTo>
                  <a:lnTo>
                    <a:pt x="2599418" y="419099"/>
                  </a:lnTo>
                  <a:lnTo>
                    <a:pt x="2605802" y="431799"/>
                  </a:lnTo>
                  <a:close/>
                </a:path>
                <a:path w="2959735" h="2184400">
                  <a:moveTo>
                    <a:pt x="2660001" y="431799"/>
                  </a:moveTo>
                  <a:lnTo>
                    <a:pt x="2623162" y="431799"/>
                  </a:lnTo>
                  <a:lnTo>
                    <a:pt x="2619861" y="419099"/>
                  </a:lnTo>
                  <a:lnTo>
                    <a:pt x="2659699" y="419099"/>
                  </a:lnTo>
                  <a:lnTo>
                    <a:pt x="2660001" y="431799"/>
                  </a:lnTo>
                  <a:close/>
                </a:path>
                <a:path w="2959735" h="2184400">
                  <a:moveTo>
                    <a:pt x="2665780" y="431799"/>
                  </a:moveTo>
                  <a:lnTo>
                    <a:pt x="2660001" y="431799"/>
                  </a:lnTo>
                  <a:lnTo>
                    <a:pt x="2660496" y="419099"/>
                  </a:lnTo>
                  <a:lnTo>
                    <a:pt x="2662705" y="419099"/>
                  </a:lnTo>
                  <a:lnTo>
                    <a:pt x="2665780" y="431799"/>
                  </a:lnTo>
                  <a:close/>
                </a:path>
                <a:path w="2959735" h="2184400">
                  <a:moveTo>
                    <a:pt x="378904" y="444499"/>
                  </a:moveTo>
                  <a:lnTo>
                    <a:pt x="259997" y="444499"/>
                  </a:lnTo>
                  <a:lnTo>
                    <a:pt x="266804" y="431799"/>
                  </a:lnTo>
                  <a:lnTo>
                    <a:pt x="384258" y="431799"/>
                  </a:lnTo>
                  <a:lnTo>
                    <a:pt x="378904" y="444499"/>
                  </a:lnTo>
                  <a:close/>
                </a:path>
                <a:path w="2959735" h="2184400">
                  <a:moveTo>
                    <a:pt x="2605170" y="444499"/>
                  </a:moveTo>
                  <a:lnTo>
                    <a:pt x="2554244" y="444499"/>
                  </a:lnTo>
                  <a:lnTo>
                    <a:pt x="2547873" y="431799"/>
                  </a:lnTo>
                  <a:lnTo>
                    <a:pt x="2605086" y="431799"/>
                  </a:lnTo>
                  <a:lnTo>
                    <a:pt x="2605170" y="444499"/>
                  </a:lnTo>
                  <a:close/>
                </a:path>
                <a:path w="2959735" h="2184400">
                  <a:moveTo>
                    <a:pt x="2613192" y="444499"/>
                  </a:moveTo>
                  <a:lnTo>
                    <a:pt x="2611186" y="444499"/>
                  </a:lnTo>
                  <a:lnTo>
                    <a:pt x="2610172" y="431799"/>
                  </a:lnTo>
                  <a:lnTo>
                    <a:pt x="2620301" y="431799"/>
                  </a:lnTo>
                  <a:lnTo>
                    <a:pt x="2613192" y="444499"/>
                  </a:lnTo>
                  <a:close/>
                </a:path>
                <a:path w="2959735" h="2184400">
                  <a:moveTo>
                    <a:pt x="2666065" y="444499"/>
                  </a:moveTo>
                  <a:lnTo>
                    <a:pt x="2621248" y="444499"/>
                  </a:lnTo>
                  <a:lnTo>
                    <a:pt x="2620686" y="431799"/>
                  </a:lnTo>
                  <a:lnTo>
                    <a:pt x="2663027" y="431799"/>
                  </a:lnTo>
                  <a:lnTo>
                    <a:pt x="2666065" y="444499"/>
                  </a:lnTo>
                  <a:close/>
                </a:path>
                <a:path w="2959735" h="2184400">
                  <a:moveTo>
                    <a:pt x="2669361" y="444499"/>
                  </a:moveTo>
                  <a:lnTo>
                    <a:pt x="2663736" y="431799"/>
                  </a:lnTo>
                  <a:lnTo>
                    <a:pt x="2672846" y="431799"/>
                  </a:lnTo>
                  <a:lnTo>
                    <a:pt x="2669361" y="444499"/>
                  </a:lnTo>
                  <a:close/>
                </a:path>
                <a:path w="2959735" h="2184400">
                  <a:moveTo>
                    <a:pt x="2688540" y="444499"/>
                  </a:moveTo>
                  <a:lnTo>
                    <a:pt x="2676537" y="444499"/>
                  </a:lnTo>
                  <a:lnTo>
                    <a:pt x="2677574" y="431799"/>
                  </a:lnTo>
                  <a:lnTo>
                    <a:pt x="2690082" y="431799"/>
                  </a:lnTo>
                  <a:lnTo>
                    <a:pt x="2690274" y="434176"/>
                  </a:lnTo>
                  <a:lnTo>
                    <a:pt x="2688540" y="444499"/>
                  </a:lnTo>
                  <a:close/>
                </a:path>
                <a:path w="2959735" h="2184400">
                  <a:moveTo>
                    <a:pt x="2693744" y="444499"/>
                  </a:moveTo>
                  <a:lnTo>
                    <a:pt x="2691110" y="444499"/>
                  </a:lnTo>
                  <a:lnTo>
                    <a:pt x="2690274" y="434176"/>
                  </a:lnTo>
                  <a:lnTo>
                    <a:pt x="2690674" y="431799"/>
                  </a:lnTo>
                  <a:lnTo>
                    <a:pt x="2693194" y="431799"/>
                  </a:lnTo>
                  <a:lnTo>
                    <a:pt x="2693744" y="444499"/>
                  </a:lnTo>
                  <a:close/>
                </a:path>
                <a:path w="2959735" h="2184400">
                  <a:moveTo>
                    <a:pt x="2703112" y="444499"/>
                  </a:moveTo>
                  <a:lnTo>
                    <a:pt x="2693744" y="444499"/>
                  </a:lnTo>
                  <a:lnTo>
                    <a:pt x="2706554" y="431799"/>
                  </a:lnTo>
                  <a:lnTo>
                    <a:pt x="2703112" y="444499"/>
                  </a:lnTo>
                  <a:close/>
                </a:path>
                <a:path w="2959735" h="2184400">
                  <a:moveTo>
                    <a:pt x="358110" y="457199"/>
                  </a:moveTo>
                  <a:lnTo>
                    <a:pt x="249173" y="457199"/>
                  </a:lnTo>
                  <a:lnTo>
                    <a:pt x="254016" y="444499"/>
                  </a:lnTo>
                  <a:lnTo>
                    <a:pt x="361344" y="444499"/>
                  </a:lnTo>
                  <a:lnTo>
                    <a:pt x="358110" y="457199"/>
                  </a:lnTo>
                  <a:close/>
                </a:path>
                <a:path w="2959735" h="2184400">
                  <a:moveTo>
                    <a:pt x="2597338" y="457199"/>
                  </a:moveTo>
                  <a:lnTo>
                    <a:pt x="2570958" y="457199"/>
                  </a:lnTo>
                  <a:lnTo>
                    <a:pt x="2565289" y="444499"/>
                  </a:lnTo>
                  <a:lnTo>
                    <a:pt x="2593115" y="444499"/>
                  </a:lnTo>
                  <a:lnTo>
                    <a:pt x="2597338" y="457199"/>
                  </a:lnTo>
                  <a:close/>
                </a:path>
                <a:path w="2959735" h="2184400">
                  <a:moveTo>
                    <a:pt x="2605802" y="457199"/>
                  </a:moveTo>
                  <a:lnTo>
                    <a:pt x="2601352" y="444499"/>
                  </a:lnTo>
                  <a:lnTo>
                    <a:pt x="2602180" y="444499"/>
                  </a:lnTo>
                  <a:lnTo>
                    <a:pt x="2604710" y="447535"/>
                  </a:lnTo>
                  <a:lnTo>
                    <a:pt x="2605802" y="457199"/>
                  </a:lnTo>
                  <a:close/>
                </a:path>
                <a:path w="2959735" h="2184400">
                  <a:moveTo>
                    <a:pt x="2604710" y="447535"/>
                  </a:moveTo>
                  <a:lnTo>
                    <a:pt x="2602180" y="444499"/>
                  </a:lnTo>
                  <a:lnTo>
                    <a:pt x="2604367" y="444499"/>
                  </a:lnTo>
                  <a:lnTo>
                    <a:pt x="2604710" y="447535"/>
                  </a:lnTo>
                  <a:close/>
                </a:path>
                <a:path w="2959735" h="2184400">
                  <a:moveTo>
                    <a:pt x="2688416" y="457199"/>
                  </a:moveTo>
                  <a:lnTo>
                    <a:pt x="2612765" y="457199"/>
                  </a:lnTo>
                  <a:lnTo>
                    <a:pt x="2604710" y="447535"/>
                  </a:lnTo>
                  <a:lnTo>
                    <a:pt x="2604367" y="444499"/>
                  </a:lnTo>
                  <a:lnTo>
                    <a:pt x="2687948" y="444499"/>
                  </a:lnTo>
                  <a:lnTo>
                    <a:pt x="2688416" y="457199"/>
                  </a:lnTo>
                  <a:close/>
                </a:path>
                <a:path w="2959735" h="2184400">
                  <a:moveTo>
                    <a:pt x="2691851" y="457199"/>
                  </a:moveTo>
                  <a:lnTo>
                    <a:pt x="2690384" y="457199"/>
                  </a:lnTo>
                  <a:lnTo>
                    <a:pt x="2690252" y="444499"/>
                  </a:lnTo>
                  <a:lnTo>
                    <a:pt x="2691317" y="444499"/>
                  </a:lnTo>
                  <a:lnTo>
                    <a:pt x="2691851" y="457199"/>
                  </a:lnTo>
                  <a:close/>
                </a:path>
                <a:path w="2959735" h="2184400">
                  <a:moveTo>
                    <a:pt x="286952" y="469899"/>
                  </a:moveTo>
                  <a:lnTo>
                    <a:pt x="245952" y="469899"/>
                  </a:lnTo>
                  <a:lnTo>
                    <a:pt x="247372" y="457199"/>
                  </a:lnTo>
                  <a:lnTo>
                    <a:pt x="287361" y="457199"/>
                  </a:lnTo>
                  <a:lnTo>
                    <a:pt x="286952" y="469899"/>
                  </a:lnTo>
                  <a:close/>
                </a:path>
                <a:path w="2959735" h="2184400">
                  <a:moveTo>
                    <a:pt x="348061" y="469899"/>
                  </a:moveTo>
                  <a:lnTo>
                    <a:pt x="296862" y="469899"/>
                  </a:lnTo>
                  <a:lnTo>
                    <a:pt x="302126" y="457199"/>
                  </a:lnTo>
                  <a:lnTo>
                    <a:pt x="349637" y="457199"/>
                  </a:lnTo>
                  <a:lnTo>
                    <a:pt x="348061" y="469899"/>
                  </a:lnTo>
                  <a:close/>
                </a:path>
                <a:path w="2959735" h="2184400">
                  <a:moveTo>
                    <a:pt x="2601151" y="469899"/>
                  </a:moveTo>
                  <a:lnTo>
                    <a:pt x="2583887" y="469899"/>
                  </a:lnTo>
                  <a:lnTo>
                    <a:pt x="2578465" y="457199"/>
                  </a:lnTo>
                  <a:lnTo>
                    <a:pt x="2600828" y="457199"/>
                  </a:lnTo>
                  <a:lnTo>
                    <a:pt x="2601151" y="469899"/>
                  </a:lnTo>
                  <a:close/>
                </a:path>
                <a:path w="2959735" h="2184400">
                  <a:moveTo>
                    <a:pt x="2651676" y="469899"/>
                  </a:moveTo>
                  <a:lnTo>
                    <a:pt x="2614827" y="469899"/>
                  </a:lnTo>
                  <a:lnTo>
                    <a:pt x="2612217" y="457199"/>
                  </a:lnTo>
                  <a:lnTo>
                    <a:pt x="2648882" y="457199"/>
                  </a:lnTo>
                  <a:lnTo>
                    <a:pt x="2651676" y="469899"/>
                  </a:lnTo>
                  <a:close/>
                </a:path>
                <a:path w="2959735" h="2184400">
                  <a:moveTo>
                    <a:pt x="2702234" y="469899"/>
                  </a:moveTo>
                  <a:lnTo>
                    <a:pt x="2656070" y="469899"/>
                  </a:lnTo>
                  <a:lnTo>
                    <a:pt x="2654505" y="457199"/>
                  </a:lnTo>
                  <a:lnTo>
                    <a:pt x="2697499" y="457199"/>
                  </a:lnTo>
                  <a:lnTo>
                    <a:pt x="2702234" y="469899"/>
                  </a:lnTo>
                  <a:close/>
                </a:path>
                <a:path w="2959735" h="2184400">
                  <a:moveTo>
                    <a:pt x="2708505" y="469899"/>
                  </a:moveTo>
                  <a:lnTo>
                    <a:pt x="2702234" y="469899"/>
                  </a:lnTo>
                  <a:lnTo>
                    <a:pt x="2702738" y="457199"/>
                  </a:lnTo>
                  <a:lnTo>
                    <a:pt x="2707334" y="457199"/>
                  </a:lnTo>
                  <a:lnTo>
                    <a:pt x="2708505" y="469899"/>
                  </a:lnTo>
                  <a:close/>
                </a:path>
                <a:path w="2959735" h="2184400">
                  <a:moveTo>
                    <a:pt x="282133" y="482599"/>
                  </a:moveTo>
                  <a:lnTo>
                    <a:pt x="232858" y="482599"/>
                  </a:lnTo>
                  <a:lnTo>
                    <a:pt x="232444" y="469899"/>
                  </a:lnTo>
                  <a:lnTo>
                    <a:pt x="282523" y="469899"/>
                  </a:lnTo>
                  <a:lnTo>
                    <a:pt x="282133" y="482599"/>
                  </a:lnTo>
                  <a:close/>
                </a:path>
                <a:path w="2959735" h="2184400">
                  <a:moveTo>
                    <a:pt x="301233" y="482599"/>
                  </a:moveTo>
                  <a:lnTo>
                    <a:pt x="288724" y="482599"/>
                  </a:lnTo>
                  <a:lnTo>
                    <a:pt x="289758" y="469899"/>
                  </a:lnTo>
                  <a:lnTo>
                    <a:pt x="301053" y="469899"/>
                  </a:lnTo>
                  <a:lnTo>
                    <a:pt x="301233" y="482599"/>
                  </a:lnTo>
                  <a:close/>
                </a:path>
                <a:path w="2959735" h="2184400">
                  <a:moveTo>
                    <a:pt x="310479" y="481215"/>
                  </a:moveTo>
                  <a:lnTo>
                    <a:pt x="310159" y="469899"/>
                  </a:lnTo>
                  <a:lnTo>
                    <a:pt x="325958" y="469899"/>
                  </a:lnTo>
                  <a:lnTo>
                    <a:pt x="310479" y="481215"/>
                  </a:lnTo>
                  <a:close/>
                </a:path>
                <a:path w="2959735" h="2184400">
                  <a:moveTo>
                    <a:pt x="330354" y="482599"/>
                  </a:moveTo>
                  <a:lnTo>
                    <a:pt x="326234" y="482599"/>
                  </a:lnTo>
                  <a:lnTo>
                    <a:pt x="326003" y="469899"/>
                  </a:lnTo>
                  <a:lnTo>
                    <a:pt x="334298" y="469899"/>
                  </a:lnTo>
                  <a:lnTo>
                    <a:pt x="330354" y="482599"/>
                  </a:lnTo>
                  <a:close/>
                </a:path>
                <a:path w="2959735" h="2184400">
                  <a:moveTo>
                    <a:pt x="2594265" y="482599"/>
                  </a:moveTo>
                  <a:lnTo>
                    <a:pt x="2591733" y="469899"/>
                  </a:lnTo>
                  <a:lnTo>
                    <a:pt x="2592352" y="469899"/>
                  </a:lnTo>
                  <a:lnTo>
                    <a:pt x="2592434" y="470068"/>
                  </a:lnTo>
                  <a:lnTo>
                    <a:pt x="2594265" y="482599"/>
                  </a:lnTo>
                  <a:close/>
                </a:path>
                <a:path w="2959735" h="2184400">
                  <a:moveTo>
                    <a:pt x="2605627" y="482599"/>
                  </a:moveTo>
                  <a:lnTo>
                    <a:pt x="2598518" y="482599"/>
                  </a:lnTo>
                  <a:lnTo>
                    <a:pt x="2592434" y="470068"/>
                  </a:lnTo>
                  <a:lnTo>
                    <a:pt x="2592410" y="469899"/>
                  </a:lnTo>
                  <a:lnTo>
                    <a:pt x="2607931" y="469899"/>
                  </a:lnTo>
                  <a:lnTo>
                    <a:pt x="2605627" y="482599"/>
                  </a:lnTo>
                  <a:close/>
                </a:path>
                <a:path w="2959735" h="2184400">
                  <a:moveTo>
                    <a:pt x="2623489" y="482599"/>
                  </a:moveTo>
                  <a:lnTo>
                    <a:pt x="2606001" y="482599"/>
                  </a:lnTo>
                  <a:lnTo>
                    <a:pt x="2612311" y="469899"/>
                  </a:lnTo>
                  <a:lnTo>
                    <a:pt x="2618091" y="469899"/>
                  </a:lnTo>
                  <a:lnTo>
                    <a:pt x="2623489" y="482599"/>
                  </a:lnTo>
                  <a:close/>
                </a:path>
                <a:path w="2959735" h="2184400">
                  <a:moveTo>
                    <a:pt x="2658875" y="482599"/>
                  </a:moveTo>
                  <a:lnTo>
                    <a:pt x="2628656" y="482599"/>
                  </a:lnTo>
                  <a:lnTo>
                    <a:pt x="2628106" y="469899"/>
                  </a:lnTo>
                  <a:lnTo>
                    <a:pt x="2657556" y="469899"/>
                  </a:lnTo>
                  <a:lnTo>
                    <a:pt x="2658875" y="482599"/>
                  </a:lnTo>
                  <a:close/>
                </a:path>
                <a:path w="2959735" h="2184400">
                  <a:moveTo>
                    <a:pt x="2725959" y="482599"/>
                  </a:moveTo>
                  <a:lnTo>
                    <a:pt x="2666589" y="482599"/>
                  </a:lnTo>
                  <a:lnTo>
                    <a:pt x="2664200" y="469899"/>
                  </a:lnTo>
                  <a:lnTo>
                    <a:pt x="2732975" y="469899"/>
                  </a:lnTo>
                  <a:lnTo>
                    <a:pt x="2725959" y="482599"/>
                  </a:lnTo>
                  <a:close/>
                </a:path>
                <a:path w="2959735" h="2184400">
                  <a:moveTo>
                    <a:pt x="310519" y="482599"/>
                  </a:moveTo>
                  <a:lnTo>
                    <a:pt x="308585" y="482599"/>
                  </a:lnTo>
                  <a:lnTo>
                    <a:pt x="310479" y="481215"/>
                  </a:lnTo>
                  <a:lnTo>
                    <a:pt x="310519" y="482599"/>
                  </a:lnTo>
                  <a:close/>
                </a:path>
                <a:path w="2959735" h="2184400">
                  <a:moveTo>
                    <a:pt x="315963" y="495299"/>
                  </a:moveTo>
                  <a:lnTo>
                    <a:pt x="218169" y="495299"/>
                  </a:lnTo>
                  <a:lnTo>
                    <a:pt x="216985" y="482599"/>
                  </a:lnTo>
                  <a:lnTo>
                    <a:pt x="318083" y="482599"/>
                  </a:lnTo>
                  <a:lnTo>
                    <a:pt x="315963" y="495299"/>
                  </a:lnTo>
                  <a:close/>
                </a:path>
                <a:path w="2959735" h="2184400">
                  <a:moveTo>
                    <a:pt x="2628326" y="495299"/>
                  </a:moveTo>
                  <a:lnTo>
                    <a:pt x="2610386" y="495299"/>
                  </a:lnTo>
                  <a:lnTo>
                    <a:pt x="2608911" y="482599"/>
                  </a:lnTo>
                  <a:lnTo>
                    <a:pt x="2629773" y="482599"/>
                  </a:lnTo>
                  <a:lnTo>
                    <a:pt x="2628326" y="495299"/>
                  </a:lnTo>
                  <a:close/>
                </a:path>
                <a:path w="2959735" h="2184400">
                  <a:moveTo>
                    <a:pt x="2628904" y="495299"/>
                  </a:moveTo>
                  <a:lnTo>
                    <a:pt x="2628326" y="495299"/>
                  </a:lnTo>
                  <a:lnTo>
                    <a:pt x="2629773" y="482599"/>
                  </a:lnTo>
                  <a:lnTo>
                    <a:pt x="2630141" y="482599"/>
                  </a:lnTo>
                  <a:lnTo>
                    <a:pt x="2628904" y="495299"/>
                  </a:lnTo>
                  <a:close/>
                </a:path>
                <a:path w="2959735" h="2184400">
                  <a:moveTo>
                    <a:pt x="2660354" y="495299"/>
                  </a:moveTo>
                  <a:lnTo>
                    <a:pt x="2628904" y="495299"/>
                  </a:lnTo>
                  <a:lnTo>
                    <a:pt x="2630141" y="482599"/>
                  </a:lnTo>
                  <a:lnTo>
                    <a:pt x="2660542" y="482599"/>
                  </a:lnTo>
                  <a:lnTo>
                    <a:pt x="2660354" y="495299"/>
                  </a:lnTo>
                  <a:close/>
                </a:path>
                <a:path w="2959735" h="2184400">
                  <a:moveTo>
                    <a:pt x="2668543" y="495299"/>
                  </a:moveTo>
                  <a:lnTo>
                    <a:pt x="2662787" y="495299"/>
                  </a:lnTo>
                  <a:lnTo>
                    <a:pt x="2666512" y="482599"/>
                  </a:lnTo>
                  <a:lnTo>
                    <a:pt x="2667189" y="482599"/>
                  </a:lnTo>
                  <a:lnTo>
                    <a:pt x="2668543" y="495299"/>
                  </a:lnTo>
                  <a:close/>
                </a:path>
                <a:path w="2959735" h="2184400">
                  <a:moveTo>
                    <a:pt x="2671515" y="495299"/>
                  </a:moveTo>
                  <a:lnTo>
                    <a:pt x="2672700" y="482599"/>
                  </a:lnTo>
                  <a:lnTo>
                    <a:pt x="2677462" y="482599"/>
                  </a:lnTo>
                  <a:lnTo>
                    <a:pt x="2671515" y="495299"/>
                  </a:lnTo>
                  <a:close/>
                </a:path>
                <a:path w="2959735" h="2184400">
                  <a:moveTo>
                    <a:pt x="2743581" y="495299"/>
                  </a:moveTo>
                  <a:lnTo>
                    <a:pt x="2681160" y="495299"/>
                  </a:lnTo>
                  <a:lnTo>
                    <a:pt x="2677462" y="482599"/>
                  </a:lnTo>
                  <a:lnTo>
                    <a:pt x="2739793" y="482599"/>
                  </a:lnTo>
                  <a:lnTo>
                    <a:pt x="2743581" y="495299"/>
                  </a:lnTo>
                  <a:close/>
                </a:path>
                <a:path w="2959735" h="2184400">
                  <a:moveTo>
                    <a:pt x="285497" y="533399"/>
                  </a:moveTo>
                  <a:lnTo>
                    <a:pt x="182776" y="533399"/>
                  </a:lnTo>
                  <a:lnTo>
                    <a:pt x="188925" y="520699"/>
                  </a:lnTo>
                  <a:lnTo>
                    <a:pt x="201768" y="507999"/>
                  </a:lnTo>
                  <a:lnTo>
                    <a:pt x="213633" y="495299"/>
                  </a:lnTo>
                  <a:lnTo>
                    <a:pt x="311999" y="495299"/>
                  </a:lnTo>
                  <a:lnTo>
                    <a:pt x="310247" y="507999"/>
                  </a:lnTo>
                  <a:lnTo>
                    <a:pt x="300113" y="507999"/>
                  </a:lnTo>
                  <a:lnTo>
                    <a:pt x="298757" y="520699"/>
                  </a:lnTo>
                  <a:lnTo>
                    <a:pt x="288438" y="520699"/>
                  </a:lnTo>
                  <a:lnTo>
                    <a:pt x="285497" y="533399"/>
                  </a:lnTo>
                  <a:close/>
                </a:path>
                <a:path w="2959735" h="2184400">
                  <a:moveTo>
                    <a:pt x="2652008" y="507999"/>
                  </a:moveTo>
                  <a:lnTo>
                    <a:pt x="2629301" y="507999"/>
                  </a:lnTo>
                  <a:lnTo>
                    <a:pt x="2628074" y="495299"/>
                  </a:lnTo>
                  <a:lnTo>
                    <a:pt x="2648259" y="495299"/>
                  </a:lnTo>
                  <a:lnTo>
                    <a:pt x="2652008" y="507999"/>
                  </a:lnTo>
                  <a:close/>
                </a:path>
                <a:path w="2959735" h="2184400">
                  <a:moveTo>
                    <a:pt x="2672343" y="507999"/>
                  </a:moveTo>
                  <a:lnTo>
                    <a:pt x="2660821" y="507999"/>
                  </a:lnTo>
                  <a:lnTo>
                    <a:pt x="2661593" y="495299"/>
                  </a:lnTo>
                  <a:lnTo>
                    <a:pt x="2671998" y="495299"/>
                  </a:lnTo>
                  <a:lnTo>
                    <a:pt x="2672343" y="507999"/>
                  </a:lnTo>
                  <a:close/>
                </a:path>
                <a:path w="2959735" h="2184400">
                  <a:moveTo>
                    <a:pt x="2737485" y="507999"/>
                  </a:moveTo>
                  <a:lnTo>
                    <a:pt x="2676002" y="507999"/>
                  </a:lnTo>
                  <a:lnTo>
                    <a:pt x="2674151" y="495299"/>
                  </a:lnTo>
                  <a:lnTo>
                    <a:pt x="2741556" y="495299"/>
                  </a:lnTo>
                  <a:lnTo>
                    <a:pt x="2737485" y="507999"/>
                  </a:lnTo>
                  <a:close/>
                </a:path>
                <a:path w="2959735" h="2184400">
                  <a:moveTo>
                    <a:pt x="2657419" y="520699"/>
                  </a:moveTo>
                  <a:lnTo>
                    <a:pt x="2636521" y="520699"/>
                  </a:lnTo>
                  <a:lnTo>
                    <a:pt x="2630012" y="507999"/>
                  </a:lnTo>
                  <a:lnTo>
                    <a:pt x="2652783" y="507999"/>
                  </a:lnTo>
                  <a:lnTo>
                    <a:pt x="2657405" y="516235"/>
                  </a:lnTo>
                  <a:lnTo>
                    <a:pt x="2657419" y="520699"/>
                  </a:lnTo>
                  <a:close/>
                </a:path>
                <a:path w="2959735" h="2184400">
                  <a:moveTo>
                    <a:pt x="2664380" y="520699"/>
                  </a:moveTo>
                  <a:lnTo>
                    <a:pt x="2659911" y="520699"/>
                  </a:lnTo>
                  <a:lnTo>
                    <a:pt x="2657405" y="516235"/>
                  </a:lnTo>
                  <a:lnTo>
                    <a:pt x="2657381" y="507999"/>
                  </a:lnTo>
                  <a:lnTo>
                    <a:pt x="2661518" y="507999"/>
                  </a:lnTo>
                  <a:lnTo>
                    <a:pt x="2664380" y="520699"/>
                  </a:lnTo>
                  <a:close/>
                </a:path>
                <a:path w="2959735" h="2184400">
                  <a:moveTo>
                    <a:pt x="2664380" y="520699"/>
                  </a:moveTo>
                  <a:lnTo>
                    <a:pt x="2661518" y="507999"/>
                  </a:lnTo>
                  <a:lnTo>
                    <a:pt x="2661798" y="507999"/>
                  </a:lnTo>
                  <a:lnTo>
                    <a:pt x="2664380" y="520699"/>
                  </a:lnTo>
                  <a:close/>
                </a:path>
                <a:path w="2959735" h="2184400">
                  <a:moveTo>
                    <a:pt x="2689873" y="520699"/>
                  </a:moveTo>
                  <a:lnTo>
                    <a:pt x="2664380" y="520699"/>
                  </a:lnTo>
                  <a:lnTo>
                    <a:pt x="2661798" y="507999"/>
                  </a:lnTo>
                  <a:lnTo>
                    <a:pt x="2689923" y="507999"/>
                  </a:lnTo>
                  <a:lnTo>
                    <a:pt x="2689873" y="520699"/>
                  </a:lnTo>
                  <a:close/>
                </a:path>
                <a:path w="2959735" h="2184400">
                  <a:moveTo>
                    <a:pt x="2691668" y="520699"/>
                  </a:moveTo>
                  <a:lnTo>
                    <a:pt x="2692218" y="507999"/>
                  </a:lnTo>
                  <a:lnTo>
                    <a:pt x="2695520" y="507999"/>
                  </a:lnTo>
                  <a:lnTo>
                    <a:pt x="2691668" y="520699"/>
                  </a:lnTo>
                  <a:close/>
                </a:path>
                <a:path w="2959735" h="2184400">
                  <a:moveTo>
                    <a:pt x="2766277" y="520699"/>
                  </a:moveTo>
                  <a:lnTo>
                    <a:pt x="2698680" y="520699"/>
                  </a:lnTo>
                  <a:lnTo>
                    <a:pt x="2701262" y="507999"/>
                  </a:lnTo>
                  <a:lnTo>
                    <a:pt x="2767005" y="507999"/>
                  </a:lnTo>
                  <a:lnTo>
                    <a:pt x="2766277" y="520699"/>
                  </a:lnTo>
                  <a:close/>
                </a:path>
                <a:path w="2959735" h="2184400">
                  <a:moveTo>
                    <a:pt x="2659911" y="520699"/>
                  </a:moveTo>
                  <a:lnTo>
                    <a:pt x="2657419" y="520699"/>
                  </a:lnTo>
                  <a:lnTo>
                    <a:pt x="2657405" y="516235"/>
                  </a:lnTo>
                  <a:lnTo>
                    <a:pt x="2659911" y="520699"/>
                  </a:lnTo>
                  <a:close/>
                </a:path>
                <a:path w="2959735" h="2184400">
                  <a:moveTo>
                    <a:pt x="2651900" y="533399"/>
                  </a:moveTo>
                  <a:lnTo>
                    <a:pt x="2640475" y="520699"/>
                  </a:lnTo>
                  <a:lnTo>
                    <a:pt x="2651606" y="532248"/>
                  </a:lnTo>
                  <a:lnTo>
                    <a:pt x="2651900" y="533399"/>
                  </a:lnTo>
                  <a:close/>
                </a:path>
                <a:path w="2959735" h="2184400">
                  <a:moveTo>
                    <a:pt x="2678797" y="533399"/>
                  </a:moveTo>
                  <a:lnTo>
                    <a:pt x="2652717" y="533399"/>
                  </a:lnTo>
                  <a:lnTo>
                    <a:pt x="2651606" y="532248"/>
                  </a:lnTo>
                  <a:lnTo>
                    <a:pt x="2648661" y="520699"/>
                  </a:lnTo>
                  <a:lnTo>
                    <a:pt x="2681957" y="520699"/>
                  </a:lnTo>
                  <a:lnTo>
                    <a:pt x="2678797" y="533399"/>
                  </a:lnTo>
                  <a:close/>
                </a:path>
                <a:path w="2959735" h="2184400">
                  <a:moveTo>
                    <a:pt x="2695209" y="533399"/>
                  </a:moveTo>
                  <a:lnTo>
                    <a:pt x="2686143" y="533399"/>
                  </a:lnTo>
                  <a:lnTo>
                    <a:pt x="2681957" y="520699"/>
                  </a:lnTo>
                  <a:lnTo>
                    <a:pt x="2691610" y="520699"/>
                  </a:lnTo>
                  <a:lnTo>
                    <a:pt x="2695209" y="533399"/>
                  </a:lnTo>
                  <a:close/>
                </a:path>
                <a:path w="2959735" h="2184400">
                  <a:moveTo>
                    <a:pt x="2756534" y="533399"/>
                  </a:moveTo>
                  <a:lnTo>
                    <a:pt x="2709405" y="533399"/>
                  </a:lnTo>
                  <a:lnTo>
                    <a:pt x="2709480" y="520699"/>
                  </a:lnTo>
                  <a:lnTo>
                    <a:pt x="2755574" y="520699"/>
                  </a:lnTo>
                  <a:lnTo>
                    <a:pt x="2756534" y="533399"/>
                  </a:lnTo>
                  <a:close/>
                </a:path>
                <a:path w="2959735" h="2184400">
                  <a:moveTo>
                    <a:pt x="2761345" y="533399"/>
                  </a:moveTo>
                  <a:lnTo>
                    <a:pt x="2759196" y="533399"/>
                  </a:lnTo>
                  <a:lnTo>
                    <a:pt x="2757115" y="520699"/>
                  </a:lnTo>
                  <a:lnTo>
                    <a:pt x="2759594" y="520699"/>
                  </a:lnTo>
                  <a:lnTo>
                    <a:pt x="2761345" y="533399"/>
                  </a:lnTo>
                  <a:close/>
                </a:path>
                <a:path w="2959735" h="2184400">
                  <a:moveTo>
                    <a:pt x="201627" y="558799"/>
                  </a:moveTo>
                  <a:lnTo>
                    <a:pt x="163883" y="558799"/>
                  </a:lnTo>
                  <a:lnTo>
                    <a:pt x="170529" y="546099"/>
                  </a:lnTo>
                  <a:lnTo>
                    <a:pt x="176736" y="533399"/>
                  </a:lnTo>
                  <a:lnTo>
                    <a:pt x="228608" y="533399"/>
                  </a:lnTo>
                  <a:lnTo>
                    <a:pt x="229582" y="546099"/>
                  </a:lnTo>
                  <a:lnTo>
                    <a:pt x="199269" y="546099"/>
                  </a:lnTo>
                  <a:lnTo>
                    <a:pt x="201627" y="558799"/>
                  </a:lnTo>
                  <a:close/>
                </a:path>
                <a:path w="2959735" h="2184400">
                  <a:moveTo>
                    <a:pt x="245626" y="546099"/>
                  </a:moveTo>
                  <a:lnTo>
                    <a:pt x="232838" y="546099"/>
                  </a:lnTo>
                  <a:lnTo>
                    <a:pt x="233642" y="533399"/>
                  </a:lnTo>
                  <a:lnTo>
                    <a:pt x="249480" y="533399"/>
                  </a:lnTo>
                  <a:lnTo>
                    <a:pt x="245626" y="546099"/>
                  </a:lnTo>
                  <a:close/>
                </a:path>
                <a:path w="2959735" h="2184400">
                  <a:moveTo>
                    <a:pt x="265170" y="546099"/>
                  </a:moveTo>
                  <a:lnTo>
                    <a:pt x="262795" y="546099"/>
                  </a:lnTo>
                  <a:lnTo>
                    <a:pt x="262856" y="533399"/>
                  </a:lnTo>
                  <a:lnTo>
                    <a:pt x="265170" y="546099"/>
                  </a:lnTo>
                  <a:close/>
                </a:path>
                <a:path w="2959735" h="2184400">
                  <a:moveTo>
                    <a:pt x="271955" y="546099"/>
                  </a:moveTo>
                  <a:lnTo>
                    <a:pt x="265170" y="546099"/>
                  </a:lnTo>
                  <a:lnTo>
                    <a:pt x="267558" y="533399"/>
                  </a:lnTo>
                  <a:lnTo>
                    <a:pt x="281362" y="533399"/>
                  </a:lnTo>
                  <a:lnTo>
                    <a:pt x="271955" y="546099"/>
                  </a:lnTo>
                  <a:close/>
                </a:path>
                <a:path w="2959735" h="2184400">
                  <a:moveTo>
                    <a:pt x="2676002" y="546099"/>
                  </a:moveTo>
                  <a:lnTo>
                    <a:pt x="2656934" y="546099"/>
                  </a:lnTo>
                  <a:lnTo>
                    <a:pt x="2658747" y="533399"/>
                  </a:lnTo>
                  <a:lnTo>
                    <a:pt x="2674245" y="533399"/>
                  </a:lnTo>
                  <a:lnTo>
                    <a:pt x="2676002" y="546099"/>
                  </a:lnTo>
                  <a:close/>
                </a:path>
                <a:path w="2959735" h="2184400">
                  <a:moveTo>
                    <a:pt x="2687797" y="546099"/>
                  </a:moveTo>
                  <a:lnTo>
                    <a:pt x="2684182" y="546099"/>
                  </a:lnTo>
                  <a:lnTo>
                    <a:pt x="2683798" y="533399"/>
                  </a:lnTo>
                  <a:lnTo>
                    <a:pt x="2685156" y="533399"/>
                  </a:lnTo>
                  <a:lnTo>
                    <a:pt x="2687797" y="546099"/>
                  </a:lnTo>
                  <a:close/>
                </a:path>
                <a:path w="2959735" h="2184400">
                  <a:moveTo>
                    <a:pt x="2793314" y="571499"/>
                  </a:moveTo>
                  <a:lnTo>
                    <a:pt x="2707153" y="571499"/>
                  </a:lnTo>
                  <a:lnTo>
                    <a:pt x="2704020" y="558799"/>
                  </a:lnTo>
                  <a:lnTo>
                    <a:pt x="2693897" y="558799"/>
                  </a:lnTo>
                  <a:lnTo>
                    <a:pt x="2689141" y="546099"/>
                  </a:lnTo>
                  <a:lnTo>
                    <a:pt x="2691389" y="533399"/>
                  </a:lnTo>
                  <a:lnTo>
                    <a:pt x="2709325" y="533399"/>
                  </a:lnTo>
                  <a:lnTo>
                    <a:pt x="2711993" y="546099"/>
                  </a:lnTo>
                  <a:lnTo>
                    <a:pt x="2789218" y="546099"/>
                  </a:lnTo>
                  <a:lnTo>
                    <a:pt x="2793314" y="571499"/>
                  </a:lnTo>
                  <a:close/>
                </a:path>
                <a:path w="2959735" h="2184400">
                  <a:moveTo>
                    <a:pt x="2768799" y="546099"/>
                  </a:moveTo>
                  <a:lnTo>
                    <a:pt x="2715987" y="546099"/>
                  </a:lnTo>
                  <a:lnTo>
                    <a:pt x="2713835" y="533399"/>
                  </a:lnTo>
                  <a:lnTo>
                    <a:pt x="2763524" y="533399"/>
                  </a:lnTo>
                  <a:lnTo>
                    <a:pt x="2768799" y="546099"/>
                  </a:lnTo>
                  <a:close/>
                </a:path>
                <a:path w="2959735" h="2184400">
                  <a:moveTo>
                    <a:pt x="2781996" y="546099"/>
                  </a:moveTo>
                  <a:lnTo>
                    <a:pt x="2776421" y="546099"/>
                  </a:lnTo>
                  <a:lnTo>
                    <a:pt x="2773766" y="533399"/>
                  </a:lnTo>
                  <a:lnTo>
                    <a:pt x="2781996" y="546099"/>
                  </a:lnTo>
                  <a:close/>
                </a:path>
                <a:path w="2959735" h="2184400">
                  <a:moveTo>
                    <a:pt x="2783655" y="546099"/>
                  </a:moveTo>
                  <a:lnTo>
                    <a:pt x="2781996" y="546099"/>
                  </a:lnTo>
                  <a:lnTo>
                    <a:pt x="2781867" y="533399"/>
                  </a:lnTo>
                  <a:lnTo>
                    <a:pt x="2783655" y="546099"/>
                  </a:lnTo>
                  <a:close/>
                </a:path>
                <a:path w="2959735" h="2184400">
                  <a:moveTo>
                    <a:pt x="208094" y="558799"/>
                  </a:moveTo>
                  <a:lnTo>
                    <a:pt x="201627" y="558799"/>
                  </a:lnTo>
                  <a:lnTo>
                    <a:pt x="202652" y="546099"/>
                  </a:lnTo>
                  <a:lnTo>
                    <a:pt x="208094" y="558799"/>
                  </a:lnTo>
                  <a:close/>
                </a:path>
                <a:path w="2959735" h="2184400">
                  <a:moveTo>
                    <a:pt x="239199" y="558799"/>
                  </a:moveTo>
                  <a:lnTo>
                    <a:pt x="208094" y="558799"/>
                  </a:lnTo>
                  <a:lnTo>
                    <a:pt x="203146" y="546099"/>
                  </a:lnTo>
                  <a:lnTo>
                    <a:pt x="242196" y="546099"/>
                  </a:lnTo>
                  <a:lnTo>
                    <a:pt x="239199" y="558799"/>
                  </a:lnTo>
                  <a:close/>
                </a:path>
                <a:path w="2959735" h="2184400">
                  <a:moveTo>
                    <a:pt x="263780" y="558799"/>
                  </a:moveTo>
                  <a:lnTo>
                    <a:pt x="249131" y="558799"/>
                  </a:lnTo>
                  <a:lnTo>
                    <a:pt x="245414" y="546099"/>
                  </a:lnTo>
                  <a:lnTo>
                    <a:pt x="268130" y="546099"/>
                  </a:lnTo>
                  <a:lnTo>
                    <a:pt x="263780" y="558799"/>
                  </a:lnTo>
                  <a:close/>
                </a:path>
                <a:path w="2959735" h="2184400">
                  <a:moveTo>
                    <a:pt x="2677086" y="558799"/>
                  </a:moveTo>
                  <a:lnTo>
                    <a:pt x="2670441" y="558799"/>
                  </a:lnTo>
                  <a:lnTo>
                    <a:pt x="2662039" y="546099"/>
                  </a:lnTo>
                  <a:lnTo>
                    <a:pt x="2676009" y="546099"/>
                  </a:lnTo>
                  <a:lnTo>
                    <a:pt x="2676337" y="548895"/>
                  </a:lnTo>
                  <a:lnTo>
                    <a:pt x="2677086" y="558799"/>
                  </a:lnTo>
                  <a:close/>
                </a:path>
                <a:path w="2959735" h="2184400">
                  <a:moveTo>
                    <a:pt x="2676337" y="548895"/>
                  </a:moveTo>
                  <a:lnTo>
                    <a:pt x="2676009" y="546099"/>
                  </a:lnTo>
                  <a:lnTo>
                    <a:pt x="2676337" y="548895"/>
                  </a:lnTo>
                  <a:close/>
                </a:path>
                <a:path w="2959735" h="2184400">
                  <a:moveTo>
                    <a:pt x="2677498" y="558799"/>
                  </a:moveTo>
                  <a:lnTo>
                    <a:pt x="2676337" y="548895"/>
                  </a:lnTo>
                  <a:lnTo>
                    <a:pt x="2676126" y="546099"/>
                  </a:lnTo>
                  <a:lnTo>
                    <a:pt x="2681823" y="546099"/>
                  </a:lnTo>
                  <a:lnTo>
                    <a:pt x="2682166" y="546785"/>
                  </a:lnTo>
                  <a:lnTo>
                    <a:pt x="2677498" y="558799"/>
                  </a:lnTo>
                  <a:close/>
                </a:path>
                <a:path w="2959735" h="2184400">
                  <a:moveTo>
                    <a:pt x="2682538" y="547529"/>
                  </a:moveTo>
                  <a:lnTo>
                    <a:pt x="2682166" y="546785"/>
                  </a:lnTo>
                  <a:lnTo>
                    <a:pt x="2682432" y="546099"/>
                  </a:lnTo>
                  <a:lnTo>
                    <a:pt x="2682538" y="547529"/>
                  </a:lnTo>
                  <a:close/>
                </a:path>
                <a:path w="2959735" h="2184400">
                  <a:moveTo>
                    <a:pt x="2688174" y="558799"/>
                  </a:moveTo>
                  <a:lnTo>
                    <a:pt x="2683373" y="558799"/>
                  </a:lnTo>
                  <a:lnTo>
                    <a:pt x="2682538" y="547529"/>
                  </a:lnTo>
                  <a:lnTo>
                    <a:pt x="2688174" y="558799"/>
                  </a:lnTo>
                  <a:close/>
                </a:path>
                <a:path w="2959735" h="2184400">
                  <a:moveTo>
                    <a:pt x="171873" y="571499"/>
                  </a:moveTo>
                  <a:lnTo>
                    <a:pt x="154292" y="571499"/>
                  </a:lnTo>
                  <a:lnTo>
                    <a:pt x="158402" y="558799"/>
                  </a:lnTo>
                  <a:lnTo>
                    <a:pt x="179470" y="558799"/>
                  </a:lnTo>
                  <a:lnTo>
                    <a:pt x="171873" y="571499"/>
                  </a:lnTo>
                  <a:close/>
                </a:path>
                <a:path w="2959735" h="2184400">
                  <a:moveTo>
                    <a:pt x="236549" y="571499"/>
                  </a:moveTo>
                  <a:lnTo>
                    <a:pt x="175847" y="571499"/>
                  </a:lnTo>
                  <a:lnTo>
                    <a:pt x="179470" y="558799"/>
                  </a:lnTo>
                  <a:lnTo>
                    <a:pt x="243298" y="558799"/>
                  </a:lnTo>
                  <a:lnTo>
                    <a:pt x="236549" y="571499"/>
                  </a:lnTo>
                  <a:close/>
                </a:path>
                <a:path w="2959735" h="2184400">
                  <a:moveTo>
                    <a:pt x="244957" y="571499"/>
                  </a:moveTo>
                  <a:lnTo>
                    <a:pt x="244496" y="571499"/>
                  </a:lnTo>
                  <a:lnTo>
                    <a:pt x="243298" y="558799"/>
                  </a:lnTo>
                  <a:lnTo>
                    <a:pt x="249565" y="558799"/>
                  </a:lnTo>
                  <a:lnTo>
                    <a:pt x="244957" y="571499"/>
                  </a:lnTo>
                  <a:close/>
                </a:path>
                <a:path w="2959735" h="2184400">
                  <a:moveTo>
                    <a:pt x="257223" y="571499"/>
                  </a:moveTo>
                  <a:lnTo>
                    <a:pt x="254893" y="571499"/>
                  </a:lnTo>
                  <a:lnTo>
                    <a:pt x="255067" y="558799"/>
                  </a:lnTo>
                  <a:lnTo>
                    <a:pt x="260844" y="558799"/>
                  </a:lnTo>
                  <a:lnTo>
                    <a:pt x="257223" y="571499"/>
                  </a:lnTo>
                  <a:close/>
                </a:path>
                <a:path w="2959735" h="2184400">
                  <a:moveTo>
                    <a:pt x="267840" y="571499"/>
                  </a:moveTo>
                  <a:lnTo>
                    <a:pt x="265633" y="571499"/>
                  </a:lnTo>
                  <a:lnTo>
                    <a:pt x="267219" y="558799"/>
                  </a:lnTo>
                  <a:lnTo>
                    <a:pt x="267840" y="571499"/>
                  </a:lnTo>
                  <a:close/>
                </a:path>
                <a:path w="2959735" h="2184400">
                  <a:moveTo>
                    <a:pt x="2699836" y="571499"/>
                  </a:moveTo>
                  <a:lnTo>
                    <a:pt x="2674434" y="571499"/>
                  </a:lnTo>
                  <a:lnTo>
                    <a:pt x="2672936" y="558799"/>
                  </a:lnTo>
                  <a:lnTo>
                    <a:pt x="2700489" y="558799"/>
                  </a:lnTo>
                  <a:lnTo>
                    <a:pt x="2699836" y="571499"/>
                  </a:lnTo>
                  <a:close/>
                </a:path>
                <a:path w="2959735" h="2184400">
                  <a:moveTo>
                    <a:pt x="2801652" y="571499"/>
                  </a:moveTo>
                  <a:lnTo>
                    <a:pt x="2793314" y="571499"/>
                  </a:lnTo>
                  <a:lnTo>
                    <a:pt x="2800263" y="558799"/>
                  </a:lnTo>
                  <a:lnTo>
                    <a:pt x="2801652" y="571499"/>
                  </a:lnTo>
                  <a:close/>
                </a:path>
                <a:path w="2959735" h="2184400">
                  <a:moveTo>
                    <a:pt x="236948" y="584199"/>
                  </a:moveTo>
                  <a:lnTo>
                    <a:pt x="147435" y="584199"/>
                  </a:lnTo>
                  <a:lnTo>
                    <a:pt x="146701" y="571499"/>
                  </a:lnTo>
                  <a:lnTo>
                    <a:pt x="241214" y="571499"/>
                  </a:lnTo>
                  <a:lnTo>
                    <a:pt x="236948" y="584199"/>
                  </a:lnTo>
                  <a:close/>
                </a:path>
                <a:path w="2959735" h="2184400">
                  <a:moveTo>
                    <a:pt x="243655" y="584199"/>
                  </a:moveTo>
                  <a:lnTo>
                    <a:pt x="241214" y="571499"/>
                  </a:lnTo>
                  <a:lnTo>
                    <a:pt x="245406" y="571499"/>
                  </a:lnTo>
                  <a:lnTo>
                    <a:pt x="243655" y="584199"/>
                  </a:lnTo>
                  <a:close/>
                </a:path>
                <a:path w="2959735" h="2184400">
                  <a:moveTo>
                    <a:pt x="2700632" y="584199"/>
                  </a:moveTo>
                  <a:lnTo>
                    <a:pt x="2684216" y="584199"/>
                  </a:lnTo>
                  <a:lnTo>
                    <a:pt x="2684426" y="571499"/>
                  </a:lnTo>
                  <a:lnTo>
                    <a:pt x="2696028" y="571499"/>
                  </a:lnTo>
                  <a:lnTo>
                    <a:pt x="2700632" y="584199"/>
                  </a:lnTo>
                  <a:close/>
                </a:path>
                <a:path w="2959735" h="2184400">
                  <a:moveTo>
                    <a:pt x="2709484" y="584199"/>
                  </a:moveTo>
                  <a:lnTo>
                    <a:pt x="2700632" y="584199"/>
                  </a:lnTo>
                  <a:lnTo>
                    <a:pt x="2697994" y="571499"/>
                  </a:lnTo>
                  <a:lnTo>
                    <a:pt x="2704693" y="571499"/>
                  </a:lnTo>
                  <a:lnTo>
                    <a:pt x="2709484" y="584199"/>
                  </a:lnTo>
                  <a:close/>
                </a:path>
                <a:path w="2959735" h="2184400">
                  <a:moveTo>
                    <a:pt x="2737033" y="584199"/>
                  </a:moveTo>
                  <a:lnTo>
                    <a:pt x="2709484" y="584199"/>
                  </a:lnTo>
                  <a:lnTo>
                    <a:pt x="2713358" y="571499"/>
                  </a:lnTo>
                  <a:lnTo>
                    <a:pt x="2732342" y="571499"/>
                  </a:lnTo>
                  <a:lnTo>
                    <a:pt x="2737033" y="584199"/>
                  </a:lnTo>
                  <a:close/>
                </a:path>
                <a:path w="2959735" h="2184400">
                  <a:moveTo>
                    <a:pt x="2740408" y="584199"/>
                  </a:moveTo>
                  <a:lnTo>
                    <a:pt x="2737033" y="584199"/>
                  </a:lnTo>
                  <a:lnTo>
                    <a:pt x="2737678" y="571499"/>
                  </a:lnTo>
                  <a:lnTo>
                    <a:pt x="2740408" y="584199"/>
                  </a:lnTo>
                  <a:close/>
                </a:path>
                <a:path w="2959735" h="2184400">
                  <a:moveTo>
                    <a:pt x="2751302" y="584199"/>
                  </a:moveTo>
                  <a:lnTo>
                    <a:pt x="2745364" y="571499"/>
                  </a:lnTo>
                  <a:lnTo>
                    <a:pt x="2746830" y="571499"/>
                  </a:lnTo>
                  <a:lnTo>
                    <a:pt x="2751302" y="584199"/>
                  </a:lnTo>
                  <a:close/>
                </a:path>
                <a:path w="2959735" h="2184400">
                  <a:moveTo>
                    <a:pt x="2803504" y="584199"/>
                  </a:moveTo>
                  <a:lnTo>
                    <a:pt x="2757026" y="584199"/>
                  </a:lnTo>
                  <a:lnTo>
                    <a:pt x="2756836" y="571499"/>
                  </a:lnTo>
                  <a:lnTo>
                    <a:pt x="2800303" y="571499"/>
                  </a:lnTo>
                  <a:lnTo>
                    <a:pt x="2803504" y="584199"/>
                  </a:lnTo>
                  <a:close/>
                </a:path>
                <a:path w="2959735" h="2184400">
                  <a:moveTo>
                    <a:pt x="2827135" y="596899"/>
                  </a:moveTo>
                  <a:lnTo>
                    <a:pt x="2815612" y="596899"/>
                  </a:lnTo>
                  <a:lnTo>
                    <a:pt x="2815824" y="584199"/>
                  </a:lnTo>
                  <a:lnTo>
                    <a:pt x="2803504" y="584199"/>
                  </a:lnTo>
                  <a:lnTo>
                    <a:pt x="2804432" y="571499"/>
                  </a:lnTo>
                  <a:lnTo>
                    <a:pt x="2814257" y="571499"/>
                  </a:lnTo>
                  <a:lnTo>
                    <a:pt x="2816726" y="584199"/>
                  </a:lnTo>
                  <a:lnTo>
                    <a:pt x="2827135" y="596899"/>
                  </a:lnTo>
                  <a:close/>
                </a:path>
                <a:path w="2959735" h="2184400">
                  <a:moveTo>
                    <a:pt x="187016" y="609599"/>
                  </a:moveTo>
                  <a:lnTo>
                    <a:pt x="129139" y="609599"/>
                  </a:lnTo>
                  <a:lnTo>
                    <a:pt x="132502" y="596899"/>
                  </a:lnTo>
                  <a:lnTo>
                    <a:pt x="138952" y="584199"/>
                  </a:lnTo>
                  <a:lnTo>
                    <a:pt x="194204" y="584199"/>
                  </a:lnTo>
                  <a:lnTo>
                    <a:pt x="191717" y="596899"/>
                  </a:lnTo>
                  <a:lnTo>
                    <a:pt x="189792" y="596899"/>
                  </a:lnTo>
                  <a:lnTo>
                    <a:pt x="187016" y="609599"/>
                  </a:lnTo>
                  <a:close/>
                </a:path>
                <a:path w="2959735" h="2184400">
                  <a:moveTo>
                    <a:pt x="234505" y="596899"/>
                  </a:moveTo>
                  <a:lnTo>
                    <a:pt x="196288" y="596899"/>
                  </a:lnTo>
                  <a:lnTo>
                    <a:pt x="195496" y="584199"/>
                  </a:lnTo>
                  <a:lnTo>
                    <a:pt x="237253" y="584199"/>
                  </a:lnTo>
                  <a:lnTo>
                    <a:pt x="234505" y="596899"/>
                  </a:lnTo>
                  <a:close/>
                </a:path>
                <a:path w="2959735" h="2184400">
                  <a:moveTo>
                    <a:pt x="2706467" y="596899"/>
                  </a:moveTo>
                  <a:lnTo>
                    <a:pt x="2699262" y="596899"/>
                  </a:lnTo>
                  <a:lnTo>
                    <a:pt x="2700201" y="584199"/>
                  </a:lnTo>
                  <a:lnTo>
                    <a:pt x="2707533" y="584199"/>
                  </a:lnTo>
                  <a:lnTo>
                    <a:pt x="2706467" y="596899"/>
                  </a:lnTo>
                  <a:close/>
                </a:path>
                <a:path w="2959735" h="2184400">
                  <a:moveTo>
                    <a:pt x="2712570" y="587117"/>
                  </a:moveTo>
                  <a:lnTo>
                    <a:pt x="2711645" y="584199"/>
                  </a:lnTo>
                  <a:lnTo>
                    <a:pt x="2712769" y="584199"/>
                  </a:lnTo>
                  <a:lnTo>
                    <a:pt x="2712570" y="587117"/>
                  </a:lnTo>
                  <a:close/>
                </a:path>
                <a:path w="2959735" h="2184400">
                  <a:moveTo>
                    <a:pt x="2717206" y="596899"/>
                  </a:moveTo>
                  <a:lnTo>
                    <a:pt x="2715672" y="596899"/>
                  </a:lnTo>
                  <a:lnTo>
                    <a:pt x="2712775" y="587764"/>
                  </a:lnTo>
                  <a:lnTo>
                    <a:pt x="2712769" y="584199"/>
                  </a:lnTo>
                  <a:lnTo>
                    <a:pt x="2719703" y="584199"/>
                  </a:lnTo>
                  <a:lnTo>
                    <a:pt x="2717206" y="596899"/>
                  </a:lnTo>
                  <a:close/>
                </a:path>
                <a:path w="2959735" h="2184400">
                  <a:moveTo>
                    <a:pt x="2754155" y="596899"/>
                  </a:moveTo>
                  <a:lnTo>
                    <a:pt x="2724658" y="596899"/>
                  </a:lnTo>
                  <a:lnTo>
                    <a:pt x="2719703" y="584199"/>
                  </a:lnTo>
                  <a:lnTo>
                    <a:pt x="2750700" y="584199"/>
                  </a:lnTo>
                  <a:lnTo>
                    <a:pt x="2754155" y="596899"/>
                  </a:lnTo>
                  <a:close/>
                </a:path>
                <a:path w="2959735" h="2184400">
                  <a:moveTo>
                    <a:pt x="2762989" y="596899"/>
                  </a:moveTo>
                  <a:lnTo>
                    <a:pt x="2759602" y="596899"/>
                  </a:lnTo>
                  <a:lnTo>
                    <a:pt x="2760760" y="584199"/>
                  </a:lnTo>
                  <a:lnTo>
                    <a:pt x="2762989" y="596899"/>
                  </a:lnTo>
                  <a:close/>
                </a:path>
                <a:path w="2959735" h="2184400">
                  <a:moveTo>
                    <a:pt x="2806803" y="596899"/>
                  </a:moveTo>
                  <a:lnTo>
                    <a:pt x="2768535" y="596899"/>
                  </a:lnTo>
                  <a:lnTo>
                    <a:pt x="2764119" y="584199"/>
                  </a:lnTo>
                  <a:lnTo>
                    <a:pt x="2808748" y="584199"/>
                  </a:lnTo>
                  <a:lnTo>
                    <a:pt x="2806803" y="596899"/>
                  </a:lnTo>
                  <a:close/>
                </a:path>
                <a:path w="2959735" h="2184400">
                  <a:moveTo>
                    <a:pt x="2811899" y="596899"/>
                  </a:moveTo>
                  <a:lnTo>
                    <a:pt x="2810462" y="596899"/>
                  </a:lnTo>
                  <a:lnTo>
                    <a:pt x="2810769" y="584199"/>
                  </a:lnTo>
                  <a:lnTo>
                    <a:pt x="2813619" y="584199"/>
                  </a:lnTo>
                  <a:lnTo>
                    <a:pt x="2811899" y="596899"/>
                  </a:lnTo>
                  <a:close/>
                </a:path>
                <a:path w="2959735" h="2184400">
                  <a:moveTo>
                    <a:pt x="2712791" y="596899"/>
                  </a:moveTo>
                  <a:lnTo>
                    <a:pt x="2711902" y="596899"/>
                  </a:lnTo>
                  <a:lnTo>
                    <a:pt x="2712570" y="587117"/>
                  </a:lnTo>
                  <a:lnTo>
                    <a:pt x="2712775" y="587764"/>
                  </a:lnTo>
                  <a:lnTo>
                    <a:pt x="2712791" y="596899"/>
                  </a:lnTo>
                  <a:close/>
                </a:path>
                <a:path w="2959735" h="2184400">
                  <a:moveTo>
                    <a:pt x="190094" y="606578"/>
                  </a:moveTo>
                  <a:lnTo>
                    <a:pt x="191953" y="596899"/>
                  </a:lnTo>
                  <a:lnTo>
                    <a:pt x="195098" y="596899"/>
                  </a:lnTo>
                  <a:lnTo>
                    <a:pt x="190094" y="606578"/>
                  </a:lnTo>
                  <a:close/>
                </a:path>
                <a:path w="2959735" h="2184400">
                  <a:moveTo>
                    <a:pt x="193978" y="609599"/>
                  </a:moveTo>
                  <a:lnTo>
                    <a:pt x="195098" y="596899"/>
                  </a:lnTo>
                  <a:lnTo>
                    <a:pt x="200465" y="596899"/>
                  </a:lnTo>
                  <a:lnTo>
                    <a:pt x="193978" y="609599"/>
                  </a:lnTo>
                  <a:close/>
                </a:path>
                <a:path w="2959735" h="2184400">
                  <a:moveTo>
                    <a:pt x="221289" y="609599"/>
                  </a:moveTo>
                  <a:lnTo>
                    <a:pt x="203095" y="609599"/>
                  </a:lnTo>
                  <a:lnTo>
                    <a:pt x="203819" y="596899"/>
                  </a:lnTo>
                  <a:lnTo>
                    <a:pt x="222527" y="596899"/>
                  </a:lnTo>
                  <a:lnTo>
                    <a:pt x="221289" y="609599"/>
                  </a:lnTo>
                  <a:close/>
                </a:path>
                <a:path w="2959735" h="2184400">
                  <a:moveTo>
                    <a:pt x="232238" y="609599"/>
                  </a:moveTo>
                  <a:lnTo>
                    <a:pt x="222527" y="596899"/>
                  </a:lnTo>
                  <a:lnTo>
                    <a:pt x="229893" y="596899"/>
                  </a:lnTo>
                  <a:lnTo>
                    <a:pt x="232238" y="609599"/>
                  </a:lnTo>
                  <a:close/>
                </a:path>
                <a:path w="2959735" h="2184400">
                  <a:moveTo>
                    <a:pt x="2717097" y="609599"/>
                  </a:moveTo>
                  <a:lnTo>
                    <a:pt x="2708716" y="609599"/>
                  </a:lnTo>
                  <a:lnTo>
                    <a:pt x="2712586" y="596899"/>
                  </a:lnTo>
                  <a:lnTo>
                    <a:pt x="2716100" y="596899"/>
                  </a:lnTo>
                  <a:lnTo>
                    <a:pt x="2717097" y="609599"/>
                  </a:lnTo>
                  <a:close/>
                </a:path>
                <a:path w="2959735" h="2184400">
                  <a:moveTo>
                    <a:pt x="2756481" y="609599"/>
                  </a:moveTo>
                  <a:lnTo>
                    <a:pt x="2735267" y="609599"/>
                  </a:lnTo>
                  <a:lnTo>
                    <a:pt x="2734024" y="596899"/>
                  </a:lnTo>
                  <a:lnTo>
                    <a:pt x="2756089" y="596899"/>
                  </a:lnTo>
                  <a:lnTo>
                    <a:pt x="2756481" y="609599"/>
                  </a:lnTo>
                  <a:close/>
                </a:path>
                <a:path w="2959735" h="2184400">
                  <a:moveTo>
                    <a:pt x="2761437" y="609599"/>
                  </a:moveTo>
                  <a:lnTo>
                    <a:pt x="2756481" y="609599"/>
                  </a:lnTo>
                  <a:lnTo>
                    <a:pt x="2761186" y="596899"/>
                  </a:lnTo>
                  <a:lnTo>
                    <a:pt x="2761941" y="596899"/>
                  </a:lnTo>
                  <a:lnTo>
                    <a:pt x="2761437" y="609599"/>
                  </a:lnTo>
                  <a:close/>
                </a:path>
                <a:path w="2959735" h="2184400">
                  <a:moveTo>
                    <a:pt x="2836832" y="609599"/>
                  </a:moveTo>
                  <a:lnTo>
                    <a:pt x="2771010" y="609599"/>
                  </a:lnTo>
                  <a:lnTo>
                    <a:pt x="2761941" y="596899"/>
                  </a:lnTo>
                  <a:lnTo>
                    <a:pt x="2834033" y="596899"/>
                  </a:lnTo>
                  <a:lnTo>
                    <a:pt x="2836832" y="609599"/>
                  </a:lnTo>
                  <a:close/>
                </a:path>
                <a:path w="2959735" h="2184400">
                  <a:moveTo>
                    <a:pt x="189514" y="609599"/>
                  </a:moveTo>
                  <a:lnTo>
                    <a:pt x="188533" y="609599"/>
                  </a:lnTo>
                  <a:lnTo>
                    <a:pt x="190094" y="606578"/>
                  </a:lnTo>
                  <a:lnTo>
                    <a:pt x="189514" y="609599"/>
                  </a:lnTo>
                  <a:close/>
                </a:path>
                <a:path w="2959735" h="2184400">
                  <a:moveTo>
                    <a:pt x="217990" y="622299"/>
                  </a:moveTo>
                  <a:lnTo>
                    <a:pt x="118658" y="622299"/>
                  </a:lnTo>
                  <a:lnTo>
                    <a:pt x="122023" y="609599"/>
                  </a:lnTo>
                  <a:lnTo>
                    <a:pt x="215816" y="609599"/>
                  </a:lnTo>
                  <a:lnTo>
                    <a:pt x="217990" y="622299"/>
                  </a:lnTo>
                  <a:close/>
                </a:path>
                <a:path w="2959735" h="2184400">
                  <a:moveTo>
                    <a:pt x="2721365" y="622299"/>
                  </a:moveTo>
                  <a:lnTo>
                    <a:pt x="2715152" y="622299"/>
                  </a:lnTo>
                  <a:lnTo>
                    <a:pt x="2715383" y="609599"/>
                  </a:lnTo>
                  <a:lnTo>
                    <a:pt x="2733103" y="609599"/>
                  </a:lnTo>
                  <a:lnTo>
                    <a:pt x="2721365" y="622299"/>
                  </a:lnTo>
                  <a:close/>
                </a:path>
                <a:path w="2959735" h="2184400">
                  <a:moveTo>
                    <a:pt x="2836657" y="622299"/>
                  </a:moveTo>
                  <a:lnTo>
                    <a:pt x="2744638" y="622299"/>
                  </a:lnTo>
                  <a:lnTo>
                    <a:pt x="2740767" y="609599"/>
                  </a:lnTo>
                  <a:lnTo>
                    <a:pt x="2829801" y="609599"/>
                  </a:lnTo>
                  <a:lnTo>
                    <a:pt x="2836657" y="622299"/>
                  </a:lnTo>
                  <a:close/>
                </a:path>
                <a:path w="2959735" h="2184400">
                  <a:moveTo>
                    <a:pt x="196651" y="634999"/>
                  </a:moveTo>
                  <a:lnTo>
                    <a:pt x="110877" y="634999"/>
                  </a:lnTo>
                  <a:lnTo>
                    <a:pt x="114788" y="622299"/>
                  </a:lnTo>
                  <a:lnTo>
                    <a:pt x="201919" y="622299"/>
                  </a:lnTo>
                  <a:lnTo>
                    <a:pt x="196651" y="634999"/>
                  </a:lnTo>
                  <a:close/>
                </a:path>
                <a:path w="2959735" h="2184400">
                  <a:moveTo>
                    <a:pt x="206717" y="634999"/>
                  </a:moveTo>
                  <a:lnTo>
                    <a:pt x="200847" y="634999"/>
                  </a:lnTo>
                  <a:lnTo>
                    <a:pt x="202107" y="622299"/>
                  </a:lnTo>
                  <a:lnTo>
                    <a:pt x="204119" y="622299"/>
                  </a:lnTo>
                  <a:lnTo>
                    <a:pt x="206717" y="634999"/>
                  </a:lnTo>
                  <a:close/>
                </a:path>
                <a:path w="2959735" h="2184400">
                  <a:moveTo>
                    <a:pt x="206723" y="634999"/>
                  </a:moveTo>
                  <a:lnTo>
                    <a:pt x="204665" y="622299"/>
                  </a:lnTo>
                  <a:lnTo>
                    <a:pt x="207324" y="622299"/>
                  </a:lnTo>
                  <a:lnTo>
                    <a:pt x="206723" y="634999"/>
                  </a:lnTo>
                  <a:close/>
                </a:path>
                <a:path w="2959735" h="2184400">
                  <a:moveTo>
                    <a:pt x="2735838" y="634999"/>
                  </a:moveTo>
                  <a:lnTo>
                    <a:pt x="2729289" y="634999"/>
                  </a:lnTo>
                  <a:lnTo>
                    <a:pt x="2725842" y="622299"/>
                  </a:lnTo>
                  <a:lnTo>
                    <a:pt x="2736152" y="622299"/>
                  </a:lnTo>
                  <a:lnTo>
                    <a:pt x="2735838" y="634999"/>
                  </a:lnTo>
                  <a:close/>
                </a:path>
                <a:path w="2959735" h="2184400">
                  <a:moveTo>
                    <a:pt x="2776461" y="634999"/>
                  </a:moveTo>
                  <a:lnTo>
                    <a:pt x="2749396" y="634999"/>
                  </a:lnTo>
                  <a:lnTo>
                    <a:pt x="2751891" y="622299"/>
                  </a:lnTo>
                  <a:lnTo>
                    <a:pt x="2778374" y="622299"/>
                  </a:lnTo>
                  <a:lnTo>
                    <a:pt x="2776461" y="634999"/>
                  </a:lnTo>
                  <a:close/>
                </a:path>
                <a:path w="2959735" h="2184400">
                  <a:moveTo>
                    <a:pt x="2839486" y="634999"/>
                  </a:moveTo>
                  <a:lnTo>
                    <a:pt x="2782135" y="634999"/>
                  </a:lnTo>
                  <a:lnTo>
                    <a:pt x="2781855" y="622299"/>
                  </a:lnTo>
                  <a:lnTo>
                    <a:pt x="2840502" y="622299"/>
                  </a:lnTo>
                  <a:lnTo>
                    <a:pt x="2839486" y="634999"/>
                  </a:lnTo>
                  <a:close/>
                </a:path>
                <a:path w="2959735" h="2184400">
                  <a:moveTo>
                    <a:pt x="2847464" y="634999"/>
                  </a:moveTo>
                  <a:lnTo>
                    <a:pt x="2839486" y="634999"/>
                  </a:lnTo>
                  <a:lnTo>
                    <a:pt x="2848756" y="622299"/>
                  </a:lnTo>
                  <a:lnTo>
                    <a:pt x="2847464" y="634999"/>
                  </a:lnTo>
                  <a:close/>
                </a:path>
                <a:path w="2959735" h="2184400">
                  <a:moveTo>
                    <a:pt x="198009" y="647699"/>
                  </a:moveTo>
                  <a:lnTo>
                    <a:pt x="107689" y="647699"/>
                  </a:lnTo>
                  <a:lnTo>
                    <a:pt x="114179" y="634999"/>
                  </a:lnTo>
                  <a:lnTo>
                    <a:pt x="199595" y="634999"/>
                  </a:lnTo>
                  <a:lnTo>
                    <a:pt x="198009" y="647699"/>
                  </a:lnTo>
                  <a:close/>
                </a:path>
                <a:path w="2959735" h="2184400">
                  <a:moveTo>
                    <a:pt x="2742892" y="647699"/>
                  </a:moveTo>
                  <a:lnTo>
                    <a:pt x="2735959" y="634999"/>
                  </a:lnTo>
                  <a:lnTo>
                    <a:pt x="2743833" y="634999"/>
                  </a:lnTo>
                  <a:lnTo>
                    <a:pt x="2742892" y="647699"/>
                  </a:lnTo>
                  <a:close/>
                </a:path>
                <a:path w="2959735" h="2184400">
                  <a:moveTo>
                    <a:pt x="2852170" y="647699"/>
                  </a:moveTo>
                  <a:lnTo>
                    <a:pt x="2756567" y="647699"/>
                  </a:lnTo>
                  <a:lnTo>
                    <a:pt x="2757489" y="634999"/>
                  </a:lnTo>
                  <a:lnTo>
                    <a:pt x="2852292" y="634999"/>
                  </a:lnTo>
                  <a:lnTo>
                    <a:pt x="2852170" y="647699"/>
                  </a:lnTo>
                  <a:close/>
                </a:path>
                <a:path w="2959735" h="2184400">
                  <a:moveTo>
                    <a:pt x="134542" y="660399"/>
                  </a:moveTo>
                  <a:lnTo>
                    <a:pt x="93296" y="660399"/>
                  </a:lnTo>
                  <a:lnTo>
                    <a:pt x="97905" y="647699"/>
                  </a:lnTo>
                  <a:lnTo>
                    <a:pt x="135374" y="647699"/>
                  </a:lnTo>
                  <a:lnTo>
                    <a:pt x="134542" y="660399"/>
                  </a:lnTo>
                  <a:close/>
                </a:path>
                <a:path w="2959735" h="2184400">
                  <a:moveTo>
                    <a:pt x="154124" y="660399"/>
                  </a:moveTo>
                  <a:lnTo>
                    <a:pt x="139237" y="660399"/>
                  </a:lnTo>
                  <a:lnTo>
                    <a:pt x="139090" y="647699"/>
                  </a:lnTo>
                  <a:lnTo>
                    <a:pt x="158198" y="647699"/>
                  </a:lnTo>
                  <a:lnTo>
                    <a:pt x="154124" y="660399"/>
                  </a:lnTo>
                  <a:close/>
                </a:path>
                <a:path w="2959735" h="2184400">
                  <a:moveTo>
                    <a:pt x="192851" y="660399"/>
                  </a:moveTo>
                  <a:lnTo>
                    <a:pt x="159535" y="660399"/>
                  </a:lnTo>
                  <a:lnTo>
                    <a:pt x="158198" y="647699"/>
                  </a:lnTo>
                  <a:lnTo>
                    <a:pt x="193133" y="647699"/>
                  </a:lnTo>
                  <a:lnTo>
                    <a:pt x="192851" y="660399"/>
                  </a:lnTo>
                  <a:close/>
                </a:path>
                <a:path w="2959735" h="2184400">
                  <a:moveTo>
                    <a:pt x="193692" y="660399"/>
                  </a:moveTo>
                  <a:lnTo>
                    <a:pt x="193431" y="660399"/>
                  </a:lnTo>
                  <a:lnTo>
                    <a:pt x="194116" y="647699"/>
                  </a:lnTo>
                  <a:lnTo>
                    <a:pt x="197385" y="647699"/>
                  </a:lnTo>
                  <a:lnTo>
                    <a:pt x="193692" y="660399"/>
                  </a:lnTo>
                  <a:close/>
                </a:path>
                <a:path w="2959735" h="2184400">
                  <a:moveTo>
                    <a:pt x="2852565" y="660399"/>
                  </a:moveTo>
                  <a:lnTo>
                    <a:pt x="2763685" y="660399"/>
                  </a:lnTo>
                  <a:lnTo>
                    <a:pt x="2754215" y="647699"/>
                  </a:lnTo>
                  <a:lnTo>
                    <a:pt x="2851595" y="647699"/>
                  </a:lnTo>
                  <a:lnTo>
                    <a:pt x="2852565" y="660399"/>
                  </a:lnTo>
                  <a:close/>
                </a:path>
                <a:path w="2959735" h="2184400">
                  <a:moveTo>
                    <a:pt x="91546" y="685799"/>
                  </a:moveTo>
                  <a:lnTo>
                    <a:pt x="88168" y="685799"/>
                  </a:lnTo>
                  <a:lnTo>
                    <a:pt x="88213" y="673099"/>
                  </a:lnTo>
                  <a:lnTo>
                    <a:pt x="90577" y="660399"/>
                  </a:lnTo>
                  <a:lnTo>
                    <a:pt x="187250" y="660399"/>
                  </a:lnTo>
                  <a:lnTo>
                    <a:pt x="186892" y="673099"/>
                  </a:lnTo>
                  <a:lnTo>
                    <a:pt x="90333" y="673099"/>
                  </a:lnTo>
                  <a:lnTo>
                    <a:pt x="91546" y="685799"/>
                  </a:lnTo>
                  <a:close/>
                </a:path>
                <a:path w="2959735" h="2184400">
                  <a:moveTo>
                    <a:pt x="199586" y="673099"/>
                  </a:moveTo>
                  <a:lnTo>
                    <a:pt x="195664" y="673099"/>
                  </a:lnTo>
                  <a:lnTo>
                    <a:pt x="195248" y="660399"/>
                  </a:lnTo>
                  <a:lnTo>
                    <a:pt x="200256" y="660399"/>
                  </a:lnTo>
                  <a:lnTo>
                    <a:pt x="199586" y="673099"/>
                  </a:lnTo>
                  <a:close/>
                </a:path>
                <a:path w="2959735" h="2184400">
                  <a:moveTo>
                    <a:pt x="2851468" y="673099"/>
                  </a:moveTo>
                  <a:lnTo>
                    <a:pt x="2773535" y="673099"/>
                  </a:lnTo>
                  <a:lnTo>
                    <a:pt x="2771832" y="660399"/>
                  </a:lnTo>
                  <a:lnTo>
                    <a:pt x="2849570" y="660399"/>
                  </a:lnTo>
                  <a:lnTo>
                    <a:pt x="2851468" y="673099"/>
                  </a:lnTo>
                  <a:close/>
                </a:path>
                <a:path w="2959735" h="2184400">
                  <a:moveTo>
                    <a:pt x="2859538" y="673099"/>
                  </a:moveTo>
                  <a:lnTo>
                    <a:pt x="2856287" y="673099"/>
                  </a:lnTo>
                  <a:lnTo>
                    <a:pt x="2855009" y="660399"/>
                  </a:lnTo>
                  <a:lnTo>
                    <a:pt x="2859538" y="673099"/>
                  </a:lnTo>
                  <a:close/>
                </a:path>
                <a:path w="2959735" h="2184400">
                  <a:moveTo>
                    <a:pt x="2864082" y="673099"/>
                  </a:moveTo>
                  <a:lnTo>
                    <a:pt x="2860964" y="673099"/>
                  </a:lnTo>
                  <a:lnTo>
                    <a:pt x="2863191" y="660399"/>
                  </a:lnTo>
                  <a:lnTo>
                    <a:pt x="2867869" y="660399"/>
                  </a:lnTo>
                  <a:lnTo>
                    <a:pt x="2864082" y="673099"/>
                  </a:lnTo>
                  <a:close/>
                </a:path>
                <a:path w="2959735" h="2184400">
                  <a:moveTo>
                    <a:pt x="100641" y="685799"/>
                  </a:moveTo>
                  <a:lnTo>
                    <a:pt x="97316" y="685799"/>
                  </a:lnTo>
                  <a:lnTo>
                    <a:pt x="100099" y="673099"/>
                  </a:lnTo>
                  <a:lnTo>
                    <a:pt x="100641" y="685799"/>
                  </a:lnTo>
                  <a:close/>
                </a:path>
                <a:path w="2959735" h="2184400">
                  <a:moveTo>
                    <a:pt x="173047" y="685799"/>
                  </a:moveTo>
                  <a:lnTo>
                    <a:pt x="108547" y="685799"/>
                  </a:lnTo>
                  <a:lnTo>
                    <a:pt x="101954" y="673099"/>
                  </a:lnTo>
                  <a:lnTo>
                    <a:pt x="174915" y="673099"/>
                  </a:lnTo>
                  <a:lnTo>
                    <a:pt x="173047" y="685799"/>
                  </a:lnTo>
                  <a:close/>
                </a:path>
                <a:path w="2959735" h="2184400">
                  <a:moveTo>
                    <a:pt x="181360" y="685799"/>
                  </a:moveTo>
                  <a:lnTo>
                    <a:pt x="179003" y="685799"/>
                  </a:lnTo>
                  <a:lnTo>
                    <a:pt x="174915" y="673099"/>
                  </a:lnTo>
                  <a:lnTo>
                    <a:pt x="180707" y="673099"/>
                  </a:lnTo>
                  <a:lnTo>
                    <a:pt x="181360" y="685799"/>
                  </a:lnTo>
                  <a:close/>
                </a:path>
                <a:path w="2959735" h="2184400">
                  <a:moveTo>
                    <a:pt x="2780299" y="685799"/>
                  </a:moveTo>
                  <a:lnTo>
                    <a:pt x="2779655" y="685799"/>
                  </a:lnTo>
                  <a:lnTo>
                    <a:pt x="2781775" y="673099"/>
                  </a:lnTo>
                  <a:lnTo>
                    <a:pt x="2787031" y="673099"/>
                  </a:lnTo>
                  <a:lnTo>
                    <a:pt x="2780299" y="685799"/>
                  </a:lnTo>
                  <a:close/>
                </a:path>
                <a:path w="2959735" h="2184400">
                  <a:moveTo>
                    <a:pt x="2807520" y="685799"/>
                  </a:moveTo>
                  <a:lnTo>
                    <a:pt x="2781152" y="685799"/>
                  </a:lnTo>
                  <a:lnTo>
                    <a:pt x="2787031" y="673099"/>
                  </a:lnTo>
                  <a:lnTo>
                    <a:pt x="2809927" y="673099"/>
                  </a:lnTo>
                  <a:lnTo>
                    <a:pt x="2807520" y="685799"/>
                  </a:lnTo>
                  <a:close/>
                </a:path>
                <a:path w="2959735" h="2184400">
                  <a:moveTo>
                    <a:pt x="2807587" y="685799"/>
                  </a:moveTo>
                  <a:lnTo>
                    <a:pt x="2811232" y="673099"/>
                  </a:lnTo>
                  <a:lnTo>
                    <a:pt x="2817226" y="673099"/>
                  </a:lnTo>
                  <a:lnTo>
                    <a:pt x="2807587" y="685799"/>
                  </a:lnTo>
                  <a:close/>
                </a:path>
                <a:path w="2959735" h="2184400">
                  <a:moveTo>
                    <a:pt x="2874290" y="685799"/>
                  </a:moveTo>
                  <a:lnTo>
                    <a:pt x="2823027" y="685799"/>
                  </a:lnTo>
                  <a:lnTo>
                    <a:pt x="2821945" y="673099"/>
                  </a:lnTo>
                  <a:lnTo>
                    <a:pt x="2874151" y="673099"/>
                  </a:lnTo>
                  <a:lnTo>
                    <a:pt x="2874290" y="685799"/>
                  </a:lnTo>
                  <a:close/>
                </a:path>
                <a:path w="2959735" h="2184400">
                  <a:moveTo>
                    <a:pt x="161277" y="698499"/>
                  </a:moveTo>
                  <a:lnTo>
                    <a:pt x="81635" y="698499"/>
                  </a:lnTo>
                  <a:lnTo>
                    <a:pt x="76459" y="685799"/>
                  </a:lnTo>
                  <a:lnTo>
                    <a:pt x="163613" y="685799"/>
                  </a:lnTo>
                  <a:lnTo>
                    <a:pt x="161277" y="698499"/>
                  </a:lnTo>
                  <a:close/>
                </a:path>
                <a:path w="2959735" h="2184400">
                  <a:moveTo>
                    <a:pt x="173336" y="698499"/>
                  </a:moveTo>
                  <a:lnTo>
                    <a:pt x="163613" y="685799"/>
                  </a:lnTo>
                  <a:lnTo>
                    <a:pt x="173085" y="685799"/>
                  </a:lnTo>
                  <a:lnTo>
                    <a:pt x="173336" y="698499"/>
                  </a:lnTo>
                  <a:close/>
                </a:path>
                <a:path w="2959735" h="2184400">
                  <a:moveTo>
                    <a:pt x="183574" y="698499"/>
                  </a:moveTo>
                  <a:lnTo>
                    <a:pt x="181801" y="698499"/>
                  </a:lnTo>
                  <a:lnTo>
                    <a:pt x="184591" y="685799"/>
                  </a:lnTo>
                  <a:lnTo>
                    <a:pt x="183574" y="698499"/>
                  </a:lnTo>
                  <a:close/>
                </a:path>
                <a:path w="2959735" h="2184400">
                  <a:moveTo>
                    <a:pt x="2779439" y="698499"/>
                  </a:moveTo>
                  <a:lnTo>
                    <a:pt x="2773824" y="698499"/>
                  </a:lnTo>
                  <a:lnTo>
                    <a:pt x="2772881" y="685799"/>
                  </a:lnTo>
                  <a:lnTo>
                    <a:pt x="2778675" y="685799"/>
                  </a:lnTo>
                  <a:lnTo>
                    <a:pt x="2779439" y="698499"/>
                  </a:lnTo>
                  <a:close/>
                </a:path>
                <a:path w="2959735" h="2184400">
                  <a:moveTo>
                    <a:pt x="2784100" y="696930"/>
                  </a:moveTo>
                  <a:lnTo>
                    <a:pt x="2778675" y="685799"/>
                  </a:lnTo>
                  <a:lnTo>
                    <a:pt x="2783376" y="685799"/>
                  </a:lnTo>
                  <a:lnTo>
                    <a:pt x="2784100" y="696930"/>
                  </a:lnTo>
                  <a:close/>
                </a:path>
                <a:path w="2959735" h="2184400">
                  <a:moveTo>
                    <a:pt x="2815445" y="698499"/>
                  </a:moveTo>
                  <a:lnTo>
                    <a:pt x="2791223" y="698499"/>
                  </a:lnTo>
                  <a:lnTo>
                    <a:pt x="2788386" y="685799"/>
                  </a:lnTo>
                  <a:lnTo>
                    <a:pt x="2814517" y="685799"/>
                  </a:lnTo>
                  <a:lnTo>
                    <a:pt x="2815445" y="698499"/>
                  </a:lnTo>
                  <a:close/>
                </a:path>
                <a:path w="2959735" h="2184400">
                  <a:moveTo>
                    <a:pt x="2828789" y="698499"/>
                  </a:moveTo>
                  <a:lnTo>
                    <a:pt x="2820414" y="698499"/>
                  </a:lnTo>
                  <a:lnTo>
                    <a:pt x="2818779" y="685799"/>
                  </a:lnTo>
                  <a:lnTo>
                    <a:pt x="2819303" y="685799"/>
                  </a:lnTo>
                  <a:lnTo>
                    <a:pt x="2828789" y="698499"/>
                  </a:lnTo>
                  <a:close/>
                </a:path>
                <a:path w="2959735" h="2184400">
                  <a:moveTo>
                    <a:pt x="2871746" y="698499"/>
                  </a:moveTo>
                  <a:lnTo>
                    <a:pt x="2830418" y="698499"/>
                  </a:lnTo>
                  <a:lnTo>
                    <a:pt x="2829573" y="685799"/>
                  </a:lnTo>
                  <a:lnTo>
                    <a:pt x="2873697" y="685799"/>
                  </a:lnTo>
                  <a:lnTo>
                    <a:pt x="2871746" y="698499"/>
                  </a:lnTo>
                  <a:close/>
                </a:path>
                <a:path w="2959735" h="2184400">
                  <a:moveTo>
                    <a:pt x="2875991" y="690868"/>
                  </a:moveTo>
                  <a:lnTo>
                    <a:pt x="2873697" y="685799"/>
                  </a:lnTo>
                  <a:lnTo>
                    <a:pt x="2876065" y="685799"/>
                  </a:lnTo>
                  <a:lnTo>
                    <a:pt x="2875991" y="690868"/>
                  </a:lnTo>
                  <a:close/>
                </a:path>
                <a:path w="2959735" h="2184400">
                  <a:moveTo>
                    <a:pt x="2879445" y="698499"/>
                  </a:moveTo>
                  <a:lnTo>
                    <a:pt x="2875880" y="698499"/>
                  </a:lnTo>
                  <a:lnTo>
                    <a:pt x="2875991" y="690868"/>
                  </a:lnTo>
                  <a:lnTo>
                    <a:pt x="2879445" y="698499"/>
                  </a:lnTo>
                  <a:close/>
                </a:path>
                <a:path w="2959735" h="2184400">
                  <a:moveTo>
                    <a:pt x="2784865" y="698499"/>
                  </a:moveTo>
                  <a:lnTo>
                    <a:pt x="2784202" y="698499"/>
                  </a:lnTo>
                  <a:lnTo>
                    <a:pt x="2784100" y="696930"/>
                  </a:lnTo>
                  <a:lnTo>
                    <a:pt x="2784865" y="698499"/>
                  </a:lnTo>
                  <a:close/>
                </a:path>
                <a:path w="2959735" h="2184400">
                  <a:moveTo>
                    <a:pt x="78359" y="711199"/>
                  </a:moveTo>
                  <a:lnTo>
                    <a:pt x="71574" y="711199"/>
                  </a:lnTo>
                  <a:lnTo>
                    <a:pt x="68525" y="698499"/>
                  </a:lnTo>
                  <a:lnTo>
                    <a:pt x="78359" y="711199"/>
                  </a:lnTo>
                  <a:close/>
                </a:path>
                <a:path w="2959735" h="2184400">
                  <a:moveTo>
                    <a:pt x="162079" y="711199"/>
                  </a:moveTo>
                  <a:lnTo>
                    <a:pt x="78359" y="711199"/>
                  </a:lnTo>
                  <a:lnTo>
                    <a:pt x="79316" y="698499"/>
                  </a:lnTo>
                  <a:lnTo>
                    <a:pt x="165309" y="698499"/>
                  </a:lnTo>
                  <a:lnTo>
                    <a:pt x="162079" y="711199"/>
                  </a:lnTo>
                  <a:close/>
                </a:path>
                <a:path w="2959735" h="2184400">
                  <a:moveTo>
                    <a:pt x="176727" y="711199"/>
                  </a:moveTo>
                  <a:lnTo>
                    <a:pt x="176536" y="698499"/>
                  </a:lnTo>
                  <a:lnTo>
                    <a:pt x="178515" y="698499"/>
                  </a:lnTo>
                  <a:lnTo>
                    <a:pt x="176727" y="711199"/>
                  </a:lnTo>
                  <a:close/>
                </a:path>
                <a:path w="2959735" h="2184400">
                  <a:moveTo>
                    <a:pt x="2820403" y="711199"/>
                  </a:moveTo>
                  <a:lnTo>
                    <a:pt x="2788962" y="711199"/>
                  </a:lnTo>
                  <a:lnTo>
                    <a:pt x="2792986" y="698499"/>
                  </a:lnTo>
                  <a:lnTo>
                    <a:pt x="2817280" y="698499"/>
                  </a:lnTo>
                  <a:lnTo>
                    <a:pt x="2820403" y="711199"/>
                  </a:lnTo>
                  <a:close/>
                </a:path>
                <a:path w="2959735" h="2184400">
                  <a:moveTo>
                    <a:pt x="2882920" y="711199"/>
                  </a:moveTo>
                  <a:lnTo>
                    <a:pt x="2823263" y="711199"/>
                  </a:lnTo>
                  <a:lnTo>
                    <a:pt x="2823682" y="698499"/>
                  </a:lnTo>
                  <a:lnTo>
                    <a:pt x="2883248" y="698499"/>
                  </a:lnTo>
                  <a:lnTo>
                    <a:pt x="2882920" y="711199"/>
                  </a:lnTo>
                  <a:close/>
                </a:path>
                <a:path w="2959735" h="2184400">
                  <a:moveTo>
                    <a:pt x="2887689" y="711199"/>
                  </a:moveTo>
                  <a:lnTo>
                    <a:pt x="2887132" y="698499"/>
                  </a:lnTo>
                  <a:lnTo>
                    <a:pt x="2888415" y="698499"/>
                  </a:lnTo>
                  <a:lnTo>
                    <a:pt x="2887689" y="711199"/>
                  </a:lnTo>
                  <a:close/>
                </a:path>
                <a:path w="2959735" h="2184400">
                  <a:moveTo>
                    <a:pt x="154069" y="723899"/>
                  </a:moveTo>
                  <a:lnTo>
                    <a:pt x="73680" y="723899"/>
                  </a:lnTo>
                  <a:lnTo>
                    <a:pt x="79093" y="711199"/>
                  </a:lnTo>
                  <a:lnTo>
                    <a:pt x="155012" y="711199"/>
                  </a:lnTo>
                  <a:lnTo>
                    <a:pt x="154069" y="723899"/>
                  </a:lnTo>
                  <a:close/>
                </a:path>
                <a:path w="2959735" h="2184400">
                  <a:moveTo>
                    <a:pt x="159699" y="723899"/>
                  </a:moveTo>
                  <a:lnTo>
                    <a:pt x="156030" y="711199"/>
                  </a:lnTo>
                  <a:lnTo>
                    <a:pt x="162004" y="711199"/>
                  </a:lnTo>
                  <a:lnTo>
                    <a:pt x="159699" y="723899"/>
                  </a:lnTo>
                  <a:close/>
                </a:path>
                <a:path w="2959735" h="2184400">
                  <a:moveTo>
                    <a:pt x="2889596" y="749299"/>
                  </a:moveTo>
                  <a:lnTo>
                    <a:pt x="2818150" y="749299"/>
                  </a:lnTo>
                  <a:lnTo>
                    <a:pt x="2812949" y="736599"/>
                  </a:lnTo>
                  <a:lnTo>
                    <a:pt x="2807194" y="723899"/>
                  </a:lnTo>
                  <a:lnTo>
                    <a:pt x="2797149" y="711199"/>
                  </a:lnTo>
                  <a:lnTo>
                    <a:pt x="2823370" y="711199"/>
                  </a:lnTo>
                  <a:lnTo>
                    <a:pt x="2827642" y="723899"/>
                  </a:lnTo>
                  <a:lnTo>
                    <a:pt x="2871932" y="723899"/>
                  </a:lnTo>
                  <a:lnTo>
                    <a:pt x="2873976" y="736599"/>
                  </a:lnTo>
                  <a:lnTo>
                    <a:pt x="2888096" y="736599"/>
                  </a:lnTo>
                  <a:lnTo>
                    <a:pt x="2889596" y="749299"/>
                  </a:lnTo>
                  <a:close/>
                </a:path>
                <a:path w="2959735" h="2184400">
                  <a:moveTo>
                    <a:pt x="2892744" y="723899"/>
                  </a:moveTo>
                  <a:lnTo>
                    <a:pt x="2827642" y="723899"/>
                  </a:lnTo>
                  <a:lnTo>
                    <a:pt x="2827867" y="711199"/>
                  </a:lnTo>
                  <a:lnTo>
                    <a:pt x="2892396" y="711199"/>
                  </a:lnTo>
                  <a:lnTo>
                    <a:pt x="2892744" y="723899"/>
                  </a:lnTo>
                  <a:close/>
                </a:path>
                <a:path w="2959735" h="2184400">
                  <a:moveTo>
                    <a:pt x="68139" y="736599"/>
                  </a:moveTo>
                  <a:lnTo>
                    <a:pt x="60970" y="736599"/>
                  </a:lnTo>
                  <a:lnTo>
                    <a:pt x="62722" y="723899"/>
                  </a:lnTo>
                  <a:lnTo>
                    <a:pt x="63558" y="723899"/>
                  </a:lnTo>
                  <a:lnTo>
                    <a:pt x="68139" y="736599"/>
                  </a:lnTo>
                  <a:close/>
                </a:path>
                <a:path w="2959735" h="2184400">
                  <a:moveTo>
                    <a:pt x="69081" y="736599"/>
                  </a:moveTo>
                  <a:lnTo>
                    <a:pt x="67005" y="723899"/>
                  </a:lnTo>
                  <a:lnTo>
                    <a:pt x="71957" y="723899"/>
                  </a:lnTo>
                  <a:lnTo>
                    <a:pt x="69081" y="736599"/>
                  </a:lnTo>
                  <a:close/>
                </a:path>
                <a:path w="2959735" h="2184400">
                  <a:moveTo>
                    <a:pt x="147861" y="736599"/>
                  </a:moveTo>
                  <a:lnTo>
                    <a:pt x="70794" y="736599"/>
                  </a:lnTo>
                  <a:lnTo>
                    <a:pt x="73752" y="723899"/>
                  </a:lnTo>
                  <a:lnTo>
                    <a:pt x="151582" y="723899"/>
                  </a:lnTo>
                  <a:lnTo>
                    <a:pt x="147861" y="736599"/>
                  </a:lnTo>
                  <a:close/>
                </a:path>
                <a:path w="2959735" h="2184400">
                  <a:moveTo>
                    <a:pt x="2800085" y="736599"/>
                  </a:moveTo>
                  <a:lnTo>
                    <a:pt x="2798044" y="736599"/>
                  </a:lnTo>
                  <a:lnTo>
                    <a:pt x="2799832" y="723899"/>
                  </a:lnTo>
                  <a:lnTo>
                    <a:pt x="2800408" y="723899"/>
                  </a:lnTo>
                  <a:lnTo>
                    <a:pt x="2800085" y="736599"/>
                  </a:lnTo>
                  <a:close/>
                </a:path>
                <a:path w="2959735" h="2184400">
                  <a:moveTo>
                    <a:pt x="2804667" y="736599"/>
                  </a:moveTo>
                  <a:lnTo>
                    <a:pt x="2800408" y="723899"/>
                  </a:lnTo>
                  <a:lnTo>
                    <a:pt x="2804690" y="723899"/>
                  </a:lnTo>
                  <a:lnTo>
                    <a:pt x="2804667" y="736599"/>
                  </a:lnTo>
                  <a:close/>
                </a:path>
                <a:path w="2959735" h="2184400">
                  <a:moveTo>
                    <a:pt x="2890884" y="736599"/>
                  </a:moveTo>
                  <a:lnTo>
                    <a:pt x="2880363" y="736599"/>
                  </a:lnTo>
                  <a:lnTo>
                    <a:pt x="2879490" y="723899"/>
                  </a:lnTo>
                  <a:lnTo>
                    <a:pt x="2890965" y="723899"/>
                  </a:lnTo>
                  <a:lnTo>
                    <a:pt x="2890884" y="736599"/>
                  </a:lnTo>
                  <a:close/>
                </a:path>
                <a:path w="2959735" h="2184400">
                  <a:moveTo>
                    <a:pt x="2897695" y="736599"/>
                  </a:moveTo>
                  <a:lnTo>
                    <a:pt x="2896523" y="736599"/>
                  </a:lnTo>
                  <a:lnTo>
                    <a:pt x="2896648" y="723899"/>
                  </a:lnTo>
                  <a:lnTo>
                    <a:pt x="2901720" y="723899"/>
                  </a:lnTo>
                  <a:lnTo>
                    <a:pt x="2897695" y="736599"/>
                  </a:lnTo>
                  <a:close/>
                </a:path>
                <a:path w="2959735" h="2184400">
                  <a:moveTo>
                    <a:pt x="64852" y="749299"/>
                  </a:moveTo>
                  <a:lnTo>
                    <a:pt x="57921" y="749299"/>
                  </a:lnTo>
                  <a:lnTo>
                    <a:pt x="61320" y="736599"/>
                  </a:lnTo>
                  <a:lnTo>
                    <a:pt x="64852" y="749299"/>
                  </a:lnTo>
                  <a:close/>
                </a:path>
                <a:path w="2959735" h="2184400">
                  <a:moveTo>
                    <a:pt x="142630" y="749299"/>
                  </a:moveTo>
                  <a:lnTo>
                    <a:pt x="64852" y="749299"/>
                  </a:lnTo>
                  <a:lnTo>
                    <a:pt x="64700" y="736599"/>
                  </a:lnTo>
                  <a:lnTo>
                    <a:pt x="146878" y="736599"/>
                  </a:lnTo>
                  <a:lnTo>
                    <a:pt x="142630" y="749299"/>
                  </a:lnTo>
                  <a:close/>
                </a:path>
                <a:path w="2959735" h="2184400">
                  <a:moveTo>
                    <a:pt x="155087" y="749299"/>
                  </a:moveTo>
                  <a:lnTo>
                    <a:pt x="150535" y="749299"/>
                  </a:lnTo>
                  <a:lnTo>
                    <a:pt x="153931" y="736599"/>
                  </a:lnTo>
                  <a:lnTo>
                    <a:pt x="155087" y="749299"/>
                  </a:lnTo>
                  <a:close/>
                </a:path>
                <a:path w="2959735" h="2184400">
                  <a:moveTo>
                    <a:pt x="2901749" y="749299"/>
                  </a:moveTo>
                  <a:lnTo>
                    <a:pt x="2891836" y="749299"/>
                  </a:lnTo>
                  <a:lnTo>
                    <a:pt x="2894360" y="736599"/>
                  </a:lnTo>
                  <a:lnTo>
                    <a:pt x="2901749" y="749299"/>
                  </a:lnTo>
                  <a:close/>
                </a:path>
                <a:path w="2959735" h="2184400">
                  <a:moveTo>
                    <a:pt x="137589" y="761999"/>
                  </a:moveTo>
                  <a:lnTo>
                    <a:pt x="48783" y="761999"/>
                  </a:lnTo>
                  <a:lnTo>
                    <a:pt x="52625" y="749299"/>
                  </a:lnTo>
                  <a:lnTo>
                    <a:pt x="136540" y="749299"/>
                  </a:lnTo>
                  <a:lnTo>
                    <a:pt x="137589" y="761999"/>
                  </a:lnTo>
                  <a:close/>
                </a:path>
                <a:path w="2959735" h="2184400">
                  <a:moveTo>
                    <a:pt x="149226" y="761999"/>
                  </a:moveTo>
                  <a:lnTo>
                    <a:pt x="142553" y="761999"/>
                  </a:lnTo>
                  <a:lnTo>
                    <a:pt x="142724" y="749299"/>
                  </a:lnTo>
                  <a:lnTo>
                    <a:pt x="146300" y="749299"/>
                  </a:lnTo>
                  <a:lnTo>
                    <a:pt x="149226" y="761999"/>
                  </a:lnTo>
                  <a:close/>
                </a:path>
                <a:path w="2959735" h="2184400">
                  <a:moveTo>
                    <a:pt x="2819446" y="761999"/>
                  </a:moveTo>
                  <a:lnTo>
                    <a:pt x="2809591" y="761999"/>
                  </a:lnTo>
                  <a:lnTo>
                    <a:pt x="2809838" y="749299"/>
                  </a:lnTo>
                  <a:lnTo>
                    <a:pt x="2814024" y="749299"/>
                  </a:lnTo>
                  <a:lnTo>
                    <a:pt x="2819446" y="761999"/>
                  </a:lnTo>
                  <a:close/>
                </a:path>
                <a:path w="2959735" h="2184400">
                  <a:moveTo>
                    <a:pt x="2846309" y="761999"/>
                  </a:moveTo>
                  <a:lnTo>
                    <a:pt x="2820529" y="761999"/>
                  </a:lnTo>
                  <a:lnTo>
                    <a:pt x="2820192" y="749299"/>
                  </a:lnTo>
                  <a:lnTo>
                    <a:pt x="2843916" y="749299"/>
                  </a:lnTo>
                  <a:lnTo>
                    <a:pt x="2846309" y="761999"/>
                  </a:lnTo>
                  <a:close/>
                </a:path>
                <a:path w="2959735" h="2184400">
                  <a:moveTo>
                    <a:pt x="2919810" y="774699"/>
                  </a:moveTo>
                  <a:lnTo>
                    <a:pt x="2852031" y="774699"/>
                  </a:lnTo>
                  <a:lnTo>
                    <a:pt x="2853728" y="749299"/>
                  </a:lnTo>
                  <a:lnTo>
                    <a:pt x="2907817" y="749299"/>
                  </a:lnTo>
                  <a:lnTo>
                    <a:pt x="2912465" y="761999"/>
                  </a:lnTo>
                  <a:lnTo>
                    <a:pt x="2915922" y="761999"/>
                  </a:lnTo>
                  <a:lnTo>
                    <a:pt x="2919810" y="774699"/>
                  </a:lnTo>
                  <a:close/>
                </a:path>
                <a:path w="2959735" h="2184400">
                  <a:moveTo>
                    <a:pt x="45111" y="769788"/>
                  </a:moveTo>
                  <a:lnTo>
                    <a:pt x="46149" y="761999"/>
                  </a:lnTo>
                  <a:lnTo>
                    <a:pt x="47404" y="761999"/>
                  </a:lnTo>
                  <a:lnTo>
                    <a:pt x="45111" y="769788"/>
                  </a:lnTo>
                  <a:close/>
                </a:path>
                <a:path w="2959735" h="2184400">
                  <a:moveTo>
                    <a:pt x="51391" y="774699"/>
                  </a:moveTo>
                  <a:lnTo>
                    <a:pt x="49872" y="774699"/>
                  </a:lnTo>
                  <a:lnTo>
                    <a:pt x="47404" y="761999"/>
                  </a:lnTo>
                  <a:lnTo>
                    <a:pt x="54910" y="761999"/>
                  </a:lnTo>
                  <a:lnTo>
                    <a:pt x="51391" y="774699"/>
                  </a:lnTo>
                  <a:close/>
                </a:path>
                <a:path w="2959735" h="2184400">
                  <a:moveTo>
                    <a:pt x="63491" y="774699"/>
                  </a:moveTo>
                  <a:lnTo>
                    <a:pt x="51391" y="774699"/>
                  </a:lnTo>
                  <a:lnTo>
                    <a:pt x="57210" y="761999"/>
                  </a:lnTo>
                  <a:lnTo>
                    <a:pt x="59587" y="761999"/>
                  </a:lnTo>
                  <a:lnTo>
                    <a:pt x="63491" y="774699"/>
                  </a:lnTo>
                  <a:close/>
                </a:path>
                <a:path w="2959735" h="2184400">
                  <a:moveTo>
                    <a:pt x="128734" y="774699"/>
                  </a:moveTo>
                  <a:lnTo>
                    <a:pt x="65615" y="774699"/>
                  </a:lnTo>
                  <a:lnTo>
                    <a:pt x="67106" y="761999"/>
                  </a:lnTo>
                  <a:lnTo>
                    <a:pt x="128151" y="761999"/>
                  </a:lnTo>
                  <a:lnTo>
                    <a:pt x="128734" y="774699"/>
                  </a:lnTo>
                  <a:close/>
                </a:path>
                <a:path w="2959735" h="2184400">
                  <a:moveTo>
                    <a:pt x="137021" y="774699"/>
                  </a:moveTo>
                  <a:lnTo>
                    <a:pt x="129774" y="774699"/>
                  </a:lnTo>
                  <a:lnTo>
                    <a:pt x="130472" y="761999"/>
                  </a:lnTo>
                  <a:lnTo>
                    <a:pt x="133389" y="761999"/>
                  </a:lnTo>
                  <a:lnTo>
                    <a:pt x="137021" y="774699"/>
                  </a:lnTo>
                  <a:close/>
                </a:path>
                <a:path w="2959735" h="2184400">
                  <a:moveTo>
                    <a:pt x="2852031" y="774699"/>
                  </a:moveTo>
                  <a:lnTo>
                    <a:pt x="2818609" y="774699"/>
                  </a:lnTo>
                  <a:lnTo>
                    <a:pt x="2814009" y="761999"/>
                  </a:lnTo>
                  <a:lnTo>
                    <a:pt x="2839182" y="761999"/>
                  </a:lnTo>
                  <a:lnTo>
                    <a:pt x="2852031" y="774699"/>
                  </a:lnTo>
                  <a:close/>
                </a:path>
                <a:path w="2959735" h="2184400">
                  <a:moveTo>
                    <a:pt x="44456" y="774699"/>
                  </a:moveTo>
                  <a:lnTo>
                    <a:pt x="43664" y="774699"/>
                  </a:lnTo>
                  <a:lnTo>
                    <a:pt x="45111" y="769788"/>
                  </a:lnTo>
                  <a:lnTo>
                    <a:pt x="44456" y="774699"/>
                  </a:lnTo>
                  <a:close/>
                </a:path>
                <a:path w="2959735" h="2184400">
                  <a:moveTo>
                    <a:pt x="126452" y="787399"/>
                  </a:moveTo>
                  <a:lnTo>
                    <a:pt x="38053" y="787399"/>
                  </a:lnTo>
                  <a:lnTo>
                    <a:pt x="44545" y="774699"/>
                  </a:lnTo>
                  <a:lnTo>
                    <a:pt x="127823" y="774699"/>
                  </a:lnTo>
                  <a:lnTo>
                    <a:pt x="126452" y="787399"/>
                  </a:lnTo>
                  <a:close/>
                </a:path>
                <a:path w="2959735" h="2184400">
                  <a:moveTo>
                    <a:pt x="2841580" y="787399"/>
                  </a:moveTo>
                  <a:lnTo>
                    <a:pt x="2830567" y="787399"/>
                  </a:lnTo>
                  <a:lnTo>
                    <a:pt x="2828424" y="774699"/>
                  </a:lnTo>
                  <a:lnTo>
                    <a:pt x="2847167" y="774699"/>
                  </a:lnTo>
                  <a:lnTo>
                    <a:pt x="2841580" y="787399"/>
                  </a:lnTo>
                  <a:close/>
                </a:path>
                <a:path w="2959735" h="2184400">
                  <a:moveTo>
                    <a:pt x="2920137" y="787399"/>
                  </a:moveTo>
                  <a:lnTo>
                    <a:pt x="2856649" y="787399"/>
                  </a:lnTo>
                  <a:lnTo>
                    <a:pt x="2855618" y="774699"/>
                  </a:lnTo>
                  <a:lnTo>
                    <a:pt x="2919856" y="774699"/>
                  </a:lnTo>
                  <a:lnTo>
                    <a:pt x="2920137" y="787399"/>
                  </a:lnTo>
                  <a:close/>
                </a:path>
                <a:path w="2959735" h="2184400">
                  <a:moveTo>
                    <a:pt x="45284" y="800099"/>
                  </a:moveTo>
                  <a:lnTo>
                    <a:pt x="38001" y="800099"/>
                  </a:lnTo>
                  <a:lnTo>
                    <a:pt x="40224" y="787399"/>
                  </a:lnTo>
                  <a:lnTo>
                    <a:pt x="47675" y="787399"/>
                  </a:lnTo>
                  <a:lnTo>
                    <a:pt x="48066" y="795022"/>
                  </a:lnTo>
                  <a:lnTo>
                    <a:pt x="45284" y="800099"/>
                  </a:lnTo>
                  <a:close/>
                </a:path>
                <a:path w="2959735" h="2184400">
                  <a:moveTo>
                    <a:pt x="48066" y="795022"/>
                  </a:moveTo>
                  <a:lnTo>
                    <a:pt x="47675" y="787399"/>
                  </a:lnTo>
                  <a:lnTo>
                    <a:pt x="49139" y="793064"/>
                  </a:lnTo>
                  <a:lnTo>
                    <a:pt x="48066" y="795022"/>
                  </a:lnTo>
                  <a:close/>
                </a:path>
                <a:path w="2959735" h="2184400">
                  <a:moveTo>
                    <a:pt x="49139" y="793064"/>
                  </a:moveTo>
                  <a:lnTo>
                    <a:pt x="47675" y="787399"/>
                  </a:lnTo>
                  <a:lnTo>
                    <a:pt x="52242" y="787399"/>
                  </a:lnTo>
                  <a:lnTo>
                    <a:pt x="49139" y="793064"/>
                  </a:lnTo>
                  <a:close/>
                </a:path>
                <a:path w="2959735" h="2184400">
                  <a:moveTo>
                    <a:pt x="124169" y="800099"/>
                  </a:moveTo>
                  <a:lnTo>
                    <a:pt x="51816" y="800099"/>
                  </a:lnTo>
                  <a:lnTo>
                    <a:pt x="53357" y="787399"/>
                  </a:lnTo>
                  <a:lnTo>
                    <a:pt x="129056" y="787399"/>
                  </a:lnTo>
                  <a:lnTo>
                    <a:pt x="124169" y="800099"/>
                  </a:lnTo>
                  <a:close/>
                </a:path>
                <a:path w="2959735" h="2184400">
                  <a:moveTo>
                    <a:pt x="2860949" y="800099"/>
                  </a:moveTo>
                  <a:lnTo>
                    <a:pt x="2833749" y="800099"/>
                  </a:lnTo>
                  <a:lnTo>
                    <a:pt x="2831074" y="787399"/>
                  </a:lnTo>
                  <a:lnTo>
                    <a:pt x="2857767" y="787399"/>
                  </a:lnTo>
                  <a:lnTo>
                    <a:pt x="2860949" y="800099"/>
                  </a:lnTo>
                  <a:close/>
                </a:path>
                <a:path w="2959735" h="2184400">
                  <a:moveTo>
                    <a:pt x="2926195" y="800099"/>
                  </a:moveTo>
                  <a:lnTo>
                    <a:pt x="2860949" y="800099"/>
                  </a:lnTo>
                  <a:lnTo>
                    <a:pt x="2861205" y="787399"/>
                  </a:lnTo>
                  <a:lnTo>
                    <a:pt x="2923636" y="787399"/>
                  </a:lnTo>
                  <a:lnTo>
                    <a:pt x="2926195" y="800099"/>
                  </a:lnTo>
                  <a:close/>
                </a:path>
                <a:path w="2959735" h="2184400">
                  <a:moveTo>
                    <a:pt x="50957" y="800099"/>
                  </a:moveTo>
                  <a:lnTo>
                    <a:pt x="48327" y="800099"/>
                  </a:lnTo>
                  <a:lnTo>
                    <a:pt x="48066" y="795022"/>
                  </a:lnTo>
                  <a:lnTo>
                    <a:pt x="49139" y="793064"/>
                  </a:lnTo>
                  <a:lnTo>
                    <a:pt x="50957" y="800099"/>
                  </a:lnTo>
                  <a:close/>
                </a:path>
                <a:path w="2959735" h="2184400">
                  <a:moveTo>
                    <a:pt x="39692" y="812799"/>
                  </a:moveTo>
                  <a:lnTo>
                    <a:pt x="37435" y="812799"/>
                  </a:lnTo>
                  <a:lnTo>
                    <a:pt x="37632" y="800099"/>
                  </a:lnTo>
                  <a:lnTo>
                    <a:pt x="41264" y="800099"/>
                  </a:lnTo>
                  <a:lnTo>
                    <a:pt x="39692" y="812799"/>
                  </a:lnTo>
                  <a:close/>
                </a:path>
                <a:path w="2959735" h="2184400">
                  <a:moveTo>
                    <a:pt x="45946" y="812799"/>
                  </a:moveTo>
                  <a:lnTo>
                    <a:pt x="41264" y="800099"/>
                  </a:lnTo>
                  <a:lnTo>
                    <a:pt x="45033" y="800099"/>
                  </a:lnTo>
                  <a:lnTo>
                    <a:pt x="45946" y="812799"/>
                  </a:lnTo>
                  <a:close/>
                </a:path>
                <a:path w="2959735" h="2184400">
                  <a:moveTo>
                    <a:pt x="103684" y="812799"/>
                  </a:moveTo>
                  <a:lnTo>
                    <a:pt x="50530" y="812799"/>
                  </a:lnTo>
                  <a:lnTo>
                    <a:pt x="51912" y="800099"/>
                  </a:lnTo>
                  <a:lnTo>
                    <a:pt x="106708" y="800099"/>
                  </a:lnTo>
                  <a:lnTo>
                    <a:pt x="103684" y="812799"/>
                  </a:lnTo>
                  <a:close/>
                </a:path>
                <a:path w="2959735" h="2184400">
                  <a:moveTo>
                    <a:pt x="132443" y="812799"/>
                  </a:moveTo>
                  <a:lnTo>
                    <a:pt x="110937" y="812799"/>
                  </a:lnTo>
                  <a:lnTo>
                    <a:pt x="111287" y="800099"/>
                  </a:lnTo>
                  <a:lnTo>
                    <a:pt x="133416" y="800099"/>
                  </a:lnTo>
                  <a:lnTo>
                    <a:pt x="132443" y="812799"/>
                  </a:lnTo>
                  <a:close/>
                </a:path>
                <a:path w="2959735" h="2184400">
                  <a:moveTo>
                    <a:pt x="2933581" y="825499"/>
                  </a:moveTo>
                  <a:lnTo>
                    <a:pt x="2842242" y="825499"/>
                  </a:lnTo>
                  <a:lnTo>
                    <a:pt x="2841484" y="812799"/>
                  </a:lnTo>
                  <a:lnTo>
                    <a:pt x="2837936" y="800099"/>
                  </a:lnTo>
                  <a:lnTo>
                    <a:pt x="2867795" y="800099"/>
                  </a:lnTo>
                  <a:lnTo>
                    <a:pt x="2868612" y="812799"/>
                  </a:lnTo>
                  <a:lnTo>
                    <a:pt x="2932689" y="812799"/>
                  </a:lnTo>
                  <a:lnTo>
                    <a:pt x="2933581" y="825499"/>
                  </a:lnTo>
                  <a:close/>
                </a:path>
                <a:path w="2959735" h="2184400">
                  <a:moveTo>
                    <a:pt x="2930658" y="812799"/>
                  </a:moveTo>
                  <a:lnTo>
                    <a:pt x="2874217" y="812799"/>
                  </a:lnTo>
                  <a:lnTo>
                    <a:pt x="2873062" y="800099"/>
                  </a:lnTo>
                  <a:lnTo>
                    <a:pt x="2928610" y="800099"/>
                  </a:lnTo>
                  <a:lnTo>
                    <a:pt x="2930658" y="812799"/>
                  </a:lnTo>
                  <a:close/>
                </a:path>
                <a:path w="2959735" h="2184400">
                  <a:moveTo>
                    <a:pt x="96690" y="838199"/>
                  </a:moveTo>
                  <a:lnTo>
                    <a:pt x="23510" y="838199"/>
                  </a:lnTo>
                  <a:lnTo>
                    <a:pt x="29456" y="812799"/>
                  </a:lnTo>
                  <a:lnTo>
                    <a:pt x="30562" y="812799"/>
                  </a:lnTo>
                  <a:lnTo>
                    <a:pt x="31462" y="825499"/>
                  </a:lnTo>
                  <a:lnTo>
                    <a:pt x="95027" y="825499"/>
                  </a:lnTo>
                  <a:lnTo>
                    <a:pt x="96690" y="838199"/>
                  </a:lnTo>
                  <a:close/>
                </a:path>
                <a:path w="2959735" h="2184400">
                  <a:moveTo>
                    <a:pt x="35162" y="816778"/>
                  </a:moveTo>
                  <a:lnTo>
                    <a:pt x="35639" y="812799"/>
                  </a:lnTo>
                  <a:lnTo>
                    <a:pt x="36849" y="812799"/>
                  </a:lnTo>
                  <a:lnTo>
                    <a:pt x="35162" y="816778"/>
                  </a:lnTo>
                  <a:close/>
                </a:path>
                <a:path w="2959735" h="2184400">
                  <a:moveTo>
                    <a:pt x="83449" y="825499"/>
                  </a:moveTo>
                  <a:lnTo>
                    <a:pt x="40872" y="825499"/>
                  </a:lnTo>
                  <a:lnTo>
                    <a:pt x="44123" y="812799"/>
                  </a:lnTo>
                  <a:lnTo>
                    <a:pt x="79046" y="812799"/>
                  </a:lnTo>
                  <a:lnTo>
                    <a:pt x="83449" y="825499"/>
                  </a:lnTo>
                  <a:close/>
                </a:path>
                <a:path w="2959735" h="2184400">
                  <a:moveTo>
                    <a:pt x="119393" y="825499"/>
                  </a:moveTo>
                  <a:lnTo>
                    <a:pt x="86981" y="825499"/>
                  </a:lnTo>
                  <a:lnTo>
                    <a:pt x="90000" y="812799"/>
                  </a:lnTo>
                  <a:lnTo>
                    <a:pt x="121573" y="812799"/>
                  </a:lnTo>
                  <a:lnTo>
                    <a:pt x="119393" y="825499"/>
                  </a:lnTo>
                  <a:close/>
                </a:path>
                <a:path w="2959735" h="2184400">
                  <a:moveTo>
                    <a:pt x="130005" y="825499"/>
                  </a:moveTo>
                  <a:lnTo>
                    <a:pt x="127648" y="825499"/>
                  </a:lnTo>
                  <a:lnTo>
                    <a:pt x="126012" y="812799"/>
                  </a:lnTo>
                  <a:lnTo>
                    <a:pt x="129274" y="812799"/>
                  </a:lnTo>
                  <a:lnTo>
                    <a:pt x="130005" y="825499"/>
                  </a:lnTo>
                  <a:close/>
                </a:path>
                <a:path w="2959735" h="2184400">
                  <a:moveTo>
                    <a:pt x="34114" y="825499"/>
                  </a:moveTo>
                  <a:lnTo>
                    <a:pt x="31462" y="825499"/>
                  </a:lnTo>
                  <a:lnTo>
                    <a:pt x="35162" y="816778"/>
                  </a:lnTo>
                  <a:lnTo>
                    <a:pt x="34114" y="825499"/>
                  </a:lnTo>
                  <a:close/>
                </a:path>
                <a:path w="2959735" h="2184400">
                  <a:moveTo>
                    <a:pt x="117139" y="838199"/>
                  </a:moveTo>
                  <a:lnTo>
                    <a:pt x="102608" y="838199"/>
                  </a:lnTo>
                  <a:lnTo>
                    <a:pt x="100005" y="825499"/>
                  </a:lnTo>
                  <a:lnTo>
                    <a:pt x="109039" y="825499"/>
                  </a:lnTo>
                  <a:lnTo>
                    <a:pt x="117139" y="838199"/>
                  </a:lnTo>
                  <a:close/>
                </a:path>
                <a:path w="2959735" h="2184400">
                  <a:moveTo>
                    <a:pt x="126824" y="838199"/>
                  </a:moveTo>
                  <a:lnTo>
                    <a:pt x="121677" y="838199"/>
                  </a:lnTo>
                  <a:lnTo>
                    <a:pt x="119280" y="825499"/>
                  </a:lnTo>
                  <a:lnTo>
                    <a:pt x="126851" y="825499"/>
                  </a:lnTo>
                  <a:lnTo>
                    <a:pt x="126824" y="838199"/>
                  </a:lnTo>
                  <a:close/>
                </a:path>
                <a:path w="2959735" h="2184400">
                  <a:moveTo>
                    <a:pt x="2938686" y="838199"/>
                  </a:moveTo>
                  <a:lnTo>
                    <a:pt x="2846407" y="838199"/>
                  </a:lnTo>
                  <a:lnTo>
                    <a:pt x="2845844" y="825499"/>
                  </a:lnTo>
                  <a:lnTo>
                    <a:pt x="2936223" y="825499"/>
                  </a:lnTo>
                  <a:lnTo>
                    <a:pt x="2938686" y="838199"/>
                  </a:lnTo>
                  <a:close/>
                </a:path>
                <a:path w="2959735" h="2184400">
                  <a:moveTo>
                    <a:pt x="68107" y="850899"/>
                  </a:moveTo>
                  <a:lnTo>
                    <a:pt x="25365" y="850899"/>
                  </a:lnTo>
                  <a:lnTo>
                    <a:pt x="21829" y="838199"/>
                  </a:lnTo>
                  <a:lnTo>
                    <a:pt x="72439" y="838199"/>
                  </a:lnTo>
                  <a:lnTo>
                    <a:pt x="68107" y="850899"/>
                  </a:lnTo>
                  <a:close/>
                </a:path>
                <a:path w="2959735" h="2184400">
                  <a:moveTo>
                    <a:pt x="79002" y="850899"/>
                  </a:moveTo>
                  <a:lnTo>
                    <a:pt x="76314" y="850899"/>
                  </a:lnTo>
                  <a:lnTo>
                    <a:pt x="72439" y="838199"/>
                  </a:lnTo>
                  <a:lnTo>
                    <a:pt x="81153" y="838199"/>
                  </a:lnTo>
                  <a:lnTo>
                    <a:pt x="79002" y="850899"/>
                  </a:lnTo>
                  <a:close/>
                </a:path>
                <a:path w="2959735" h="2184400">
                  <a:moveTo>
                    <a:pt x="83765" y="850899"/>
                  </a:moveTo>
                  <a:lnTo>
                    <a:pt x="81072" y="850899"/>
                  </a:lnTo>
                  <a:lnTo>
                    <a:pt x="81153" y="838199"/>
                  </a:lnTo>
                  <a:lnTo>
                    <a:pt x="87817" y="838199"/>
                  </a:lnTo>
                  <a:lnTo>
                    <a:pt x="83765" y="850899"/>
                  </a:lnTo>
                  <a:close/>
                </a:path>
                <a:path w="2959735" h="2184400">
                  <a:moveTo>
                    <a:pt x="115265" y="850899"/>
                  </a:moveTo>
                  <a:lnTo>
                    <a:pt x="108234" y="850899"/>
                  </a:lnTo>
                  <a:lnTo>
                    <a:pt x="101790" y="838199"/>
                  </a:lnTo>
                  <a:lnTo>
                    <a:pt x="109124" y="838199"/>
                  </a:lnTo>
                  <a:lnTo>
                    <a:pt x="115265" y="850899"/>
                  </a:lnTo>
                  <a:close/>
                </a:path>
                <a:path w="2959735" h="2184400">
                  <a:moveTo>
                    <a:pt x="2835867" y="850899"/>
                  </a:moveTo>
                  <a:lnTo>
                    <a:pt x="2832584" y="850899"/>
                  </a:lnTo>
                  <a:lnTo>
                    <a:pt x="2832921" y="838199"/>
                  </a:lnTo>
                  <a:lnTo>
                    <a:pt x="2835867" y="850899"/>
                  </a:lnTo>
                  <a:close/>
                </a:path>
                <a:path w="2959735" h="2184400">
                  <a:moveTo>
                    <a:pt x="2845829" y="850899"/>
                  </a:moveTo>
                  <a:lnTo>
                    <a:pt x="2835867" y="850899"/>
                  </a:lnTo>
                  <a:lnTo>
                    <a:pt x="2840689" y="838199"/>
                  </a:lnTo>
                  <a:lnTo>
                    <a:pt x="2841522" y="838199"/>
                  </a:lnTo>
                  <a:lnTo>
                    <a:pt x="2845829" y="850899"/>
                  </a:lnTo>
                  <a:close/>
                </a:path>
                <a:path w="2959735" h="2184400">
                  <a:moveTo>
                    <a:pt x="2943057" y="850899"/>
                  </a:moveTo>
                  <a:lnTo>
                    <a:pt x="2850672" y="850899"/>
                  </a:lnTo>
                  <a:lnTo>
                    <a:pt x="2845188" y="838199"/>
                  </a:lnTo>
                  <a:lnTo>
                    <a:pt x="2941021" y="838199"/>
                  </a:lnTo>
                  <a:lnTo>
                    <a:pt x="2943057" y="850899"/>
                  </a:lnTo>
                  <a:close/>
                </a:path>
                <a:path w="2959735" h="2184400">
                  <a:moveTo>
                    <a:pt x="99559" y="863599"/>
                  </a:moveTo>
                  <a:lnTo>
                    <a:pt x="29068" y="863599"/>
                  </a:lnTo>
                  <a:lnTo>
                    <a:pt x="29286" y="850899"/>
                  </a:lnTo>
                  <a:lnTo>
                    <a:pt x="107983" y="850899"/>
                  </a:lnTo>
                  <a:lnTo>
                    <a:pt x="99559" y="863599"/>
                  </a:lnTo>
                  <a:close/>
                </a:path>
                <a:path w="2959735" h="2184400">
                  <a:moveTo>
                    <a:pt x="2880036" y="863599"/>
                  </a:moveTo>
                  <a:lnTo>
                    <a:pt x="2851277" y="863599"/>
                  </a:lnTo>
                  <a:lnTo>
                    <a:pt x="2851779" y="850899"/>
                  </a:lnTo>
                  <a:lnTo>
                    <a:pt x="2878898" y="850899"/>
                  </a:lnTo>
                  <a:lnTo>
                    <a:pt x="2880036" y="863599"/>
                  </a:lnTo>
                  <a:close/>
                </a:path>
                <a:path w="2959735" h="2184400">
                  <a:moveTo>
                    <a:pt x="2883890" y="851790"/>
                  </a:moveTo>
                  <a:lnTo>
                    <a:pt x="2883914" y="850899"/>
                  </a:lnTo>
                  <a:lnTo>
                    <a:pt x="2884164" y="850899"/>
                  </a:lnTo>
                  <a:lnTo>
                    <a:pt x="2883890" y="851790"/>
                  </a:lnTo>
                  <a:close/>
                </a:path>
                <a:path w="2959735" h="2184400">
                  <a:moveTo>
                    <a:pt x="2945473" y="863599"/>
                  </a:moveTo>
                  <a:lnTo>
                    <a:pt x="2887502" y="863599"/>
                  </a:lnTo>
                  <a:lnTo>
                    <a:pt x="2885455" y="850899"/>
                  </a:lnTo>
                  <a:lnTo>
                    <a:pt x="2944621" y="850899"/>
                  </a:lnTo>
                  <a:lnTo>
                    <a:pt x="2945473" y="863599"/>
                  </a:lnTo>
                  <a:close/>
                </a:path>
                <a:path w="2959735" h="2184400">
                  <a:moveTo>
                    <a:pt x="2883573" y="863599"/>
                  </a:moveTo>
                  <a:lnTo>
                    <a:pt x="2880256" y="863599"/>
                  </a:lnTo>
                  <a:lnTo>
                    <a:pt x="2883890" y="851790"/>
                  </a:lnTo>
                  <a:lnTo>
                    <a:pt x="2883573" y="863599"/>
                  </a:lnTo>
                  <a:close/>
                </a:path>
                <a:path w="2959735" h="2184400">
                  <a:moveTo>
                    <a:pt x="74436" y="901699"/>
                  </a:moveTo>
                  <a:lnTo>
                    <a:pt x="11497" y="901699"/>
                  </a:lnTo>
                  <a:lnTo>
                    <a:pt x="14392" y="888999"/>
                  </a:lnTo>
                  <a:lnTo>
                    <a:pt x="12828" y="876299"/>
                  </a:lnTo>
                  <a:lnTo>
                    <a:pt x="17059" y="863599"/>
                  </a:lnTo>
                  <a:lnTo>
                    <a:pt x="109409" y="863599"/>
                  </a:lnTo>
                  <a:lnTo>
                    <a:pt x="106694" y="876299"/>
                  </a:lnTo>
                  <a:lnTo>
                    <a:pt x="105367" y="876299"/>
                  </a:lnTo>
                  <a:lnTo>
                    <a:pt x="102732" y="888999"/>
                  </a:lnTo>
                  <a:lnTo>
                    <a:pt x="70091" y="888999"/>
                  </a:lnTo>
                  <a:lnTo>
                    <a:pt x="74436" y="901699"/>
                  </a:lnTo>
                  <a:close/>
                </a:path>
                <a:path w="2959735" h="2184400">
                  <a:moveTo>
                    <a:pt x="2881719" y="876299"/>
                  </a:moveTo>
                  <a:lnTo>
                    <a:pt x="2858596" y="876299"/>
                  </a:lnTo>
                  <a:lnTo>
                    <a:pt x="2863491" y="863599"/>
                  </a:lnTo>
                  <a:lnTo>
                    <a:pt x="2881614" y="863599"/>
                  </a:lnTo>
                  <a:lnTo>
                    <a:pt x="2881719" y="876299"/>
                  </a:lnTo>
                  <a:close/>
                </a:path>
                <a:path w="2959735" h="2184400">
                  <a:moveTo>
                    <a:pt x="2945448" y="876299"/>
                  </a:moveTo>
                  <a:lnTo>
                    <a:pt x="2888612" y="876299"/>
                  </a:lnTo>
                  <a:lnTo>
                    <a:pt x="2891539" y="863599"/>
                  </a:lnTo>
                  <a:lnTo>
                    <a:pt x="2945782" y="863599"/>
                  </a:lnTo>
                  <a:lnTo>
                    <a:pt x="2945448" y="876299"/>
                  </a:lnTo>
                  <a:close/>
                </a:path>
                <a:path w="2959735" h="2184400">
                  <a:moveTo>
                    <a:pt x="2853678" y="888999"/>
                  </a:moveTo>
                  <a:lnTo>
                    <a:pt x="2849629" y="888999"/>
                  </a:lnTo>
                  <a:lnTo>
                    <a:pt x="2848217" y="876299"/>
                  </a:lnTo>
                  <a:lnTo>
                    <a:pt x="2855070" y="876299"/>
                  </a:lnTo>
                  <a:lnTo>
                    <a:pt x="2856300" y="884049"/>
                  </a:lnTo>
                  <a:lnTo>
                    <a:pt x="2853678" y="888999"/>
                  </a:lnTo>
                  <a:close/>
                </a:path>
                <a:path w="2959735" h="2184400">
                  <a:moveTo>
                    <a:pt x="2888849" y="888999"/>
                  </a:moveTo>
                  <a:lnTo>
                    <a:pt x="2857086" y="888999"/>
                  </a:lnTo>
                  <a:lnTo>
                    <a:pt x="2856300" y="884049"/>
                  </a:lnTo>
                  <a:lnTo>
                    <a:pt x="2860404" y="876299"/>
                  </a:lnTo>
                  <a:lnTo>
                    <a:pt x="2890262" y="876299"/>
                  </a:lnTo>
                  <a:lnTo>
                    <a:pt x="2888849" y="888999"/>
                  </a:lnTo>
                  <a:close/>
                </a:path>
                <a:path w="2959735" h="2184400">
                  <a:moveTo>
                    <a:pt x="2951105" y="901699"/>
                  </a:moveTo>
                  <a:lnTo>
                    <a:pt x="2939244" y="901699"/>
                  </a:lnTo>
                  <a:lnTo>
                    <a:pt x="2929643" y="888999"/>
                  </a:lnTo>
                  <a:lnTo>
                    <a:pt x="2899929" y="888999"/>
                  </a:lnTo>
                  <a:lnTo>
                    <a:pt x="2897223" y="876299"/>
                  </a:lnTo>
                  <a:lnTo>
                    <a:pt x="2944373" y="876299"/>
                  </a:lnTo>
                  <a:lnTo>
                    <a:pt x="2943011" y="888999"/>
                  </a:lnTo>
                  <a:lnTo>
                    <a:pt x="2951105" y="901699"/>
                  </a:lnTo>
                  <a:close/>
                </a:path>
                <a:path w="2959735" h="2184400">
                  <a:moveTo>
                    <a:pt x="100523" y="901699"/>
                  </a:moveTo>
                  <a:lnTo>
                    <a:pt x="84062" y="901699"/>
                  </a:lnTo>
                  <a:lnTo>
                    <a:pt x="81826" y="888999"/>
                  </a:lnTo>
                  <a:lnTo>
                    <a:pt x="100822" y="888999"/>
                  </a:lnTo>
                  <a:lnTo>
                    <a:pt x="100523" y="901699"/>
                  </a:lnTo>
                  <a:close/>
                </a:path>
                <a:path w="2959735" h="2184400">
                  <a:moveTo>
                    <a:pt x="103944" y="901699"/>
                  </a:moveTo>
                  <a:lnTo>
                    <a:pt x="100523" y="901699"/>
                  </a:lnTo>
                  <a:lnTo>
                    <a:pt x="104177" y="888999"/>
                  </a:lnTo>
                  <a:lnTo>
                    <a:pt x="103944" y="901699"/>
                  </a:lnTo>
                  <a:close/>
                </a:path>
                <a:path w="2959735" h="2184400">
                  <a:moveTo>
                    <a:pt x="2860662" y="901699"/>
                  </a:moveTo>
                  <a:lnTo>
                    <a:pt x="2859969" y="901699"/>
                  </a:lnTo>
                  <a:lnTo>
                    <a:pt x="2853678" y="888999"/>
                  </a:lnTo>
                  <a:lnTo>
                    <a:pt x="2861026" y="888999"/>
                  </a:lnTo>
                  <a:lnTo>
                    <a:pt x="2860662" y="901699"/>
                  </a:lnTo>
                  <a:close/>
                </a:path>
                <a:path w="2959735" h="2184400">
                  <a:moveTo>
                    <a:pt x="2903908" y="914399"/>
                  </a:moveTo>
                  <a:lnTo>
                    <a:pt x="2864213" y="914399"/>
                  </a:lnTo>
                  <a:lnTo>
                    <a:pt x="2865162" y="901699"/>
                  </a:lnTo>
                  <a:lnTo>
                    <a:pt x="2861026" y="888999"/>
                  </a:lnTo>
                  <a:lnTo>
                    <a:pt x="2890954" y="888999"/>
                  </a:lnTo>
                  <a:lnTo>
                    <a:pt x="2892725" y="901699"/>
                  </a:lnTo>
                  <a:lnTo>
                    <a:pt x="2900965" y="901699"/>
                  </a:lnTo>
                  <a:lnTo>
                    <a:pt x="2903908" y="914399"/>
                  </a:lnTo>
                  <a:close/>
                </a:path>
                <a:path w="2959735" h="2184400">
                  <a:moveTo>
                    <a:pt x="2904436" y="901699"/>
                  </a:moveTo>
                  <a:lnTo>
                    <a:pt x="2892725" y="901699"/>
                  </a:lnTo>
                  <a:lnTo>
                    <a:pt x="2893307" y="888999"/>
                  </a:lnTo>
                  <a:lnTo>
                    <a:pt x="2901309" y="888999"/>
                  </a:lnTo>
                  <a:lnTo>
                    <a:pt x="2904436" y="901699"/>
                  </a:lnTo>
                  <a:close/>
                </a:path>
                <a:path w="2959735" h="2184400">
                  <a:moveTo>
                    <a:pt x="2903751" y="893074"/>
                  </a:moveTo>
                  <a:lnTo>
                    <a:pt x="2901476" y="888999"/>
                  </a:lnTo>
                  <a:lnTo>
                    <a:pt x="2903428" y="888999"/>
                  </a:lnTo>
                  <a:lnTo>
                    <a:pt x="2903751" y="893074"/>
                  </a:lnTo>
                  <a:close/>
                </a:path>
                <a:path w="2959735" h="2184400">
                  <a:moveTo>
                    <a:pt x="2931764" y="901699"/>
                  </a:moveTo>
                  <a:lnTo>
                    <a:pt x="2908567" y="901699"/>
                  </a:lnTo>
                  <a:lnTo>
                    <a:pt x="2904855" y="888999"/>
                  </a:lnTo>
                  <a:lnTo>
                    <a:pt x="2929352" y="888999"/>
                  </a:lnTo>
                  <a:lnTo>
                    <a:pt x="2931764" y="901699"/>
                  </a:lnTo>
                  <a:close/>
                </a:path>
                <a:path w="2959735" h="2184400">
                  <a:moveTo>
                    <a:pt x="2908567" y="901699"/>
                  </a:moveTo>
                  <a:lnTo>
                    <a:pt x="2904436" y="901699"/>
                  </a:lnTo>
                  <a:lnTo>
                    <a:pt x="2903751" y="893074"/>
                  </a:lnTo>
                  <a:lnTo>
                    <a:pt x="2908567" y="901699"/>
                  </a:lnTo>
                  <a:close/>
                </a:path>
                <a:path w="2959735" h="2184400">
                  <a:moveTo>
                    <a:pt x="68141" y="914399"/>
                  </a:moveTo>
                  <a:lnTo>
                    <a:pt x="15343" y="914399"/>
                  </a:lnTo>
                  <a:lnTo>
                    <a:pt x="14446" y="901699"/>
                  </a:lnTo>
                  <a:lnTo>
                    <a:pt x="71789" y="901699"/>
                  </a:lnTo>
                  <a:lnTo>
                    <a:pt x="68141" y="914399"/>
                  </a:lnTo>
                  <a:close/>
                </a:path>
                <a:path w="2959735" h="2184400">
                  <a:moveTo>
                    <a:pt x="94996" y="914399"/>
                  </a:moveTo>
                  <a:lnTo>
                    <a:pt x="73803" y="914399"/>
                  </a:lnTo>
                  <a:lnTo>
                    <a:pt x="72827" y="901699"/>
                  </a:lnTo>
                  <a:lnTo>
                    <a:pt x="96320" y="901699"/>
                  </a:lnTo>
                  <a:lnTo>
                    <a:pt x="94996" y="914399"/>
                  </a:lnTo>
                  <a:close/>
                </a:path>
                <a:path w="2959735" h="2184400">
                  <a:moveTo>
                    <a:pt x="2951524" y="914399"/>
                  </a:moveTo>
                  <a:lnTo>
                    <a:pt x="2908136" y="914399"/>
                  </a:lnTo>
                  <a:lnTo>
                    <a:pt x="2907473" y="901699"/>
                  </a:lnTo>
                  <a:lnTo>
                    <a:pt x="2951439" y="901699"/>
                  </a:lnTo>
                  <a:lnTo>
                    <a:pt x="2951524" y="914399"/>
                  </a:lnTo>
                  <a:close/>
                </a:path>
                <a:path w="2959735" h="2184400">
                  <a:moveTo>
                    <a:pt x="39968" y="939799"/>
                  </a:moveTo>
                  <a:lnTo>
                    <a:pt x="5894" y="939799"/>
                  </a:lnTo>
                  <a:lnTo>
                    <a:pt x="7289" y="927099"/>
                  </a:lnTo>
                  <a:lnTo>
                    <a:pt x="2599" y="914399"/>
                  </a:lnTo>
                  <a:lnTo>
                    <a:pt x="77835" y="914399"/>
                  </a:lnTo>
                  <a:lnTo>
                    <a:pt x="74707" y="927099"/>
                  </a:lnTo>
                  <a:lnTo>
                    <a:pt x="47337" y="927099"/>
                  </a:lnTo>
                  <a:lnTo>
                    <a:pt x="39968" y="939799"/>
                  </a:lnTo>
                  <a:close/>
                </a:path>
                <a:path w="2959735" h="2184400">
                  <a:moveTo>
                    <a:pt x="80666" y="927099"/>
                  </a:moveTo>
                  <a:lnTo>
                    <a:pt x="74707" y="927099"/>
                  </a:lnTo>
                  <a:lnTo>
                    <a:pt x="78315" y="914399"/>
                  </a:lnTo>
                  <a:lnTo>
                    <a:pt x="80666" y="927099"/>
                  </a:lnTo>
                  <a:close/>
                </a:path>
                <a:path w="2959735" h="2184400">
                  <a:moveTo>
                    <a:pt x="94614" y="927099"/>
                  </a:moveTo>
                  <a:lnTo>
                    <a:pt x="81625" y="927099"/>
                  </a:lnTo>
                  <a:lnTo>
                    <a:pt x="84776" y="914399"/>
                  </a:lnTo>
                  <a:lnTo>
                    <a:pt x="94763" y="914399"/>
                  </a:lnTo>
                  <a:lnTo>
                    <a:pt x="94614" y="927099"/>
                  </a:lnTo>
                  <a:close/>
                </a:path>
                <a:path w="2959735" h="2184400">
                  <a:moveTo>
                    <a:pt x="103901" y="927099"/>
                  </a:moveTo>
                  <a:lnTo>
                    <a:pt x="94614" y="927099"/>
                  </a:lnTo>
                  <a:lnTo>
                    <a:pt x="99859" y="914399"/>
                  </a:lnTo>
                  <a:lnTo>
                    <a:pt x="102817" y="914399"/>
                  </a:lnTo>
                  <a:lnTo>
                    <a:pt x="103901" y="927099"/>
                  </a:lnTo>
                  <a:close/>
                </a:path>
                <a:path w="2959735" h="2184400">
                  <a:moveTo>
                    <a:pt x="2947165" y="927099"/>
                  </a:moveTo>
                  <a:lnTo>
                    <a:pt x="2864164" y="927099"/>
                  </a:lnTo>
                  <a:lnTo>
                    <a:pt x="2862012" y="914399"/>
                  </a:lnTo>
                  <a:lnTo>
                    <a:pt x="2951343" y="914399"/>
                  </a:lnTo>
                  <a:lnTo>
                    <a:pt x="2947165" y="927099"/>
                  </a:lnTo>
                  <a:close/>
                </a:path>
                <a:path w="2959735" h="2184400">
                  <a:moveTo>
                    <a:pt x="95638" y="939799"/>
                  </a:moveTo>
                  <a:lnTo>
                    <a:pt x="47366" y="939799"/>
                  </a:lnTo>
                  <a:lnTo>
                    <a:pt x="47422" y="927099"/>
                  </a:lnTo>
                  <a:lnTo>
                    <a:pt x="90574" y="927099"/>
                  </a:lnTo>
                  <a:lnTo>
                    <a:pt x="95638" y="939799"/>
                  </a:lnTo>
                  <a:close/>
                </a:path>
                <a:path w="2959735" h="2184400">
                  <a:moveTo>
                    <a:pt x="2880594" y="939799"/>
                  </a:moveTo>
                  <a:lnTo>
                    <a:pt x="2860949" y="939799"/>
                  </a:lnTo>
                  <a:lnTo>
                    <a:pt x="2864350" y="927099"/>
                  </a:lnTo>
                  <a:lnTo>
                    <a:pt x="2881394" y="927099"/>
                  </a:lnTo>
                  <a:lnTo>
                    <a:pt x="2880594" y="939799"/>
                  </a:lnTo>
                  <a:close/>
                </a:path>
                <a:path w="2959735" h="2184400">
                  <a:moveTo>
                    <a:pt x="2953353" y="939799"/>
                  </a:moveTo>
                  <a:lnTo>
                    <a:pt x="2884839" y="939799"/>
                  </a:lnTo>
                  <a:lnTo>
                    <a:pt x="2881394" y="927099"/>
                  </a:lnTo>
                  <a:lnTo>
                    <a:pt x="2949255" y="927099"/>
                  </a:lnTo>
                  <a:lnTo>
                    <a:pt x="2953353" y="939799"/>
                  </a:lnTo>
                  <a:close/>
                </a:path>
                <a:path w="2959735" h="2184400">
                  <a:moveTo>
                    <a:pt x="23276" y="952499"/>
                  </a:moveTo>
                  <a:lnTo>
                    <a:pt x="6427" y="952499"/>
                  </a:lnTo>
                  <a:lnTo>
                    <a:pt x="5552" y="939799"/>
                  </a:lnTo>
                  <a:lnTo>
                    <a:pt x="16018" y="939799"/>
                  </a:lnTo>
                  <a:lnTo>
                    <a:pt x="23276" y="952499"/>
                  </a:lnTo>
                  <a:close/>
                </a:path>
                <a:path w="2959735" h="2184400">
                  <a:moveTo>
                    <a:pt x="51825" y="952499"/>
                  </a:moveTo>
                  <a:lnTo>
                    <a:pt x="24249" y="952499"/>
                  </a:lnTo>
                  <a:lnTo>
                    <a:pt x="23757" y="939799"/>
                  </a:lnTo>
                  <a:lnTo>
                    <a:pt x="48385" y="939799"/>
                  </a:lnTo>
                  <a:lnTo>
                    <a:pt x="51825" y="952499"/>
                  </a:lnTo>
                  <a:close/>
                </a:path>
                <a:path w="2959735" h="2184400">
                  <a:moveTo>
                    <a:pt x="91596" y="952499"/>
                  </a:moveTo>
                  <a:lnTo>
                    <a:pt x="53571" y="952499"/>
                  </a:lnTo>
                  <a:lnTo>
                    <a:pt x="54997" y="939799"/>
                  </a:lnTo>
                  <a:lnTo>
                    <a:pt x="89698" y="939799"/>
                  </a:lnTo>
                  <a:lnTo>
                    <a:pt x="91596" y="952499"/>
                  </a:lnTo>
                  <a:close/>
                </a:path>
                <a:path w="2959735" h="2184400">
                  <a:moveTo>
                    <a:pt x="2865504" y="952499"/>
                  </a:moveTo>
                  <a:lnTo>
                    <a:pt x="2860825" y="939799"/>
                  </a:lnTo>
                  <a:lnTo>
                    <a:pt x="2867911" y="939799"/>
                  </a:lnTo>
                  <a:lnTo>
                    <a:pt x="2865504" y="952499"/>
                  </a:lnTo>
                  <a:close/>
                </a:path>
                <a:path w="2959735" h="2184400">
                  <a:moveTo>
                    <a:pt x="2880948" y="952499"/>
                  </a:moveTo>
                  <a:lnTo>
                    <a:pt x="2870594" y="952499"/>
                  </a:lnTo>
                  <a:lnTo>
                    <a:pt x="2867911" y="939799"/>
                  </a:lnTo>
                  <a:lnTo>
                    <a:pt x="2878624" y="939799"/>
                  </a:lnTo>
                  <a:lnTo>
                    <a:pt x="2880948" y="952499"/>
                  </a:lnTo>
                  <a:close/>
                </a:path>
                <a:path w="2959735" h="2184400">
                  <a:moveTo>
                    <a:pt x="2893050" y="952499"/>
                  </a:moveTo>
                  <a:lnTo>
                    <a:pt x="2880948" y="952499"/>
                  </a:lnTo>
                  <a:lnTo>
                    <a:pt x="2887680" y="939799"/>
                  </a:lnTo>
                  <a:lnTo>
                    <a:pt x="2891301" y="939799"/>
                  </a:lnTo>
                  <a:lnTo>
                    <a:pt x="2893050" y="952499"/>
                  </a:lnTo>
                  <a:close/>
                </a:path>
                <a:path w="2959735" h="2184400">
                  <a:moveTo>
                    <a:pt x="2894529" y="952374"/>
                  </a:moveTo>
                  <a:lnTo>
                    <a:pt x="2896185" y="939799"/>
                  </a:lnTo>
                  <a:lnTo>
                    <a:pt x="2896480" y="939799"/>
                  </a:lnTo>
                  <a:lnTo>
                    <a:pt x="2896597" y="942241"/>
                  </a:lnTo>
                  <a:lnTo>
                    <a:pt x="2894529" y="952374"/>
                  </a:lnTo>
                  <a:close/>
                </a:path>
                <a:path w="2959735" h="2184400">
                  <a:moveTo>
                    <a:pt x="2954216" y="952499"/>
                  </a:moveTo>
                  <a:lnTo>
                    <a:pt x="2897088" y="952499"/>
                  </a:lnTo>
                  <a:lnTo>
                    <a:pt x="2896597" y="942241"/>
                  </a:lnTo>
                  <a:lnTo>
                    <a:pt x="2897095" y="939799"/>
                  </a:lnTo>
                  <a:lnTo>
                    <a:pt x="2955200" y="939799"/>
                  </a:lnTo>
                  <a:lnTo>
                    <a:pt x="2954216" y="952499"/>
                  </a:lnTo>
                  <a:close/>
                </a:path>
                <a:path w="2959735" h="2184400">
                  <a:moveTo>
                    <a:pt x="2894513" y="952499"/>
                  </a:moveTo>
                  <a:close/>
                </a:path>
                <a:path w="2959735" h="2184400">
                  <a:moveTo>
                    <a:pt x="88866" y="1015999"/>
                  </a:moveTo>
                  <a:lnTo>
                    <a:pt x="1976" y="1015999"/>
                  </a:lnTo>
                  <a:lnTo>
                    <a:pt x="1218" y="1003299"/>
                  </a:lnTo>
                  <a:lnTo>
                    <a:pt x="106" y="990599"/>
                  </a:lnTo>
                  <a:lnTo>
                    <a:pt x="0" y="977899"/>
                  </a:lnTo>
                  <a:lnTo>
                    <a:pt x="1713" y="965199"/>
                  </a:lnTo>
                  <a:lnTo>
                    <a:pt x="6060" y="952499"/>
                  </a:lnTo>
                  <a:lnTo>
                    <a:pt x="45005" y="952499"/>
                  </a:lnTo>
                  <a:lnTo>
                    <a:pt x="45813" y="954705"/>
                  </a:lnTo>
                  <a:lnTo>
                    <a:pt x="46052" y="965199"/>
                  </a:lnTo>
                  <a:lnTo>
                    <a:pt x="54833" y="965199"/>
                  </a:lnTo>
                  <a:lnTo>
                    <a:pt x="57287" y="977899"/>
                  </a:lnTo>
                  <a:lnTo>
                    <a:pt x="58100" y="977899"/>
                  </a:lnTo>
                  <a:lnTo>
                    <a:pt x="54242" y="990599"/>
                  </a:lnTo>
                  <a:lnTo>
                    <a:pt x="55610" y="990599"/>
                  </a:lnTo>
                  <a:lnTo>
                    <a:pt x="55934" y="1003299"/>
                  </a:lnTo>
                  <a:lnTo>
                    <a:pt x="89543" y="1003299"/>
                  </a:lnTo>
                  <a:lnTo>
                    <a:pt x="88866" y="1015999"/>
                  </a:lnTo>
                  <a:close/>
                </a:path>
                <a:path w="2959735" h="2184400">
                  <a:moveTo>
                    <a:pt x="45813" y="954705"/>
                  </a:moveTo>
                  <a:lnTo>
                    <a:pt x="45005" y="952499"/>
                  </a:lnTo>
                  <a:lnTo>
                    <a:pt x="45763" y="952499"/>
                  </a:lnTo>
                  <a:lnTo>
                    <a:pt x="45813" y="954705"/>
                  </a:lnTo>
                  <a:close/>
                </a:path>
                <a:path w="2959735" h="2184400">
                  <a:moveTo>
                    <a:pt x="49662" y="965199"/>
                  </a:moveTo>
                  <a:lnTo>
                    <a:pt x="45813" y="954705"/>
                  </a:lnTo>
                  <a:lnTo>
                    <a:pt x="45763" y="952499"/>
                  </a:lnTo>
                  <a:lnTo>
                    <a:pt x="49620" y="952499"/>
                  </a:lnTo>
                  <a:lnTo>
                    <a:pt x="49662" y="965199"/>
                  </a:lnTo>
                  <a:close/>
                </a:path>
                <a:path w="2959735" h="2184400">
                  <a:moveTo>
                    <a:pt x="57613" y="965199"/>
                  </a:moveTo>
                  <a:lnTo>
                    <a:pt x="50382" y="965199"/>
                  </a:lnTo>
                  <a:lnTo>
                    <a:pt x="56803" y="952499"/>
                  </a:lnTo>
                  <a:lnTo>
                    <a:pt x="58731" y="952499"/>
                  </a:lnTo>
                  <a:lnTo>
                    <a:pt x="57613" y="965199"/>
                  </a:lnTo>
                  <a:close/>
                </a:path>
                <a:path w="2959735" h="2184400">
                  <a:moveTo>
                    <a:pt x="89586" y="965199"/>
                  </a:moveTo>
                  <a:lnTo>
                    <a:pt x="61087" y="965199"/>
                  </a:lnTo>
                  <a:lnTo>
                    <a:pt x="60080" y="952499"/>
                  </a:lnTo>
                  <a:lnTo>
                    <a:pt x="88773" y="952499"/>
                  </a:lnTo>
                  <a:lnTo>
                    <a:pt x="89586" y="965199"/>
                  </a:lnTo>
                  <a:close/>
                </a:path>
                <a:path w="2959735" h="2184400">
                  <a:moveTo>
                    <a:pt x="94668" y="965199"/>
                  </a:moveTo>
                  <a:lnTo>
                    <a:pt x="89586" y="965199"/>
                  </a:lnTo>
                  <a:lnTo>
                    <a:pt x="92549" y="952499"/>
                  </a:lnTo>
                  <a:lnTo>
                    <a:pt x="94668" y="965199"/>
                  </a:lnTo>
                  <a:close/>
                </a:path>
                <a:path w="2959735" h="2184400">
                  <a:moveTo>
                    <a:pt x="2888143" y="965199"/>
                  </a:moveTo>
                  <a:lnTo>
                    <a:pt x="2868126" y="965199"/>
                  </a:lnTo>
                  <a:lnTo>
                    <a:pt x="2871250" y="952499"/>
                  </a:lnTo>
                  <a:lnTo>
                    <a:pt x="2883606" y="952499"/>
                  </a:lnTo>
                  <a:lnTo>
                    <a:pt x="2888143" y="965199"/>
                  </a:lnTo>
                  <a:close/>
                </a:path>
                <a:path w="2959735" h="2184400">
                  <a:moveTo>
                    <a:pt x="2958075" y="965199"/>
                  </a:moveTo>
                  <a:lnTo>
                    <a:pt x="2896195" y="965199"/>
                  </a:lnTo>
                  <a:lnTo>
                    <a:pt x="2896252" y="952499"/>
                  </a:lnTo>
                  <a:lnTo>
                    <a:pt x="2958761" y="952499"/>
                  </a:lnTo>
                  <a:lnTo>
                    <a:pt x="2958075" y="965199"/>
                  </a:lnTo>
                  <a:close/>
                </a:path>
                <a:path w="2959735" h="2184400">
                  <a:moveTo>
                    <a:pt x="93827" y="977899"/>
                  </a:moveTo>
                  <a:lnTo>
                    <a:pt x="57287" y="977899"/>
                  </a:lnTo>
                  <a:lnTo>
                    <a:pt x="59041" y="965199"/>
                  </a:lnTo>
                  <a:lnTo>
                    <a:pt x="96684" y="965199"/>
                  </a:lnTo>
                  <a:lnTo>
                    <a:pt x="93827" y="977899"/>
                  </a:lnTo>
                  <a:close/>
                </a:path>
                <a:path w="2959735" h="2184400">
                  <a:moveTo>
                    <a:pt x="98768" y="977899"/>
                  </a:moveTo>
                  <a:lnTo>
                    <a:pt x="95711" y="977899"/>
                  </a:lnTo>
                  <a:lnTo>
                    <a:pt x="97390" y="965199"/>
                  </a:lnTo>
                  <a:lnTo>
                    <a:pt x="98768" y="977899"/>
                  </a:lnTo>
                  <a:close/>
                </a:path>
                <a:path w="2959735" h="2184400">
                  <a:moveTo>
                    <a:pt x="2955307" y="977899"/>
                  </a:moveTo>
                  <a:lnTo>
                    <a:pt x="2873768" y="977899"/>
                  </a:lnTo>
                  <a:lnTo>
                    <a:pt x="2877215" y="965199"/>
                  </a:lnTo>
                  <a:lnTo>
                    <a:pt x="2957653" y="965199"/>
                  </a:lnTo>
                  <a:lnTo>
                    <a:pt x="2955307" y="977899"/>
                  </a:lnTo>
                  <a:close/>
                </a:path>
                <a:path w="2959735" h="2184400">
                  <a:moveTo>
                    <a:pt x="94007" y="990599"/>
                  </a:moveTo>
                  <a:lnTo>
                    <a:pt x="65849" y="990599"/>
                  </a:lnTo>
                  <a:lnTo>
                    <a:pt x="62675" y="977899"/>
                  </a:lnTo>
                  <a:lnTo>
                    <a:pt x="87590" y="977899"/>
                  </a:lnTo>
                  <a:lnTo>
                    <a:pt x="94007" y="990599"/>
                  </a:lnTo>
                  <a:close/>
                </a:path>
                <a:path w="2959735" h="2184400">
                  <a:moveTo>
                    <a:pt x="2947801" y="990599"/>
                  </a:moveTo>
                  <a:lnTo>
                    <a:pt x="2868783" y="990599"/>
                  </a:lnTo>
                  <a:lnTo>
                    <a:pt x="2868821" y="977899"/>
                  </a:lnTo>
                  <a:lnTo>
                    <a:pt x="2947941" y="977899"/>
                  </a:lnTo>
                  <a:lnTo>
                    <a:pt x="2947801" y="990599"/>
                  </a:lnTo>
                  <a:close/>
                </a:path>
                <a:path w="2959735" h="2184400">
                  <a:moveTo>
                    <a:pt x="2953752" y="990599"/>
                  </a:moveTo>
                  <a:lnTo>
                    <a:pt x="2951282" y="990599"/>
                  </a:lnTo>
                  <a:lnTo>
                    <a:pt x="2952691" y="977899"/>
                  </a:lnTo>
                  <a:lnTo>
                    <a:pt x="2954114" y="977899"/>
                  </a:lnTo>
                  <a:lnTo>
                    <a:pt x="2953752" y="990599"/>
                  </a:lnTo>
                  <a:close/>
                </a:path>
                <a:path w="2959735" h="2184400">
                  <a:moveTo>
                    <a:pt x="58663" y="999792"/>
                  </a:moveTo>
                  <a:lnTo>
                    <a:pt x="59388" y="990599"/>
                  </a:lnTo>
                  <a:lnTo>
                    <a:pt x="62835" y="990599"/>
                  </a:lnTo>
                  <a:lnTo>
                    <a:pt x="62854" y="991123"/>
                  </a:lnTo>
                  <a:lnTo>
                    <a:pt x="58663" y="999792"/>
                  </a:lnTo>
                  <a:close/>
                </a:path>
                <a:path w="2959735" h="2184400">
                  <a:moveTo>
                    <a:pt x="62854" y="991123"/>
                  </a:moveTo>
                  <a:lnTo>
                    <a:pt x="62835" y="990599"/>
                  </a:lnTo>
                  <a:lnTo>
                    <a:pt x="63107" y="990599"/>
                  </a:lnTo>
                  <a:lnTo>
                    <a:pt x="62854" y="991123"/>
                  </a:lnTo>
                  <a:close/>
                </a:path>
                <a:path w="2959735" h="2184400">
                  <a:moveTo>
                    <a:pt x="80953" y="1003299"/>
                  </a:moveTo>
                  <a:lnTo>
                    <a:pt x="63306" y="1003299"/>
                  </a:lnTo>
                  <a:lnTo>
                    <a:pt x="62854" y="991123"/>
                  </a:lnTo>
                  <a:lnTo>
                    <a:pt x="63107" y="990599"/>
                  </a:lnTo>
                  <a:lnTo>
                    <a:pt x="73531" y="990599"/>
                  </a:lnTo>
                  <a:lnTo>
                    <a:pt x="80953" y="1003299"/>
                  </a:lnTo>
                  <a:close/>
                </a:path>
                <a:path w="2959735" h="2184400">
                  <a:moveTo>
                    <a:pt x="81826" y="1003299"/>
                  </a:moveTo>
                  <a:lnTo>
                    <a:pt x="73531" y="990599"/>
                  </a:lnTo>
                  <a:lnTo>
                    <a:pt x="81140" y="990599"/>
                  </a:lnTo>
                  <a:lnTo>
                    <a:pt x="81826" y="1003299"/>
                  </a:lnTo>
                  <a:close/>
                </a:path>
                <a:path w="2959735" h="2184400">
                  <a:moveTo>
                    <a:pt x="2958351" y="1003299"/>
                  </a:moveTo>
                  <a:lnTo>
                    <a:pt x="2868987" y="1003299"/>
                  </a:lnTo>
                  <a:lnTo>
                    <a:pt x="2866782" y="990599"/>
                  </a:lnTo>
                  <a:lnTo>
                    <a:pt x="2958668" y="990599"/>
                  </a:lnTo>
                  <a:lnTo>
                    <a:pt x="2958351" y="1003299"/>
                  </a:lnTo>
                  <a:close/>
                </a:path>
                <a:path w="2959735" h="2184400">
                  <a:moveTo>
                    <a:pt x="58387" y="1003299"/>
                  </a:moveTo>
                  <a:lnTo>
                    <a:pt x="56967" y="1003299"/>
                  </a:lnTo>
                  <a:lnTo>
                    <a:pt x="58663" y="999792"/>
                  </a:lnTo>
                  <a:lnTo>
                    <a:pt x="58387" y="1003299"/>
                  </a:lnTo>
                  <a:close/>
                </a:path>
                <a:path w="2959735" h="2184400">
                  <a:moveTo>
                    <a:pt x="2875517" y="1014752"/>
                  </a:moveTo>
                  <a:lnTo>
                    <a:pt x="2877176" y="1003299"/>
                  </a:lnTo>
                  <a:lnTo>
                    <a:pt x="2878533" y="1006647"/>
                  </a:lnTo>
                  <a:lnTo>
                    <a:pt x="2875517" y="1014752"/>
                  </a:lnTo>
                  <a:close/>
                </a:path>
                <a:path w="2959735" h="2184400">
                  <a:moveTo>
                    <a:pt x="2885503" y="1015999"/>
                  </a:moveTo>
                  <a:lnTo>
                    <a:pt x="2882325" y="1015999"/>
                  </a:lnTo>
                  <a:lnTo>
                    <a:pt x="2878533" y="1006647"/>
                  </a:lnTo>
                  <a:lnTo>
                    <a:pt x="2879779" y="1003299"/>
                  </a:lnTo>
                  <a:lnTo>
                    <a:pt x="2884225" y="1003299"/>
                  </a:lnTo>
                  <a:lnTo>
                    <a:pt x="2885503" y="1015999"/>
                  </a:lnTo>
                  <a:close/>
                </a:path>
                <a:path w="2959735" h="2184400">
                  <a:moveTo>
                    <a:pt x="2890338" y="1015999"/>
                  </a:moveTo>
                  <a:lnTo>
                    <a:pt x="2886570" y="1015999"/>
                  </a:lnTo>
                  <a:lnTo>
                    <a:pt x="2888419" y="1003299"/>
                  </a:lnTo>
                  <a:lnTo>
                    <a:pt x="2892278" y="1003299"/>
                  </a:lnTo>
                  <a:lnTo>
                    <a:pt x="2890338" y="1015999"/>
                  </a:lnTo>
                  <a:close/>
                </a:path>
                <a:path w="2959735" h="2184400">
                  <a:moveTo>
                    <a:pt x="2902164" y="1015999"/>
                  </a:moveTo>
                  <a:lnTo>
                    <a:pt x="2896738" y="1015999"/>
                  </a:lnTo>
                  <a:lnTo>
                    <a:pt x="2896841" y="1003299"/>
                  </a:lnTo>
                  <a:lnTo>
                    <a:pt x="2901472" y="1003299"/>
                  </a:lnTo>
                  <a:lnTo>
                    <a:pt x="2902164" y="1015999"/>
                  </a:lnTo>
                  <a:close/>
                </a:path>
                <a:path w="2959735" h="2184400">
                  <a:moveTo>
                    <a:pt x="2958524" y="1028699"/>
                  </a:moveTo>
                  <a:lnTo>
                    <a:pt x="2958338" y="1028699"/>
                  </a:lnTo>
                  <a:lnTo>
                    <a:pt x="2955776" y="1015999"/>
                  </a:lnTo>
                  <a:lnTo>
                    <a:pt x="2903581" y="1015999"/>
                  </a:lnTo>
                  <a:lnTo>
                    <a:pt x="2903537" y="1003299"/>
                  </a:lnTo>
                  <a:lnTo>
                    <a:pt x="2959246" y="1003299"/>
                  </a:lnTo>
                  <a:lnTo>
                    <a:pt x="2959094" y="1015999"/>
                  </a:lnTo>
                  <a:lnTo>
                    <a:pt x="2958524" y="1028699"/>
                  </a:lnTo>
                  <a:close/>
                </a:path>
                <a:path w="2959735" h="2184400">
                  <a:moveTo>
                    <a:pt x="2875336" y="1015999"/>
                  </a:moveTo>
                  <a:lnTo>
                    <a:pt x="2875053" y="1015999"/>
                  </a:lnTo>
                  <a:lnTo>
                    <a:pt x="2875517" y="1014752"/>
                  </a:lnTo>
                  <a:lnTo>
                    <a:pt x="2875336" y="1015999"/>
                  </a:lnTo>
                  <a:close/>
                </a:path>
                <a:path w="2959735" h="2184400">
                  <a:moveTo>
                    <a:pt x="55410" y="1054099"/>
                  </a:moveTo>
                  <a:lnTo>
                    <a:pt x="3889" y="1054099"/>
                  </a:lnTo>
                  <a:lnTo>
                    <a:pt x="2557" y="1041399"/>
                  </a:lnTo>
                  <a:lnTo>
                    <a:pt x="1986" y="1028699"/>
                  </a:lnTo>
                  <a:lnTo>
                    <a:pt x="1571" y="1015999"/>
                  </a:lnTo>
                  <a:lnTo>
                    <a:pt x="92844" y="1015999"/>
                  </a:lnTo>
                  <a:lnTo>
                    <a:pt x="89666" y="1028699"/>
                  </a:lnTo>
                  <a:lnTo>
                    <a:pt x="92922" y="1028699"/>
                  </a:lnTo>
                  <a:lnTo>
                    <a:pt x="85260" y="1041399"/>
                  </a:lnTo>
                  <a:lnTo>
                    <a:pt x="55512" y="1041399"/>
                  </a:lnTo>
                  <a:lnTo>
                    <a:pt x="55410" y="1054099"/>
                  </a:lnTo>
                  <a:close/>
                </a:path>
                <a:path w="2959735" h="2184400">
                  <a:moveTo>
                    <a:pt x="104090" y="1028699"/>
                  </a:moveTo>
                  <a:lnTo>
                    <a:pt x="102191" y="1015999"/>
                  </a:lnTo>
                  <a:lnTo>
                    <a:pt x="105284" y="1015999"/>
                  </a:lnTo>
                  <a:lnTo>
                    <a:pt x="104090" y="1028699"/>
                  </a:lnTo>
                  <a:close/>
                </a:path>
                <a:path w="2959735" h="2184400">
                  <a:moveTo>
                    <a:pt x="2879919" y="1028699"/>
                  </a:moveTo>
                  <a:lnTo>
                    <a:pt x="2876446" y="1028699"/>
                  </a:lnTo>
                  <a:lnTo>
                    <a:pt x="2868043" y="1015999"/>
                  </a:lnTo>
                  <a:lnTo>
                    <a:pt x="2882470" y="1015999"/>
                  </a:lnTo>
                  <a:lnTo>
                    <a:pt x="2879919" y="1028699"/>
                  </a:lnTo>
                  <a:close/>
                </a:path>
                <a:path w="2959735" h="2184400">
                  <a:moveTo>
                    <a:pt x="2943804" y="1028699"/>
                  </a:moveTo>
                  <a:lnTo>
                    <a:pt x="2888773" y="1028699"/>
                  </a:lnTo>
                  <a:lnTo>
                    <a:pt x="2884376" y="1015999"/>
                  </a:lnTo>
                  <a:lnTo>
                    <a:pt x="2944561" y="1015999"/>
                  </a:lnTo>
                  <a:lnTo>
                    <a:pt x="2943804" y="1028699"/>
                  </a:lnTo>
                  <a:close/>
                </a:path>
                <a:path w="2959735" h="2184400">
                  <a:moveTo>
                    <a:pt x="2954023" y="1028699"/>
                  </a:moveTo>
                  <a:lnTo>
                    <a:pt x="2952504" y="1028699"/>
                  </a:lnTo>
                  <a:lnTo>
                    <a:pt x="2953101" y="1015999"/>
                  </a:lnTo>
                  <a:lnTo>
                    <a:pt x="2955776" y="1015999"/>
                  </a:lnTo>
                  <a:lnTo>
                    <a:pt x="2954023" y="1028699"/>
                  </a:lnTo>
                  <a:close/>
                </a:path>
                <a:path w="2959735" h="2184400">
                  <a:moveTo>
                    <a:pt x="2899590" y="1041399"/>
                  </a:moveTo>
                  <a:lnTo>
                    <a:pt x="2869394" y="1041399"/>
                  </a:lnTo>
                  <a:lnTo>
                    <a:pt x="2863465" y="1028699"/>
                  </a:lnTo>
                  <a:lnTo>
                    <a:pt x="2901304" y="1028699"/>
                  </a:lnTo>
                  <a:lnTo>
                    <a:pt x="2899590" y="1041399"/>
                  </a:lnTo>
                  <a:close/>
                </a:path>
                <a:path w="2959735" h="2184400">
                  <a:moveTo>
                    <a:pt x="2937948" y="1041399"/>
                  </a:moveTo>
                  <a:lnTo>
                    <a:pt x="2909953" y="1041399"/>
                  </a:lnTo>
                  <a:lnTo>
                    <a:pt x="2902918" y="1028699"/>
                  </a:lnTo>
                  <a:lnTo>
                    <a:pt x="2939341" y="1028699"/>
                  </a:lnTo>
                  <a:lnTo>
                    <a:pt x="2937948" y="1041399"/>
                  </a:lnTo>
                  <a:close/>
                </a:path>
                <a:path w="2959735" h="2184400">
                  <a:moveTo>
                    <a:pt x="2944067" y="1030122"/>
                  </a:moveTo>
                  <a:lnTo>
                    <a:pt x="2943422" y="1028699"/>
                  </a:lnTo>
                  <a:lnTo>
                    <a:pt x="2943898" y="1028699"/>
                  </a:lnTo>
                  <a:lnTo>
                    <a:pt x="2944067" y="1030122"/>
                  </a:lnTo>
                  <a:close/>
                </a:path>
                <a:path w="2959735" h="2184400">
                  <a:moveTo>
                    <a:pt x="2953397" y="1041399"/>
                  </a:moveTo>
                  <a:lnTo>
                    <a:pt x="2949174" y="1041399"/>
                  </a:lnTo>
                  <a:lnTo>
                    <a:pt x="2949064" y="1028699"/>
                  </a:lnTo>
                  <a:lnTo>
                    <a:pt x="2952812" y="1028699"/>
                  </a:lnTo>
                  <a:lnTo>
                    <a:pt x="2953397" y="1041399"/>
                  </a:lnTo>
                  <a:close/>
                </a:path>
                <a:path w="2959735" h="2184400">
                  <a:moveTo>
                    <a:pt x="2949174" y="1041399"/>
                  </a:moveTo>
                  <a:lnTo>
                    <a:pt x="2945403" y="1041399"/>
                  </a:lnTo>
                  <a:lnTo>
                    <a:pt x="2944067" y="1030122"/>
                  </a:lnTo>
                  <a:lnTo>
                    <a:pt x="2949174" y="1041399"/>
                  </a:lnTo>
                  <a:close/>
                </a:path>
                <a:path w="2959735" h="2184400">
                  <a:moveTo>
                    <a:pt x="87017" y="1054099"/>
                  </a:moveTo>
                  <a:lnTo>
                    <a:pt x="61458" y="1054099"/>
                  </a:lnTo>
                  <a:lnTo>
                    <a:pt x="61861" y="1041399"/>
                  </a:lnTo>
                  <a:lnTo>
                    <a:pt x="89632" y="1041399"/>
                  </a:lnTo>
                  <a:lnTo>
                    <a:pt x="87017" y="1054099"/>
                  </a:lnTo>
                  <a:close/>
                </a:path>
                <a:path w="2959735" h="2184400">
                  <a:moveTo>
                    <a:pt x="2869565" y="1054099"/>
                  </a:moveTo>
                  <a:lnTo>
                    <a:pt x="2864283" y="1054099"/>
                  </a:lnTo>
                  <a:lnTo>
                    <a:pt x="2860381" y="1041399"/>
                  </a:lnTo>
                  <a:lnTo>
                    <a:pt x="2867672" y="1041399"/>
                  </a:lnTo>
                  <a:lnTo>
                    <a:pt x="2869565" y="1054099"/>
                  </a:lnTo>
                  <a:close/>
                </a:path>
                <a:path w="2959735" h="2184400">
                  <a:moveTo>
                    <a:pt x="2944463" y="1054099"/>
                  </a:moveTo>
                  <a:lnTo>
                    <a:pt x="2871595" y="1054099"/>
                  </a:lnTo>
                  <a:lnTo>
                    <a:pt x="2869155" y="1041399"/>
                  </a:lnTo>
                  <a:lnTo>
                    <a:pt x="2944142" y="1041399"/>
                  </a:lnTo>
                  <a:lnTo>
                    <a:pt x="2946078" y="1048212"/>
                  </a:lnTo>
                  <a:lnTo>
                    <a:pt x="2944463" y="1054099"/>
                  </a:lnTo>
                  <a:close/>
                </a:path>
                <a:path w="2959735" h="2184400">
                  <a:moveTo>
                    <a:pt x="2955399" y="1054099"/>
                  </a:moveTo>
                  <a:lnTo>
                    <a:pt x="2947751" y="1054099"/>
                  </a:lnTo>
                  <a:lnTo>
                    <a:pt x="2946078" y="1048212"/>
                  </a:lnTo>
                  <a:lnTo>
                    <a:pt x="2947946" y="1041399"/>
                  </a:lnTo>
                  <a:lnTo>
                    <a:pt x="2954638" y="1041399"/>
                  </a:lnTo>
                  <a:lnTo>
                    <a:pt x="2955399" y="1054099"/>
                  </a:lnTo>
                  <a:close/>
                </a:path>
                <a:path w="2959735" h="2184400">
                  <a:moveTo>
                    <a:pt x="2947751" y="1054099"/>
                  </a:moveTo>
                  <a:lnTo>
                    <a:pt x="2944463" y="1054099"/>
                  </a:lnTo>
                  <a:lnTo>
                    <a:pt x="2946078" y="1048212"/>
                  </a:lnTo>
                  <a:lnTo>
                    <a:pt x="2947751" y="1054099"/>
                  </a:lnTo>
                  <a:close/>
                </a:path>
                <a:path w="2959735" h="2184400">
                  <a:moveTo>
                    <a:pt x="90781" y="1066799"/>
                  </a:moveTo>
                  <a:lnTo>
                    <a:pt x="4140" y="1066799"/>
                  </a:lnTo>
                  <a:lnTo>
                    <a:pt x="4703" y="1054099"/>
                  </a:lnTo>
                  <a:lnTo>
                    <a:pt x="89113" y="1054099"/>
                  </a:lnTo>
                  <a:lnTo>
                    <a:pt x="90781" y="1066799"/>
                  </a:lnTo>
                  <a:close/>
                </a:path>
                <a:path w="2959735" h="2184400">
                  <a:moveTo>
                    <a:pt x="2869007" y="1066799"/>
                  </a:moveTo>
                  <a:lnTo>
                    <a:pt x="2860597" y="1066799"/>
                  </a:lnTo>
                  <a:lnTo>
                    <a:pt x="2862155" y="1054099"/>
                  </a:lnTo>
                  <a:lnTo>
                    <a:pt x="2872081" y="1054099"/>
                  </a:lnTo>
                  <a:lnTo>
                    <a:pt x="2869007" y="1066799"/>
                  </a:lnTo>
                  <a:close/>
                </a:path>
                <a:path w="2959735" h="2184400">
                  <a:moveTo>
                    <a:pt x="2882856" y="1066799"/>
                  </a:moveTo>
                  <a:lnTo>
                    <a:pt x="2878838" y="1066799"/>
                  </a:lnTo>
                  <a:lnTo>
                    <a:pt x="2879824" y="1054099"/>
                  </a:lnTo>
                  <a:lnTo>
                    <a:pt x="2884352" y="1054099"/>
                  </a:lnTo>
                  <a:lnTo>
                    <a:pt x="2882856" y="1066799"/>
                  </a:lnTo>
                  <a:close/>
                </a:path>
                <a:path w="2959735" h="2184400">
                  <a:moveTo>
                    <a:pt x="2953649" y="1066799"/>
                  </a:moveTo>
                  <a:lnTo>
                    <a:pt x="2883570" y="1066799"/>
                  </a:lnTo>
                  <a:lnTo>
                    <a:pt x="2885583" y="1054099"/>
                  </a:lnTo>
                  <a:lnTo>
                    <a:pt x="2959335" y="1054099"/>
                  </a:lnTo>
                  <a:lnTo>
                    <a:pt x="2953649" y="1066799"/>
                  </a:lnTo>
                  <a:close/>
                </a:path>
                <a:path w="2959735" h="2184400">
                  <a:moveTo>
                    <a:pt x="66745" y="1079499"/>
                  </a:moveTo>
                  <a:lnTo>
                    <a:pt x="4738" y="1079499"/>
                  </a:lnTo>
                  <a:lnTo>
                    <a:pt x="1470" y="1066799"/>
                  </a:lnTo>
                  <a:lnTo>
                    <a:pt x="63274" y="1066799"/>
                  </a:lnTo>
                  <a:lnTo>
                    <a:pt x="66745" y="1079499"/>
                  </a:lnTo>
                  <a:close/>
                </a:path>
                <a:path w="2959735" h="2184400">
                  <a:moveTo>
                    <a:pt x="92320" y="1092199"/>
                  </a:moveTo>
                  <a:lnTo>
                    <a:pt x="6011" y="1092199"/>
                  </a:lnTo>
                  <a:lnTo>
                    <a:pt x="5213" y="1079499"/>
                  </a:lnTo>
                  <a:lnTo>
                    <a:pt x="76986" y="1079499"/>
                  </a:lnTo>
                  <a:lnTo>
                    <a:pt x="69627" y="1066799"/>
                  </a:lnTo>
                  <a:lnTo>
                    <a:pt x="92889" y="1066799"/>
                  </a:lnTo>
                  <a:lnTo>
                    <a:pt x="92047" y="1079499"/>
                  </a:lnTo>
                  <a:lnTo>
                    <a:pt x="92320" y="1092199"/>
                  </a:lnTo>
                  <a:close/>
                </a:path>
                <a:path w="2959735" h="2184400">
                  <a:moveTo>
                    <a:pt x="2868410" y="1079499"/>
                  </a:moveTo>
                  <a:lnTo>
                    <a:pt x="2867935" y="1079499"/>
                  </a:lnTo>
                  <a:lnTo>
                    <a:pt x="2868365" y="1066799"/>
                  </a:lnTo>
                  <a:lnTo>
                    <a:pt x="2870388" y="1066799"/>
                  </a:lnTo>
                  <a:lnTo>
                    <a:pt x="2868410" y="1079499"/>
                  </a:lnTo>
                  <a:close/>
                </a:path>
                <a:path w="2959735" h="2184400">
                  <a:moveTo>
                    <a:pt x="2950724" y="1079499"/>
                  </a:moveTo>
                  <a:lnTo>
                    <a:pt x="2873126" y="1079499"/>
                  </a:lnTo>
                  <a:lnTo>
                    <a:pt x="2870388" y="1066799"/>
                  </a:lnTo>
                  <a:lnTo>
                    <a:pt x="2949863" y="1066799"/>
                  </a:lnTo>
                  <a:lnTo>
                    <a:pt x="2950724" y="1079499"/>
                  </a:lnTo>
                  <a:close/>
                </a:path>
                <a:path w="2959735" h="2184400">
                  <a:moveTo>
                    <a:pt x="2955596" y="1079499"/>
                  </a:moveTo>
                  <a:lnTo>
                    <a:pt x="2953519" y="1079499"/>
                  </a:lnTo>
                  <a:lnTo>
                    <a:pt x="2955759" y="1066799"/>
                  </a:lnTo>
                  <a:lnTo>
                    <a:pt x="2955596" y="1079499"/>
                  </a:lnTo>
                  <a:close/>
                </a:path>
                <a:path w="2959735" h="2184400">
                  <a:moveTo>
                    <a:pt x="2951797" y="1092199"/>
                  </a:moveTo>
                  <a:lnTo>
                    <a:pt x="2870628" y="1092199"/>
                  </a:lnTo>
                  <a:lnTo>
                    <a:pt x="2873027" y="1079499"/>
                  </a:lnTo>
                  <a:lnTo>
                    <a:pt x="2954302" y="1079499"/>
                  </a:lnTo>
                  <a:lnTo>
                    <a:pt x="2951797" y="1092199"/>
                  </a:lnTo>
                  <a:close/>
                </a:path>
                <a:path w="2959735" h="2184400">
                  <a:moveTo>
                    <a:pt x="60592" y="1104899"/>
                  </a:moveTo>
                  <a:lnTo>
                    <a:pt x="12838" y="1104899"/>
                  </a:lnTo>
                  <a:lnTo>
                    <a:pt x="7462" y="1092199"/>
                  </a:lnTo>
                  <a:lnTo>
                    <a:pt x="67603" y="1092199"/>
                  </a:lnTo>
                  <a:lnTo>
                    <a:pt x="60592" y="1104899"/>
                  </a:lnTo>
                  <a:close/>
                </a:path>
                <a:path w="2959735" h="2184400">
                  <a:moveTo>
                    <a:pt x="103145" y="1104899"/>
                  </a:moveTo>
                  <a:lnTo>
                    <a:pt x="69895" y="1104899"/>
                  </a:lnTo>
                  <a:lnTo>
                    <a:pt x="68961" y="1092199"/>
                  </a:lnTo>
                  <a:lnTo>
                    <a:pt x="99402" y="1092199"/>
                  </a:lnTo>
                  <a:lnTo>
                    <a:pt x="103145" y="1104899"/>
                  </a:lnTo>
                  <a:close/>
                </a:path>
                <a:path w="2959735" h="2184400">
                  <a:moveTo>
                    <a:pt x="2944541" y="1104899"/>
                  </a:moveTo>
                  <a:lnTo>
                    <a:pt x="2871555" y="1104899"/>
                  </a:lnTo>
                  <a:lnTo>
                    <a:pt x="2866690" y="1092199"/>
                  </a:lnTo>
                  <a:lnTo>
                    <a:pt x="2945664" y="1092199"/>
                  </a:lnTo>
                  <a:lnTo>
                    <a:pt x="2944541" y="1104899"/>
                  </a:lnTo>
                  <a:close/>
                </a:path>
                <a:path w="2959735" h="2184400">
                  <a:moveTo>
                    <a:pt x="19165" y="1117599"/>
                  </a:moveTo>
                  <a:lnTo>
                    <a:pt x="17689" y="1117599"/>
                  </a:lnTo>
                  <a:lnTo>
                    <a:pt x="16589" y="1104899"/>
                  </a:lnTo>
                  <a:lnTo>
                    <a:pt x="18501" y="1104899"/>
                  </a:lnTo>
                  <a:lnTo>
                    <a:pt x="19165" y="1117599"/>
                  </a:lnTo>
                  <a:close/>
                </a:path>
                <a:path w="2959735" h="2184400">
                  <a:moveTo>
                    <a:pt x="30237" y="1117599"/>
                  </a:moveTo>
                  <a:lnTo>
                    <a:pt x="19165" y="1117599"/>
                  </a:lnTo>
                  <a:lnTo>
                    <a:pt x="21319" y="1104899"/>
                  </a:lnTo>
                  <a:lnTo>
                    <a:pt x="29901" y="1104899"/>
                  </a:lnTo>
                  <a:lnTo>
                    <a:pt x="30237" y="1117599"/>
                  </a:lnTo>
                  <a:close/>
                </a:path>
                <a:path w="2959735" h="2184400">
                  <a:moveTo>
                    <a:pt x="94118" y="1117599"/>
                  </a:moveTo>
                  <a:lnTo>
                    <a:pt x="33966" y="1117599"/>
                  </a:lnTo>
                  <a:lnTo>
                    <a:pt x="29901" y="1104899"/>
                  </a:lnTo>
                  <a:lnTo>
                    <a:pt x="94752" y="1104899"/>
                  </a:lnTo>
                  <a:lnTo>
                    <a:pt x="94118" y="1117599"/>
                  </a:lnTo>
                  <a:close/>
                </a:path>
                <a:path w="2959735" h="2184400">
                  <a:moveTo>
                    <a:pt x="104695" y="1117599"/>
                  </a:moveTo>
                  <a:lnTo>
                    <a:pt x="99969" y="1117599"/>
                  </a:lnTo>
                  <a:lnTo>
                    <a:pt x="96431" y="1104899"/>
                  </a:lnTo>
                  <a:lnTo>
                    <a:pt x="105380" y="1104899"/>
                  </a:lnTo>
                  <a:lnTo>
                    <a:pt x="104695" y="1117599"/>
                  </a:lnTo>
                  <a:close/>
                </a:path>
                <a:path w="2959735" h="2184400">
                  <a:moveTo>
                    <a:pt x="2865675" y="1117599"/>
                  </a:moveTo>
                  <a:lnTo>
                    <a:pt x="2857951" y="1117599"/>
                  </a:lnTo>
                  <a:lnTo>
                    <a:pt x="2857170" y="1104899"/>
                  </a:lnTo>
                  <a:lnTo>
                    <a:pt x="2864680" y="1104899"/>
                  </a:lnTo>
                  <a:lnTo>
                    <a:pt x="2865675" y="1117599"/>
                  </a:lnTo>
                  <a:close/>
                </a:path>
                <a:path w="2959735" h="2184400">
                  <a:moveTo>
                    <a:pt x="2939012" y="1117599"/>
                  </a:moveTo>
                  <a:lnTo>
                    <a:pt x="2870532" y="1117599"/>
                  </a:lnTo>
                  <a:lnTo>
                    <a:pt x="2872799" y="1104899"/>
                  </a:lnTo>
                  <a:lnTo>
                    <a:pt x="2940504" y="1104899"/>
                  </a:lnTo>
                  <a:lnTo>
                    <a:pt x="2939012" y="1117599"/>
                  </a:lnTo>
                  <a:close/>
                </a:path>
                <a:path w="2959735" h="2184400">
                  <a:moveTo>
                    <a:pt x="2949368" y="1117599"/>
                  </a:moveTo>
                  <a:lnTo>
                    <a:pt x="2942489" y="1117599"/>
                  </a:lnTo>
                  <a:lnTo>
                    <a:pt x="2941902" y="1104899"/>
                  </a:lnTo>
                  <a:lnTo>
                    <a:pt x="2947525" y="1104899"/>
                  </a:lnTo>
                  <a:lnTo>
                    <a:pt x="2949368" y="1117599"/>
                  </a:lnTo>
                  <a:close/>
                </a:path>
                <a:path w="2959735" h="2184400">
                  <a:moveTo>
                    <a:pt x="31485" y="1130299"/>
                  </a:moveTo>
                  <a:lnTo>
                    <a:pt x="15349" y="1130299"/>
                  </a:lnTo>
                  <a:lnTo>
                    <a:pt x="8299" y="1117599"/>
                  </a:lnTo>
                  <a:lnTo>
                    <a:pt x="30674" y="1117599"/>
                  </a:lnTo>
                  <a:lnTo>
                    <a:pt x="31485" y="1130299"/>
                  </a:lnTo>
                  <a:close/>
                </a:path>
                <a:path w="2959735" h="2184400">
                  <a:moveTo>
                    <a:pt x="97244" y="1130299"/>
                  </a:moveTo>
                  <a:lnTo>
                    <a:pt x="36573" y="1130299"/>
                  </a:lnTo>
                  <a:lnTo>
                    <a:pt x="38750" y="1117599"/>
                  </a:lnTo>
                  <a:lnTo>
                    <a:pt x="94829" y="1117599"/>
                  </a:lnTo>
                  <a:lnTo>
                    <a:pt x="97244" y="1130299"/>
                  </a:lnTo>
                  <a:close/>
                </a:path>
                <a:path w="2959735" h="2184400">
                  <a:moveTo>
                    <a:pt x="2856118" y="1130299"/>
                  </a:moveTo>
                  <a:lnTo>
                    <a:pt x="2854208" y="1117599"/>
                  </a:lnTo>
                  <a:lnTo>
                    <a:pt x="2858561" y="1117599"/>
                  </a:lnTo>
                  <a:lnTo>
                    <a:pt x="2856118" y="1130299"/>
                  </a:lnTo>
                  <a:close/>
                </a:path>
                <a:path w="2959735" h="2184400">
                  <a:moveTo>
                    <a:pt x="2936044" y="1130299"/>
                  </a:moveTo>
                  <a:lnTo>
                    <a:pt x="2863404" y="1130299"/>
                  </a:lnTo>
                  <a:lnTo>
                    <a:pt x="2867178" y="1117599"/>
                  </a:lnTo>
                  <a:lnTo>
                    <a:pt x="2937952" y="1117599"/>
                  </a:lnTo>
                  <a:lnTo>
                    <a:pt x="2936044" y="1130299"/>
                  </a:lnTo>
                  <a:close/>
                </a:path>
                <a:path w="2959735" h="2184400">
                  <a:moveTo>
                    <a:pt x="2948646" y="1130299"/>
                  </a:moveTo>
                  <a:lnTo>
                    <a:pt x="2937596" y="1130299"/>
                  </a:lnTo>
                  <a:lnTo>
                    <a:pt x="2941228" y="1117599"/>
                  </a:lnTo>
                  <a:lnTo>
                    <a:pt x="2944846" y="1117599"/>
                  </a:lnTo>
                  <a:lnTo>
                    <a:pt x="2948646" y="1130299"/>
                  </a:lnTo>
                  <a:close/>
                </a:path>
                <a:path w="2959735" h="2184400">
                  <a:moveTo>
                    <a:pt x="15128" y="1142999"/>
                  </a:moveTo>
                  <a:lnTo>
                    <a:pt x="13184" y="1142999"/>
                  </a:lnTo>
                  <a:lnTo>
                    <a:pt x="12012" y="1130299"/>
                  </a:lnTo>
                  <a:lnTo>
                    <a:pt x="15844" y="1130299"/>
                  </a:lnTo>
                  <a:lnTo>
                    <a:pt x="15128" y="1142999"/>
                  </a:lnTo>
                  <a:close/>
                </a:path>
                <a:path w="2959735" h="2184400">
                  <a:moveTo>
                    <a:pt x="27344" y="1155699"/>
                  </a:moveTo>
                  <a:lnTo>
                    <a:pt x="19756" y="1155699"/>
                  </a:lnTo>
                  <a:lnTo>
                    <a:pt x="22507" y="1142999"/>
                  </a:lnTo>
                  <a:lnTo>
                    <a:pt x="15960" y="1130299"/>
                  </a:lnTo>
                  <a:lnTo>
                    <a:pt x="98835" y="1130299"/>
                  </a:lnTo>
                  <a:lnTo>
                    <a:pt x="100645" y="1142999"/>
                  </a:lnTo>
                  <a:lnTo>
                    <a:pt x="28313" y="1142999"/>
                  </a:lnTo>
                  <a:lnTo>
                    <a:pt x="27538" y="1155184"/>
                  </a:lnTo>
                  <a:lnTo>
                    <a:pt x="27344" y="1155699"/>
                  </a:lnTo>
                  <a:close/>
                </a:path>
                <a:path w="2959735" h="2184400">
                  <a:moveTo>
                    <a:pt x="110639" y="1142999"/>
                  </a:moveTo>
                  <a:lnTo>
                    <a:pt x="108556" y="1142999"/>
                  </a:lnTo>
                  <a:lnTo>
                    <a:pt x="109253" y="1130299"/>
                  </a:lnTo>
                  <a:lnTo>
                    <a:pt x="113222" y="1130299"/>
                  </a:lnTo>
                  <a:lnTo>
                    <a:pt x="110639" y="1142999"/>
                  </a:lnTo>
                  <a:close/>
                </a:path>
                <a:path w="2959735" h="2184400">
                  <a:moveTo>
                    <a:pt x="2936209" y="1142999"/>
                  </a:moveTo>
                  <a:lnTo>
                    <a:pt x="2862816" y="1142999"/>
                  </a:lnTo>
                  <a:lnTo>
                    <a:pt x="2865170" y="1130299"/>
                  </a:lnTo>
                  <a:lnTo>
                    <a:pt x="2940461" y="1130299"/>
                  </a:lnTo>
                  <a:lnTo>
                    <a:pt x="2936209" y="1142999"/>
                  </a:lnTo>
                  <a:close/>
                </a:path>
                <a:path w="2959735" h="2184400">
                  <a:moveTo>
                    <a:pt x="2949084" y="1142999"/>
                  </a:moveTo>
                  <a:lnTo>
                    <a:pt x="2936209" y="1142999"/>
                  </a:lnTo>
                  <a:lnTo>
                    <a:pt x="2943277" y="1130299"/>
                  </a:lnTo>
                  <a:lnTo>
                    <a:pt x="2949084" y="1142999"/>
                  </a:lnTo>
                  <a:close/>
                </a:path>
                <a:path w="2959735" h="2184400">
                  <a:moveTo>
                    <a:pt x="19486" y="1155699"/>
                  </a:moveTo>
                  <a:lnTo>
                    <a:pt x="14771" y="1155699"/>
                  </a:lnTo>
                  <a:lnTo>
                    <a:pt x="14250" y="1142999"/>
                  </a:lnTo>
                  <a:lnTo>
                    <a:pt x="18097" y="1142999"/>
                  </a:lnTo>
                  <a:lnTo>
                    <a:pt x="19486" y="1155699"/>
                  </a:lnTo>
                  <a:close/>
                </a:path>
                <a:path w="2959735" h="2184400">
                  <a:moveTo>
                    <a:pt x="69035" y="1155699"/>
                  </a:moveTo>
                  <a:lnTo>
                    <a:pt x="27506" y="1155699"/>
                  </a:lnTo>
                  <a:lnTo>
                    <a:pt x="27538" y="1155184"/>
                  </a:lnTo>
                  <a:lnTo>
                    <a:pt x="32130" y="1142999"/>
                  </a:lnTo>
                  <a:lnTo>
                    <a:pt x="68287" y="1142999"/>
                  </a:lnTo>
                  <a:lnTo>
                    <a:pt x="69035" y="1155699"/>
                  </a:lnTo>
                  <a:close/>
                </a:path>
                <a:path w="2959735" h="2184400">
                  <a:moveTo>
                    <a:pt x="79317" y="1155699"/>
                  </a:moveTo>
                  <a:lnTo>
                    <a:pt x="72481" y="1142999"/>
                  </a:lnTo>
                  <a:lnTo>
                    <a:pt x="75929" y="1142999"/>
                  </a:lnTo>
                  <a:lnTo>
                    <a:pt x="79317" y="1155699"/>
                  </a:lnTo>
                  <a:close/>
                </a:path>
                <a:path w="2959735" h="2184400">
                  <a:moveTo>
                    <a:pt x="103010" y="1155699"/>
                  </a:moveTo>
                  <a:lnTo>
                    <a:pt x="81409" y="1155699"/>
                  </a:lnTo>
                  <a:lnTo>
                    <a:pt x="78524" y="1142999"/>
                  </a:lnTo>
                  <a:lnTo>
                    <a:pt x="100645" y="1142999"/>
                  </a:lnTo>
                  <a:lnTo>
                    <a:pt x="103010" y="1155699"/>
                  </a:lnTo>
                  <a:close/>
                </a:path>
                <a:path w="2959735" h="2184400">
                  <a:moveTo>
                    <a:pt x="2861289" y="1155699"/>
                  </a:moveTo>
                  <a:lnTo>
                    <a:pt x="2855118" y="1155699"/>
                  </a:lnTo>
                  <a:lnTo>
                    <a:pt x="2856560" y="1142999"/>
                  </a:lnTo>
                  <a:lnTo>
                    <a:pt x="2861289" y="1155699"/>
                  </a:lnTo>
                  <a:close/>
                </a:path>
                <a:path w="2959735" h="2184400">
                  <a:moveTo>
                    <a:pt x="2938556" y="1155699"/>
                  </a:moveTo>
                  <a:lnTo>
                    <a:pt x="2862462" y="1155699"/>
                  </a:lnTo>
                  <a:lnTo>
                    <a:pt x="2863481" y="1142999"/>
                  </a:lnTo>
                  <a:lnTo>
                    <a:pt x="2933668" y="1142999"/>
                  </a:lnTo>
                  <a:lnTo>
                    <a:pt x="2938556" y="1155699"/>
                  </a:lnTo>
                  <a:close/>
                </a:path>
                <a:path w="2959735" h="2184400">
                  <a:moveTo>
                    <a:pt x="27506" y="1155699"/>
                  </a:moveTo>
                  <a:lnTo>
                    <a:pt x="27344" y="1155699"/>
                  </a:lnTo>
                  <a:lnTo>
                    <a:pt x="27538" y="1155184"/>
                  </a:lnTo>
                  <a:lnTo>
                    <a:pt x="27506" y="1155699"/>
                  </a:lnTo>
                  <a:close/>
                </a:path>
                <a:path w="2959735" h="2184400">
                  <a:moveTo>
                    <a:pt x="69489" y="1168399"/>
                  </a:moveTo>
                  <a:lnTo>
                    <a:pt x="23773" y="1168399"/>
                  </a:lnTo>
                  <a:lnTo>
                    <a:pt x="25829" y="1155699"/>
                  </a:lnTo>
                  <a:lnTo>
                    <a:pt x="72176" y="1155699"/>
                  </a:lnTo>
                  <a:lnTo>
                    <a:pt x="69489" y="1168399"/>
                  </a:lnTo>
                  <a:close/>
                </a:path>
                <a:path w="2959735" h="2184400">
                  <a:moveTo>
                    <a:pt x="81608" y="1168399"/>
                  </a:moveTo>
                  <a:lnTo>
                    <a:pt x="75592" y="1168399"/>
                  </a:lnTo>
                  <a:lnTo>
                    <a:pt x="76954" y="1155699"/>
                  </a:lnTo>
                  <a:lnTo>
                    <a:pt x="85041" y="1155699"/>
                  </a:lnTo>
                  <a:lnTo>
                    <a:pt x="85264" y="1156429"/>
                  </a:lnTo>
                  <a:lnTo>
                    <a:pt x="81608" y="1168399"/>
                  </a:lnTo>
                  <a:close/>
                </a:path>
                <a:path w="2959735" h="2184400">
                  <a:moveTo>
                    <a:pt x="85264" y="1156429"/>
                  </a:moveTo>
                  <a:lnTo>
                    <a:pt x="85041" y="1155699"/>
                  </a:lnTo>
                  <a:lnTo>
                    <a:pt x="85486" y="1155699"/>
                  </a:lnTo>
                  <a:lnTo>
                    <a:pt x="85264" y="1156429"/>
                  </a:lnTo>
                  <a:close/>
                </a:path>
                <a:path w="2959735" h="2184400">
                  <a:moveTo>
                    <a:pt x="109004" y="1168399"/>
                  </a:moveTo>
                  <a:lnTo>
                    <a:pt x="88914" y="1168399"/>
                  </a:lnTo>
                  <a:lnTo>
                    <a:pt x="85264" y="1156429"/>
                  </a:lnTo>
                  <a:lnTo>
                    <a:pt x="85486" y="1155699"/>
                  </a:lnTo>
                  <a:lnTo>
                    <a:pt x="115507" y="1155699"/>
                  </a:lnTo>
                  <a:lnTo>
                    <a:pt x="109004" y="1168399"/>
                  </a:lnTo>
                  <a:close/>
                </a:path>
                <a:path w="2959735" h="2184400">
                  <a:moveTo>
                    <a:pt x="2945702" y="1168399"/>
                  </a:moveTo>
                  <a:lnTo>
                    <a:pt x="2855777" y="1168399"/>
                  </a:lnTo>
                  <a:lnTo>
                    <a:pt x="2857007" y="1155699"/>
                  </a:lnTo>
                  <a:lnTo>
                    <a:pt x="2937791" y="1155699"/>
                  </a:lnTo>
                  <a:lnTo>
                    <a:pt x="2945702" y="1168399"/>
                  </a:lnTo>
                  <a:close/>
                </a:path>
                <a:path w="2959735" h="2184400">
                  <a:moveTo>
                    <a:pt x="76229" y="1181099"/>
                  </a:moveTo>
                  <a:lnTo>
                    <a:pt x="32137" y="1181099"/>
                  </a:lnTo>
                  <a:lnTo>
                    <a:pt x="32062" y="1168399"/>
                  </a:lnTo>
                  <a:lnTo>
                    <a:pt x="71783" y="1168399"/>
                  </a:lnTo>
                  <a:lnTo>
                    <a:pt x="76328" y="1176069"/>
                  </a:lnTo>
                  <a:lnTo>
                    <a:pt x="76229" y="1181099"/>
                  </a:lnTo>
                  <a:close/>
                </a:path>
                <a:path w="2959735" h="2184400">
                  <a:moveTo>
                    <a:pt x="76328" y="1176069"/>
                  </a:moveTo>
                  <a:lnTo>
                    <a:pt x="71783" y="1168399"/>
                  </a:lnTo>
                  <a:lnTo>
                    <a:pt x="76479" y="1168399"/>
                  </a:lnTo>
                  <a:lnTo>
                    <a:pt x="76328" y="1176069"/>
                  </a:lnTo>
                  <a:close/>
                </a:path>
                <a:path w="2959735" h="2184400">
                  <a:moveTo>
                    <a:pt x="80236" y="1181099"/>
                  </a:moveTo>
                  <a:lnTo>
                    <a:pt x="79310" y="1181099"/>
                  </a:lnTo>
                  <a:lnTo>
                    <a:pt x="76328" y="1176069"/>
                  </a:lnTo>
                  <a:lnTo>
                    <a:pt x="76479" y="1168399"/>
                  </a:lnTo>
                  <a:lnTo>
                    <a:pt x="79408" y="1168399"/>
                  </a:lnTo>
                  <a:lnTo>
                    <a:pt x="80236" y="1181099"/>
                  </a:lnTo>
                  <a:close/>
                </a:path>
                <a:path w="2959735" h="2184400">
                  <a:moveTo>
                    <a:pt x="110334" y="1181099"/>
                  </a:moveTo>
                  <a:lnTo>
                    <a:pt x="84384" y="1181099"/>
                  </a:lnTo>
                  <a:lnTo>
                    <a:pt x="84318" y="1168399"/>
                  </a:lnTo>
                  <a:lnTo>
                    <a:pt x="102048" y="1168399"/>
                  </a:lnTo>
                  <a:lnTo>
                    <a:pt x="110334" y="1181099"/>
                  </a:lnTo>
                  <a:close/>
                </a:path>
                <a:path w="2959735" h="2184400">
                  <a:moveTo>
                    <a:pt x="2842058" y="1171484"/>
                  </a:moveTo>
                  <a:lnTo>
                    <a:pt x="2842517" y="1168399"/>
                  </a:lnTo>
                  <a:lnTo>
                    <a:pt x="2843096" y="1168399"/>
                  </a:lnTo>
                  <a:lnTo>
                    <a:pt x="2842058" y="1171484"/>
                  </a:lnTo>
                  <a:close/>
                </a:path>
                <a:path w="2959735" h="2184400">
                  <a:moveTo>
                    <a:pt x="2915973" y="1181099"/>
                  </a:moveTo>
                  <a:lnTo>
                    <a:pt x="2858784" y="1181099"/>
                  </a:lnTo>
                  <a:lnTo>
                    <a:pt x="2860462" y="1168399"/>
                  </a:lnTo>
                  <a:lnTo>
                    <a:pt x="2923262" y="1168399"/>
                  </a:lnTo>
                  <a:lnTo>
                    <a:pt x="2915973" y="1181099"/>
                  </a:lnTo>
                  <a:close/>
                </a:path>
                <a:path w="2959735" h="2184400">
                  <a:moveTo>
                    <a:pt x="2925055" y="1181099"/>
                  </a:moveTo>
                  <a:lnTo>
                    <a:pt x="2923262" y="1168399"/>
                  </a:lnTo>
                  <a:lnTo>
                    <a:pt x="2926840" y="1168399"/>
                  </a:lnTo>
                  <a:lnTo>
                    <a:pt x="2925055" y="1181099"/>
                  </a:lnTo>
                  <a:close/>
                </a:path>
                <a:path w="2959735" h="2184400">
                  <a:moveTo>
                    <a:pt x="2936976" y="1181099"/>
                  </a:moveTo>
                  <a:lnTo>
                    <a:pt x="2932957" y="1181099"/>
                  </a:lnTo>
                  <a:lnTo>
                    <a:pt x="2934363" y="1168399"/>
                  </a:lnTo>
                  <a:lnTo>
                    <a:pt x="2936762" y="1168399"/>
                  </a:lnTo>
                  <a:lnTo>
                    <a:pt x="2936976" y="1181099"/>
                  </a:lnTo>
                  <a:close/>
                </a:path>
                <a:path w="2959735" h="2184400">
                  <a:moveTo>
                    <a:pt x="2840628" y="1181099"/>
                  </a:moveTo>
                  <a:lnTo>
                    <a:pt x="2838823" y="1181099"/>
                  </a:lnTo>
                  <a:lnTo>
                    <a:pt x="2842058" y="1171484"/>
                  </a:lnTo>
                  <a:lnTo>
                    <a:pt x="2840628" y="1181099"/>
                  </a:lnTo>
                  <a:close/>
                </a:path>
                <a:path w="2959735" h="2184400">
                  <a:moveTo>
                    <a:pt x="30731" y="1193799"/>
                  </a:moveTo>
                  <a:lnTo>
                    <a:pt x="22078" y="1193799"/>
                  </a:lnTo>
                  <a:lnTo>
                    <a:pt x="27208" y="1181099"/>
                  </a:lnTo>
                  <a:lnTo>
                    <a:pt x="31857" y="1181099"/>
                  </a:lnTo>
                  <a:lnTo>
                    <a:pt x="30731" y="1193799"/>
                  </a:lnTo>
                  <a:close/>
                </a:path>
                <a:path w="2959735" h="2184400">
                  <a:moveTo>
                    <a:pt x="39556" y="1193799"/>
                  </a:moveTo>
                  <a:lnTo>
                    <a:pt x="35545" y="1181099"/>
                  </a:lnTo>
                  <a:lnTo>
                    <a:pt x="39188" y="1181099"/>
                  </a:lnTo>
                  <a:lnTo>
                    <a:pt x="39556" y="1193799"/>
                  </a:lnTo>
                  <a:close/>
                </a:path>
                <a:path w="2959735" h="2184400">
                  <a:moveTo>
                    <a:pt x="47006" y="1193420"/>
                  </a:moveTo>
                  <a:lnTo>
                    <a:pt x="42256" y="1181099"/>
                  </a:lnTo>
                  <a:lnTo>
                    <a:pt x="45215" y="1181099"/>
                  </a:lnTo>
                  <a:lnTo>
                    <a:pt x="47006" y="1193420"/>
                  </a:lnTo>
                  <a:close/>
                </a:path>
                <a:path w="2959735" h="2184400">
                  <a:moveTo>
                    <a:pt x="78474" y="1193799"/>
                  </a:moveTo>
                  <a:lnTo>
                    <a:pt x="48065" y="1193799"/>
                  </a:lnTo>
                  <a:lnTo>
                    <a:pt x="47342" y="1181099"/>
                  </a:lnTo>
                  <a:lnTo>
                    <a:pt x="74467" y="1181099"/>
                  </a:lnTo>
                  <a:lnTo>
                    <a:pt x="78474" y="1193799"/>
                  </a:lnTo>
                  <a:close/>
                </a:path>
                <a:path w="2959735" h="2184400">
                  <a:moveTo>
                    <a:pt x="84045" y="1193799"/>
                  </a:moveTo>
                  <a:lnTo>
                    <a:pt x="78474" y="1193799"/>
                  </a:lnTo>
                  <a:lnTo>
                    <a:pt x="89838" y="1181099"/>
                  </a:lnTo>
                  <a:lnTo>
                    <a:pt x="84045" y="1193799"/>
                  </a:lnTo>
                  <a:close/>
                </a:path>
                <a:path w="2959735" h="2184400">
                  <a:moveTo>
                    <a:pt x="108353" y="1193799"/>
                  </a:moveTo>
                  <a:lnTo>
                    <a:pt x="86024" y="1193799"/>
                  </a:lnTo>
                  <a:lnTo>
                    <a:pt x="90185" y="1181099"/>
                  </a:lnTo>
                  <a:lnTo>
                    <a:pt x="115815" y="1181099"/>
                  </a:lnTo>
                  <a:lnTo>
                    <a:pt x="108353" y="1193799"/>
                  </a:lnTo>
                  <a:close/>
                </a:path>
                <a:path w="2959735" h="2184400">
                  <a:moveTo>
                    <a:pt x="122109" y="1193799"/>
                  </a:moveTo>
                  <a:lnTo>
                    <a:pt x="115815" y="1181099"/>
                  </a:lnTo>
                  <a:lnTo>
                    <a:pt x="123237" y="1181099"/>
                  </a:lnTo>
                  <a:lnTo>
                    <a:pt x="122109" y="1193799"/>
                  </a:lnTo>
                  <a:close/>
                </a:path>
                <a:path w="2959735" h="2184400">
                  <a:moveTo>
                    <a:pt x="2848132" y="1193799"/>
                  </a:moveTo>
                  <a:lnTo>
                    <a:pt x="2844249" y="1193799"/>
                  </a:lnTo>
                  <a:lnTo>
                    <a:pt x="2845019" y="1181099"/>
                  </a:lnTo>
                  <a:lnTo>
                    <a:pt x="2848459" y="1181099"/>
                  </a:lnTo>
                  <a:lnTo>
                    <a:pt x="2848132" y="1193799"/>
                  </a:lnTo>
                  <a:close/>
                </a:path>
                <a:path w="2959735" h="2184400">
                  <a:moveTo>
                    <a:pt x="2935247" y="1206499"/>
                  </a:moveTo>
                  <a:lnTo>
                    <a:pt x="2895023" y="1206499"/>
                  </a:lnTo>
                  <a:lnTo>
                    <a:pt x="2894630" y="1193799"/>
                  </a:lnTo>
                  <a:lnTo>
                    <a:pt x="2852432" y="1193799"/>
                  </a:lnTo>
                  <a:lnTo>
                    <a:pt x="2849461" y="1181099"/>
                  </a:lnTo>
                  <a:lnTo>
                    <a:pt x="2936528" y="1181099"/>
                  </a:lnTo>
                  <a:lnTo>
                    <a:pt x="2934695" y="1193799"/>
                  </a:lnTo>
                  <a:lnTo>
                    <a:pt x="2935247" y="1206499"/>
                  </a:lnTo>
                  <a:close/>
                </a:path>
                <a:path w="2959735" h="2184400">
                  <a:moveTo>
                    <a:pt x="47152" y="1193799"/>
                  </a:moveTo>
                  <a:lnTo>
                    <a:pt x="47006" y="1193420"/>
                  </a:lnTo>
                  <a:lnTo>
                    <a:pt x="47152" y="1193799"/>
                  </a:lnTo>
                  <a:close/>
                </a:path>
                <a:path w="2959735" h="2184400">
                  <a:moveTo>
                    <a:pt x="117799" y="1206499"/>
                  </a:moveTo>
                  <a:lnTo>
                    <a:pt x="39556" y="1206499"/>
                  </a:lnTo>
                  <a:lnTo>
                    <a:pt x="39761" y="1193799"/>
                  </a:lnTo>
                  <a:lnTo>
                    <a:pt x="112728" y="1193799"/>
                  </a:lnTo>
                  <a:lnTo>
                    <a:pt x="117799" y="1206499"/>
                  </a:lnTo>
                  <a:close/>
                </a:path>
                <a:path w="2959735" h="2184400">
                  <a:moveTo>
                    <a:pt x="2889948" y="1206499"/>
                  </a:moveTo>
                  <a:lnTo>
                    <a:pt x="2837450" y="1206499"/>
                  </a:lnTo>
                  <a:lnTo>
                    <a:pt x="2838396" y="1193799"/>
                  </a:lnTo>
                  <a:lnTo>
                    <a:pt x="2894630" y="1193799"/>
                  </a:lnTo>
                  <a:lnTo>
                    <a:pt x="2889948" y="1206499"/>
                  </a:lnTo>
                  <a:close/>
                </a:path>
                <a:path w="2959735" h="2184400">
                  <a:moveTo>
                    <a:pt x="133213" y="1231899"/>
                  </a:moveTo>
                  <a:lnTo>
                    <a:pt x="44373" y="1231899"/>
                  </a:lnTo>
                  <a:lnTo>
                    <a:pt x="46930" y="1219199"/>
                  </a:lnTo>
                  <a:lnTo>
                    <a:pt x="35924" y="1219199"/>
                  </a:lnTo>
                  <a:lnTo>
                    <a:pt x="36911" y="1206499"/>
                  </a:lnTo>
                  <a:lnTo>
                    <a:pt x="119086" y="1206499"/>
                  </a:lnTo>
                  <a:lnTo>
                    <a:pt x="124339" y="1219199"/>
                  </a:lnTo>
                  <a:lnTo>
                    <a:pt x="133213" y="1231899"/>
                  </a:lnTo>
                  <a:close/>
                </a:path>
                <a:path w="2959735" h="2184400">
                  <a:moveTo>
                    <a:pt x="2831994" y="1219199"/>
                  </a:moveTo>
                  <a:lnTo>
                    <a:pt x="2830379" y="1219199"/>
                  </a:lnTo>
                  <a:lnTo>
                    <a:pt x="2829484" y="1206499"/>
                  </a:lnTo>
                  <a:lnTo>
                    <a:pt x="2835063" y="1206499"/>
                  </a:lnTo>
                  <a:lnTo>
                    <a:pt x="2831994" y="1219199"/>
                  </a:lnTo>
                  <a:close/>
                </a:path>
                <a:path w="2959735" h="2184400">
                  <a:moveTo>
                    <a:pt x="2873905" y="1219199"/>
                  </a:moveTo>
                  <a:lnTo>
                    <a:pt x="2841576" y="1219199"/>
                  </a:lnTo>
                  <a:lnTo>
                    <a:pt x="2845367" y="1206499"/>
                  </a:lnTo>
                  <a:lnTo>
                    <a:pt x="2871722" y="1206499"/>
                  </a:lnTo>
                  <a:lnTo>
                    <a:pt x="2873905" y="1219199"/>
                  </a:lnTo>
                  <a:close/>
                </a:path>
                <a:path w="2959735" h="2184400">
                  <a:moveTo>
                    <a:pt x="2920268" y="1219199"/>
                  </a:moveTo>
                  <a:lnTo>
                    <a:pt x="2874266" y="1219199"/>
                  </a:lnTo>
                  <a:lnTo>
                    <a:pt x="2877498" y="1206499"/>
                  </a:lnTo>
                  <a:lnTo>
                    <a:pt x="2925091" y="1206499"/>
                  </a:lnTo>
                  <a:lnTo>
                    <a:pt x="2920268" y="1219199"/>
                  </a:lnTo>
                  <a:close/>
                </a:path>
                <a:path w="2959735" h="2184400">
                  <a:moveTo>
                    <a:pt x="36779" y="1231899"/>
                  </a:moveTo>
                  <a:lnTo>
                    <a:pt x="39339" y="1219199"/>
                  </a:lnTo>
                  <a:lnTo>
                    <a:pt x="46930" y="1219199"/>
                  </a:lnTo>
                  <a:lnTo>
                    <a:pt x="36779" y="1231899"/>
                  </a:lnTo>
                  <a:close/>
                </a:path>
                <a:path w="2959735" h="2184400">
                  <a:moveTo>
                    <a:pt x="2840012" y="1231899"/>
                  </a:moveTo>
                  <a:lnTo>
                    <a:pt x="2836423" y="1231899"/>
                  </a:lnTo>
                  <a:lnTo>
                    <a:pt x="2837929" y="1219199"/>
                  </a:lnTo>
                  <a:lnTo>
                    <a:pt x="2838703" y="1220811"/>
                  </a:lnTo>
                  <a:lnTo>
                    <a:pt x="2840012" y="1231899"/>
                  </a:lnTo>
                  <a:close/>
                </a:path>
                <a:path w="2959735" h="2184400">
                  <a:moveTo>
                    <a:pt x="2918487" y="1244599"/>
                  </a:moveTo>
                  <a:lnTo>
                    <a:pt x="2831341" y="1244599"/>
                  </a:lnTo>
                  <a:lnTo>
                    <a:pt x="2836104" y="1231899"/>
                  </a:lnTo>
                  <a:lnTo>
                    <a:pt x="2844033" y="1231899"/>
                  </a:lnTo>
                  <a:lnTo>
                    <a:pt x="2838703" y="1220811"/>
                  </a:lnTo>
                  <a:lnTo>
                    <a:pt x="2838513" y="1219199"/>
                  </a:lnTo>
                  <a:lnTo>
                    <a:pt x="2924934" y="1219199"/>
                  </a:lnTo>
                  <a:lnTo>
                    <a:pt x="2922477" y="1231899"/>
                  </a:lnTo>
                  <a:lnTo>
                    <a:pt x="2918487" y="1244599"/>
                  </a:lnTo>
                  <a:close/>
                </a:path>
                <a:path w="2959735" h="2184400">
                  <a:moveTo>
                    <a:pt x="2844033" y="1231899"/>
                  </a:moveTo>
                  <a:lnTo>
                    <a:pt x="2840012" y="1231899"/>
                  </a:lnTo>
                  <a:lnTo>
                    <a:pt x="2838703" y="1220811"/>
                  </a:lnTo>
                  <a:lnTo>
                    <a:pt x="2844033" y="1231899"/>
                  </a:lnTo>
                  <a:close/>
                </a:path>
                <a:path w="2959735" h="2184400">
                  <a:moveTo>
                    <a:pt x="93428" y="1244599"/>
                  </a:moveTo>
                  <a:lnTo>
                    <a:pt x="46305" y="1244599"/>
                  </a:lnTo>
                  <a:lnTo>
                    <a:pt x="42737" y="1231899"/>
                  </a:lnTo>
                  <a:lnTo>
                    <a:pt x="96164" y="1231899"/>
                  </a:lnTo>
                  <a:lnTo>
                    <a:pt x="93428" y="1244599"/>
                  </a:lnTo>
                  <a:close/>
                </a:path>
                <a:path w="2959735" h="2184400">
                  <a:moveTo>
                    <a:pt x="102522" y="1244599"/>
                  </a:moveTo>
                  <a:lnTo>
                    <a:pt x="93428" y="1244599"/>
                  </a:lnTo>
                  <a:lnTo>
                    <a:pt x="98711" y="1231899"/>
                  </a:lnTo>
                  <a:lnTo>
                    <a:pt x="102522" y="1244599"/>
                  </a:lnTo>
                  <a:close/>
                </a:path>
                <a:path w="2959735" h="2184400">
                  <a:moveTo>
                    <a:pt x="126143" y="1244599"/>
                  </a:moveTo>
                  <a:lnTo>
                    <a:pt x="108220" y="1244599"/>
                  </a:lnTo>
                  <a:lnTo>
                    <a:pt x="102812" y="1231899"/>
                  </a:lnTo>
                  <a:lnTo>
                    <a:pt x="129814" y="1231899"/>
                  </a:lnTo>
                  <a:lnTo>
                    <a:pt x="126143" y="1244599"/>
                  </a:lnTo>
                  <a:close/>
                </a:path>
                <a:path w="2959735" h="2184400">
                  <a:moveTo>
                    <a:pt x="149474" y="1244599"/>
                  </a:moveTo>
                  <a:lnTo>
                    <a:pt x="141548" y="1244599"/>
                  </a:lnTo>
                  <a:lnTo>
                    <a:pt x="142782" y="1231899"/>
                  </a:lnTo>
                  <a:lnTo>
                    <a:pt x="149474" y="1244599"/>
                  </a:lnTo>
                  <a:close/>
                </a:path>
                <a:path w="2959735" h="2184400">
                  <a:moveTo>
                    <a:pt x="132921" y="1257299"/>
                  </a:moveTo>
                  <a:lnTo>
                    <a:pt x="45310" y="1257299"/>
                  </a:lnTo>
                  <a:lnTo>
                    <a:pt x="44252" y="1244599"/>
                  </a:lnTo>
                  <a:lnTo>
                    <a:pt x="134843" y="1244599"/>
                  </a:lnTo>
                  <a:lnTo>
                    <a:pt x="132921" y="1257299"/>
                  </a:lnTo>
                  <a:close/>
                </a:path>
                <a:path w="2959735" h="2184400">
                  <a:moveTo>
                    <a:pt x="154561" y="1257299"/>
                  </a:moveTo>
                  <a:lnTo>
                    <a:pt x="146800" y="1257299"/>
                  </a:lnTo>
                  <a:lnTo>
                    <a:pt x="147606" y="1244599"/>
                  </a:lnTo>
                  <a:lnTo>
                    <a:pt x="152952" y="1244599"/>
                  </a:lnTo>
                  <a:lnTo>
                    <a:pt x="154561" y="1257299"/>
                  </a:lnTo>
                  <a:close/>
                </a:path>
                <a:path w="2959735" h="2184400">
                  <a:moveTo>
                    <a:pt x="2827847" y="1257299"/>
                  </a:moveTo>
                  <a:lnTo>
                    <a:pt x="2821948" y="1257299"/>
                  </a:lnTo>
                  <a:lnTo>
                    <a:pt x="2824934" y="1244599"/>
                  </a:lnTo>
                  <a:lnTo>
                    <a:pt x="2827739" y="1244599"/>
                  </a:lnTo>
                  <a:lnTo>
                    <a:pt x="2827847" y="1257299"/>
                  </a:lnTo>
                  <a:close/>
                </a:path>
                <a:path w="2959735" h="2184400">
                  <a:moveTo>
                    <a:pt x="2899687" y="1282699"/>
                  </a:moveTo>
                  <a:lnTo>
                    <a:pt x="2852102" y="1282699"/>
                  </a:lnTo>
                  <a:lnTo>
                    <a:pt x="2856624" y="1269999"/>
                  </a:lnTo>
                  <a:lnTo>
                    <a:pt x="2849482" y="1269999"/>
                  </a:lnTo>
                  <a:lnTo>
                    <a:pt x="2853982" y="1257299"/>
                  </a:lnTo>
                  <a:lnTo>
                    <a:pt x="2831939" y="1257299"/>
                  </a:lnTo>
                  <a:lnTo>
                    <a:pt x="2831687" y="1244599"/>
                  </a:lnTo>
                  <a:lnTo>
                    <a:pt x="2914949" y="1244599"/>
                  </a:lnTo>
                  <a:lnTo>
                    <a:pt x="2911812" y="1257299"/>
                  </a:lnTo>
                  <a:lnTo>
                    <a:pt x="2907104" y="1269999"/>
                  </a:lnTo>
                  <a:lnTo>
                    <a:pt x="2899687" y="1282699"/>
                  </a:lnTo>
                  <a:close/>
                </a:path>
                <a:path w="2959735" h="2184400">
                  <a:moveTo>
                    <a:pt x="142470" y="1282699"/>
                  </a:moveTo>
                  <a:lnTo>
                    <a:pt x="121862" y="1282699"/>
                  </a:lnTo>
                  <a:lnTo>
                    <a:pt x="121727" y="1270692"/>
                  </a:lnTo>
                  <a:lnTo>
                    <a:pt x="122084" y="1269999"/>
                  </a:lnTo>
                  <a:lnTo>
                    <a:pt x="54621" y="1269999"/>
                  </a:lnTo>
                  <a:lnTo>
                    <a:pt x="50832" y="1257299"/>
                  </a:lnTo>
                  <a:lnTo>
                    <a:pt x="136053" y="1257299"/>
                  </a:lnTo>
                  <a:lnTo>
                    <a:pt x="140486" y="1269999"/>
                  </a:lnTo>
                  <a:lnTo>
                    <a:pt x="142470" y="1282699"/>
                  </a:lnTo>
                  <a:close/>
                </a:path>
                <a:path w="2959735" h="2184400">
                  <a:moveTo>
                    <a:pt x="160983" y="1269999"/>
                  </a:moveTo>
                  <a:lnTo>
                    <a:pt x="158662" y="1269999"/>
                  </a:lnTo>
                  <a:lnTo>
                    <a:pt x="148005" y="1257299"/>
                  </a:lnTo>
                  <a:lnTo>
                    <a:pt x="165592" y="1257299"/>
                  </a:lnTo>
                  <a:lnTo>
                    <a:pt x="160983" y="1269999"/>
                  </a:lnTo>
                  <a:close/>
                </a:path>
                <a:path w="2959735" h="2184400">
                  <a:moveTo>
                    <a:pt x="2850998" y="1282699"/>
                  </a:moveTo>
                  <a:lnTo>
                    <a:pt x="2822276" y="1282699"/>
                  </a:lnTo>
                  <a:lnTo>
                    <a:pt x="2821867" y="1269999"/>
                  </a:lnTo>
                  <a:lnTo>
                    <a:pt x="2825505" y="1257299"/>
                  </a:lnTo>
                  <a:lnTo>
                    <a:pt x="2853982" y="1257299"/>
                  </a:lnTo>
                  <a:lnTo>
                    <a:pt x="2844988" y="1269999"/>
                  </a:lnTo>
                  <a:lnTo>
                    <a:pt x="2852343" y="1269999"/>
                  </a:lnTo>
                  <a:lnTo>
                    <a:pt x="2850998" y="1282699"/>
                  </a:lnTo>
                  <a:close/>
                </a:path>
                <a:path w="2959735" h="2184400">
                  <a:moveTo>
                    <a:pt x="68488" y="1295399"/>
                  </a:moveTo>
                  <a:lnTo>
                    <a:pt x="59497" y="1282699"/>
                  </a:lnTo>
                  <a:lnTo>
                    <a:pt x="58723" y="1269999"/>
                  </a:lnTo>
                  <a:lnTo>
                    <a:pt x="64770" y="1269999"/>
                  </a:lnTo>
                  <a:lnTo>
                    <a:pt x="64667" y="1277825"/>
                  </a:lnTo>
                  <a:lnTo>
                    <a:pt x="63172" y="1282699"/>
                  </a:lnTo>
                  <a:lnTo>
                    <a:pt x="71040" y="1282699"/>
                  </a:lnTo>
                  <a:lnTo>
                    <a:pt x="68488" y="1295399"/>
                  </a:lnTo>
                  <a:close/>
                </a:path>
                <a:path w="2959735" h="2184400">
                  <a:moveTo>
                    <a:pt x="115531" y="1282699"/>
                  </a:moveTo>
                  <a:lnTo>
                    <a:pt x="64603" y="1282699"/>
                  </a:lnTo>
                  <a:lnTo>
                    <a:pt x="64667" y="1277825"/>
                  </a:lnTo>
                  <a:lnTo>
                    <a:pt x="67068" y="1269999"/>
                  </a:lnTo>
                  <a:lnTo>
                    <a:pt x="112270" y="1269999"/>
                  </a:lnTo>
                  <a:lnTo>
                    <a:pt x="113642" y="1273704"/>
                  </a:lnTo>
                  <a:lnTo>
                    <a:pt x="115531" y="1282699"/>
                  </a:lnTo>
                  <a:close/>
                </a:path>
                <a:path w="2959735" h="2184400">
                  <a:moveTo>
                    <a:pt x="116371" y="1281072"/>
                  </a:moveTo>
                  <a:lnTo>
                    <a:pt x="113642" y="1273704"/>
                  </a:lnTo>
                  <a:lnTo>
                    <a:pt x="112864" y="1269999"/>
                  </a:lnTo>
                  <a:lnTo>
                    <a:pt x="121719" y="1269999"/>
                  </a:lnTo>
                  <a:lnTo>
                    <a:pt x="121727" y="1270692"/>
                  </a:lnTo>
                  <a:lnTo>
                    <a:pt x="116371" y="1281072"/>
                  </a:lnTo>
                  <a:close/>
                </a:path>
                <a:path w="2959735" h="2184400">
                  <a:moveTo>
                    <a:pt x="121727" y="1270692"/>
                  </a:moveTo>
                  <a:lnTo>
                    <a:pt x="121719" y="1269999"/>
                  </a:lnTo>
                  <a:lnTo>
                    <a:pt x="122084" y="1269999"/>
                  </a:lnTo>
                  <a:lnTo>
                    <a:pt x="121727" y="1270692"/>
                  </a:lnTo>
                  <a:close/>
                </a:path>
                <a:path w="2959735" h="2184400">
                  <a:moveTo>
                    <a:pt x="166516" y="1282699"/>
                  </a:moveTo>
                  <a:lnTo>
                    <a:pt x="158677" y="1282699"/>
                  </a:lnTo>
                  <a:lnTo>
                    <a:pt x="156456" y="1269999"/>
                  </a:lnTo>
                  <a:lnTo>
                    <a:pt x="169594" y="1269999"/>
                  </a:lnTo>
                  <a:lnTo>
                    <a:pt x="166516" y="1282699"/>
                  </a:lnTo>
                  <a:close/>
                </a:path>
                <a:path w="2959735" h="2184400">
                  <a:moveTo>
                    <a:pt x="115531" y="1282699"/>
                  </a:moveTo>
                  <a:lnTo>
                    <a:pt x="113642" y="1273704"/>
                  </a:lnTo>
                  <a:lnTo>
                    <a:pt x="116371" y="1281072"/>
                  </a:lnTo>
                  <a:lnTo>
                    <a:pt x="115531" y="1282699"/>
                  </a:lnTo>
                  <a:close/>
                </a:path>
                <a:path w="2959735" h="2184400">
                  <a:moveTo>
                    <a:pt x="64603" y="1282699"/>
                  </a:moveTo>
                  <a:lnTo>
                    <a:pt x="63172" y="1282699"/>
                  </a:lnTo>
                  <a:lnTo>
                    <a:pt x="64667" y="1277825"/>
                  </a:lnTo>
                  <a:lnTo>
                    <a:pt x="64603" y="1282699"/>
                  </a:lnTo>
                  <a:close/>
                </a:path>
                <a:path w="2959735" h="2184400">
                  <a:moveTo>
                    <a:pt x="116974" y="1282699"/>
                  </a:moveTo>
                  <a:lnTo>
                    <a:pt x="115531" y="1282699"/>
                  </a:lnTo>
                  <a:lnTo>
                    <a:pt x="116371" y="1281072"/>
                  </a:lnTo>
                  <a:lnTo>
                    <a:pt x="116974" y="1282699"/>
                  </a:lnTo>
                  <a:close/>
                </a:path>
                <a:path w="2959735" h="2184400">
                  <a:moveTo>
                    <a:pt x="108817" y="1295399"/>
                  </a:moveTo>
                  <a:lnTo>
                    <a:pt x="72803" y="1295399"/>
                  </a:lnTo>
                  <a:lnTo>
                    <a:pt x="71040" y="1282699"/>
                  </a:lnTo>
                  <a:lnTo>
                    <a:pt x="110956" y="1282699"/>
                  </a:lnTo>
                  <a:lnTo>
                    <a:pt x="108817" y="1295399"/>
                  </a:lnTo>
                  <a:close/>
                </a:path>
                <a:path w="2959735" h="2184400">
                  <a:moveTo>
                    <a:pt x="154480" y="1295399"/>
                  </a:moveTo>
                  <a:lnTo>
                    <a:pt x="127145" y="1295399"/>
                  </a:lnTo>
                  <a:lnTo>
                    <a:pt x="123732" y="1282699"/>
                  </a:lnTo>
                  <a:lnTo>
                    <a:pt x="150224" y="1282699"/>
                  </a:lnTo>
                  <a:lnTo>
                    <a:pt x="154480" y="1295399"/>
                  </a:lnTo>
                  <a:close/>
                </a:path>
                <a:path w="2959735" h="2184400">
                  <a:moveTo>
                    <a:pt x="158593" y="1295399"/>
                  </a:moveTo>
                  <a:lnTo>
                    <a:pt x="154480" y="1295399"/>
                  </a:lnTo>
                  <a:lnTo>
                    <a:pt x="157831" y="1282699"/>
                  </a:lnTo>
                  <a:lnTo>
                    <a:pt x="158593" y="1295399"/>
                  </a:lnTo>
                  <a:close/>
                </a:path>
                <a:path w="2959735" h="2184400">
                  <a:moveTo>
                    <a:pt x="159655" y="1282791"/>
                  </a:moveTo>
                  <a:close/>
                </a:path>
                <a:path w="2959735" h="2184400">
                  <a:moveTo>
                    <a:pt x="2899599" y="1295399"/>
                  </a:moveTo>
                  <a:lnTo>
                    <a:pt x="2812816" y="1295399"/>
                  </a:lnTo>
                  <a:lnTo>
                    <a:pt x="2815053" y="1282699"/>
                  </a:lnTo>
                  <a:lnTo>
                    <a:pt x="2899572" y="1282699"/>
                  </a:lnTo>
                  <a:lnTo>
                    <a:pt x="2899599" y="1295399"/>
                  </a:lnTo>
                  <a:close/>
                </a:path>
                <a:path w="2959735" h="2184400">
                  <a:moveTo>
                    <a:pt x="165236" y="1295399"/>
                  </a:moveTo>
                  <a:lnTo>
                    <a:pt x="160688" y="1295399"/>
                  </a:lnTo>
                  <a:lnTo>
                    <a:pt x="159655" y="1282791"/>
                  </a:lnTo>
                  <a:lnTo>
                    <a:pt x="165236" y="1295399"/>
                  </a:lnTo>
                  <a:close/>
                </a:path>
                <a:path w="2959735" h="2184400">
                  <a:moveTo>
                    <a:pt x="164470" y="1320799"/>
                  </a:moveTo>
                  <a:lnTo>
                    <a:pt x="76456" y="1320799"/>
                  </a:lnTo>
                  <a:lnTo>
                    <a:pt x="77076" y="1308099"/>
                  </a:lnTo>
                  <a:lnTo>
                    <a:pt x="77621" y="1295399"/>
                  </a:lnTo>
                  <a:lnTo>
                    <a:pt x="114637" y="1295399"/>
                  </a:lnTo>
                  <a:lnTo>
                    <a:pt x="114267" y="1308099"/>
                  </a:lnTo>
                  <a:lnTo>
                    <a:pt x="163152" y="1308099"/>
                  </a:lnTo>
                  <a:lnTo>
                    <a:pt x="164470" y="1320799"/>
                  </a:lnTo>
                  <a:close/>
                </a:path>
                <a:path w="2959735" h="2184400">
                  <a:moveTo>
                    <a:pt x="125397" y="1308099"/>
                  </a:moveTo>
                  <a:lnTo>
                    <a:pt x="124612" y="1308099"/>
                  </a:lnTo>
                  <a:lnTo>
                    <a:pt x="121362" y="1295399"/>
                  </a:lnTo>
                  <a:lnTo>
                    <a:pt x="125397" y="1308099"/>
                  </a:lnTo>
                  <a:close/>
                </a:path>
                <a:path w="2959735" h="2184400">
                  <a:moveTo>
                    <a:pt x="159598" y="1308099"/>
                  </a:moveTo>
                  <a:lnTo>
                    <a:pt x="137680" y="1308099"/>
                  </a:lnTo>
                  <a:lnTo>
                    <a:pt x="135148" y="1295399"/>
                  </a:lnTo>
                  <a:lnTo>
                    <a:pt x="151233" y="1295399"/>
                  </a:lnTo>
                  <a:lnTo>
                    <a:pt x="159598" y="1308099"/>
                  </a:lnTo>
                  <a:close/>
                </a:path>
                <a:path w="2959735" h="2184400">
                  <a:moveTo>
                    <a:pt x="171467" y="1308099"/>
                  </a:moveTo>
                  <a:lnTo>
                    <a:pt x="159598" y="1308099"/>
                  </a:lnTo>
                  <a:lnTo>
                    <a:pt x="165366" y="1295399"/>
                  </a:lnTo>
                  <a:lnTo>
                    <a:pt x="172906" y="1295399"/>
                  </a:lnTo>
                  <a:lnTo>
                    <a:pt x="171467" y="1308099"/>
                  </a:lnTo>
                  <a:close/>
                </a:path>
                <a:path w="2959735" h="2184400">
                  <a:moveTo>
                    <a:pt x="175422" y="1308099"/>
                  </a:moveTo>
                  <a:lnTo>
                    <a:pt x="171467" y="1308099"/>
                  </a:lnTo>
                  <a:lnTo>
                    <a:pt x="176091" y="1295399"/>
                  </a:lnTo>
                  <a:lnTo>
                    <a:pt x="175422" y="1308099"/>
                  </a:lnTo>
                  <a:close/>
                </a:path>
                <a:path w="2959735" h="2184400">
                  <a:moveTo>
                    <a:pt x="180230" y="1308099"/>
                  </a:moveTo>
                  <a:lnTo>
                    <a:pt x="177110" y="1308099"/>
                  </a:lnTo>
                  <a:lnTo>
                    <a:pt x="178246" y="1295399"/>
                  </a:lnTo>
                  <a:lnTo>
                    <a:pt x="180230" y="1308099"/>
                  </a:lnTo>
                  <a:close/>
                </a:path>
                <a:path w="2959735" h="2184400">
                  <a:moveTo>
                    <a:pt x="2872345" y="1308099"/>
                  </a:moveTo>
                  <a:lnTo>
                    <a:pt x="2813307" y="1308099"/>
                  </a:lnTo>
                  <a:lnTo>
                    <a:pt x="2814264" y="1295399"/>
                  </a:lnTo>
                  <a:lnTo>
                    <a:pt x="2874756" y="1295399"/>
                  </a:lnTo>
                  <a:lnTo>
                    <a:pt x="2872345" y="1308099"/>
                  </a:lnTo>
                  <a:close/>
                </a:path>
                <a:path w="2959735" h="2184400">
                  <a:moveTo>
                    <a:pt x="2886894" y="1308099"/>
                  </a:moveTo>
                  <a:lnTo>
                    <a:pt x="2872345" y="1308099"/>
                  </a:lnTo>
                  <a:lnTo>
                    <a:pt x="2878340" y="1295399"/>
                  </a:lnTo>
                  <a:lnTo>
                    <a:pt x="2892521" y="1295399"/>
                  </a:lnTo>
                  <a:lnTo>
                    <a:pt x="2886894" y="1308099"/>
                  </a:lnTo>
                  <a:close/>
                </a:path>
                <a:path w="2959735" h="2184400">
                  <a:moveTo>
                    <a:pt x="170398" y="1318147"/>
                  </a:moveTo>
                  <a:lnTo>
                    <a:pt x="166671" y="1308099"/>
                  </a:lnTo>
                  <a:lnTo>
                    <a:pt x="170896" y="1308099"/>
                  </a:lnTo>
                  <a:lnTo>
                    <a:pt x="171169" y="1315230"/>
                  </a:lnTo>
                  <a:lnTo>
                    <a:pt x="170398" y="1318147"/>
                  </a:lnTo>
                  <a:close/>
                </a:path>
                <a:path w="2959735" h="2184400">
                  <a:moveTo>
                    <a:pt x="185405" y="1320799"/>
                  </a:moveTo>
                  <a:lnTo>
                    <a:pt x="171382" y="1320799"/>
                  </a:lnTo>
                  <a:lnTo>
                    <a:pt x="171169" y="1315230"/>
                  </a:lnTo>
                  <a:lnTo>
                    <a:pt x="173054" y="1308099"/>
                  </a:lnTo>
                  <a:lnTo>
                    <a:pt x="186828" y="1308099"/>
                  </a:lnTo>
                  <a:lnTo>
                    <a:pt x="185405" y="1320799"/>
                  </a:lnTo>
                  <a:close/>
                </a:path>
                <a:path w="2959735" h="2184400">
                  <a:moveTo>
                    <a:pt x="2789038" y="1320799"/>
                  </a:moveTo>
                  <a:lnTo>
                    <a:pt x="2786925" y="1320799"/>
                  </a:lnTo>
                  <a:lnTo>
                    <a:pt x="2788595" y="1308099"/>
                  </a:lnTo>
                  <a:lnTo>
                    <a:pt x="2789038" y="1320799"/>
                  </a:lnTo>
                  <a:close/>
                </a:path>
                <a:path w="2959735" h="2184400">
                  <a:moveTo>
                    <a:pt x="2804973" y="1320799"/>
                  </a:moveTo>
                  <a:lnTo>
                    <a:pt x="2806533" y="1308099"/>
                  </a:lnTo>
                  <a:lnTo>
                    <a:pt x="2815146" y="1308099"/>
                  </a:lnTo>
                  <a:lnTo>
                    <a:pt x="2804973" y="1320799"/>
                  </a:lnTo>
                  <a:close/>
                </a:path>
                <a:path w="2959735" h="2184400">
                  <a:moveTo>
                    <a:pt x="2886204" y="1320799"/>
                  </a:moveTo>
                  <a:lnTo>
                    <a:pt x="2809333" y="1320799"/>
                  </a:lnTo>
                  <a:lnTo>
                    <a:pt x="2815146" y="1308099"/>
                  </a:lnTo>
                  <a:lnTo>
                    <a:pt x="2892091" y="1308099"/>
                  </a:lnTo>
                  <a:lnTo>
                    <a:pt x="2886204" y="1320799"/>
                  </a:lnTo>
                  <a:close/>
                </a:path>
                <a:path w="2959735" h="2184400">
                  <a:moveTo>
                    <a:pt x="171382" y="1320799"/>
                  </a:moveTo>
                  <a:lnTo>
                    <a:pt x="170398" y="1318147"/>
                  </a:lnTo>
                  <a:lnTo>
                    <a:pt x="171169" y="1315230"/>
                  </a:lnTo>
                  <a:lnTo>
                    <a:pt x="171382" y="1320799"/>
                  </a:lnTo>
                  <a:close/>
                </a:path>
                <a:path w="2959735" h="2184400">
                  <a:moveTo>
                    <a:pt x="171382" y="1320799"/>
                  </a:moveTo>
                  <a:lnTo>
                    <a:pt x="169696" y="1320799"/>
                  </a:lnTo>
                  <a:lnTo>
                    <a:pt x="170398" y="1318147"/>
                  </a:lnTo>
                  <a:lnTo>
                    <a:pt x="171382" y="1320799"/>
                  </a:lnTo>
                  <a:close/>
                </a:path>
                <a:path w="2959735" h="2184400">
                  <a:moveTo>
                    <a:pt x="91166" y="1333499"/>
                  </a:moveTo>
                  <a:lnTo>
                    <a:pt x="82611" y="1333499"/>
                  </a:lnTo>
                  <a:lnTo>
                    <a:pt x="82245" y="1320799"/>
                  </a:lnTo>
                  <a:lnTo>
                    <a:pt x="89938" y="1320799"/>
                  </a:lnTo>
                  <a:lnTo>
                    <a:pt x="91166" y="1333499"/>
                  </a:lnTo>
                  <a:close/>
                </a:path>
                <a:path w="2959735" h="2184400">
                  <a:moveTo>
                    <a:pt x="161522" y="1333499"/>
                  </a:moveTo>
                  <a:lnTo>
                    <a:pt x="97125" y="1333499"/>
                  </a:lnTo>
                  <a:lnTo>
                    <a:pt x="92842" y="1320799"/>
                  </a:lnTo>
                  <a:lnTo>
                    <a:pt x="163547" y="1320799"/>
                  </a:lnTo>
                  <a:lnTo>
                    <a:pt x="161522" y="1333499"/>
                  </a:lnTo>
                  <a:close/>
                </a:path>
                <a:path w="2959735" h="2184400">
                  <a:moveTo>
                    <a:pt x="194333" y="1333499"/>
                  </a:moveTo>
                  <a:lnTo>
                    <a:pt x="172172" y="1333499"/>
                  </a:lnTo>
                  <a:lnTo>
                    <a:pt x="170827" y="1320799"/>
                  </a:lnTo>
                  <a:lnTo>
                    <a:pt x="193816" y="1320799"/>
                  </a:lnTo>
                  <a:lnTo>
                    <a:pt x="194333" y="1333499"/>
                  </a:lnTo>
                  <a:close/>
                </a:path>
                <a:path w="2959735" h="2184400">
                  <a:moveTo>
                    <a:pt x="2806723" y="1333499"/>
                  </a:moveTo>
                  <a:lnTo>
                    <a:pt x="2791849" y="1333499"/>
                  </a:lnTo>
                  <a:lnTo>
                    <a:pt x="2793139" y="1320799"/>
                  </a:lnTo>
                  <a:lnTo>
                    <a:pt x="2805816" y="1320799"/>
                  </a:lnTo>
                  <a:lnTo>
                    <a:pt x="2806723" y="1333499"/>
                  </a:lnTo>
                  <a:close/>
                </a:path>
                <a:path w="2959735" h="2184400">
                  <a:moveTo>
                    <a:pt x="2880619" y="1333499"/>
                  </a:moveTo>
                  <a:lnTo>
                    <a:pt x="2815623" y="1333499"/>
                  </a:lnTo>
                  <a:lnTo>
                    <a:pt x="2814841" y="1320799"/>
                  </a:lnTo>
                  <a:lnTo>
                    <a:pt x="2883338" y="1320799"/>
                  </a:lnTo>
                  <a:lnTo>
                    <a:pt x="2880619" y="1333499"/>
                  </a:lnTo>
                  <a:close/>
                </a:path>
                <a:path w="2959735" h="2184400">
                  <a:moveTo>
                    <a:pt x="147855" y="1346199"/>
                  </a:moveTo>
                  <a:lnTo>
                    <a:pt x="106336" y="1346199"/>
                  </a:lnTo>
                  <a:lnTo>
                    <a:pt x="101398" y="1333499"/>
                  </a:lnTo>
                  <a:lnTo>
                    <a:pt x="146004" y="1333499"/>
                  </a:lnTo>
                  <a:lnTo>
                    <a:pt x="147855" y="1346199"/>
                  </a:lnTo>
                  <a:close/>
                </a:path>
                <a:path w="2959735" h="2184400">
                  <a:moveTo>
                    <a:pt x="175362" y="1346199"/>
                  </a:moveTo>
                  <a:lnTo>
                    <a:pt x="153816" y="1346199"/>
                  </a:lnTo>
                  <a:lnTo>
                    <a:pt x="153096" y="1333499"/>
                  </a:lnTo>
                  <a:lnTo>
                    <a:pt x="172490" y="1333499"/>
                  </a:lnTo>
                  <a:lnTo>
                    <a:pt x="175362" y="1346199"/>
                  </a:lnTo>
                  <a:close/>
                </a:path>
                <a:path w="2959735" h="2184400">
                  <a:moveTo>
                    <a:pt x="190396" y="1346199"/>
                  </a:moveTo>
                  <a:lnTo>
                    <a:pt x="182902" y="1346199"/>
                  </a:lnTo>
                  <a:lnTo>
                    <a:pt x="183709" y="1333499"/>
                  </a:lnTo>
                  <a:lnTo>
                    <a:pt x="189333" y="1333499"/>
                  </a:lnTo>
                  <a:lnTo>
                    <a:pt x="190396" y="1346199"/>
                  </a:lnTo>
                  <a:close/>
                </a:path>
                <a:path w="2959735" h="2184400">
                  <a:moveTo>
                    <a:pt x="203580" y="1346199"/>
                  </a:moveTo>
                  <a:lnTo>
                    <a:pt x="190396" y="1346199"/>
                  </a:lnTo>
                  <a:lnTo>
                    <a:pt x="189471" y="1333499"/>
                  </a:lnTo>
                  <a:lnTo>
                    <a:pt x="195242" y="1333499"/>
                  </a:lnTo>
                  <a:lnTo>
                    <a:pt x="203580" y="1346199"/>
                  </a:lnTo>
                  <a:close/>
                </a:path>
                <a:path w="2959735" h="2184400">
                  <a:moveTo>
                    <a:pt x="2788068" y="1346199"/>
                  </a:moveTo>
                  <a:lnTo>
                    <a:pt x="2781280" y="1346199"/>
                  </a:lnTo>
                  <a:lnTo>
                    <a:pt x="2784817" y="1333499"/>
                  </a:lnTo>
                  <a:lnTo>
                    <a:pt x="2787574" y="1333499"/>
                  </a:lnTo>
                  <a:lnTo>
                    <a:pt x="2788068" y="1346199"/>
                  </a:lnTo>
                  <a:close/>
                </a:path>
                <a:path w="2959735" h="2184400">
                  <a:moveTo>
                    <a:pt x="2796713" y="1346199"/>
                  </a:moveTo>
                  <a:lnTo>
                    <a:pt x="2788068" y="1346199"/>
                  </a:lnTo>
                  <a:lnTo>
                    <a:pt x="2788995" y="1333499"/>
                  </a:lnTo>
                  <a:lnTo>
                    <a:pt x="2798094" y="1333499"/>
                  </a:lnTo>
                  <a:lnTo>
                    <a:pt x="2796713" y="1346199"/>
                  </a:lnTo>
                  <a:close/>
                </a:path>
                <a:path w="2959735" h="2184400">
                  <a:moveTo>
                    <a:pt x="2801573" y="1346199"/>
                  </a:moveTo>
                  <a:lnTo>
                    <a:pt x="2798359" y="1346199"/>
                  </a:lnTo>
                  <a:lnTo>
                    <a:pt x="2799038" y="1333499"/>
                  </a:lnTo>
                  <a:lnTo>
                    <a:pt x="2801594" y="1333499"/>
                  </a:lnTo>
                  <a:lnTo>
                    <a:pt x="2801573" y="1346199"/>
                  </a:lnTo>
                  <a:close/>
                </a:path>
                <a:path w="2959735" h="2184400">
                  <a:moveTo>
                    <a:pt x="2824079" y="1346199"/>
                  </a:moveTo>
                  <a:lnTo>
                    <a:pt x="2808908" y="1346199"/>
                  </a:lnTo>
                  <a:lnTo>
                    <a:pt x="2811480" y="1333499"/>
                  </a:lnTo>
                  <a:lnTo>
                    <a:pt x="2823842" y="1333499"/>
                  </a:lnTo>
                  <a:lnTo>
                    <a:pt x="2824079" y="1346199"/>
                  </a:lnTo>
                  <a:close/>
                </a:path>
                <a:path w="2959735" h="2184400">
                  <a:moveTo>
                    <a:pt x="2874616" y="1346199"/>
                  </a:moveTo>
                  <a:lnTo>
                    <a:pt x="2830173" y="1346199"/>
                  </a:lnTo>
                  <a:lnTo>
                    <a:pt x="2826743" y="1333499"/>
                  </a:lnTo>
                  <a:lnTo>
                    <a:pt x="2877816" y="1333499"/>
                  </a:lnTo>
                  <a:lnTo>
                    <a:pt x="2874616" y="1346199"/>
                  </a:lnTo>
                  <a:close/>
                </a:path>
                <a:path w="2959735" h="2184400">
                  <a:moveTo>
                    <a:pt x="94140" y="1358899"/>
                  </a:moveTo>
                  <a:lnTo>
                    <a:pt x="86541" y="1358899"/>
                  </a:lnTo>
                  <a:lnTo>
                    <a:pt x="87985" y="1346199"/>
                  </a:lnTo>
                  <a:lnTo>
                    <a:pt x="92513" y="1346199"/>
                  </a:lnTo>
                  <a:lnTo>
                    <a:pt x="94140" y="1358899"/>
                  </a:lnTo>
                  <a:close/>
                </a:path>
                <a:path w="2959735" h="2184400">
                  <a:moveTo>
                    <a:pt x="98187" y="1358899"/>
                  </a:moveTo>
                  <a:lnTo>
                    <a:pt x="94140" y="1358899"/>
                  </a:lnTo>
                  <a:lnTo>
                    <a:pt x="94259" y="1346199"/>
                  </a:lnTo>
                  <a:lnTo>
                    <a:pt x="97404" y="1346199"/>
                  </a:lnTo>
                  <a:lnTo>
                    <a:pt x="98187" y="1358899"/>
                  </a:lnTo>
                  <a:close/>
                </a:path>
                <a:path w="2959735" h="2184400">
                  <a:moveTo>
                    <a:pt x="154444" y="1358899"/>
                  </a:moveTo>
                  <a:lnTo>
                    <a:pt x="104936" y="1358899"/>
                  </a:lnTo>
                  <a:lnTo>
                    <a:pt x="104338" y="1346199"/>
                  </a:lnTo>
                  <a:lnTo>
                    <a:pt x="149152" y="1346199"/>
                  </a:lnTo>
                  <a:lnTo>
                    <a:pt x="154444" y="1358899"/>
                  </a:lnTo>
                  <a:close/>
                </a:path>
                <a:path w="2959735" h="2184400">
                  <a:moveTo>
                    <a:pt x="177065" y="1358899"/>
                  </a:moveTo>
                  <a:lnTo>
                    <a:pt x="169437" y="1358899"/>
                  </a:lnTo>
                  <a:lnTo>
                    <a:pt x="162142" y="1346199"/>
                  </a:lnTo>
                  <a:lnTo>
                    <a:pt x="171934" y="1346199"/>
                  </a:lnTo>
                  <a:lnTo>
                    <a:pt x="177065" y="1358899"/>
                  </a:lnTo>
                  <a:close/>
                </a:path>
                <a:path w="2959735" h="2184400">
                  <a:moveTo>
                    <a:pt x="178790" y="1358899"/>
                  </a:moveTo>
                  <a:lnTo>
                    <a:pt x="177065" y="1358899"/>
                  </a:lnTo>
                  <a:lnTo>
                    <a:pt x="176019" y="1346199"/>
                  </a:lnTo>
                  <a:lnTo>
                    <a:pt x="179636" y="1346199"/>
                  </a:lnTo>
                  <a:lnTo>
                    <a:pt x="178790" y="1358899"/>
                  </a:lnTo>
                  <a:close/>
                </a:path>
                <a:path w="2959735" h="2184400">
                  <a:moveTo>
                    <a:pt x="187245" y="1358899"/>
                  </a:moveTo>
                  <a:lnTo>
                    <a:pt x="179025" y="1358899"/>
                  </a:lnTo>
                  <a:lnTo>
                    <a:pt x="184185" y="1346199"/>
                  </a:lnTo>
                  <a:lnTo>
                    <a:pt x="187245" y="1358899"/>
                  </a:lnTo>
                  <a:close/>
                </a:path>
                <a:path w="2959735" h="2184400">
                  <a:moveTo>
                    <a:pt x="205714" y="1358899"/>
                  </a:moveTo>
                  <a:lnTo>
                    <a:pt x="188327" y="1358899"/>
                  </a:lnTo>
                  <a:lnTo>
                    <a:pt x="188801" y="1346199"/>
                  </a:lnTo>
                  <a:lnTo>
                    <a:pt x="205284" y="1346199"/>
                  </a:lnTo>
                  <a:lnTo>
                    <a:pt x="205714" y="1358899"/>
                  </a:lnTo>
                  <a:close/>
                </a:path>
                <a:path w="2959735" h="2184400">
                  <a:moveTo>
                    <a:pt x="2799396" y="1358899"/>
                  </a:moveTo>
                  <a:lnTo>
                    <a:pt x="2774333" y="1358899"/>
                  </a:lnTo>
                  <a:lnTo>
                    <a:pt x="2777493" y="1346199"/>
                  </a:lnTo>
                  <a:lnTo>
                    <a:pt x="2802804" y="1346199"/>
                  </a:lnTo>
                  <a:lnTo>
                    <a:pt x="2799396" y="1358899"/>
                  </a:lnTo>
                  <a:close/>
                </a:path>
                <a:path w="2959735" h="2184400">
                  <a:moveTo>
                    <a:pt x="2856476" y="1384299"/>
                  </a:moveTo>
                  <a:lnTo>
                    <a:pt x="2765367" y="1384299"/>
                  </a:lnTo>
                  <a:lnTo>
                    <a:pt x="2764955" y="1371599"/>
                  </a:lnTo>
                  <a:lnTo>
                    <a:pt x="2771754" y="1371599"/>
                  </a:lnTo>
                  <a:lnTo>
                    <a:pt x="2772675" y="1358899"/>
                  </a:lnTo>
                  <a:lnTo>
                    <a:pt x="2799396" y="1358899"/>
                  </a:lnTo>
                  <a:lnTo>
                    <a:pt x="2803910" y="1346199"/>
                  </a:lnTo>
                  <a:lnTo>
                    <a:pt x="2871515" y="1346199"/>
                  </a:lnTo>
                  <a:lnTo>
                    <a:pt x="2862225" y="1371599"/>
                  </a:lnTo>
                  <a:lnTo>
                    <a:pt x="2856476" y="1384299"/>
                  </a:lnTo>
                  <a:close/>
                </a:path>
                <a:path w="2959735" h="2184400">
                  <a:moveTo>
                    <a:pt x="155513" y="1371599"/>
                  </a:moveTo>
                  <a:lnTo>
                    <a:pt x="97295" y="1371599"/>
                  </a:lnTo>
                  <a:lnTo>
                    <a:pt x="91806" y="1358899"/>
                  </a:lnTo>
                  <a:lnTo>
                    <a:pt x="155462" y="1358899"/>
                  </a:lnTo>
                  <a:lnTo>
                    <a:pt x="155513" y="1371599"/>
                  </a:lnTo>
                  <a:close/>
                </a:path>
                <a:path w="2959735" h="2184400">
                  <a:moveTo>
                    <a:pt x="218760" y="1371599"/>
                  </a:moveTo>
                  <a:lnTo>
                    <a:pt x="176422" y="1371599"/>
                  </a:lnTo>
                  <a:lnTo>
                    <a:pt x="173100" y="1358899"/>
                  </a:lnTo>
                  <a:lnTo>
                    <a:pt x="207885" y="1358899"/>
                  </a:lnTo>
                  <a:lnTo>
                    <a:pt x="218760" y="1371599"/>
                  </a:lnTo>
                  <a:close/>
                </a:path>
                <a:path w="2959735" h="2184400">
                  <a:moveTo>
                    <a:pt x="219199" y="1371599"/>
                  </a:moveTo>
                  <a:lnTo>
                    <a:pt x="207885" y="1358899"/>
                  </a:lnTo>
                  <a:lnTo>
                    <a:pt x="213308" y="1358899"/>
                  </a:lnTo>
                  <a:lnTo>
                    <a:pt x="219199" y="1371599"/>
                  </a:lnTo>
                  <a:close/>
                </a:path>
                <a:path w="2959735" h="2184400">
                  <a:moveTo>
                    <a:pt x="155185" y="1384299"/>
                  </a:moveTo>
                  <a:lnTo>
                    <a:pt x="117302" y="1384299"/>
                  </a:lnTo>
                  <a:lnTo>
                    <a:pt x="115119" y="1371599"/>
                  </a:lnTo>
                  <a:lnTo>
                    <a:pt x="153355" y="1371599"/>
                  </a:lnTo>
                  <a:lnTo>
                    <a:pt x="155185" y="1384299"/>
                  </a:lnTo>
                  <a:close/>
                </a:path>
                <a:path w="2959735" h="2184400">
                  <a:moveTo>
                    <a:pt x="195769" y="1384299"/>
                  </a:moveTo>
                  <a:lnTo>
                    <a:pt x="162546" y="1384299"/>
                  </a:lnTo>
                  <a:lnTo>
                    <a:pt x="167288" y="1371599"/>
                  </a:lnTo>
                  <a:lnTo>
                    <a:pt x="193642" y="1371599"/>
                  </a:lnTo>
                  <a:lnTo>
                    <a:pt x="195769" y="1384299"/>
                  </a:lnTo>
                  <a:close/>
                </a:path>
                <a:path w="2959735" h="2184400">
                  <a:moveTo>
                    <a:pt x="200362" y="1384299"/>
                  </a:moveTo>
                  <a:lnTo>
                    <a:pt x="195946" y="1384299"/>
                  </a:lnTo>
                  <a:lnTo>
                    <a:pt x="193642" y="1371599"/>
                  </a:lnTo>
                  <a:lnTo>
                    <a:pt x="198347" y="1371599"/>
                  </a:lnTo>
                  <a:lnTo>
                    <a:pt x="200936" y="1377189"/>
                  </a:lnTo>
                  <a:lnTo>
                    <a:pt x="200362" y="1384299"/>
                  </a:lnTo>
                  <a:close/>
                </a:path>
                <a:path w="2959735" h="2184400">
                  <a:moveTo>
                    <a:pt x="200936" y="1377189"/>
                  </a:moveTo>
                  <a:lnTo>
                    <a:pt x="198347" y="1371599"/>
                  </a:lnTo>
                  <a:lnTo>
                    <a:pt x="201388" y="1371599"/>
                  </a:lnTo>
                  <a:lnTo>
                    <a:pt x="200936" y="1377189"/>
                  </a:lnTo>
                  <a:close/>
                </a:path>
                <a:path w="2959735" h="2184400">
                  <a:moveTo>
                    <a:pt x="227387" y="1384299"/>
                  </a:moveTo>
                  <a:lnTo>
                    <a:pt x="204231" y="1384299"/>
                  </a:lnTo>
                  <a:lnTo>
                    <a:pt x="200936" y="1377189"/>
                  </a:lnTo>
                  <a:lnTo>
                    <a:pt x="201388" y="1371599"/>
                  </a:lnTo>
                  <a:lnTo>
                    <a:pt x="221864" y="1371599"/>
                  </a:lnTo>
                  <a:lnTo>
                    <a:pt x="227387" y="1384299"/>
                  </a:lnTo>
                  <a:close/>
                </a:path>
                <a:path w="2959735" h="2184400">
                  <a:moveTo>
                    <a:pt x="173071" y="1396999"/>
                  </a:moveTo>
                  <a:lnTo>
                    <a:pt x="117448" y="1396999"/>
                  </a:lnTo>
                  <a:lnTo>
                    <a:pt x="114579" y="1384299"/>
                  </a:lnTo>
                  <a:lnTo>
                    <a:pt x="177177" y="1384299"/>
                  </a:lnTo>
                  <a:lnTo>
                    <a:pt x="173071" y="1396999"/>
                  </a:lnTo>
                  <a:close/>
                </a:path>
                <a:path w="2959735" h="2184400">
                  <a:moveTo>
                    <a:pt x="180958" y="1396999"/>
                  </a:moveTo>
                  <a:lnTo>
                    <a:pt x="178176" y="1396999"/>
                  </a:lnTo>
                  <a:lnTo>
                    <a:pt x="177177" y="1384299"/>
                  </a:lnTo>
                  <a:lnTo>
                    <a:pt x="179734" y="1384299"/>
                  </a:lnTo>
                  <a:lnTo>
                    <a:pt x="180958" y="1396999"/>
                  </a:lnTo>
                  <a:close/>
                </a:path>
                <a:path w="2959735" h="2184400">
                  <a:moveTo>
                    <a:pt x="193328" y="1396999"/>
                  </a:moveTo>
                  <a:lnTo>
                    <a:pt x="184868" y="1396999"/>
                  </a:lnTo>
                  <a:lnTo>
                    <a:pt x="183499" y="1384299"/>
                  </a:lnTo>
                  <a:lnTo>
                    <a:pt x="196532" y="1384299"/>
                  </a:lnTo>
                  <a:lnTo>
                    <a:pt x="193328" y="1396999"/>
                  </a:lnTo>
                  <a:close/>
                </a:path>
                <a:path w="2959735" h="2184400">
                  <a:moveTo>
                    <a:pt x="226539" y="1396999"/>
                  </a:moveTo>
                  <a:lnTo>
                    <a:pt x="206714" y="1396999"/>
                  </a:lnTo>
                  <a:lnTo>
                    <a:pt x="203918" y="1384299"/>
                  </a:lnTo>
                  <a:lnTo>
                    <a:pt x="227013" y="1384299"/>
                  </a:lnTo>
                  <a:lnTo>
                    <a:pt x="226539" y="1396999"/>
                  </a:lnTo>
                  <a:close/>
                </a:path>
                <a:path w="2959735" h="2184400">
                  <a:moveTo>
                    <a:pt x="2848787" y="1396999"/>
                  </a:moveTo>
                  <a:lnTo>
                    <a:pt x="2754671" y="1396999"/>
                  </a:lnTo>
                  <a:lnTo>
                    <a:pt x="2755754" y="1384299"/>
                  </a:lnTo>
                  <a:lnTo>
                    <a:pt x="2849225" y="1384299"/>
                  </a:lnTo>
                  <a:lnTo>
                    <a:pt x="2848787" y="1396999"/>
                  </a:lnTo>
                  <a:close/>
                </a:path>
                <a:path w="2959735" h="2184400">
                  <a:moveTo>
                    <a:pt x="174802" y="1409699"/>
                  </a:moveTo>
                  <a:lnTo>
                    <a:pt x="128157" y="1409699"/>
                  </a:lnTo>
                  <a:lnTo>
                    <a:pt x="118967" y="1396999"/>
                  </a:lnTo>
                  <a:lnTo>
                    <a:pt x="172669" y="1396999"/>
                  </a:lnTo>
                  <a:lnTo>
                    <a:pt x="174802" y="1409699"/>
                  </a:lnTo>
                  <a:close/>
                </a:path>
                <a:path w="2959735" h="2184400">
                  <a:moveTo>
                    <a:pt x="179383" y="1409699"/>
                  </a:moveTo>
                  <a:lnTo>
                    <a:pt x="174802" y="1409699"/>
                  </a:lnTo>
                  <a:lnTo>
                    <a:pt x="182167" y="1396999"/>
                  </a:lnTo>
                  <a:lnTo>
                    <a:pt x="179383" y="1409699"/>
                  </a:lnTo>
                  <a:close/>
                </a:path>
                <a:path w="2959735" h="2184400">
                  <a:moveTo>
                    <a:pt x="186486" y="1409699"/>
                  </a:moveTo>
                  <a:lnTo>
                    <a:pt x="179383" y="1409699"/>
                  </a:lnTo>
                  <a:lnTo>
                    <a:pt x="184839" y="1396999"/>
                  </a:lnTo>
                  <a:lnTo>
                    <a:pt x="191212" y="1396999"/>
                  </a:lnTo>
                  <a:lnTo>
                    <a:pt x="186486" y="1409699"/>
                  </a:lnTo>
                  <a:close/>
                </a:path>
                <a:path w="2959735" h="2184400">
                  <a:moveTo>
                    <a:pt x="235935" y="1409699"/>
                  </a:moveTo>
                  <a:lnTo>
                    <a:pt x="191384" y="1409699"/>
                  </a:lnTo>
                  <a:lnTo>
                    <a:pt x="193523" y="1396999"/>
                  </a:lnTo>
                  <a:lnTo>
                    <a:pt x="235871" y="1396999"/>
                  </a:lnTo>
                  <a:lnTo>
                    <a:pt x="235935" y="1409699"/>
                  </a:lnTo>
                  <a:close/>
                </a:path>
                <a:path w="2959735" h="2184400">
                  <a:moveTo>
                    <a:pt x="2838171" y="1409699"/>
                  </a:moveTo>
                  <a:lnTo>
                    <a:pt x="2752342" y="1409699"/>
                  </a:lnTo>
                  <a:lnTo>
                    <a:pt x="2754352" y="1396999"/>
                  </a:lnTo>
                  <a:lnTo>
                    <a:pt x="2839291" y="1396999"/>
                  </a:lnTo>
                  <a:lnTo>
                    <a:pt x="2838171" y="1409699"/>
                  </a:lnTo>
                  <a:close/>
                </a:path>
                <a:path w="2959735" h="2184400">
                  <a:moveTo>
                    <a:pt x="189458" y="1422399"/>
                  </a:moveTo>
                  <a:lnTo>
                    <a:pt x="138026" y="1422399"/>
                  </a:lnTo>
                  <a:lnTo>
                    <a:pt x="133000" y="1409699"/>
                  </a:lnTo>
                  <a:lnTo>
                    <a:pt x="186786" y="1409699"/>
                  </a:lnTo>
                  <a:lnTo>
                    <a:pt x="189458" y="1422399"/>
                  </a:lnTo>
                  <a:close/>
                </a:path>
                <a:path w="2959735" h="2184400">
                  <a:moveTo>
                    <a:pt x="222096" y="1422399"/>
                  </a:moveTo>
                  <a:lnTo>
                    <a:pt x="192274" y="1422399"/>
                  </a:lnTo>
                  <a:lnTo>
                    <a:pt x="192275" y="1409699"/>
                  </a:lnTo>
                  <a:lnTo>
                    <a:pt x="222618" y="1409699"/>
                  </a:lnTo>
                  <a:lnTo>
                    <a:pt x="222096" y="1422399"/>
                  </a:lnTo>
                  <a:close/>
                </a:path>
                <a:path w="2959735" h="2184400">
                  <a:moveTo>
                    <a:pt x="226977" y="1419172"/>
                  </a:moveTo>
                  <a:lnTo>
                    <a:pt x="222618" y="1409699"/>
                  </a:lnTo>
                  <a:lnTo>
                    <a:pt x="226189" y="1409699"/>
                  </a:lnTo>
                  <a:lnTo>
                    <a:pt x="226977" y="1419172"/>
                  </a:lnTo>
                  <a:close/>
                </a:path>
                <a:path w="2959735" h="2184400">
                  <a:moveTo>
                    <a:pt x="252131" y="1422399"/>
                  </a:moveTo>
                  <a:lnTo>
                    <a:pt x="229651" y="1422399"/>
                  </a:lnTo>
                  <a:lnTo>
                    <a:pt x="229110" y="1409699"/>
                  </a:lnTo>
                  <a:lnTo>
                    <a:pt x="242403" y="1409699"/>
                  </a:lnTo>
                  <a:lnTo>
                    <a:pt x="252131" y="1422399"/>
                  </a:lnTo>
                  <a:close/>
                </a:path>
                <a:path w="2959735" h="2184400">
                  <a:moveTo>
                    <a:pt x="2745034" y="1422399"/>
                  </a:moveTo>
                  <a:lnTo>
                    <a:pt x="2740623" y="1422399"/>
                  </a:lnTo>
                  <a:lnTo>
                    <a:pt x="2741361" y="1409699"/>
                  </a:lnTo>
                  <a:lnTo>
                    <a:pt x="2757332" y="1409699"/>
                  </a:lnTo>
                  <a:lnTo>
                    <a:pt x="2745034" y="1422399"/>
                  </a:lnTo>
                  <a:close/>
                </a:path>
                <a:path w="2959735" h="2184400">
                  <a:moveTo>
                    <a:pt x="2758921" y="1411585"/>
                  </a:moveTo>
                  <a:lnTo>
                    <a:pt x="2758681" y="1409699"/>
                  </a:lnTo>
                  <a:lnTo>
                    <a:pt x="2761262" y="1409699"/>
                  </a:lnTo>
                  <a:lnTo>
                    <a:pt x="2758921" y="1411585"/>
                  </a:lnTo>
                  <a:close/>
                </a:path>
                <a:path w="2959735" h="2184400">
                  <a:moveTo>
                    <a:pt x="2781555" y="1422399"/>
                  </a:moveTo>
                  <a:lnTo>
                    <a:pt x="2769853" y="1422399"/>
                  </a:lnTo>
                  <a:lnTo>
                    <a:pt x="2768941" y="1409699"/>
                  </a:lnTo>
                  <a:lnTo>
                    <a:pt x="2781664" y="1409699"/>
                  </a:lnTo>
                  <a:lnTo>
                    <a:pt x="2781555" y="1422399"/>
                  </a:lnTo>
                  <a:close/>
                </a:path>
                <a:path w="2959735" h="2184400">
                  <a:moveTo>
                    <a:pt x="2825438" y="1422399"/>
                  </a:moveTo>
                  <a:lnTo>
                    <a:pt x="2787425" y="1422399"/>
                  </a:lnTo>
                  <a:lnTo>
                    <a:pt x="2788636" y="1409699"/>
                  </a:lnTo>
                  <a:lnTo>
                    <a:pt x="2826055" y="1409699"/>
                  </a:lnTo>
                  <a:lnTo>
                    <a:pt x="2825438" y="1422399"/>
                  </a:lnTo>
                  <a:close/>
                </a:path>
                <a:path w="2959735" h="2184400">
                  <a:moveTo>
                    <a:pt x="2760297" y="1422399"/>
                  </a:moveTo>
                  <a:lnTo>
                    <a:pt x="2745492" y="1422399"/>
                  </a:lnTo>
                  <a:lnTo>
                    <a:pt x="2758921" y="1411585"/>
                  </a:lnTo>
                  <a:lnTo>
                    <a:pt x="2760297" y="1422399"/>
                  </a:lnTo>
                  <a:close/>
                </a:path>
                <a:path w="2959735" h="2184400">
                  <a:moveTo>
                    <a:pt x="228461" y="1422399"/>
                  </a:moveTo>
                  <a:lnTo>
                    <a:pt x="227245" y="1422399"/>
                  </a:lnTo>
                  <a:lnTo>
                    <a:pt x="226977" y="1419172"/>
                  </a:lnTo>
                  <a:lnTo>
                    <a:pt x="228461" y="1422399"/>
                  </a:lnTo>
                  <a:close/>
                </a:path>
                <a:path w="2959735" h="2184400">
                  <a:moveTo>
                    <a:pt x="156741" y="1435099"/>
                  </a:moveTo>
                  <a:lnTo>
                    <a:pt x="155593" y="1435099"/>
                  </a:lnTo>
                  <a:lnTo>
                    <a:pt x="156314" y="1422399"/>
                  </a:lnTo>
                  <a:lnTo>
                    <a:pt x="157906" y="1422399"/>
                  </a:lnTo>
                  <a:lnTo>
                    <a:pt x="156741" y="1435099"/>
                  </a:lnTo>
                  <a:close/>
                </a:path>
                <a:path w="2959735" h="2184400">
                  <a:moveTo>
                    <a:pt x="193443" y="1435099"/>
                  </a:moveTo>
                  <a:lnTo>
                    <a:pt x="158325" y="1435099"/>
                  </a:lnTo>
                  <a:lnTo>
                    <a:pt x="157906" y="1422399"/>
                  </a:lnTo>
                  <a:lnTo>
                    <a:pt x="192519" y="1422399"/>
                  </a:lnTo>
                  <a:lnTo>
                    <a:pt x="193443" y="1435099"/>
                  </a:lnTo>
                  <a:close/>
                </a:path>
                <a:path w="2959735" h="2184400">
                  <a:moveTo>
                    <a:pt x="230791" y="1435099"/>
                  </a:moveTo>
                  <a:lnTo>
                    <a:pt x="199132" y="1435099"/>
                  </a:lnTo>
                  <a:lnTo>
                    <a:pt x="196766" y="1422399"/>
                  </a:lnTo>
                  <a:lnTo>
                    <a:pt x="226147" y="1422399"/>
                  </a:lnTo>
                  <a:lnTo>
                    <a:pt x="230791" y="1435099"/>
                  </a:lnTo>
                  <a:close/>
                </a:path>
                <a:path w="2959735" h="2184400">
                  <a:moveTo>
                    <a:pt x="255706" y="1435099"/>
                  </a:moveTo>
                  <a:lnTo>
                    <a:pt x="241007" y="1435099"/>
                  </a:lnTo>
                  <a:lnTo>
                    <a:pt x="244448" y="1422399"/>
                  </a:lnTo>
                  <a:lnTo>
                    <a:pt x="255735" y="1422399"/>
                  </a:lnTo>
                  <a:lnTo>
                    <a:pt x="255706" y="1435099"/>
                  </a:lnTo>
                  <a:close/>
                </a:path>
                <a:path w="2959735" h="2184400">
                  <a:moveTo>
                    <a:pt x="257760" y="1435099"/>
                  </a:moveTo>
                  <a:lnTo>
                    <a:pt x="255735" y="1422399"/>
                  </a:lnTo>
                  <a:lnTo>
                    <a:pt x="257493" y="1422399"/>
                  </a:lnTo>
                  <a:lnTo>
                    <a:pt x="257760" y="1435099"/>
                  </a:lnTo>
                  <a:close/>
                </a:path>
                <a:path w="2959735" h="2184400">
                  <a:moveTo>
                    <a:pt x="2771395" y="1435099"/>
                  </a:moveTo>
                  <a:lnTo>
                    <a:pt x="2725248" y="1435099"/>
                  </a:lnTo>
                  <a:lnTo>
                    <a:pt x="2727704" y="1422399"/>
                  </a:lnTo>
                  <a:lnTo>
                    <a:pt x="2775916" y="1422399"/>
                  </a:lnTo>
                  <a:lnTo>
                    <a:pt x="2771395" y="1435099"/>
                  </a:lnTo>
                  <a:close/>
                </a:path>
                <a:path w="2959735" h="2184400">
                  <a:moveTo>
                    <a:pt x="2822874" y="1435099"/>
                  </a:moveTo>
                  <a:lnTo>
                    <a:pt x="2780378" y="1435099"/>
                  </a:lnTo>
                  <a:lnTo>
                    <a:pt x="2785335" y="1422399"/>
                  </a:lnTo>
                  <a:lnTo>
                    <a:pt x="2824382" y="1422399"/>
                  </a:lnTo>
                  <a:lnTo>
                    <a:pt x="2822874" y="1435099"/>
                  </a:lnTo>
                  <a:close/>
                </a:path>
                <a:path w="2959735" h="2184400">
                  <a:moveTo>
                    <a:pt x="151827" y="1447799"/>
                  </a:moveTo>
                  <a:lnTo>
                    <a:pt x="138243" y="1447799"/>
                  </a:lnTo>
                  <a:lnTo>
                    <a:pt x="143060" y="1435099"/>
                  </a:lnTo>
                  <a:lnTo>
                    <a:pt x="150051" y="1435099"/>
                  </a:lnTo>
                  <a:lnTo>
                    <a:pt x="151827" y="1447799"/>
                  </a:lnTo>
                  <a:close/>
                </a:path>
                <a:path w="2959735" h="2184400">
                  <a:moveTo>
                    <a:pt x="233649" y="1447799"/>
                  </a:moveTo>
                  <a:lnTo>
                    <a:pt x="153452" y="1447799"/>
                  </a:lnTo>
                  <a:lnTo>
                    <a:pt x="157314" y="1435099"/>
                  </a:lnTo>
                  <a:lnTo>
                    <a:pt x="238581" y="1435099"/>
                  </a:lnTo>
                  <a:lnTo>
                    <a:pt x="233649" y="1447799"/>
                  </a:lnTo>
                  <a:close/>
                </a:path>
                <a:path w="2959735" h="2184400">
                  <a:moveTo>
                    <a:pt x="265490" y="1447799"/>
                  </a:moveTo>
                  <a:lnTo>
                    <a:pt x="247999" y="1447799"/>
                  </a:lnTo>
                  <a:lnTo>
                    <a:pt x="247072" y="1435099"/>
                  </a:lnTo>
                  <a:lnTo>
                    <a:pt x="263557" y="1435099"/>
                  </a:lnTo>
                  <a:lnTo>
                    <a:pt x="265490" y="1447799"/>
                  </a:lnTo>
                  <a:close/>
                </a:path>
                <a:path w="2959735" h="2184400">
                  <a:moveTo>
                    <a:pt x="2718079" y="1447799"/>
                  </a:moveTo>
                  <a:lnTo>
                    <a:pt x="2715299" y="1447799"/>
                  </a:lnTo>
                  <a:lnTo>
                    <a:pt x="2713381" y="1435099"/>
                  </a:lnTo>
                  <a:lnTo>
                    <a:pt x="2721793" y="1435099"/>
                  </a:lnTo>
                  <a:lnTo>
                    <a:pt x="2718079" y="1447799"/>
                  </a:lnTo>
                  <a:close/>
                </a:path>
                <a:path w="2959735" h="2184400">
                  <a:moveTo>
                    <a:pt x="2812453" y="1447799"/>
                  </a:moveTo>
                  <a:lnTo>
                    <a:pt x="2723143" y="1447799"/>
                  </a:lnTo>
                  <a:lnTo>
                    <a:pt x="2721793" y="1435099"/>
                  </a:lnTo>
                  <a:lnTo>
                    <a:pt x="2816097" y="1435099"/>
                  </a:lnTo>
                  <a:lnTo>
                    <a:pt x="2812453" y="1447799"/>
                  </a:lnTo>
                  <a:close/>
                </a:path>
                <a:path w="2959735" h="2184400">
                  <a:moveTo>
                    <a:pt x="222139" y="1460499"/>
                  </a:moveTo>
                  <a:lnTo>
                    <a:pt x="172729" y="1460499"/>
                  </a:lnTo>
                  <a:lnTo>
                    <a:pt x="171229" y="1447799"/>
                  </a:lnTo>
                  <a:lnTo>
                    <a:pt x="221048" y="1447799"/>
                  </a:lnTo>
                  <a:lnTo>
                    <a:pt x="222139" y="1460499"/>
                  </a:lnTo>
                  <a:close/>
                </a:path>
                <a:path w="2959735" h="2184400">
                  <a:moveTo>
                    <a:pt x="231718" y="1460499"/>
                  </a:moveTo>
                  <a:lnTo>
                    <a:pt x="231065" y="1460499"/>
                  </a:lnTo>
                  <a:lnTo>
                    <a:pt x="223881" y="1447799"/>
                  </a:lnTo>
                  <a:lnTo>
                    <a:pt x="230926" y="1447799"/>
                  </a:lnTo>
                  <a:lnTo>
                    <a:pt x="231746" y="1459660"/>
                  </a:lnTo>
                  <a:lnTo>
                    <a:pt x="231718" y="1460499"/>
                  </a:lnTo>
                  <a:close/>
                </a:path>
                <a:path w="2959735" h="2184400">
                  <a:moveTo>
                    <a:pt x="233181" y="1460499"/>
                  </a:moveTo>
                  <a:lnTo>
                    <a:pt x="231804" y="1460499"/>
                  </a:lnTo>
                  <a:lnTo>
                    <a:pt x="231746" y="1459660"/>
                  </a:lnTo>
                  <a:lnTo>
                    <a:pt x="232139" y="1447799"/>
                  </a:lnTo>
                  <a:lnTo>
                    <a:pt x="237390" y="1447799"/>
                  </a:lnTo>
                  <a:lnTo>
                    <a:pt x="233181" y="1460499"/>
                  </a:lnTo>
                  <a:close/>
                </a:path>
                <a:path w="2959735" h="2184400">
                  <a:moveTo>
                    <a:pt x="237980" y="1460499"/>
                  </a:moveTo>
                  <a:lnTo>
                    <a:pt x="234962" y="1460499"/>
                  </a:lnTo>
                  <a:lnTo>
                    <a:pt x="237390" y="1447799"/>
                  </a:lnTo>
                  <a:lnTo>
                    <a:pt x="237980" y="1460499"/>
                  </a:lnTo>
                  <a:close/>
                </a:path>
                <a:path w="2959735" h="2184400">
                  <a:moveTo>
                    <a:pt x="279231" y="1460499"/>
                  </a:moveTo>
                  <a:lnTo>
                    <a:pt x="239175" y="1460499"/>
                  </a:lnTo>
                  <a:lnTo>
                    <a:pt x="240392" y="1447799"/>
                  </a:lnTo>
                  <a:lnTo>
                    <a:pt x="274322" y="1447799"/>
                  </a:lnTo>
                  <a:lnTo>
                    <a:pt x="279231" y="1460499"/>
                  </a:lnTo>
                  <a:close/>
                </a:path>
                <a:path w="2959735" h="2184400">
                  <a:moveTo>
                    <a:pt x="2799719" y="1460499"/>
                  </a:moveTo>
                  <a:lnTo>
                    <a:pt x="2715719" y="1460499"/>
                  </a:lnTo>
                  <a:lnTo>
                    <a:pt x="2717000" y="1447799"/>
                  </a:lnTo>
                  <a:lnTo>
                    <a:pt x="2808258" y="1447799"/>
                  </a:lnTo>
                  <a:lnTo>
                    <a:pt x="2799719" y="1460499"/>
                  </a:lnTo>
                  <a:close/>
                </a:path>
                <a:path w="2959735" h="2184400">
                  <a:moveTo>
                    <a:pt x="179974" y="1473199"/>
                  </a:moveTo>
                  <a:lnTo>
                    <a:pt x="178933" y="1473199"/>
                  </a:lnTo>
                  <a:lnTo>
                    <a:pt x="176357" y="1460499"/>
                  </a:lnTo>
                  <a:lnTo>
                    <a:pt x="180846" y="1460499"/>
                  </a:lnTo>
                  <a:lnTo>
                    <a:pt x="179974" y="1473199"/>
                  </a:lnTo>
                  <a:close/>
                </a:path>
                <a:path w="2959735" h="2184400">
                  <a:moveTo>
                    <a:pt x="218905" y="1473199"/>
                  </a:moveTo>
                  <a:lnTo>
                    <a:pt x="182088" y="1473199"/>
                  </a:lnTo>
                  <a:lnTo>
                    <a:pt x="182168" y="1460499"/>
                  </a:lnTo>
                  <a:lnTo>
                    <a:pt x="221186" y="1460499"/>
                  </a:lnTo>
                  <a:lnTo>
                    <a:pt x="218905" y="1473199"/>
                  </a:lnTo>
                  <a:close/>
                </a:path>
                <a:path w="2959735" h="2184400">
                  <a:moveTo>
                    <a:pt x="232079" y="1473199"/>
                  </a:moveTo>
                  <a:lnTo>
                    <a:pt x="223094" y="1473199"/>
                  </a:lnTo>
                  <a:lnTo>
                    <a:pt x="222808" y="1460499"/>
                  </a:lnTo>
                  <a:lnTo>
                    <a:pt x="232204" y="1460499"/>
                  </a:lnTo>
                  <a:lnTo>
                    <a:pt x="232079" y="1473199"/>
                  </a:lnTo>
                  <a:close/>
                </a:path>
                <a:path w="2959735" h="2184400">
                  <a:moveTo>
                    <a:pt x="288704" y="1473199"/>
                  </a:moveTo>
                  <a:lnTo>
                    <a:pt x="242573" y="1473199"/>
                  </a:lnTo>
                  <a:lnTo>
                    <a:pt x="237806" y="1460499"/>
                  </a:lnTo>
                  <a:lnTo>
                    <a:pt x="284069" y="1460499"/>
                  </a:lnTo>
                  <a:lnTo>
                    <a:pt x="288704" y="1473199"/>
                  </a:lnTo>
                  <a:close/>
                </a:path>
                <a:path w="2959735" h="2184400">
                  <a:moveTo>
                    <a:pt x="2700299" y="1473199"/>
                  </a:moveTo>
                  <a:lnTo>
                    <a:pt x="2695112" y="1473199"/>
                  </a:lnTo>
                  <a:lnTo>
                    <a:pt x="2699469" y="1460499"/>
                  </a:lnTo>
                  <a:lnTo>
                    <a:pt x="2701733" y="1460499"/>
                  </a:lnTo>
                  <a:lnTo>
                    <a:pt x="2700299" y="1473199"/>
                  </a:lnTo>
                  <a:close/>
                </a:path>
                <a:path w="2959735" h="2184400">
                  <a:moveTo>
                    <a:pt x="2791828" y="1473199"/>
                  </a:moveTo>
                  <a:lnTo>
                    <a:pt x="2702201" y="1473199"/>
                  </a:lnTo>
                  <a:lnTo>
                    <a:pt x="2701733" y="1460499"/>
                  </a:lnTo>
                  <a:lnTo>
                    <a:pt x="2796211" y="1460499"/>
                  </a:lnTo>
                  <a:lnTo>
                    <a:pt x="2791828" y="1473199"/>
                  </a:lnTo>
                  <a:close/>
                </a:path>
                <a:path w="2959735" h="2184400">
                  <a:moveTo>
                    <a:pt x="231610" y="1498599"/>
                  </a:moveTo>
                  <a:lnTo>
                    <a:pt x="202357" y="1498599"/>
                  </a:lnTo>
                  <a:lnTo>
                    <a:pt x="199305" y="1485899"/>
                  </a:lnTo>
                  <a:lnTo>
                    <a:pt x="179955" y="1485899"/>
                  </a:lnTo>
                  <a:lnTo>
                    <a:pt x="178884" y="1473199"/>
                  </a:lnTo>
                  <a:lnTo>
                    <a:pt x="227133" y="1473199"/>
                  </a:lnTo>
                  <a:lnTo>
                    <a:pt x="233379" y="1485899"/>
                  </a:lnTo>
                  <a:lnTo>
                    <a:pt x="231610" y="1498599"/>
                  </a:lnTo>
                  <a:close/>
                </a:path>
                <a:path w="2959735" h="2184400">
                  <a:moveTo>
                    <a:pt x="298890" y="1485899"/>
                  </a:moveTo>
                  <a:lnTo>
                    <a:pt x="247133" y="1485899"/>
                  </a:lnTo>
                  <a:lnTo>
                    <a:pt x="241703" y="1473199"/>
                  </a:lnTo>
                  <a:lnTo>
                    <a:pt x="293745" y="1473199"/>
                  </a:lnTo>
                  <a:lnTo>
                    <a:pt x="298890" y="1485899"/>
                  </a:lnTo>
                  <a:close/>
                </a:path>
                <a:path w="2959735" h="2184400">
                  <a:moveTo>
                    <a:pt x="2695258" y="1485899"/>
                  </a:moveTo>
                  <a:lnTo>
                    <a:pt x="2687096" y="1485899"/>
                  </a:lnTo>
                  <a:lnTo>
                    <a:pt x="2690386" y="1473199"/>
                  </a:lnTo>
                  <a:lnTo>
                    <a:pt x="2693556" y="1473199"/>
                  </a:lnTo>
                  <a:lnTo>
                    <a:pt x="2695258" y="1485899"/>
                  </a:lnTo>
                  <a:close/>
                </a:path>
                <a:path w="2959735" h="2184400">
                  <a:moveTo>
                    <a:pt x="2782330" y="1485899"/>
                  </a:moveTo>
                  <a:lnTo>
                    <a:pt x="2697328" y="1485899"/>
                  </a:lnTo>
                  <a:lnTo>
                    <a:pt x="2697521" y="1473199"/>
                  </a:lnTo>
                  <a:lnTo>
                    <a:pt x="2784852" y="1473199"/>
                  </a:lnTo>
                  <a:lnTo>
                    <a:pt x="2782330" y="1485899"/>
                  </a:lnTo>
                  <a:close/>
                </a:path>
                <a:path w="2959735" h="2184400">
                  <a:moveTo>
                    <a:pt x="191657" y="1498599"/>
                  </a:moveTo>
                  <a:lnTo>
                    <a:pt x="184423" y="1498599"/>
                  </a:lnTo>
                  <a:lnTo>
                    <a:pt x="183734" y="1485899"/>
                  </a:lnTo>
                  <a:lnTo>
                    <a:pt x="193797" y="1485899"/>
                  </a:lnTo>
                  <a:lnTo>
                    <a:pt x="191657" y="1498599"/>
                  </a:lnTo>
                  <a:close/>
                </a:path>
                <a:path w="2959735" h="2184400">
                  <a:moveTo>
                    <a:pt x="238054" y="1498599"/>
                  </a:moveTo>
                  <a:lnTo>
                    <a:pt x="231610" y="1498599"/>
                  </a:lnTo>
                  <a:lnTo>
                    <a:pt x="240395" y="1485899"/>
                  </a:lnTo>
                  <a:lnTo>
                    <a:pt x="238054" y="1498599"/>
                  </a:lnTo>
                  <a:close/>
                </a:path>
                <a:path w="2959735" h="2184400">
                  <a:moveTo>
                    <a:pt x="276641" y="1498599"/>
                  </a:moveTo>
                  <a:lnTo>
                    <a:pt x="271975" y="1498599"/>
                  </a:lnTo>
                  <a:lnTo>
                    <a:pt x="269279" y="1485899"/>
                  </a:lnTo>
                  <a:lnTo>
                    <a:pt x="281699" y="1485899"/>
                  </a:lnTo>
                  <a:lnTo>
                    <a:pt x="276641" y="1498599"/>
                  </a:lnTo>
                  <a:close/>
                </a:path>
                <a:path w="2959735" h="2184400">
                  <a:moveTo>
                    <a:pt x="288837" y="1498599"/>
                  </a:moveTo>
                  <a:lnTo>
                    <a:pt x="287811" y="1498599"/>
                  </a:lnTo>
                  <a:lnTo>
                    <a:pt x="286428" y="1485899"/>
                  </a:lnTo>
                  <a:lnTo>
                    <a:pt x="291077" y="1485899"/>
                  </a:lnTo>
                  <a:lnTo>
                    <a:pt x="291286" y="1486567"/>
                  </a:lnTo>
                  <a:lnTo>
                    <a:pt x="288837" y="1498599"/>
                  </a:lnTo>
                  <a:close/>
                </a:path>
                <a:path w="2959735" h="2184400">
                  <a:moveTo>
                    <a:pt x="291286" y="1486567"/>
                  </a:moveTo>
                  <a:lnTo>
                    <a:pt x="291077" y="1485899"/>
                  </a:lnTo>
                  <a:lnTo>
                    <a:pt x="291422" y="1485899"/>
                  </a:lnTo>
                  <a:lnTo>
                    <a:pt x="291286" y="1486567"/>
                  </a:lnTo>
                  <a:close/>
                </a:path>
                <a:path w="2959735" h="2184400">
                  <a:moveTo>
                    <a:pt x="307490" y="1498599"/>
                  </a:moveTo>
                  <a:lnTo>
                    <a:pt x="295038" y="1498599"/>
                  </a:lnTo>
                  <a:lnTo>
                    <a:pt x="291286" y="1486567"/>
                  </a:lnTo>
                  <a:lnTo>
                    <a:pt x="291422" y="1485899"/>
                  </a:lnTo>
                  <a:lnTo>
                    <a:pt x="301423" y="1485899"/>
                  </a:lnTo>
                  <a:lnTo>
                    <a:pt x="307490" y="1498599"/>
                  </a:lnTo>
                  <a:close/>
                </a:path>
                <a:path w="2959735" h="2184400">
                  <a:moveTo>
                    <a:pt x="2678125" y="1498599"/>
                  </a:moveTo>
                  <a:lnTo>
                    <a:pt x="2674540" y="1498599"/>
                  </a:lnTo>
                  <a:lnTo>
                    <a:pt x="2673741" y="1485899"/>
                  </a:lnTo>
                  <a:lnTo>
                    <a:pt x="2679677" y="1485899"/>
                  </a:lnTo>
                  <a:lnTo>
                    <a:pt x="2678125" y="1498599"/>
                  </a:lnTo>
                  <a:close/>
                </a:path>
                <a:path w="2959735" h="2184400">
                  <a:moveTo>
                    <a:pt x="2718874" y="1498599"/>
                  </a:moveTo>
                  <a:lnTo>
                    <a:pt x="2678184" y="1498599"/>
                  </a:lnTo>
                  <a:lnTo>
                    <a:pt x="2685311" y="1485899"/>
                  </a:lnTo>
                  <a:lnTo>
                    <a:pt x="2719259" y="1485899"/>
                  </a:lnTo>
                  <a:lnTo>
                    <a:pt x="2718874" y="1498599"/>
                  </a:lnTo>
                  <a:close/>
                </a:path>
                <a:path w="2959735" h="2184400">
                  <a:moveTo>
                    <a:pt x="2771965" y="1498599"/>
                  </a:moveTo>
                  <a:lnTo>
                    <a:pt x="2725246" y="1498599"/>
                  </a:lnTo>
                  <a:lnTo>
                    <a:pt x="2727820" y="1485899"/>
                  </a:lnTo>
                  <a:lnTo>
                    <a:pt x="2780850" y="1485899"/>
                  </a:lnTo>
                  <a:lnTo>
                    <a:pt x="2771965" y="1498599"/>
                  </a:lnTo>
                  <a:close/>
                </a:path>
                <a:path w="2959735" h="2184400">
                  <a:moveTo>
                    <a:pt x="244307" y="1511299"/>
                  </a:moveTo>
                  <a:lnTo>
                    <a:pt x="194902" y="1511299"/>
                  </a:lnTo>
                  <a:lnTo>
                    <a:pt x="195892" y="1498599"/>
                  </a:lnTo>
                  <a:lnTo>
                    <a:pt x="242700" y="1498599"/>
                  </a:lnTo>
                  <a:lnTo>
                    <a:pt x="244307" y="1511299"/>
                  </a:lnTo>
                  <a:close/>
                </a:path>
                <a:path w="2959735" h="2184400">
                  <a:moveTo>
                    <a:pt x="254344" y="1511299"/>
                  </a:moveTo>
                  <a:lnTo>
                    <a:pt x="249294" y="1511299"/>
                  </a:lnTo>
                  <a:lnTo>
                    <a:pt x="252947" y="1498599"/>
                  </a:lnTo>
                  <a:lnTo>
                    <a:pt x="254344" y="1511299"/>
                  </a:lnTo>
                  <a:close/>
                </a:path>
                <a:path w="2959735" h="2184400">
                  <a:moveTo>
                    <a:pt x="320747" y="1511299"/>
                  </a:moveTo>
                  <a:lnTo>
                    <a:pt x="271288" y="1511299"/>
                  </a:lnTo>
                  <a:lnTo>
                    <a:pt x="267237" y="1498599"/>
                  </a:lnTo>
                  <a:lnTo>
                    <a:pt x="318012" y="1498599"/>
                  </a:lnTo>
                  <a:lnTo>
                    <a:pt x="320747" y="1511299"/>
                  </a:lnTo>
                  <a:close/>
                </a:path>
                <a:path w="2959735" h="2184400">
                  <a:moveTo>
                    <a:pt x="2674502" y="1511299"/>
                  </a:moveTo>
                  <a:lnTo>
                    <a:pt x="2660727" y="1511299"/>
                  </a:lnTo>
                  <a:lnTo>
                    <a:pt x="2669010" y="1498599"/>
                  </a:lnTo>
                  <a:lnTo>
                    <a:pt x="2672797" y="1498599"/>
                  </a:lnTo>
                  <a:lnTo>
                    <a:pt x="2674502" y="1511299"/>
                  </a:lnTo>
                  <a:close/>
                </a:path>
                <a:path w="2959735" h="2184400">
                  <a:moveTo>
                    <a:pt x="2762654" y="1511299"/>
                  </a:moveTo>
                  <a:lnTo>
                    <a:pt x="2678505" y="1511299"/>
                  </a:lnTo>
                  <a:lnTo>
                    <a:pt x="2679487" y="1498599"/>
                  </a:lnTo>
                  <a:lnTo>
                    <a:pt x="2768459" y="1498599"/>
                  </a:lnTo>
                  <a:lnTo>
                    <a:pt x="2762654" y="1511299"/>
                  </a:lnTo>
                  <a:close/>
                </a:path>
                <a:path w="2959735" h="2184400">
                  <a:moveTo>
                    <a:pt x="268914" y="1523999"/>
                  </a:moveTo>
                  <a:lnTo>
                    <a:pt x="209900" y="1523999"/>
                  </a:lnTo>
                  <a:lnTo>
                    <a:pt x="201262" y="1511299"/>
                  </a:lnTo>
                  <a:lnTo>
                    <a:pt x="263793" y="1511299"/>
                  </a:lnTo>
                  <a:lnTo>
                    <a:pt x="268914" y="1523999"/>
                  </a:lnTo>
                  <a:close/>
                </a:path>
                <a:path w="2959735" h="2184400">
                  <a:moveTo>
                    <a:pt x="290684" y="1523999"/>
                  </a:moveTo>
                  <a:lnTo>
                    <a:pt x="274663" y="1523999"/>
                  </a:lnTo>
                  <a:lnTo>
                    <a:pt x="278449" y="1511299"/>
                  </a:lnTo>
                  <a:lnTo>
                    <a:pt x="287436" y="1511299"/>
                  </a:lnTo>
                  <a:lnTo>
                    <a:pt x="290684" y="1523999"/>
                  </a:lnTo>
                  <a:close/>
                </a:path>
                <a:path w="2959735" h="2184400">
                  <a:moveTo>
                    <a:pt x="295146" y="1522063"/>
                  </a:moveTo>
                  <a:lnTo>
                    <a:pt x="287436" y="1511299"/>
                  </a:lnTo>
                  <a:lnTo>
                    <a:pt x="298233" y="1511299"/>
                  </a:lnTo>
                  <a:lnTo>
                    <a:pt x="295146" y="1522063"/>
                  </a:lnTo>
                  <a:close/>
                </a:path>
                <a:path w="2959735" h="2184400">
                  <a:moveTo>
                    <a:pt x="296533" y="1523999"/>
                  </a:moveTo>
                  <a:lnTo>
                    <a:pt x="295146" y="1522063"/>
                  </a:lnTo>
                  <a:lnTo>
                    <a:pt x="298233" y="1511299"/>
                  </a:lnTo>
                  <a:lnTo>
                    <a:pt x="296533" y="1523999"/>
                  </a:lnTo>
                  <a:close/>
                </a:path>
                <a:path w="2959735" h="2184400">
                  <a:moveTo>
                    <a:pt x="314324" y="1523999"/>
                  </a:moveTo>
                  <a:lnTo>
                    <a:pt x="296533" y="1523999"/>
                  </a:lnTo>
                  <a:lnTo>
                    <a:pt x="298234" y="1511299"/>
                  </a:lnTo>
                  <a:lnTo>
                    <a:pt x="311966" y="1511299"/>
                  </a:lnTo>
                  <a:lnTo>
                    <a:pt x="314324" y="1523999"/>
                  </a:lnTo>
                  <a:close/>
                </a:path>
                <a:path w="2959735" h="2184400">
                  <a:moveTo>
                    <a:pt x="316730" y="1523999"/>
                  </a:moveTo>
                  <a:lnTo>
                    <a:pt x="313751" y="1511299"/>
                  </a:lnTo>
                  <a:lnTo>
                    <a:pt x="318682" y="1511299"/>
                  </a:lnTo>
                  <a:lnTo>
                    <a:pt x="316730" y="1523999"/>
                  </a:lnTo>
                  <a:close/>
                </a:path>
                <a:path w="2959735" h="2184400">
                  <a:moveTo>
                    <a:pt x="332419" y="1523999"/>
                  </a:moveTo>
                  <a:lnTo>
                    <a:pt x="320927" y="1523999"/>
                  </a:lnTo>
                  <a:lnTo>
                    <a:pt x="320725" y="1511299"/>
                  </a:lnTo>
                  <a:lnTo>
                    <a:pt x="324915" y="1511299"/>
                  </a:lnTo>
                  <a:lnTo>
                    <a:pt x="332419" y="1523999"/>
                  </a:lnTo>
                  <a:close/>
                </a:path>
                <a:path w="2959735" h="2184400">
                  <a:moveTo>
                    <a:pt x="2663184" y="1523999"/>
                  </a:moveTo>
                  <a:lnTo>
                    <a:pt x="2653664" y="1523999"/>
                  </a:lnTo>
                  <a:lnTo>
                    <a:pt x="2656209" y="1511299"/>
                  </a:lnTo>
                  <a:lnTo>
                    <a:pt x="2663184" y="1523999"/>
                  </a:lnTo>
                  <a:close/>
                </a:path>
                <a:path w="2959735" h="2184400">
                  <a:moveTo>
                    <a:pt x="2748957" y="1523999"/>
                  </a:moveTo>
                  <a:lnTo>
                    <a:pt x="2663184" y="1523999"/>
                  </a:lnTo>
                  <a:lnTo>
                    <a:pt x="2664078" y="1511299"/>
                  </a:lnTo>
                  <a:lnTo>
                    <a:pt x="2753282" y="1511299"/>
                  </a:lnTo>
                  <a:lnTo>
                    <a:pt x="2748957" y="1523999"/>
                  </a:lnTo>
                  <a:close/>
                </a:path>
                <a:path w="2959735" h="2184400">
                  <a:moveTo>
                    <a:pt x="296533" y="1523999"/>
                  </a:moveTo>
                  <a:lnTo>
                    <a:pt x="294591" y="1523999"/>
                  </a:lnTo>
                  <a:lnTo>
                    <a:pt x="295146" y="1522063"/>
                  </a:lnTo>
                  <a:lnTo>
                    <a:pt x="296533" y="1523999"/>
                  </a:lnTo>
                  <a:close/>
                </a:path>
                <a:path w="2959735" h="2184400">
                  <a:moveTo>
                    <a:pt x="223282" y="1536699"/>
                  </a:moveTo>
                  <a:lnTo>
                    <a:pt x="224782" y="1523999"/>
                  </a:lnTo>
                  <a:lnTo>
                    <a:pt x="229223" y="1523999"/>
                  </a:lnTo>
                  <a:lnTo>
                    <a:pt x="223282" y="1536699"/>
                  </a:lnTo>
                  <a:close/>
                </a:path>
                <a:path w="2959735" h="2184400">
                  <a:moveTo>
                    <a:pt x="283288" y="1536699"/>
                  </a:moveTo>
                  <a:lnTo>
                    <a:pt x="226350" y="1536699"/>
                  </a:lnTo>
                  <a:lnTo>
                    <a:pt x="229223" y="1523999"/>
                  </a:lnTo>
                  <a:lnTo>
                    <a:pt x="274462" y="1523999"/>
                  </a:lnTo>
                  <a:lnTo>
                    <a:pt x="283288" y="1536699"/>
                  </a:lnTo>
                  <a:close/>
                </a:path>
                <a:path w="2959735" h="2184400">
                  <a:moveTo>
                    <a:pt x="285892" y="1535108"/>
                  </a:moveTo>
                  <a:lnTo>
                    <a:pt x="279536" y="1523999"/>
                  </a:lnTo>
                  <a:lnTo>
                    <a:pt x="287582" y="1523999"/>
                  </a:lnTo>
                  <a:lnTo>
                    <a:pt x="285892" y="1535108"/>
                  </a:lnTo>
                  <a:close/>
                </a:path>
                <a:path w="2959735" h="2184400">
                  <a:moveTo>
                    <a:pt x="318862" y="1536699"/>
                  </a:moveTo>
                  <a:lnTo>
                    <a:pt x="291140" y="1536699"/>
                  </a:lnTo>
                  <a:lnTo>
                    <a:pt x="291151" y="1523999"/>
                  </a:lnTo>
                  <a:lnTo>
                    <a:pt x="321172" y="1523999"/>
                  </a:lnTo>
                  <a:lnTo>
                    <a:pt x="318862" y="1536699"/>
                  </a:lnTo>
                  <a:close/>
                </a:path>
                <a:path w="2959735" h="2184400">
                  <a:moveTo>
                    <a:pt x="344864" y="1536699"/>
                  </a:moveTo>
                  <a:lnTo>
                    <a:pt x="323254" y="1536699"/>
                  </a:lnTo>
                  <a:lnTo>
                    <a:pt x="321172" y="1523999"/>
                  </a:lnTo>
                  <a:lnTo>
                    <a:pt x="339039" y="1523999"/>
                  </a:lnTo>
                  <a:lnTo>
                    <a:pt x="344864" y="1536699"/>
                  </a:lnTo>
                  <a:close/>
                </a:path>
                <a:path w="2959735" h="2184400">
                  <a:moveTo>
                    <a:pt x="2740070" y="1536699"/>
                  </a:moveTo>
                  <a:lnTo>
                    <a:pt x="2638017" y="1536699"/>
                  </a:lnTo>
                  <a:lnTo>
                    <a:pt x="2643847" y="1523999"/>
                  </a:lnTo>
                  <a:lnTo>
                    <a:pt x="2744440" y="1523999"/>
                  </a:lnTo>
                  <a:lnTo>
                    <a:pt x="2740070" y="1536699"/>
                  </a:lnTo>
                  <a:close/>
                </a:path>
                <a:path w="2959735" h="2184400">
                  <a:moveTo>
                    <a:pt x="286803" y="1536699"/>
                  </a:moveTo>
                  <a:lnTo>
                    <a:pt x="285650" y="1536699"/>
                  </a:lnTo>
                  <a:lnTo>
                    <a:pt x="285892" y="1535108"/>
                  </a:lnTo>
                  <a:lnTo>
                    <a:pt x="286803" y="1536699"/>
                  </a:lnTo>
                  <a:close/>
                </a:path>
                <a:path w="2959735" h="2184400">
                  <a:moveTo>
                    <a:pt x="319080" y="1574799"/>
                  </a:moveTo>
                  <a:lnTo>
                    <a:pt x="251960" y="1574799"/>
                  </a:lnTo>
                  <a:lnTo>
                    <a:pt x="243101" y="1562099"/>
                  </a:lnTo>
                  <a:lnTo>
                    <a:pt x="233928" y="1549399"/>
                  </a:lnTo>
                  <a:lnTo>
                    <a:pt x="227368" y="1536699"/>
                  </a:lnTo>
                  <a:lnTo>
                    <a:pt x="279231" y="1536699"/>
                  </a:lnTo>
                  <a:lnTo>
                    <a:pt x="278336" y="1549399"/>
                  </a:lnTo>
                  <a:lnTo>
                    <a:pt x="302180" y="1549399"/>
                  </a:lnTo>
                  <a:lnTo>
                    <a:pt x="308508" y="1562099"/>
                  </a:lnTo>
                  <a:lnTo>
                    <a:pt x="313300" y="1562099"/>
                  </a:lnTo>
                  <a:lnTo>
                    <a:pt x="319080" y="1574799"/>
                  </a:lnTo>
                  <a:close/>
                </a:path>
                <a:path w="2959735" h="2184400">
                  <a:moveTo>
                    <a:pt x="287945" y="1549399"/>
                  </a:moveTo>
                  <a:lnTo>
                    <a:pt x="281657" y="1549399"/>
                  </a:lnTo>
                  <a:lnTo>
                    <a:pt x="281576" y="1536699"/>
                  </a:lnTo>
                  <a:lnTo>
                    <a:pt x="283967" y="1536699"/>
                  </a:lnTo>
                  <a:lnTo>
                    <a:pt x="287945" y="1549399"/>
                  </a:lnTo>
                  <a:close/>
                </a:path>
                <a:path w="2959735" h="2184400">
                  <a:moveTo>
                    <a:pt x="296297" y="1549399"/>
                  </a:moveTo>
                  <a:lnTo>
                    <a:pt x="290544" y="1549399"/>
                  </a:lnTo>
                  <a:lnTo>
                    <a:pt x="293317" y="1536699"/>
                  </a:lnTo>
                  <a:lnTo>
                    <a:pt x="296297" y="1549399"/>
                  </a:lnTo>
                  <a:close/>
                </a:path>
                <a:path w="2959735" h="2184400">
                  <a:moveTo>
                    <a:pt x="303799" y="1549399"/>
                  </a:moveTo>
                  <a:lnTo>
                    <a:pt x="297038" y="1549399"/>
                  </a:lnTo>
                  <a:lnTo>
                    <a:pt x="296861" y="1536699"/>
                  </a:lnTo>
                  <a:lnTo>
                    <a:pt x="301014" y="1536699"/>
                  </a:lnTo>
                  <a:lnTo>
                    <a:pt x="303799" y="1549399"/>
                  </a:lnTo>
                  <a:close/>
                </a:path>
                <a:path w="2959735" h="2184400">
                  <a:moveTo>
                    <a:pt x="310565" y="1549399"/>
                  </a:moveTo>
                  <a:lnTo>
                    <a:pt x="308813" y="1536699"/>
                  </a:lnTo>
                  <a:lnTo>
                    <a:pt x="313880" y="1536699"/>
                  </a:lnTo>
                  <a:lnTo>
                    <a:pt x="310565" y="1549399"/>
                  </a:lnTo>
                  <a:close/>
                </a:path>
                <a:path w="2959735" h="2184400">
                  <a:moveTo>
                    <a:pt x="321169" y="1549399"/>
                  </a:moveTo>
                  <a:lnTo>
                    <a:pt x="313096" y="1549399"/>
                  </a:lnTo>
                  <a:lnTo>
                    <a:pt x="314937" y="1536699"/>
                  </a:lnTo>
                  <a:lnTo>
                    <a:pt x="318000" y="1536699"/>
                  </a:lnTo>
                  <a:lnTo>
                    <a:pt x="321169" y="1549399"/>
                  </a:lnTo>
                  <a:close/>
                </a:path>
                <a:path w="2959735" h="2184400">
                  <a:moveTo>
                    <a:pt x="321169" y="1549399"/>
                  </a:moveTo>
                  <a:lnTo>
                    <a:pt x="318000" y="1536699"/>
                  </a:lnTo>
                  <a:lnTo>
                    <a:pt x="318641" y="1536699"/>
                  </a:lnTo>
                  <a:lnTo>
                    <a:pt x="321169" y="1549399"/>
                  </a:lnTo>
                  <a:close/>
                </a:path>
                <a:path w="2959735" h="2184400">
                  <a:moveTo>
                    <a:pt x="353672" y="1549399"/>
                  </a:moveTo>
                  <a:lnTo>
                    <a:pt x="321169" y="1549399"/>
                  </a:lnTo>
                  <a:lnTo>
                    <a:pt x="318641" y="1536699"/>
                  </a:lnTo>
                  <a:lnTo>
                    <a:pt x="349984" y="1536699"/>
                  </a:lnTo>
                  <a:lnTo>
                    <a:pt x="353672" y="1549399"/>
                  </a:lnTo>
                  <a:close/>
                </a:path>
                <a:path w="2959735" h="2184400">
                  <a:moveTo>
                    <a:pt x="2729462" y="1549399"/>
                  </a:moveTo>
                  <a:lnTo>
                    <a:pt x="2632950" y="1549399"/>
                  </a:lnTo>
                  <a:lnTo>
                    <a:pt x="2632645" y="1536699"/>
                  </a:lnTo>
                  <a:lnTo>
                    <a:pt x="2735407" y="1536699"/>
                  </a:lnTo>
                  <a:lnTo>
                    <a:pt x="2729462" y="1549399"/>
                  </a:lnTo>
                  <a:close/>
                </a:path>
                <a:path w="2959735" h="2184400">
                  <a:moveTo>
                    <a:pt x="315469" y="1562099"/>
                  </a:moveTo>
                  <a:lnTo>
                    <a:pt x="310845" y="1549399"/>
                  </a:lnTo>
                  <a:lnTo>
                    <a:pt x="320010" y="1549399"/>
                  </a:lnTo>
                  <a:lnTo>
                    <a:pt x="315469" y="1562099"/>
                  </a:lnTo>
                  <a:close/>
                </a:path>
                <a:path w="2959735" h="2184400">
                  <a:moveTo>
                    <a:pt x="327667" y="1562099"/>
                  </a:moveTo>
                  <a:lnTo>
                    <a:pt x="324173" y="1549399"/>
                  </a:lnTo>
                  <a:lnTo>
                    <a:pt x="330204" y="1549399"/>
                  </a:lnTo>
                  <a:lnTo>
                    <a:pt x="327667" y="1562099"/>
                  </a:lnTo>
                  <a:close/>
                </a:path>
                <a:path w="2959735" h="2184400">
                  <a:moveTo>
                    <a:pt x="352052" y="1562099"/>
                  </a:moveTo>
                  <a:lnTo>
                    <a:pt x="337799" y="1562099"/>
                  </a:lnTo>
                  <a:lnTo>
                    <a:pt x="335165" y="1549399"/>
                  </a:lnTo>
                  <a:lnTo>
                    <a:pt x="350405" y="1549399"/>
                  </a:lnTo>
                  <a:lnTo>
                    <a:pt x="352052" y="1562099"/>
                  </a:lnTo>
                  <a:close/>
                </a:path>
                <a:path w="2959735" h="2184400">
                  <a:moveTo>
                    <a:pt x="362830" y="1562099"/>
                  </a:moveTo>
                  <a:lnTo>
                    <a:pt x="354909" y="1562099"/>
                  </a:lnTo>
                  <a:lnTo>
                    <a:pt x="350477" y="1549399"/>
                  </a:lnTo>
                  <a:lnTo>
                    <a:pt x="361591" y="1549399"/>
                  </a:lnTo>
                  <a:lnTo>
                    <a:pt x="362830" y="1562099"/>
                  </a:lnTo>
                  <a:close/>
                </a:path>
                <a:path w="2959735" h="2184400">
                  <a:moveTo>
                    <a:pt x="2604628" y="1574799"/>
                  </a:moveTo>
                  <a:lnTo>
                    <a:pt x="2604073" y="1574799"/>
                  </a:lnTo>
                  <a:lnTo>
                    <a:pt x="2603795" y="1562099"/>
                  </a:lnTo>
                  <a:lnTo>
                    <a:pt x="2611715" y="1549399"/>
                  </a:lnTo>
                  <a:lnTo>
                    <a:pt x="2620994" y="1562099"/>
                  </a:lnTo>
                  <a:lnTo>
                    <a:pt x="2608070" y="1562099"/>
                  </a:lnTo>
                  <a:lnTo>
                    <a:pt x="2604628" y="1574799"/>
                  </a:lnTo>
                  <a:close/>
                </a:path>
                <a:path w="2959735" h="2184400">
                  <a:moveTo>
                    <a:pt x="2717302" y="1562099"/>
                  </a:moveTo>
                  <a:lnTo>
                    <a:pt x="2620994" y="1562099"/>
                  </a:lnTo>
                  <a:lnTo>
                    <a:pt x="2615971" y="1549399"/>
                  </a:lnTo>
                  <a:lnTo>
                    <a:pt x="2723518" y="1549399"/>
                  </a:lnTo>
                  <a:lnTo>
                    <a:pt x="2717302" y="1562099"/>
                  </a:lnTo>
                  <a:close/>
                </a:path>
                <a:path w="2959735" h="2184400">
                  <a:moveTo>
                    <a:pt x="328019" y="1574799"/>
                  </a:moveTo>
                  <a:lnTo>
                    <a:pt x="319080" y="1574799"/>
                  </a:lnTo>
                  <a:lnTo>
                    <a:pt x="320777" y="1562099"/>
                  </a:lnTo>
                  <a:lnTo>
                    <a:pt x="324857" y="1562099"/>
                  </a:lnTo>
                  <a:lnTo>
                    <a:pt x="328019" y="1574799"/>
                  </a:lnTo>
                  <a:close/>
                </a:path>
                <a:path w="2959735" h="2184400">
                  <a:moveTo>
                    <a:pt x="355985" y="1574799"/>
                  </a:moveTo>
                  <a:lnTo>
                    <a:pt x="332630" y="1574799"/>
                  </a:lnTo>
                  <a:lnTo>
                    <a:pt x="330861" y="1562099"/>
                  </a:lnTo>
                  <a:lnTo>
                    <a:pt x="354358" y="1562099"/>
                  </a:lnTo>
                  <a:lnTo>
                    <a:pt x="355985" y="1574799"/>
                  </a:lnTo>
                  <a:close/>
                </a:path>
                <a:path w="2959735" h="2184400">
                  <a:moveTo>
                    <a:pt x="378703" y="1574799"/>
                  </a:moveTo>
                  <a:lnTo>
                    <a:pt x="363604" y="1574799"/>
                  </a:lnTo>
                  <a:lnTo>
                    <a:pt x="359172" y="1562099"/>
                  </a:lnTo>
                  <a:lnTo>
                    <a:pt x="373717" y="1562099"/>
                  </a:lnTo>
                  <a:lnTo>
                    <a:pt x="378703" y="1574799"/>
                  </a:lnTo>
                  <a:close/>
                </a:path>
                <a:path w="2959735" h="2184400">
                  <a:moveTo>
                    <a:pt x="2703330" y="1574799"/>
                  </a:moveTo>
                  <a:lnTo>
                    <a:pt x="2610021" y="1574799"/>
                  </a:lnTo>
                  <a:lnTo>
                    <a:pt x="2608070" y="1562099"/>
                  </a:lnTo>
                  <a:lnTo>
                    <a:pt x="2703922" y="1562099"/>
                  </a:lnTo>
                  <a:lnTo>
                    <a:pt x="2703330" y="1574799"/>
                  </a:lnTo>
                  <a:close/>
                </a:path>
                <a:path w="2959735" h="2184400">
                  <a:moveTo>
                    <a:pt x="347050" y="1587499"/>
                  </a:moveTo>
                  <a:lnTo>
                    <a:pt x="268725" y="1587499"/>
                  </a:lnTo>
                  <a:lnTo>
                    <a:pt x="265607" y="1574799"/>
                  </a:lnTo>
                  <a:lnTo>
                    <a:pt x="346419" y="1574799"/>
                  </a:lnTo>
                  <a:lnTo>
                    <a:pt x="347050" y="1587499"/>
                  </a:lnTo>
                  <a:close/>
                </a:path>
                <a:path w="2959735" h="2184400">
                  <a:moveTo>
                    <a:pt x="367283" y="1587499"/>
                  </a:moveTo>
                  <a:lnTo>
                    <a:pt x="354943" y="1587499"/>
                  </a:lnTo>
                  <a:lnTo>
                    <a:pt x="355362" y="1574799"/>
                  </a:lnTo>
                  <a:lnTo>
                    <a:pt x="364602" y="1574799"/>
                  </a:lnTo>
                  <a:lnTo>
                    <a:pt x="367283" y="1587499"/>
                  </a:lnTo>
                  <a:close/>
                </a:path>
                <a:path w="2959735" h="2184400">
                  <a:moveTo>
                    <a:pt x="385153" y="1587499"/>
                  </a:moveTo>
                  <a:lnTo>
                    <a:pt x="367283" y="1587499"/>
                  </a:lnTo>
                  <a:lnTo>
                    <a:pt x="372454" y="1574799"/>
                  </a:lnTo>
                  <a:lnTo>
                    <a:pt x="387974" y="1574799"/>
                  </a:lnTo>
                  <a:lnTo>
                    <a:pt x="385153" y="1587499"/>
                  </a:lnTo>
                  <a:close/>
                </a:path>
                <a:path w="2959735" h="2184400">
                  <a:moveTo>
                    <a:pt x="2594020" y="1587499"/>
                  </a:moveTo>
                  <a:lnTo>
                    <a:pt x="2577349" y="1587499"/>
                  </a:lnTo>
                  <a:lnTo>
                    <a:pt x="2575802" y="1574799"/>
                  </a:lnTo>
                  <a:lnTo>
                    <a:pt x="2587956" y="1574799"/>
                  </a:lnTo>
                  <a:lnTo>
                    <a:pt x="2594020" y="1587499"/>
                  </a:lnTo>
                  <a:close/>
                </a:path>
                <a:path w="2959735" h="2184400">
                  <a:moveTo>
                    <a:pt x="2684703" y="1587499"/>
                  </a:moveTo>
                  <a:lnTo>
                    <a:pt x="2594020" y="1587499"/>
                  </a:lnTo>
                  <a:lnTo>
                    <a:pt x="2599914" y="1574799"/>
                  </a:lnTo>
                  <a:lnTo>
                    <a:pt x="2688108" y="1574799"/>
                  </a:lnTo>
                  <a:lnTo>
                    <a:pt x="2684703" y="1587499"/>
                  </a:lnTo>
                  <a:close/>
                </a:path>
                <a:path w="2959735" h="2184400">
                  <a:moveTo>
                    <a:pt x="356562" y="1600199"/>
                  </a:moveTo>
                  <a:lnTo>
                    <a:pt x="286330" y="1600199"/>
                  </a:lnTo>
                  <a:lnTo>
                    <a:pt x="279002" y="1587499"/>
                  </a:lnTo>
                  <a:lnTo>
                    <a:pt x="359344" y="1587499"/>
                  </a:lnTo>
                  <a:lnTo>
                    <a:pt x="356562" y="1600199"/>
                  </a:lnTo>
                  <a:close/>
                </a:path>
                <a:path w="2959735" h="2184400">
                  <a:moveTo>
                    <a:pt x="373716" y="1600199"/>
                  </a:moveTo>
                  <a:lnTo>
                    <a:pt x="360796" y="1600199"/>
                  </a:lnTo>
                  <a:lnTo>
                    <a:pt x="359344" y="1587499"/>
                  </a:lnTo>
                  <a:lnTo>
                    <a:pt x="373775" y="1587499"/>
                  </a:lnTo>
                  <a:lnTo>
                    <a:pt x="373716" y="1600199"/>
                  </a:lnTo>
                  <a:close/>
                </a:path>
                <a:path w="2959735" h="2184400">
                  <a:moveTo>
                    <a:pt x="376330" y="1598568"/>
                  </a:moveTo>
                  <a:lnTo>
                    <a:pt x="373775" y="1587499"/>
                  </a:lnTo>
                  <a:lnTo>
                    <a:pt x="376055" y="1587499"/>
                  </a:lnTo>
                  <a:lnTo>
                    <a:pt x="376330" y="1598568"/>
                  </a:lnTo>
                  <a:close/>
                </a:path>
                <a:path w="2959735" h="2184400">
                  <a:moveTo>
                    <a:pt x="393665" y="1600199"/>
                  </a:moveTo>
                  <a:lnTo>
                    <a:pt x="378979" y="1600199"/>
                  </a:lnTo>
                  <a:lnTo>
                    <a:pt x="379216" y="1587499"/>
                  </a:lnTo>
                  <a:lnTo>
                    <a:pt x="393693" y="1587499"/>
                  </a:lnTo>
                  <a:lnTo>
                    <a:pt x="393665" y="1600199"/>
                  </a:lnTo>
                  <a:close/>
                </a:path>
                <a:path w="2959735" h="2184400">
                  <a:moveTo>
                    <a:pt x="2667622" y="1600199"/>
                  </a:moveTo>
                  <a:lnTo>
                    <a:pt x="2569289" y="1600199"/>
                  </a:lnTo>
                  <a:lnTo>
                    <a:pt x="2569020" y="1587499"/>
                  </a:lnTo>
                  <a:lnTo>
                    <a:pt x="2670335" y="1587499"/>
                  </a:lnTo>
                  <a:lnTo>
                    <a:pt x="2667622" y="1600199"/>
                  </a:lnTo>
                  <a:close/>
                </a:path>
                <a:path w="2959735" h="2184400">
                  <a:moveTo>
                    <a:pt x="376707" y="1600199"/>
                  </a:moveTo>
                  <a:lnTo>
                    <a:pt x="376371" y="1600199"/>
                  </a:lnTo>
                  <a:lnTo>
                    <a:pt x="376330" y="1598568"/>
                  </a:lnTo>
                  <a:lnTo>
                    <a:pt x="376707" y="1600199"/>
                  </a:lnTo>
                  <a:close/>
                </a:path>
                <a:path w="2959735" h="2184400">
                  <a:moveTo>
                    <a:pt x="291422" y="1612899"/>
                  </a:moveTo>
                  <a:lnTo>
                    <a:pt x="287890" y="1600199"/>
                  </a:lnTo>
                  <a:lnTo>
                    <a:pt x="292051" y="1600199"/>
                  </a:lnTo>
                  <a:lnTo>
                    <a:pt x="291422" y="1612899"/>
                  </a:lnTo>
                  <a:close/>
                </a:path>
                <a:path w="2959735" h="2184400">
                  <a:moveTo>
                    <a:pt x="317630" y="1612899"/>
                  </a:moveTo>
                  <a:lnTo>
                    <a:pt x="302553" y="1612899"/>
                  </a:lnTo>
                  <a:lnTo>
                    <a:pt x="297499" y="1600199"/>
                  </a:lnTo>
                  <a:lnTo>
                    <a:pt x="312994" y="1600199"/>
                  </a:lnTo>
                  <a:lnTo>
                    <a:pt x="317630" y="1612899"/>
                  </a:lnTo>
                  <a:close/>
                </a:path>
                <a:path w="2959735" h="2184400">
                  <a:moveTo>
                    <a:pt x="405435" y="1612899"/>
                  </a:moveTo>
                  <a:lnTo>
                    <a:pt x="317702" y="1612899"/>
                  </a:lnTo>
                  <a:lnTo>
                    <a:pt x="313461" y="1600199"/>
                  </a:lnTo>
                  <a:lnTo>
                    <a:pt x="403485" y="1600199"/>
                  </a:lnTo>
                  <a:lnTo>
                    <a:pt x="405435" y="1612899"/>
                  </a:lnTo>
                  <a:close/>
                </a:path>
                <a:path w="2959735" h="2184400">
                  <a:moveTo>
                    <a:pt x="2658539" y="1612899"/>
                  </a:moveTo>
                  <a:lnTo>
                    <a:pt x="2558278" y="1612899"/>
                  </a:lnTo>
                  <a:lnTo>
                    <a:pt x="2555897" y="1600199"/>
                  </a:lnTo>
                  <a:lnTo>
                    <a:pt x="2661872" y="1600199"/>
                  </a:lnTo>
                  <a:lnTo>
                    <a:pt x="2658539" y="1612899"/>
                  </a:lnTo>
                  <a:close/>
                </a:path>
                <a:path w="2959735" h="2184400">
                  <a:moveTo>
                    <a:pt x="298579" y="1625599"/>
                  </a:moveTo>
                  <a:lnTo>
                    <a:pt x="296155" y="1612899"/>
                  </a:lnTo>
                  <a:lnTo>
                    <a:pt x="299206" y="1612899"/>
                  </a:lnTo>
                  <a:lnTo>
                    <a:pt x="301166" y="1616788"/>
                  </a:lnTo>
                  <a:lnTo>
                    <a:pt x="298579" y="1625599"/>
                  </a:lnTo>
                  <a:close/>
                </a:path>
                <a:path w="2959735" h="2184400">
                  <a:moveTo>
                    <a:pt x="301166" y="1616788"/>
                  </a:moveTo>
                  <a:lnTo>
                    <a:pt x="299206" y="1612899"/>
                  </a:lnTo>
                  <a:lnTo>
                    <a:pt x="302307" y="1612899"/>
                  </a:lnTo>
                  <a:lnTo>
                    <a:pt x="301166" y="1616788"/>
                  </a:lnTo>
                  <a:close/>
                </a:path>
                <a:path w="2959735" h="2184400">
                  <a:moveTo>
                    <a:pt x="314351" y="1625599"/>
                  </a:moveTo>
                  <a:lnTo>
                    <a:pt x="305606" y="1625599"/>
                  </a:lnTo>
                  <a:lnTo>
                    <a:pt x="301166" y="1616788"/>
                  </a:lnTo>
                  <a:lnTo>
                    <a:pt x="302307" y="1612899"/>
                  </a:lnTo>
                  <a:lnTo>
                    <a:pt x="310410" y="1612899"/>
                  </a:lnTo>
                  <a:lnTo>
                    <a:pt x="314351" y="1625599"/>
                  </a:lnTo>
                  <a:close/>
                </a:path>
                <a:path w="2959735" h="2184400">
                  <a:moveTo>
                    <a:pt x="369527" y="1625599"/>
                  </a:moveTo>
                  <a:lnTo>
                    <a:pt x="326011" y="1625599"/>
                  </a:lnTo>
                  <a:lnTo>
                    <a:pt x="321909" y="1612899"/>
                  </a:lnTo>
                  <a:lnTo>
                    <a:pt x="368038" y="1612899"/>
                  </a:lnTo>
                  <a:lnTo>
                    <a:pt x="369809" y="1618699"/>
                  </a:lnTo>
                  <a:lnTo>
                    <a:pt x="369527" y="1625599"/>
                  </a:lnTo>
                  <a:close/>
                </a:path>
                <a:path w="2959735" h="2184400">
                  <a:moveTo>
                    <a:pt x="369809" y="1618699"/>
                  </a:moveTo>
                  <a:lnTo>
                    <a:pt x="368038" y="1612899"/>
                  </a:lnTo>
                  <a:lnTo>
                    <a:pt x="370045" y="1612899"/>
                  </a:lnTo>
                  <a:lnTo>
                    <a:pt x="369809" y="1618699"/>
                  </a:lnTo>
                  <a:close/>
                </a:path>
                <a:path w="2959735" h="2184400">
                  <a:moveTo>
                    <a:pt x="381208" y="1625599"/>
                  </a:moveTo>
                  <a:lnTo>
                    <a:pt x="371915" y="1625599"/>
                  </a:lnTo>
                  <a:lnTo>
                    <a:pt x="369809" y="1618699"/>
                  </a:lnTo>
                  <a:lnTo>
                    <a:pt x="370045" y="1612899"/>
                  </a:lnTo>
                  <a:lnTo>
                    <a:pt x="379288" y="1612899"/>
                  </a:lnTo>
                  <a:lnTo>
                    <a:pt x="381208" y="1625599"/>
                  </a:lnTo>
                  <a:close/>
                </a:path>
                <a:path w="2959735" h="2184400">
                  <a:moveTo>
                    <a:pt x="406547" y="1625599"/>
                  </a:moveTo>
                  <a:lnTo>
                    <a:pt x="389840" y="1625599"/>
                  </a:lnTo>
                  <a:lnTo>
                    <a:pt x="383907" y="1612899"/>
                  </a:lnTo>
                  <a:lnTo>
                    <a:pt x="405537" y="1612899"/>
                  </a:lnTo>
                  <a:lnTo>
                    <a:pt x="406547" y="1625599"/>
                  </a:lnTo>
                  <a:close/>
                </a:path>
                <a:path w="2959735" h="2184400">
                  <a:moveTo>
                    <a:pt x="417045" y="1625599"/>
                  </a:moveTo>
                  <a:lnTo>
                    <a:pt x="407281" y="1625599"/>
                  </a:lnTo>
                  <a:lnTo>
                    <a:pt x="417218" y="1612899"/>
                  </a:lnTo>
                  <a:lnTo>
                    <a:pt x="417045" y="1625599"/>
                  </a:lnTo>
                  <a:close/>
                </a:path>
                <a:path w="2959735" h="2184400">
                  <a:moveTo>
                    <a:pt x="418857" y="1625599"/>
                  </a:moveTo>
                  <a:lnTo>
                    <a:pt x="422128" y="1612899"/>
                  </a:lnTo>
                  <a:lnTo>
                    <a:pt x="424040" y="1612899"/>
                  </a:lnTo>
                  <a:lnTo>
                    <a:pt x="418857" y="1625599"/>
                  </a:lnTo>
                  <a:close/>
                </a:path>
                <a:path w="2959735" h="2184400">
                  <a:moveTo>
                    <a:pt x="436971" y="1625599"/>
                  </a:moveTo>
                  <a:lnTo>
                    <a:pt x="431618" y="1625599"/>
                  </a:lnTo>
                  <a:lnTo>
                    <a:pt x="433524" y="1612899"/>
                  </a:lnTo>
                  <a:lnTo>
                    <a:pt x="437475" y="1612899"/>
                  </a:lnTo>
                  <a:lnTo>
                    <a:pt x="436971" y="1625599"/>
                  </a:lnTo>
                  <a:close/>
                </a:path>
                <a:path w="2959735" h="2184400">
                  <a:moveTo>
                    <a:pt x="444451" y="1625599"/>
                  </a:moveTo>
                  <a:lnTo>
                    <a:pt x="438814" y="1625599"/>
                  </a:lnTo>
                  <a:lnTo>
                    <a:pt x="441423" y="1612899"/>
                  </a:lnTo>
                  <a:lnTo>
                    <a:pt x="443217" y="1612899"/>
                  </a:lnTo>
                  <a:lnTo>
                    <a:pt x="444451" y="1625599"/>
                  </a:lnTo>
                  <a:close/>
                </a:path>
                <a:path w="2959735" h="2184400">
                  <a:moveTo>
                    <a:pt x="2556193" y="1625599"/>
                  </a:moveTo>
                  <a:lnTo>
                    <a:pt x="2536312" y="1625599"/>
                  </a:lnTo>
                  <a:lnTo>
                    <a:pt x="2537850" y="1612899"/>
                  </a:lnTo>
                  <a:lnTo>
                    <a:pt x="2555955" y="1612899"/>
                  </a:lnTo>
                  <a:lnTo>
                    <a:pt x="2556193" y="1625599"/>
                  </a:lnTo>
                  <a:close/>
                </a:path>
                <a:path w="2959735" h="2184400">
                  <a:moveTo>
                    <a:pt x="2639828" y="1625599"/>
                  </a:moveTo>
                  <a:lnTo>
                    <a:pt x="2559731" y="1625599"/>
                  </a:lnTo>
                  <a:lnTo>
                    <a:pt x="2557791" y="1612899"/>
                  </a:lnTo>
                  <a:lnTo>
                    <a:pt x="2643293" y="1612899"/>
                  </a:lnTo>
                  <a:lnTo>
                    <a:pt x="2639828" y="1625599"/>
                  </a:lnTo>
                  <a:close/>
                </a:path>
                <a:path w="2959735" h="2184400">
                  <a:moveTo>
                    <a:pt x="2644142" y="1625599"/>
                  </a:moveTo>
                  <a:lnTo>
                    <a:pt x="2643293" y="1612899"/>
                  </a:lnTo>
                  <a:lnTo>
                    <a:pt x="2648086" y="1612899"/>
                  </a:lnTo>
                  <a:lnTo>
                    <a:pt x="2644142" y="1625599"/>
                  </a:lnTo>
                  <a:close/>
                </a:path>
                <a:path w="2959735" h="2184400">
                  <a:moveTo>
                    <a:pt x="383212" y="1638299"/>
                  </a:moveTo>
                  <a:lnTo>
                    <a:pt x="325627" y="1638299"/>
                  </a:lnTo>
                  <a:lnTo>
                    <a:pt x="328866" y="1625599"/>
                  </a:lnTo>
                  <a:lnTo>
                    <a:pt x="380042" y="1625599"/>
                  </a:lnTo>
                  <a:lnTo>
                    <a:pt x="383212" y="1638299"/>
                  </a:lnTo>
                  <a:close/>
                </a:path>
                <a:path w="2959735" h="2184400">
                  <a:moveTo>
                    <a:pt x="407246" y="1638299"/>
                  </a:moveTo>
                  <a:lnTo>
                    <a:pt x="402254" y="1638299"/>
                  </a:lnTo>
                  <a:lnTo>
                    <a:pt x="397010" y="1625599"/>
                  </a:lnTo>
                  <a:lnTo>
                    <a:pt x="417680" y="1625599"/>
                  </a:lnTo>
                  <a:lnTo>
                    <a:pt x="407246" y="1638299"/>
                  </a:lnTo>
                  <a:close/>
                </a:path>
                <a:path w="2959735" h="2184400">
                  <a:moveTo>
                    <a:pt x="486498" y="1676399"/>
                  </a:moveTo>
                  <a:lnTo>
                    <a:pt x="382626" y="1676399"/>
                  </a:lnTo>
                  <a:lnTo>
                    <a:pt x="424425" y="1625599"/>
                  </a:lnTo>
                  <a:lnTo>
                    <a:pt x="454091" y="1625599"/>
                  </a:lnTo>
                  <a:lnTo>
                    <a:pt x="453895" y="1638299"/>
                  </a:lnTo>
                  <a:lnTo>
                    <a:pt x="459661" y="1638299"/>
                  </a:lnTo>
                  <a:lnTo>
                    <a:pt x="458722" y="1650999"/>
                  </a:lnTo>
                  <a:lnTo>
                    <a:pt x="474363" y="1650999"/>
                  </a:lnTo>
                  <a:lnTo>
                    <a:pt x="473098" y="1662121"/>
                  </a:lnTo>
                  <a:lnTo>
                    <a:pt x="472196" y="1663699"/>
                  </a:lnTo>
                  <a:lnTo>
                    <a:pt x="490444" y="1663699"/>
                  </a:lnTo>
                  <a:lnTo>
                    <a:pt x="486498" y="1676399"/>
                  </a:lnTo>
                  <a:close/>
                </a:path>
                <a:path w="2959735" h="2184400">
                  <a:moveTo>
                    <a:pt x="2628250" y="1638299"/>
                  </a:moveTo>
                  <a:lnTo>
                    <a:pt x="2507923" y="1638299"/>
                  </a:lnTo>
                  <a:lnTo>
                    <a:pt x="2507387" y="1625599"/>
                  </a:lnTo>
                  <a:lnTo>
                    <a:pt x="2634722" y="1625599"/>
                  </a:lnTo>
                  <a:lnTo>
                    <a:pt x="2628250" y="1638299"/>
                  </a:lnTo>
                  <a:close/>
                </a:path>
                <a:path w="2959735" h="2184400">
                  <a:moveTo>
                    <a:pt x="395396" y="1650999"/>
                  </a:moveTo>
                  <a:lnTo>
                    <a:pt x="335275" y="1650999"/>
                  </a:lnTo>
                  <a:lnTo>
                    <a:pt x="335379" y="1638299"/>
                  </a:lnTo>
                  <a:lnTo>
                    <a:pt x="394853" y="1638299"/>
                  </a:lnTo>
                  <a:lnTo>
                    <a:pt x="395396" y="1650999"/>
                  </a:lnTo>
                  <a:close/>
                </a:path>
                <a:path w="2959735" h="2184400">
                  <a:moveTo>
                    <a:pt x="389436" y="1663699"/>
                  </a:moveTo>
                  <a:lnTo>
                    <a:pt x="370045" y="1663699"/>
                  </a:lnTo>
                  <a:lnTo>
                    <a:pt x="367360" y="1650999"/>
                  </a:lnTo>
                  <a:lnTo>
                    <a:pt x="397738" y="1650999"/>
                  </a:lnTo>
                  <a:lnTo>
                    <a:pt x="403626" y="1638299"/>
                  </a:lnTo>
                  <a:lnTo>
                    <a:pt x="402518" y="1650999"/>
                  </a:lnTo>
                  <a:lnTo>
                    <a:pt x="389436" y="1663699"/>
                  </a:lnTo>
                  <a:close/>
                </a:path>
                <a:path w="2959735" h="2184400">
                  <a:moveTo>
                    <a:pt x="2497832" y="1650999"/>
                  </a:moveTo>
                  <a:lnTo>
                    <a:pt x="2488227" y="1650999"/>
                  </a:lnTo>
                  <a:lnTo>
                    <a:pt x="2491247" y="1638299"/>
                  </a:lnTo>
                  <a:lnTo>
                    <a:pt x="2497832" y="1650999"/>
                  </a:lnTo>
                  <a:close/>
                </a:path>
                <a:path w="2959735" h="2184400">
                  <a:moveTo>
                    <a:pt x="2612079" y="1650999"/>
                  </a:moveTo>
                  <a:lnTo>
                    <a:pt x="2507944" y="1650999"/>
                  </a:lnTo>
                  <a:lnTo>
                    <a:pt x="2509731" y="1638299"/>
                  </a:lnTo>
                  <a:lnTo>
                    <a:pt x="2620629" y="1638299"/>
                  </a:lnTo>
                  <a:lnTo>
                    <a:pt x="2612079" y="1650999"/>
                  </a:lnTo>
                  <a:close/>
                </a:path>
                <a:path w="2959735" h="2184400">
                  <a:moveTo>
                    <a:pt x="348855" y="1663699"/>
                  </a:moveTo>
                  <a:lnTo>
                    <a:pt x="347174" y="1650999"/>
                  </a:lnTo>
                  <a:lnTo>
                    <a:pt x="353139" y="1650999"/>
                  </a:lnTo>
                  <a:lnTo>
                    <a:pt x="348855" y="1663699"/>
                  </a:lnTo>
                  <a:close/>
                </a:path>
                <a:path w="2959735" h="2184400">
                  <a:moveTo>
                    <a:pt x="359511" y="1663699"/>
                  </a:moveTo>
                  <a:lnTo>
                    <a:pt x="359363" y="1663699"/>
                  </a:lnTo>
                  <a:lnTo>
                    <a:pt x="353984" y="1650999"/>
                  </a:lnTo>
                  <a:lnTo>
                    <a:pt x="365040" y="1650999"/>
                  </a:lnTo>
                  <a:lnTo>
                    <a:pt x="359511" y="1663699"/>
                  </a:lnTo>
                  <a:close/>
                </a:path>
                <a:path w="2959735" h="2184400">
                  <a:moveTo>
                    <a:pt x="484371" y="1663699"/>
                  </a:moveTo>
                  <a:lnTo>
                    <a:pt x="472919" y="1663699"/>
                  </a:lnTo>
                  <a:lnTo>
                    <a:pt x="473098" y="1662121"/>
                  </a:lnTo>
                  <a:lnTo>
                    <a:pt x="479452" y="1650999"/>
                  </a:lnTo>
                  <a:lnTo>
                    <a:pt x="484371" y="1663699"/>
                  </a:lnTo>
                  <a:close/>
                </a:path>
                <a:path w="2959735" h="2184400">
                  <a:moveTo>
                    <a:pt x="492656" y="1663699"/>
                  </a:moveTo>
                  <a:lnTo>
                    <a:pt x="484399" y="1663699"/>
                  </a:lnTo>
                  <a:lnTo>
                    <a:pt x="485264" y="1650999"/>
                  </a:lnTo>
                  <a:lnTo>
                    <a:pt x="487927" y="1650999"/>
                  </a:lnTo>
                  <a:lnTo>
                    <a:pt x="492656" y="1663699"/>
                  </a:lnTo>
                  <a:close/>
                </a:path>
                <a:path w="2959735" h="2184400">
                  <a:moveTo>
                    <a:pt x="2595965" y="1663699"/>
                  </a:moveTo>
                  <a:lnTo>
                    <a:pt x="2481265" y="1663699"/>
                  </a:lnTo>
                  <a:lnTo>
                    <a:pt x="2479721" y="1650999"/>
                  </a:lnTo>
                  <a:lnTo>
                    <a:pt x="2601009" y="1650999"/>
                  </a:lnTo>
                  <a:lnTo>
                    <a:pt x="2595965" y="1663699"/>
                  </a:lnTo>
                  <a:close/>
                </a:path>
                <a:path w="2959735" h="2184400">
                  <a:moveTo>
                    <a:pt x="472919" y="1663699"/>
                  </a:moveTo>
                  <a:lnTo>
                    <a:pt x="472196" y="1663699"/>
                  </a:lnTo>
                  <a:lnTo>
                    <a:pt x="473098" y="1662121"/>
                  </a:lnTo>
                  <a:lnTo>
                    <a:pt x="472919" y="1663699"/>
                  </a:lnTo>
                  <a:close/>
                </a:path>
                <a:path w="2959735" h="2184400">
                  <a:moveTo>
                    <a:pt x="372210" y="1676399"/>
                  </a:moveTo>
                  <a:lnTo>
                    <a:pt x="369230" y="1676399"/>
                  </a:lnTo>
                  <a:lnTo>
                    <a:pt x="373659" y="1663699"/>
                  </a:lnTo>
                  <a:lnTo>
                    <a:pt x="373866" y="1663699"/>
                  </a:lnTo>
                  <a:lnTo>
                    <a:pt x="372210" y="1676399"/>
                  </a:lnTo>
                  <a:close/>
                </a:path>
                <a:path w="2959735" h="2184400">
                  <a:moveTo>
                    <a:pt x="493958" y="1676399"/>
                  </a:moveTo>
                  <a:lnTo>
                    <a:pt x="493135" y="1676399"/>
                  </a:lnTo>
                  <a:lnTo>
                    <a:pt x="490444" y="1663699"/>
                  </a:lnTo>
                  <a:lnTo>
                    <a:pt x="492522" y="1663699"/>
                  </a:lnTo>
                  <a:lnTo>
                    <a:pt x="493958" y="1676399"/>
                  </a:lnTo>
                  <a:close/>
                </a:path>
                <a:path w="2959735" h="2184400">
                  <a:moveTo>
                    <a:pt x="2463705" y="1676399"/>
                  </a:moveTo>
                  <a:lnTo>
                    <a:pt x="2462226" y="1676399"/>
                  </a:lnTo>
                  <a:lnTo>
                    <a:pt x="2463037" y="1663699"/>
                  </a:lnTo>
                  <a:lnTo>
                    <a:pt x="2463705" y="1676399"/>
                  </a:lnTo>
                  <a:close/>
                </a:path>
                <a:path w="2959735" h="2184400">
                  <a:moveTo>
                    <a:pt x="2581542" y="1676399"/>
                  </a:moveTo>
                  <a:lnTo>
                    <a:pt x="2474989" y="1676399"/>
                  </a:lnTo>
                  <a:lnTo>
                    <a:pt x="2473384" y="1663699"/>
                  </a:lnTo>
                  <a:lnTo>
                    <a:pt x="2587259" y="1663699"/>
                  </a:lnTo>
                  <a:lnTo>
                    <a:pt x="2581542" y="1676399"/>
                  </a:lnTo>
                  <a:close/>
                </a:path>
                <a:path w="2959735" h="2184400">
                  <a:moveTo>
                    <a:pt x="387383" y="1689099"/>
                  </a:moveTo>
                  <a:lnTo>
                    <a:pt x="385650" y="1676399"/>
                  </a:lnTo>
                  <a:lnTo>
                    <a:pt x="388707" y="1676399"/>
                  </a:lnTo>
                  <a:lnTo>
                    <a:pt x="387383" y="1689099"/>
                  </a:lnTo>
                  <a:close/>
                </a:path>
                <a:path w="2959735" h="2184400">
                  <a:moveTo>
                    <a:pt x="524258" y="1689099"/>
                  </a:moveTo>
                  <a:lnTo>
                    <a:pt x="395565" y="1689099"/>
                  </a:lnTo>
                  <a:lnTo>
                    <a:pt x="388707" y="1676399"/>
                  </a:lnTo>
                  <a:lnTo>
                    <a:pt x="523275" y="1676399"/>
                  </a:lnTo>
                  <a:lnTo>
                    <a:pt x="524258" y="1689099"/>
                  </a:lnTo>
                  <a:close/>
                </a:path>
                <a:path w="2959735" h="2184400">
                  <a:moveTo>
                    <a:pt x="2569666" y="1689099"/>
                  </a:moveTo>
                  <a:lnTo>
                    <a:pt x="2423209" y="1689099"/>
                  </a:lnTo>
                  <a:lnTo>
                    <a:pt x="2426829" y="1676399"/>
                  </a:lnTo>
                  <a:lnTo>
                    <a:pt x="2575715" y="1676399"/>
                  </a:lnTo>
                  <a:lnTo>
                    <a:pt x="2569666" y="1689099"/>
                  </a:lnTo>
                  <a:close/>
                </a:path>
                <a:path w="2959735" h="2184400">
                  <a:moveTo>
                    <a:pt x="541283" y="1701799"/>
                  </a:moveTo>
                  <a:lnTo>
                    <a:pt x="419506" y="1701799"/>
                  </a:lnTo>
                  <a:lnTo>
                    <a:pt x="409205" y="1689099"/>
                  </a:lnTo>
                  <a:lnTo>
                    <a:pt x="541249" y="1689099"/>
                  </a:lnTo>
                  <a:lnTo>
                    <a:pt x="541283" y="1701799"/>
                  </a:lnTo>
                  <a:close/>
                </a:path>
                <a:path w="2959735" h="2184400">
                  <a:moveTo>
                    <a:pt x="2550258" y="1701799"/>
                  </a:moveTo>
                  <a:lnTo>
                    <a:pt x="2411513" y="1701799"/>
                  </a:lnTo>
                  <a:lnTo>
                    <a:pt x="2411956" y="1689099"/>
                  </a:lnTo>
                  <a:lnTo>
                    <a:pt x="2563284" y="1689099"/>
                  </a:lnTo>
                  <a:lnTo>
                    <a:pt x="2550258" y="1701799"/>
                  </a:lnTo>
                  <a:close/>
                </a:path>
                <a:path w="2959735" h="2184400">
                  <a:moveTo>
                    <a:pt x="547655" y="1714499"/>
                  </a:moveTo>
                  <a:lnTo>
                    <a:pt x="428691" y="1714499"/>
                  </a:lnTo>
                  <a:lnTo>
                    <a:pt x="429601" y="1701799"/>
                  </a:lnTo>
                  <a:lnTo>
                    <a:pt x="544046" y="1701799"/>
                  </a:lnTo>
                  <a:lnTo>
                    <a:pt x="547655" y="1714499"/>
                  </a:lnTo>
                  <a:close/>
                </a:path>
                <a:path w="2959735" h="2184400">
                  <a:moveTo>
                    <a:pt x="556748" y="1714499"/>
                  </a:moveTo>
                  <a:lnTo>
                    <a:pt x="548891" y="1714499"/>
                  </a:lnTo>
                  <a:lnTo>
                    <a:pt x="552398" y="1701799"/>
                  </a:lnTo>
                  <a:lnTo>
                    <a:pt x="556748" y="1714499"/>
                  </a:lnTo>
                  <a:close/>
                </a:path>
                <a:path w="2959735" h="2184400">
                  <a:moveTo>
                    <a:pt x="2409872" y="1703278"/>
                  </a:moveTo>
                  <a:lnTo>
                    <a:pt x="2408841" y="1701799"/>
                  </a:lnTo>
                  <a:lnTo>
                    <a:pt x="2409880" y="1703125"/>
                  </a:lnTo>
                  <a:lnTo>
                    <a:pt x="2409872" y="1703278"/>
                  </a:lnTo>
                  <a:close/>
                </a:path>
                <a:path w="2959735" h="2184400">
                  <a:moveTo>
                    <a:pt x="2419309" y="1714499"/>
                  </a:moveTo>
                  <a:lnTo>
                    <a:pt x="2418791" y="1714499"/>
                  </a:lnTo>
                  <a:lnTo>
                    <a:pt x="2410000" y="1703278"/>
                  </a:lnTo>
                  <a:lnTo>
                    <a:pt x="2409944" y="1701799"/>
                  </a:lnTo>
                  <a:lnTo>
                    <a:pt x="2419309" y="1714499"/>
                  </a:lnTo>
                  <a:close/>
                </a:path>
                <a:path w="2959735" h="2184400">
                  <a:moveTo>
                    <a:pt x="2439304" y="1715487"/>
                  </a:moveTo>
                  <a:lnTo>
                    <a:pt x="2411419" y="1701799"/>
                  </a:lnTo>
                  <a:lnTo>
                    <a:pt x="2537240" y="1701799"/>
                  </a:lnTo>
                  <a:lnTo>
                    <a:pt x="2524614" y="1714499"/>
                  </a:lnTo>
                  <a:lnTo>
                    <a:pt x="2438978" y="1714499"/>
                  </a:lnTo>
                  <a:lnTo>
                    <a:pt x="2439304" y="1715487"/>
                  </a:lnTo>
                  <a:close/>
                </a:path>
                <a:path w="2959735" h="2184400">
                  <a:moveTo>
                    <a:pt x="2417698" y="1714499"/>
                  </a:moveTo>
                  <a:lnTo>
                    <a:pt x="2409330" y="1714499"/>
                  </a:lnTo>
                  <a:lnTo>
                    <a:pt x="2409872" y="1703278"/>
                  </a:lnTo>
                  <a:lnTo>
                    <a:pt x="2417698" y="1714499"/>
                  </a:lnTo>
                  <a:close/>
                </a:path>
                <a:path w="2959735" h="2184400">
                  <a:moveTo>
                    <a:pt x="547221" y="1727199"/>
                  </a:moveTo>
                  <a:lnTo>
                    <a:pt x="447781" y="1727199"/>
                  </a:lnTo>
                  <a:lnTo>
                    <a:pt x="441685" y="1714499"/>
                  </a:lnTo>
                  <a:lnTo>
                    <a:pt x="541814" y="1714499"/>
                  </a:lnTo>
                  <a:lnTo>
                    <a:pt x="547221" y="1727199"/>
                  </a:lnTo>
                  <a:close/>
                </a:path>
                <a:path w="2959735" h="2184400">
                  <a:moveTo>
                    <a:pt x="576723" y="1727199"/>
                  </a:moveTo>
                  <a:lnTo>
                    <a:pt x="547221" y="1727199"/>
                  </a:lnTo>
                  <a:lnTo>
                    <a:pt x="548045" y="1714499"/>
                  </a:lnTo>
                  <a:lnTo>
                    <a:pt x="571755" y="1714499"/>
                  </a:lnTo>
                  <a:lnTo>
                    <a:pt x="576723" y="1727199"/>
                  </a:lnTo>
                  <a:close/>
                </a:path>
                <a:path w="2959735" h="2184400">
                  <a:moveTo>
                    <a:pt x="590718" y="1727199"/>
                  </a:moveTo>
                  <a:lnTo>
                    <a:pt x="581486" y="1727199"/>
                  </a:lnTo>
                  <a:lnTo>
                    <a:pt x="582703" y="1714499"/>
                  </a:lnTo>
                  <a:lnTo>
                    <a:pt x="587965" y="1714499"/>
                  </a:lnTo>
                  <a:lnTo>
                    <a:pt x="590718" y="1727199"/>
                  </a:lnTo>
                  <a:close/>
                </a:path>
                <a:path w="2959735" h="2184400">
                  <a:moveTo>
                    <a:pt x="2443176" y="1727199"/>
                  </a:moveTo>
                  <a:lnTo>
                    <a:pt x="2413410" y="1727199"/>
                  </a:lnTo>
                  <a:lnTo>
                    <a:pt x="2415301" y="1714499"/>
                  </a:lnTo>
                  <a:lnTo>
                    <a:pt x="2437293" y="1714499"/>
                  </a:lnTo>
                  <a:lnTo>
                    <a:pt x="2439304" y="1715487"/>
                  </a:lnTo>
                  <a:lnTo>
                    <a:pt x="2443176" y="1727199"/>
                  </a:lnTo>
                  <a:close/>
                </a:path>
                <a:path w="2959735" h="2184400">
                  <a:moveTo>
                    <a:pt x="2443637" y="1717613"/>
                  </a:moveTo>
                  <a:lnTo>
                    <a:pt x="2439304" y="1715487"/>
                  </a:lnTo>
                  <a:lnTo>
                    <a:pt x="2438978" y="1714499"/>
                  </a:lnTo>
                  <a:lnTo>
                    <a:pt x="2442878" y="1714499"/>
                  </a:lnTo>
                  <a:lnTo>
                    <a:pt x="2443637" y="1717613"/>
                  </a:lnTo>
                  <a:close/>
                </a:path>
                <a:path w="2959735" h="2184400">
                  <a:moveTo>
                    <a:pt x="2478878" y="1734911"/>
                  </a:moveTo>
                  <a:lnTo>
                    <a:pt x="2446304" y="1718923"/>
                  </a:lnTo>
                  <a:lnTo>
                    <a:pt x="2442878" y="1714499"/>
                  </a:lnTo>
                  <a:lnTo>
                    <a:pt x="2510390" y="1714499"/>
                  </a:lnTo>
                  <a:lnTo>
                    <a:pt x="2508716" y="1727199"/>
                  </a:lnTo>
                  <a:lnTo>
                    <a:pt x="2477129" y="1727199"/>
                  </a:lnTo>
                  <a:lnTo>
                    <a:pt x="2478878" y="1734911"/>
                  </a:lnTo>
                  <a:close/>
                </a:path>
                <a:path w="2959735" h="2184400">
                  <a:moveTo>
                    <a:pt x="2512764" y="1727199"/>
                  </a:moveTo>
                  <a:lnTo>
                    <a:pt x="2510390" y="1714499"/>
                  </a:lnTo>
                  <a:lnTo>
                    <a:pt x="2524614" y="1714499"/>
                  </a:lnTo>
                  <a:lnTo>
                    <a:pt x="2512764" y="1727199"/>
                  </a:lnTo>
                  <a:close/>
                </a:path>
                <a:path w="2959735" h="2184400">
                  <a:moveTo>
                    <a:pt x="2452716" y="1727199"/>
                  </a:moveTo>
                  <a:lnTo>
                    <a:pt x="2445973" y="1727199"/>
                  </a:lnTo>
                  <a:lnTo>
                    <a:pt x="2443637" y="1717613"/>
                  </a:lnTo>
                  <a:lnTo>
                    <a:pt x="2446304" y="1718923"/>
                  </a:lnTo>
                  <a:lnTo>
                    <a:pt x="2452716" y="1727199"/>
                  </a:lnTo>
                  <a:close/>
                </a:path>
                <a:path w="2959735" h="2184400">
                  <a:moveTo>
                    <a:pt x="588722" y="1739899"/>
                  </a:moveTo>
                  <a:lnTo>
                    <a:pt x="465655" y="1739899"/>
                  </a:lnTo>
                  <a:lnTo>
                    <a:pt x="459743" y="1727199"/>
                  </a:lnTo>
                  <a:lnTo>
                    <a:pt x="593484" y="1727199"/>
                  </a:lnTo>
                  <a:lnTo>
                    <a:pt x="588722" y="1739899"/>
                  </a:lnTo>
                  <a:close/>
                </a:path>
                <a:path w="2959735" h="2184400">
                  <a:moveTo>
                    <a:pt x="2438119" y="1739899"/>
                  </a:moveTo>
                  <a:lnTo>
                    <a:pt x="2409458" y="1739899"/>
                  </a:lnTo>
                  <a:lnTo>
                    <a:pt x="2404752" y="1727199"/>
                  </a:lnTo>
                  <a:lnTo>
                    <a:pt x="2438560" y="1727199"/>
                  </a:lnTo>
                  <a:lnTo>
                    <a:pt x="2438119" y="1739899"/>
                  </a:lnTo>
                  <a:close/>
                </a:path>
                <a:path w="2959735" h="2184400">
                  <a:moveTo>
                    <a:pt x="2450928" y="1739899"/>
                  </a:moveTo>
                  <a:lnTo>
                    <a:pt x="2442986" y="1739899"/>
                  </a:lnTo>
                  <a:lnTo>
                    <a:pt x="2441756" y="1727199"/>
                  </a:lnTo>
                  <a:lnTo>
                    <a:pt x="2450300" y="1727199"/>
                  </a:lnTo>
                  <a:lnTo>
                    <a:pt x="2450928" y="1739899"/>
                  </a:lnTo>
                  <a:close/>
                </a:path>
                <a:path w="2959735" h="2184400">
                  <a:moveTo>
                    <a:pt x="2480009" y="1739899"/>
                  </a:moveTo>
                  <a:lnTo>
                    <a:pt x="2454389" y="1739899"/>
                  </a:lnTo>
                  <a:lnTo>
                    <a:pt x="2452950" y="1727199"/>
                  </a:lnTo>
                  <a:lnTo>
                    <a:pt x="2463167" y="1727199"/>
                  </a:lnTo>
                  <a:lnTo>
                    <a:pt x="2478878" y="1734911"/>
                  </a:lnTo>
                  <a:lnTo>
                    <a:pt x="2480009" y="1739899"/>
                  </a:lnTo>
                  <a:close/>
                </a:path>
                <a:path w="2959735" h="2184400">
                  <a:moveTo>
                    <a:pt x="2480206" y="1735563"/>
                  </a:moveTo>
                  <a:lnTo>
                    <a:pt x="2478878" y="1734911"/>
                  </a:lnTo>
                  <a:lnTo>
                    <a:pt x="2477129" y="1727199"/>
                  </a:lnTo>
                  <a:lnTo>
                    <a:pt x="2480242" y="1727199"/>
                  </a:lnTo>
                  <a:lnTo>
                    <a:pt x="2480206" y="1735563"/>
                  </a:lnTo>
                  <a:close/>
                </a:path>
                <a:path w="2959735" h="2184400">
                  <a:moveTo>
                    <a:pt x="2486545" y="1738675"/>
                  </a:moveTo>
                  <a:lnTo>
                    <a:pt x="2480206" y="1735563"/>
                  </a:lnTo>
                  <a:lnTo>
                    <a:pt x="2480242" y="1727199"/>
                  </a:lnTo>
                  <a:lnTo>
                    <a:pt x="2486545" y="1738675"/>
                  </a:lnTo>
                  <a:close/>
                </a:path>
                <a:path w="2959735" h="2184400">
                  <a:moveTo>
                    <a:pt x="2493083" y="1739899"/>
                  </a:moveTo>
                  <a:lnTo>
                    <a:pt x="2489040" y="1739899"/>
                  </a:lnTo>
                  <a:lnTo>
                    <a:pt x="2486545" y="1738675"/>
                  </a:lnTo>
                  <a:lnTo>
                    <a:pt x="2480242" y="1727199"/>
                  </a:lnTo>
                  <a:lnTo>
                    <a:pt x="2493245" y="1727199"/>
                  </a:lnTo>
                  <a:lnTo>
                    <a:pt x="2493083" y="1739899"/>
                  </a:lnTo>
                  <a:close/>
                </a:path>
                <a:path w="2959735" h="2184400">
                  <a:moveTo>
                    <a:pt x="2487218" y="1739899"/>
                  </a:moveTo>
                  <a:lnTo>
                    <a:pt x="2480187" y="1739899"/>
                  </a:lnTo>
                  <a:lnTo>
                    <a:pt x="2480206" y="1735563"/>
                  </a:lnTo>
                  <a:lnTo>
                    <a:pt x="2486545" y="1738675"/>
                  </a:lnTo>
                  <a:lnTo>
                    <a:pt x="2487218" y="1739899"/>
                  </a:lnTo>
                  <a:close/>
                </a:path>
                <a:path w="2959735" h="2184400">
                  <a:moveTo>
                    <a:pt x="598620" y="1752599"/>
                  </a:moveTo>
                  <a:lnTo>
                    <a:pt x="483910" y="1752599"/>
                  </a:lnTo>
                  <a:lnTo>
                    <a:pt x="477615" y="1739899"/>
                  </a:lnTo>
                  <a:lnTo>
                    <a:pt x="599494" y="1739899"/>
                  </a:lnTo>
                  <a:lnTo>
                    <a:pt x="598933" y="1752093"/>
                  </a:lnTo>
                  <a:lnTo>
                    <a:pt x="598620" y="1752599"/>
                  </a:lnTo>
                  <a:close/>
                </a:path>
                <a:path w="2959735" h="2184400">
                  <a:moveTo>
                    <a:pt x="622178" y="1752599"/>
                  </a:moveTo>
                  <a:lnTo>
                    <a:pt x="598909" y="1752599"/>
                  </a:lnTo>
                  <a:lnTo>
                    <a:pt x="598933" y="1752093"/>
                  </a:lnTo>
                  <a:lnTo>
                    <a:pt x="606449" y="1739899"/>
                  </a:lnTo>
                  <a:lnTo>
                    <a:pt x="620842" y="1739899"/>
                  </a:lnTo>
                  <a:lnTo>
                    <a:pt x="622178" y="1752599"/>
                  </a:lnTo>
                  <a:close/>
                </a:path>
                <a:path w="2959735" h="2184400">
                  <a:moveTo>
                    <a:pt x="628324" y="1752599"/>
                  </a:moveTo>
                  <a:lnTo>
                    <a:pt x="622178" y="1752599"/>
                  </a:lnTo>
                  <a:lnTo>
                    <a:pt x="624558" y="1739899"/>
                  </a:lnTo>
                  <a:lnTo>
                    <a:pt x="628324" y="1752599"/>
                  </a:lnTo>
                  <a:close/>
                </a:path>
                <a:path w="2959735" h="2184400">
                  <a:moveTo>
                    <a:pt x="2413772" y="1752599"/>
                  </a:moveTo>
                  <a:lnTo>
                    <a:pt x="2408528" y="1752599"/>
                  </a:lnTo>
                  <a:lnTo>
                    <a:pt x="2405533" y="1739899"/>
                  </a:lnTo>
                  <a:lnTo>
                    <a:pt x="2415583" y="1739899"/>
                  </a:lnTo>
                  <a:lnTo>
                    <a:pt x="2413772" y="1752599"/>
                  </a:lnTo>
                  <a:close/>
                </a:path>
                <a:path w="2959735" h="2184400">
                  <a:moveTo>
                    <a:pt x="2492095" y="1752599"/>
                  </a:moveTo>
                  <a:lnTo>
                    <a:pt x="2417500" y="1752599"/>
                  </a:lnTo>
                  <a:lnTo>
                    <a:pt x="2420503" y="1739899"/>
                  </a:lnTo>
                  <a:lnTo>
                    <a:pt x="2495522" y="1739899"/>
                  </a:lnTo>
                  <a:lnTo>
                    <a:pt x="2494858" y="1745642"/>
                  </a:lnTo>
                  <a:lnTo>
                    <a:pt x="2492095" y="1752599"/>
                  </a:lnTo>
                  <a:close/>
                </a:path>
                <a:path w="2959735" h="2184400">
                  <a:moveTo>
                    <a:pt x="2494976" y="1752599"/>
                  </a:moveTo>
                  <a:lnTo>
                    <a:pt x="2494053" y="1752599"/>
                  </a:lnTo>
                  <a:lnTo>
                    <a:pt x="2494858" y="1745642"/>
                  </a:lnTo>
                  <a:lnTo>
                    <a:pt x="2497138" y="1739899"/>
                  </a:lnTo>
                  <a:lnTo>
                    <a:pt x="2494976" y="1752599"/>
                  </a:lnTo>
                  <a:close/>
                </a:path>
                <a:path w="2959735" h="2184400">
                  <a:moveTo>
                    <a:pt x="2507805" y="1752599"/>
                  </a:moveTo>
                  <a:lnTo>
                    <a:pt x="2499480" y="1752599"/>
                  </a:lnTo>
                  <a:lnTo>
                    <a:pt x="2502165" y="1739899"/>
                  </a:lnTo>
                  <a:lnTo>
                    <a:pt x="2507805" y="1752599"/>
                  </a:lnTo>
                  <a:close/>
                </a:path>
                <a:path w="2959735" h="2184400">
                  <a:moveTo>
                    <a:pt x="598909" y="1752599"/>
                  </a:moveTo>
                  <a:lnTo>
                    <a:pt x="598620" y="1752599"/>
                  </a:lnTo>
                  <a:lnTo>
                    <a:pt x="598933" y="1752093"/>
                  </a:lnTo>
                  <a:lnTo>
                    <a:pt x="598909" y="1752599"/>
                  </a:lnTo>
                  <a:close/>
                </a:path>
                <a:path w="2959735" h="2184400">
                  <a:moveTo>
                    <a:pt x="638608" y="1765299"/>
                  </a:moveTo>
                  <a:lnTo>
                    <a:pt x="503849" y="1765299"/>
                  </a:lnTo>
                  <a:lnTo>
                    <a:pt x="497045" y="1752599"/>
                  </a:lnTo>
                  <a:lnTo>
                    <a:pt x="635013" y="1752599"/>
                  </a:lnTo>
                  <a:lnTo>
                    <a:pt x="638608" y="1765299"/>
                  </a:lnTo>
                  <a:close/>
                </a:path>
                <a:path w="2959735" h="2184400">
                  <a:moveTo>
                    <a:pt x="652300" y="1765299"/>
                  </a:moveTo>
                  <a:lnTo>
                    <a:pt x="638608" y="1765299"/>
                  </a:lnTo>
                  <a:lnTo>
                    <a:pt x="639055" y="1752599"/>
                  </a:lnTo>
                  <a:lnTo>
                    <a:pt x="649817" y="1752599"/>
                  </a:lnTo>
                  <a:lnTo>
                    <a:pt x="652300" y="1765299"/>
                  </a:lnTo>
                  <a:close/>
                </a:path>
                <a:path w="2959735" h="2184400">
                  <a:moveTo>
                    <a:pt x="2424625" y="1765299"/>
                  </a:moveTo>
                  <a:lnTo>
                    <a:pt x="2406455" y="1765299"/>
                  </a:lnTo>
                  <a:lnTo>
                    <a:pt x="2406553" y="1752599"/>
                  </a:lnTo>
                  <a:lnTo>
                    <a:pt x="2433069" y="1752599"/>
                  </a:lnTo>
                  <a:lnTo>
                    <a:pt x="2432696" y="1756506"/>
                  </a:lnTo>
                  <a:lnTo>
                    <a:pt x="2424625" y="1765299"/>
                  </a:lnTo>
                  <a:close/>
                </a:path>
                <a:path w="2959735" h="2184400">
                  <a:moveTo>
                    <a:pt x="2434636" y="1765299"/>
                  </a:moveTo>
                  <a:lnTo>
                    <a:pt x="2431855" y="1765299"/>
                  </a:lnTo>
                  <a:lnTo>
                    <a:pt x="2432696" y="1756506"/>
                  </a:lnTo>
                  <a:lnTo>
                    <a:pt x="2436281" y="1752599"/>
                  </a:lnTo>
                  <a:lnTo>
                    <a:pt x="2434636" y="1765299"/>
                  </a:lnTo>
                  <a:close/>
                </a:path>
                <a:path w="2959735" h="2184400">
                  <a:moveTo>
                    <a:pt x="2439947" y="1765299"/>
                  </a:moveTo>
                  <a:lnTo>
                    <a:pt x="2434636" y="1765299"/>
                  </a:lnTo>
                  <a:lnTo>
                    <a:pt x="2442242" y="1752599"/>
                  </a:lnTo>
                  <a:lnTo>
                    <a:pt x="2439947" y="1765299"/>
                  </a:lnTo>
                  <a:close/>
                </a:path>
                <a:path w="2959735" h="2184400">
                  <a:moveTo>
                    <a:pt x="2449971" y="1765299"/>
                  </a:moveTo>
                  <a:lnTo>
                    <a:pt x="2446441" y="1765299"/>
                  </a:lnTo>
                  <a:lnTo>
                    <a:pt x="2450458" y="1752599"/>
                  </a:lnTo>
                  <a:lnTo>
                    <a:pt x="2450758" y="1752599"/>
                  </a:lnTo>
                  <a:lnTo>
                    <a:pt x="2449971" y="1765299"/>
                  </a:lnTo>
                  <a:close/>
                </a:path>
                <a:path w="2959735" h="2184400">
                  <a:moveTo>
                    <a:pt x="2490006" y="1765299"/>
                  </a:moveTo>
                  <a:lnTo>
                    <a:pt x="2458194" y="1765299"/>
                  </a:lnTo>
                  <a:lnTo>
                    <a:pt x="2458181" y="1752599"/>
                  </a:lnTo>
                  <a:lnTo>
                    <a:pt x="2500325" y="1752599"/>
                  </a:lnTo>
                  <a:lnTo>
                    <a:pt x="2490006" y="1765299"/>
                  </a:lnTo>
                  <a:close/>
                </a:path>
                <a:path w="2959735" h="2184400">
                  <a:moveTo>
                    <a:pt x="2492300" y="1765299"/>
                  </a:moveTo>
                  <a:lnTo>
                    <a:pt x="2490006" y="1765299"/>
                  </a:lnTo>
                  <a:lnTo>
                    <a:pt x="2500325" y="1752599"/>
                  </a:lnTo>
                  <a:lnTo>
                    <a:pt x="2492300" y="1765299"/>
                  </a:lnTo>
                  <a:close/>
                </a:path>
                <a:path w="2959735" h="2184400">
                  <a:moveTo>
                    <a:pt x="2496927" y="1765299"/>
                  </a:moveTo>
                  <a:lnTo>
                    <a:pt x="2492300" y="1765299"/>
                  </a:lnTo>
                  <a:lnTo>
                    <a:pt x="2500325" y="1752599"/>
                  </a:lnTo>
                  <a:lnTo>
                    <a:pt x="2505016" y="1752599"/>
                  </a:lnTo>
                  <a:lnTo>
                    <a:pt x="2496927" y="1765299"/>
                  </a:lnTo>
                  <a:close/>
                </a:path>
                <a:path w="2959735" h="2184400">
                  <a:moveTo>
                    <a:pt x="2502396" y="1765299"/>
                  </a:moveTo>
                  <a:lnTo>
                    <a:pt x="2499674" y="1765299"/>
                  </a:lnTo>
                  <a:lnTo>
                    <a:pt x="2511425" y="1752599"/>
                  </a:lnTo>
                  <a:lnTo>
                    <a:pt x="2502396" y="1765299"/>
                  </a:lnTo>
                  <a:close/>
                </a:path>
                <a:path w="2959735" h="2184400">
                  <a:moveTo>
                    <a:pt x="2431855" y="1765299"/>
                  </a:moveTo>
                  <a:lnTo>
                    <a:pt x="2424625" y="1765299"/>
                  </a:lnTo>
                  <a:lnTo>
                    <a:pt x="2432696" y="1756506"/>
                  </a:lnTo>
                  <a:lnTo>
                    <a:pt x="2431855" y="1765299"/>
                  </a:lnTo>
                  <a:close/>
                </a:path>
                <a:path w="2959735" h="2184400">
                  <a:moveTo>
                    <a:pt x="663597" y="1777999"/>
                  </a:moveTo>
                  <a:lnTo>
                    <a:pt x="533484" y="1777999"/>
                  </a:lnTo>
                  <a:lnTo>
                    <a:pt x="529608" y="1765299"/>
                  </a:lnTo>
                  <a:lnTo>
                    <a:pt x="657795" y="1765299"/>
                  </a:lnTo>
                  <a:lnTo>
                    <a:pt x="663597" y="1777999"/>
                  </a:lnTo>
                  <a:close/>
                </a:path>
                <a:path w="2959735" h="2184400">
                  <a:moveTo>
                    <a:pt x="670941" y="1777999"/>
                  </a:moveTo>
                  <a:lnTo>
                    <a:pt x="663597" y="1777999"/>
                  </a:lnTo>
                  <a:lnTo>
                    <a:pt x="674225" y="1765299"/>
                  </a:lnTo>
                  <a:lnTo>
                    <a:pt x="670941" y="1777999"/>
                  </a:lnTo>
                  <a:close/>
                </a:path>
                <a:path w="2959735" h="2184400">
                  <a:moveTo>
                    <a:pt x="2427756" y="1777999"/>
                  </a:moveTo>
                  <a:lnTo>
                    <a:pt x="2412287" y="1777999"/>
                  </a:lnTo>
                  <a:lnTo>
                    <a:pt x="2412002" y="1765299"/>
                  </a:lnTo>
                  <a:lnTo>
                    <a:pt x="2430181" y="1765299"/>
                  </a:lnTo>
                  <a:lnTo>
                    <a:pt x="2427756" y="1777999"/>
                  </a:lnTo>
                  <a:close/>
                </a:path>
                <a:path w="2959735" h="2184400">
                  <a:moveTo>
                    <a:pt x="2448480" y="1777999"/>
                  </a:moveTo>
                  <a:lnTo>
                    <a:pt x="2433941" y="1777999"/>
                  </a:lnTo>
                  <a:lnTo>
                    <a:pt x="2433938" y="1765299"/>
                  </a:lnTo>
                  <a:lnTo>
                    <a:pt x="2446871" y="1765299"/>
                  </a:lnTo>
                  <a:lnTo>
                    <a:pt x="2448480" y="1777999"/>
                  </a:lnTo>
                  <a:close/>
                </a:path>
                <a:path w="2959735" h="2184400">
                  <a:moveTo>
                    <a:pt x="2449447" y="1776862"/>
                  </a:moveTo>
                  <a:lnTo>
                    <a:pt x="2450249" y="1765299"/>
                  </a:lnTo>
                  <a:lnTo>
                    <a:pt x="2454053" y="1765299"/>
                  </a:lnTo>
                  <a:lnTo>
                    <a:pt x="2449447" y="1776862"/>
                  </a:lnTo>
                  <a:close/>
                </a:path>
                <a:path w="2959735" h="2184400">
                  <a:moveTo>
                    <a:pt x="2458835" y="1776587"/>
                  </a:moveTo>
                  <a:lnTo>
                    <a:pt x="2458651" y="1765299"/>
                  </a:lnTo>
                  <a:lnTo>
                    <a:pt x="2462029" y="1765299"/>
                  </a:lnTo>
                  <a:lnTo>
                    <a:pt x="2458835" y="1776587"/>
                  </a:lnTo>
                  <a:close/>
                </a:path>
                <a:path w="2959735" h="2184400">
                  <a:moveTo>
                    <a:pt x="2458844" y="1777187"/>
                  </a:moveTo>
                  <a:lnTo>
                    <a:pt x="2458905" y="1776339"/>
                  </a:lnTo>
                  <a:lnTo>
                    <a:pt x="2462029" y="1765299"/>
                  </a:lnTo>
                  <a:lnTo>
                    <a:pt x="2459272" y="1776339"/>
                  </a:lnTo>
                  <a:lnTo>
                    <a:pt x="2458844" y="1777187"/>
                  </a:lnTo>
                  <a:close/>
                </a:path>
                <a:path w="2959735" h="2184400">
                  <a:moveTo>
                    <a:pt x="2459272" y="1776339"/>
                  </a:moveTo>
                  <a:lnTo>
                    <a:pt x="2462029" y="1765299"/>
                  </a:lnTo>
                  <a:lnTo>
                    <a:pt x="2464840" y="1765299"/>
                  </a:lnTo>
                  <a:lnTo>
                    <a:pt x="2459272" y="1776339"/>
                  </a:lnTo>
                  <a:close/>
                </a:path>
                <a:path w="2959735" h="2184400">
                  <a:moveTo>
                    <a:pt x="2496227" y="1777999"/>
                  </a:moveTo>
                  <a:lnTo>
                    <a:pt x="2469257" y="1777999"/>
                  </a:lnTo>
                  <a:lnTo>
                    <a:pt x="2468911" y="1765299"/>
                  </a:lnTo>
                  <a:lnTo>
                    <a:pt x="2502606" y="1765299"/>
                  </a:lnTo>
                  <a:lnTo>
                    <a:pt x="2496227" y="1777999"/>
                  </a:lnTo>
                  <a:close/>
                </a:path>
                <a:path w="2959735" h="2184400">
                  <a:moveTo>
                    <a:pt x="2505467" y="1777999"/>
                  </a:moveTo>
                  <a:lnTo>
                    <a:pt x="2498447" y="1777999"/>
                  </a:lnTo>
                  <a:lnTo>
                    <a:pt x="2502890" y="1765299"/>
                  </a:lnTo>
                  <a:lnTo>
                    <a:pt x="2506587" y="1765299"/>
                  </a:lnTo>
                  <a:lnTo>
                    <a:pt x="2505467" y="1777999"/>
                  </a:lnTo>
                  <a:close/>
                </a:path>
                <a:path w="2959735" h="2184400">
                  <a:moveTo>
                    <a:pt x="2458858" y="1777999"/>
                  </a:moveTo>
                  <a:lnTo>
                    <a:pt x="2458844" y="1777187"/>
                  </a:lnTo>
                  <a:lnTo>
                    <a:pt x="2459272" y="1776339"/>
                  </a:lnTo>
                  <a:lnTo>
                    <a:pt x="2458858" y="1777999"/>
                  </a:lnTo>
                  <a:close/>
                </a:path>
                <a:path w="2959735" h="2184400">
                  <a:moveTo>
                    <a:pt x="2458435" y="1777999"/>
                  </a:moveTo>
                  <a:lnTo>
                    <a:pt x="2458835" y="1776587"/>
                  </a:lnTo>
                  <a:lnTo>
                    <a:pt x="2458844" y="1777187"/>
                  </a:lnTo>
                  <a:lnTo>
                    <a:pt x="2458435" y="1777999"/>
                  </a:lnTo>
                  <a:close/>
                </a:path>
                <a:path w="2959735" h="2184400">
                  <a:moveTo>
                    <a:pt x="2449368" y="1777999"/>
                  </a:moveTo>
                  <a:lnTo>
                    <a:pt x="2448994" y="1777999"/>
                  </a:lnTo>
                  <a:lnTo>
                    <a:pt x="2449447" y="1776862"/>
                  </a:lnTo>
                  <a:lnTo>
                    <a:pt x="2449368" y="1777999"/>
                  </a:lnTo>
                  <a:close/>
                </a:path>
                <a:path w="2959735" h="2184400">
                  <a:moveTo>
                    <a:pt x="687005" y="1790699"/>
                  </a:moveTo>
                  <a:lnTo>
                    <a:pt x="547462" y="1790699"/>
                  </a:lnTo>
                  <a:lnTo>
                    <a:pt x="539856" y="1777999"/>
                  </a:lnTo>
                  <a:lnTo>
                    <a:pt x="689296" y="1777999"/>
                  </a:lnTo>
                  <a:lnTo>
                    <a:pt x="687005" y="1790699"/>
                  </a:lnTo>
                  <a:close/>
                </a:path>
                <a:path w="2959735" h="2184400">
                  <a:moveTo>
                    <a:pt x="696514" y="1790699"/>
                  </a:moveTo>
                  <a:lnTo>
                    <a:pt x="691950" y="1790699"/>
                  </a:lnTo>
                  <a:lnTo>
                    <a:pt x="689296" y="1777999"/>
                  </a:lnTo>
                  <a:lnTo>
                    <a:pt x="692722" y="1777999"/>
                  </a:lnTo>
                  <a:lnTo>
                    <a:pt x="696514" y="1790699"/>
                  </a:lnTo>
                  <a:close/>
                </a:path>
                <a:path w="2959735" h="2184400">
                  <a:moveTo>
                    <a:pt x="703219" y="1790699"/>
                  </a:moveTo>
                  <a:lnTo>
                    <a:pt x="701278" y="1790699"/>
                  </a:lnTo>
                  <a:lnTo>
                    <a:pt x="700935" y="1777999"/>
                  </a:lnTo>
                  <a:lnTo>
                    <a:pt x="702977" y="1777999"/>
                  </a:lnTo>
                  <a:lnTo>
                    <a:pt x="703219" y="1790699"/>
                  </a:lnTo>
                  <a:close/>
                </a:path>
                <a:path w="2959735" h="2184400">
                  <a:moveTo>
                    <a:pt x="711852" y="1790699"/>
                  </a:moveTo>
                  <a:lnTo>
                    <a:pt x="703219" y="1790699"/>
                  </a:lnTo>
                  <a:lnTo>
                    <a:pt x="712527" y="1777999"/>
                  </a:lnTo>
                  <a:lnTo>
                    <a:pt x="711852" y="1790699"/>
                  </a:lnTo>
                  <a:close/>
                </a:path>
                <a:path w="2959735" h="2184400">
                  <a:moveTo>
                    <a:pt x="2420120" y="1790699"/>
                  </a:moveTo>
                  <a:lnTo>
                    <a:pt x="2412827" y="1790699"/>
                  </a:lnTo>
                  <a:lnTo>
                    <a:pt x="2413309" y="1777999"/>
                  </a:lnTo>
                  <a:lnTo>
                    <a:pt x="2431068" y="1777999"/>
                  </a:lnTo>
                  <a:lnTo>
                    <a:pt x="2420120" y="1790699"/>
                  </a:lnTo>
                  <a:close/>
                </a:path>
                <a:path w="2959735" h="2184400">
                  <a:moveTo>
                    <a:pt x="2455109" y="1790699"/>
                  </a:moveTo>
                  <a:lnTo>
                    <a:pt x="2428559" y="1790699"/>
                  </a:lnTo>
                  <a:lnTo>
                    <a:pt x="2431068" y="1777999"/>
                  </a:lnTo>
                  <a:lnTo>
                    <a:pt x="2454218" y="1777999"/>
                  </a:lnTo>
                  <a:lnTo>
                    <a:pt x="2455109" y="1790699"/>
                  </a:lnTo>
                  <a:close/>
                </a:path>
                <a:path w="2959735" h="2184400">
                  <a:moveTo>
                    <a:pt x="2462357" y="1790699"/>
                  </a:moveTo>
                  <a:lnTo>
                    <a:pt x="2457312" y="1790699"/>
                  </a:lnTo>
                  <a:lnTo>
                    <a:pt x="2464981" y="1777999"/>
                  </a:lnTo>
                  <a:lnTo>
                    <a:pt x="2462357" y="1790699"/>
                  </a:lnTo>
                  <a:close/>
                </a:path>
                <a:path w="2959735" h="2184400">
                  <a:moveTo>
                    <a:pt x="2497676" y="1790699"/>
                  </a:moveTo>
                  <a:lnTo>
                    <a:pt x="2464874" y="1790699"/>
                  </a:lnTo>
                  <a:lnTo>
                    <a:pt x="2468065" y="1777999"/>
                  </a:lnTo>
                  <a:lnTo>
                    <a:pt x="2501259" y="1777999"/>
                  </a:lnTo>
                  <a:lnTo>
                    <a:pt x="2497676" y="1790699"/>
                  </a:lnTo>
                  <a:close/>
                </a:path>
                <a:path w="2959735" h="2184400">
                  <a:moveTo>
                    <a:pt x="2504119" y="1790699"/>
                  </a:moveTo>
                  <a:lnTo>
                    <a:pt x="2498965" y="1790699"/>
                  </a:lnTo>
                  <a:lnTo>
                    <a:pt x="2501450" y="1777999"/>
                  </a:lnTo>
                  <a:lnTo>
                    <a:pt x="2508741" y="1777999"/>
                  </a:lnTo>
                  <a:lnTo>
                    <a:pt x="2508967" y="1782195"/>
                  </a:lnTo>
                  <a:lnTo>
                    <a:pt x="2504119" y="1790699"/>
                  </a:lnTo>
                  <a:close/>
                </a:path>
                <a:path w="2959735" h="2184400">
                  <a:moveTo>
                    <a:pt x="2514404" y="1790699"/>
                  </a:moveTo>
                  <a:lnTo>
                    <a:pt x="2509423" y="1790699"/>
                  </a:lnTo>
                  <a:lnTo>
                    <a:pt x="2508967" y="1782195"/>
                  </a:lnTo>
                  <a:lnTo>
                    <a:pt x="2511359" y="1777999"/>
                  </a:lnTo>
                  <a:lnTo>
                    <a:pt x="2521807" y="1777999"/>
                  </a:lnTo>
                  <a:lnTo>
                    <a:pt x="2514404" y="1790699"/>
                  </a:lnTo>
                  <a:close/>
                </a:path>
                <a:path w="2959735" h="2184400">
                  <a:moveTo>
                    <a:pt x="719596" y="1803399"/>
                  </a:moveTo>
                  <a:lnTo>
                    <a:pt x="564047" y="1803399"/>
                  </a:lnTo>
                  <a:lnTo>
                    <a:pt x="572702" y="1790699"/>
                  </a:lnTo>
                  <a:lnTo>
                    <a:pt x="722270" y="1790699"/>
                  </a:lnTo>
                  <a:lnTo>
                    <a:pt x="719596" y="1803399"/>
                  </a:lnTo>
                  <a:close/>
                </a:path>
                <a:path w="2959735" h="2184400">
                  <a:moveTo>
                    <a:pt x="726802" y="1803399"/>
                  </a:moveTo>
                  <a:lnTo>
                    <a:pt x="726528" y="1790699"/>
                  </a:lnTo>
                  <a:lnTo>
                    <a:pt x="729046" y="1790699"/>
                  </a:lnTo>
                  <a:lnTo>
                    <a:pt x="726802" y="1803399"/>
                  </a:lnTo>
                  <a:close/>
                </a:path>
                <a:path w="2959735" h="2184400">
                  <a:moveTo>
                    <a:pt x="744645" y="1803399"/>
                  </a:moveTo>
                  <a:lnTo>
                    <a:pt x="731798" y="1803399"/>
                  </a:lnTo>
                  <a:lnTo>
                    <a:pt x="729046" y="1790699"/>
                  </a:lnTo>
                  <a:lnTo>
                    <a:pt x="736807" y="1790699"/>
                  </a:lnTo>
                  <a:lnTo>
                    <a:pt x="744645" y="1803399"/>
                  </a:lnTo>
                  <a:close/>
                </a:path>
                <a:path w="2959735" h="2184400">
                  <a:moveTo>
                    <a:pt x="2431950" y="1803399"/>
                  </a:moveTo>
                  <a:lnTo>
                    <a:pt x="2417966" y="1803399"/>
                  </a:lnTo>
                  <a:lnTo>
                    <a:pt x="2416350" y="1790699"/>
                  </a:lnTo>
                  <a:lnTo>
                    <a:pt x="2432313" y="1790699"/>
                  </a:lnTo>
                  <a:lnTo>
                    <a:pt x="2431950" y="1803399"/>
                  </a:lnTo>
                  <a:close/>
                </a:path>
                <a:path w="2959735" h="2184400">
                  <a:moveTo>
                    <a:pt x="2466472" y="1803399"/>
                  </a:moveTo>
                  <a:lnTo>
                    <a:pt x="2436827" y="1803399"/>
                  </a:lnTo>
                  <a:lnTo>
                    <a:pt x="2438656" y="1790699"/>
                  </a:lnTo>
                  <a:lnTo>
                    <a:pt x="2465576" y="1790699"/>
                  </a:lnTo>
                  <a:lnTo>
                    <a:pt x="2466472" y="1803399"/>
                  </a:lnTo>
                  <a:close/>
                </a:path>
                <a:path w="2959735" h="2184400">
                  <a:moveTo>
                    <a:pt x="2509201" y="1803399"/>
                  </a:moveTo>
                  <a:lnTo>
                    <a:pt x="2468680" y="1803399"/>
                  </a:lnTo>
                  <a:lnTo>
                    <a:pt x="2469874" y="1790699"/>
                  </a:lnTo>
                  <a:lnTo>
                    <a:pt x="2512009" y="1790699"/>
                  </a:lnTo>
                  <a:lnTo>
                    <a:pt x="2511262" y="1797114"/>
                  </a:lnTo>
                  <a:lnTo>
                    <a:pt x="2509201" y="1803399"/>
                  </a:lnTo>
                  <a:close/>
                </a:path>
                <a:path w="2959735" h="2184400">
                  <a:moveTo>
                    <a:pt x="2517018" y="1803399"/>
                  </a:moveTo>
                  <a:lnTo>
                    <a:pt x="2510531" y="1803399"/>
                  </a:lnTo>
                  <a:lnTo>
                    <a:pt x="2511262" y="1797114"/>
                  </a:lnTo>
                  <a:lnTo>
                    <a:pt x="2513366" y="1790699"/>
                  </a:lnTo>
                  <a:lnTo>
                    <a:pt x="2516220" y="1790699"/>
                  </a:lnTo>
                  <a:lnTo>
                    <a:pt x="2517018" y="1803399"/>
                  </a:lnTo>
                  <a:close/>
                </a:path>
                <a:path w="2959735" h="2184400">
                  <a:moveTo>
                    <a:pt x="2510531" y="1803399"/>
                  </a:moveTo>
                  <a:lnTo>
                    <a:pt x="2509201" y="1803399"/>
                  </a:lnTo>
                  <a:lnTo>
                    <a:pt x="2511262" y="1797114"/>
                  </a:lnTo>
                  <a:lnTo>
                    <a:pt x="2510531" y="1803399"/>
                  </a:lnTo>
                  <a:close/>
                </a:path>
                <a:path w="2959735" h="2184400">
                  <a:moveTo>
                    <a:pt x="749401" y="1816099"/>
                  </a:moveTo>
                  <a:lnTo>
                    <a:pt x="602657" y="1816099"/>
                  </a:lnTo>
                  <a:lnTo>
                    <a:pt x="594976" y="1803399"/>
                  </a:lnTo>
                  <a:lnTo>
                    <a:pt x="745986" y="1803399"/>
                  </a:lnTo>
                  <a:lnTo>
                    <a:pt x="749401" y="1816099"/>
                  </a:lnTo>
                  <a:close/>
                </a:path>
                <a:path w="2959735" h="2184400">
                  <a:moveTo>
                    <a:pt x="764040" y="1816099"/>
                  </a:moveTo>
                  <a:lnTo>
                    <a:pt x="749401" y="1816099"/>
                  </a:lnTo>
                  <a:lnTo>
                    <a:pt x="759633" y="1803399"/>
                  </a:lnTo>
                  <a:lnTo>
                    <a:pt x="764040" y="1816099"/>
                  </a:lnTo>
                  <a:close/>
                </a:path>
                <a:path w="2959735" h="2184400">
                  <a:moveTo>
                    <a:pt x="768671" y="1816099"/>
                  </a:moveTo>
                  <a:lnTo>
                    <a:pt x="764527" y="1816099"/>
                  </a:lnTo>
                  <a:lnTo>
                    <a:pt x="763118" y="1803399"/>
                  </a:lnTo>
                  <a:lnTo>
                    <a:pt x="765013" y="1803399"/>
                  </a:lnTo>
                  <a:lnTo>
                    <a:pt x="768671" y="1816099"/>
                  </a:lnTo>
                  <a:close/>
                </a:path>
                <a:path w="2959735" h="2184400">
                  <a:moveTo>
                    <a:pt x="2433235" y="1816099"/>
                  </a:moveTo>
                  <a:lnTo>
                    <a:pt x="2420474" y="1816099"/>
                  </a:lnTo>
                  <a:lnTo>
                    <a:pt x="2422923" y="1803399"/>
                  </a:lnTo>
                  <a:lnTo>
                    <a:pt x="2435418" y="1803399"/>
                  </a:lnTo>
                  <a:lnTo>
                    <a:pt x="2433235" y="1816099"/>
                  </a:lnTo>
                  <a:close/>
                </a:path>
                <a:path w="2959735" h="2184400">
                  <a:moveTo>
                    <a:pt x="2433235" y="1816099"/>
                  </a:moveTo>
                  <a:lnTo>
                    <a:pt x="2435418" y="1803399"/>
                  </a:lnTo>
                  <a:lnTo>
                    <a:pt x="2436721" y="1803399"/>
                  </a:lnTo>
                  <a:lnTo>
                    <a:pt x="2433235" y="1816099"/>
                  </a:lnTo>
                  <a:close/>
                </a:path>
                <a:path w="2959735" h="2184400">
                  <a:moveTo>
                    <a:pt x="2450065" y="1816099"/>
                  </a:moveTo>
                  <a:lnTo>
                    <a:pt x="2433235" y="1816099"/>
                  </a:lnTo>
                  <a:lnTo>
                    <a:pt x="2436721" y="1803399"/>
                  </a:lnTo>
                  <a:lnTo>
                    <a:pt x="2455905" y="1803399"/>
                  </a:lnTo>
                  <a:lnTo>
                    <a:pt x="2454243" y="1808245"/>
                  </a:lnTo>
                  <a:lnTo>
                    <a:pt x="2450065" y="1816099"/>
                  </a:lnTo>
                  <a:close/>
                </a:path>
                <a:path w="2959735" h="2184400">
                  <a:moveTo>
                    <a:pt x="2456968" y="1816099"/>
                  </a:moveTo>
                  <a:lnTo>
                    <a:pt x="2451550" y="1816099"/>
                  </a:lnTo>
                  <a:lnTo>
                    <a:pt x="2454243" y="1808245"/>
                  </a:lnTo>
                  <a:lnTo>
                    <a:pt x="2456821" y="1803399"/>
                  </a:lnTo>
                  <a:lnTo>
                    <a:pt x="2457097" y="1804615"/>
                  </a:lnTo>
                  <a:lnTo>
                    <a:pt x="2456968" y="1816099"/>
                  </a:lnTo>
                  <a:close/>
                </a:path>
                <a:path w="2959735" h="2184400">
                  <a:moveTo>
                    <a:pt x="2458902" y="1812558"/>
                  </a:moveTo>
                  <a:lnTo>
                    <a:pt x="2457143" y="1804816"/>
                  </a:lnTo>
                  <a:lnTo>
                    <a:pt x="2457111" y="1803399"/>
                  </a:lnTo>
                  <a:lnTo>
                    <a:pt x="2463243" y="1803399"/>
                  </a:lnTo>
                  <a:lnTo>
                    <a:pt x="2459615" y="1811252"/>
                  </a:lnTo>
                  <a:lnTo>
                    <a:pt x="2458902" y="1812558"/>
                  </a:lnTo>
                  <a:close/>
                </a:path>
                <a:path w="2959735" h="2184400">
                  <a:moveTo>
                    <a:pt x="2463178" y="1804724"/>
                  </a:moveTo>
                  <a:lnTo>
                    <a:pt x="2463243" y="1803399"/>
                  </a:lnTo>
                  <a:lnTo>
                    <a:pt x="2463902" y="1803399"/>
                  </a:lnTo>
                  <a:lnTo>
                    <a:pt x="2463178" y="1804724"/>
                  </a:lnTo>
                  <a:close/>
                </a:path>
                <a:path w="2959735" h="2184400">
                  <a:moveTo>
                    <a:pt x="2465225" y="1816099"/>
                  </a:moveTo>
                  <a:lnTo>
                    <a:pt x="2462625" y="1816099"/>
                  </a:lnTo>
                  <a:lnTo>
                    <a:pt x="2463174" y="1804816"/>
                  </a:lnTo>
                  <a:lnTo>
                    <a:pt x="2463902" y="1803399"/>
                  </a:lnTo>
                  <a:lnTo>
                    <a:pt x="2465314" y="1803399"/>
                  </a:lnTo>
                  <a:lnTo>
                    <a:pt x="2465225" y="1816099"/>
                  </a:lnTo>
                  <a:close/>
                </a:path>
                <a:path w="2959735" h="2184400">
                  <a:moveTo>
                    <a:pt x="2471098" y="1816099"/>
                  </a:moveTo>
                  <a:lnTo>
                    <a:pt x="2465225" y="1816099"/>
                  </a:lnTo>
                  <a:lnTo>
                    <a:pt x="2477287" y="1803399"/>
                  </a:lnTo>
                  <a:lnTo>
                    <a:pt x="2480259" y="1803399"/>
                  </a:lnTo>
                  <a:lnTo>
                    <a:pt x="2471098" y="1816099"/>
                  </a:lnTo>
                  <a:close/>
                </a:path>
                <a:path w="2959735" h="2184400">
                  <a:moveTo>
                    <a:pt x="2512466" y="1816099"/>
                  </a:moveTo>
                  <a:lnTo>
                    <a:pt x="2480072" y="1816099"/>
                  </a:lnTo>
                  <a:lnTo>
                    <a:pt x="2480259" y="1803399"/>
                  </a:lnTo>
                  <a:lnTo>
                    <a:pt x="2518141" y="1803399"/>
                  </a:lnTo>
                  <a:lnTo>
                    <a:pt x="2518142" y="1804816"/>
                  </a:lnTo>
                  <a:lnTo>
                    <a:pt x="2512466" y="1816099"/>
                  </a:lnTo>
                  <a:close/>
                </a:path>
                <a:path w="2959735" h="2184400">
                  <a:moveTo>
                    <a:pt x="2518201" y="1804698"/>
                  </a:moveTo>
                  <a:lnTo>
                    <a:pt x="2518141" y="1803399"/>
                  </a:lnTo>
                  <a:lnTo>
                    <a:pt x="2518854" y="1803399"/>
                  </a:lnTo>
                  <a:lnTo>
                    <a:pt x="2518201" y="1804698"/>
                  </a:lnTo>
                  <a:close/>
                </a:path>
                <a:path w="2959735" h="2184400">
                  <a:moveTo>
                    <a:pt x="2518729" y="1816099"/>
                  </a:moveTo>
                  <a:lnTo>
                    <a:pt x="2518365" y="1808245"/>
                  </a:lnTo>
                  <a:lnTo>
                    <a:pt x="2518243" y="1804615"/>
                  </a:lnTo>
                  <a:lnTo>
                    <a:pt x="2518854" y="1803399"/>
                  </a:lnTo>
                  <a:lnTo>
                    <a:pt x="2519538" y="1803399"/>
                  </a:lnTo>
                  <a:lnTo>
                    <a:pt x="2518729" y="1816099"/>
                  </a:lnTo>
                  <a:close/>
                </a:path>
                <a:path w="2959735" h="2184400">
                  <a:moveTo>
                    <a:pt x="2520378" y="1816099"/>
                  </a:moveTo>
                  <a:lnTo>
                    <a:pt x="2523380" y="1803399"/>
                  </a:lnTo>
                  <a:lnTo>
                    <a:pt x="2524533" y="1803399"/>
                  </a:lnTo>
                  <a:lnTo>
                    <a:pt x="2520378" y="1816099"/>
                  </a:lnTo>
                  <a:close/>
                </a:path>
                <a:path w="2959735" h="2184400">
                  <a:moveTo>
                    <a:pt x="2456968" y="1816099"/>
                  </a:moveTo>
                  <a:lnTo>
                    <a:pt x="2457097" y="1804615"/>
                  </a:lnTo>
                  <a:lnTo>
                    <a:pt x="2458902" y="1812558"/>
                  </a:lnTo>
                  <a:lnTo>
                    <a:pt x="2456968" y="1816099"/>
                  </a:lnTo>
                  <a:close/>
                </a:path>
                <a:path w="2959735" h="2184400">
                  <a:moveTo>
                    <a:pt x="2458992" y="1812953"/>
                  </a:moveTo>
                  <a:lnTo>
                    <a:pt x="2459011" y="1812558"/>
                  </a:lnTo>
                  <a:lnTo>
                    <a:pt x="2459615" y="1811252"/>
                  </a:lnTo>
                  <a:lnTo>
                    <a:pt x="2463178" y="1804724"/>
                  </a:lnTo>
                  <a:lnTo>
                    <a:pt x="2458992" y="1812953"/>
                  </a:lnTo>
                  <a:close/>
                </a:path>
                <a:path w="2959735" h="2184400">
                  <a:moveTo>
                    <a:pt x="2451550" y="1816099"/>
                  </a:moveTo>
                  <a:lnTo>
                    <a:pt x="2450065" y="1816099"/>
                  </a:lnTo>
                  <a:lnTo>
                    <a:pt x="2454243" y="1808245"/>
                  </a:lnTo>
                  <a:lnTo>
                    <a:pt x="2451550" y="1816099"/>
                  </a:lnTo>
                  <a:close/>
                </a:path>
                <a:path w="2959735" h="2184400">
                  <a:moveTo>
                    <a:pt x="2457375" y="1816099"/>
                  </a:moveTo>
                  <a:lnTo>
                    <a:pt x="2456968" y="1816099"/>
                  </a:lnTo>
                  <a:lnTo>
                    <a:pt x="2458902" y="1812558"/>
                  </a:lnTo>
                  <a:lnTo>
                    <a:pt x="2458829" y="1812953"/>
                  </a:lnTo>
                  <a:lnTo>
                    <a:pt x="2457375" y="1816099"/>
                  </a:lnTo>
                  <a:close/>
                </a:path>
                <a:path w="2959735" h="2184400">
                  <a:moveTo>
                    <a:pt x="2459707" y="1816099"/>
                  </a:moveTo>
                  <a:lnTo>
                    <a:pt x="2457375" y="1816099"/>
                  </a:lnTo>
                  <a:lnTo>
                    <a:pt x="2458992" y="1812953"/>
                  </a:lnTo>
                  <a:lnTo>
                    <a:pt x="2459707" y="1816099"/>
                  </a:lnTo>
                  <a:close/>
                </a:path>
                <a:path w="2959735" h="2184400">
                  <a:moveTo>
                    <a:pt x="782837" y="1828799"/>
                  </a:moveTo>
                  <a:lnTo>
                    <a:pt x="613280" y="1828799"/>
                  </a:lnTo>
                  <a:lnTo>
                    <a:pt x="613076" y="1816099"/>
                  </a:lnTo>
                  <a:lnTo>
                    <a:pt x="783352" y="1816099"/>
                  </a:lnTo>
                  <a:lnTo>
                    <a:pt x="782837" y="1828799"/>
                  </a:lnTo>
                  <a:close/>
                </a:path>
                <a:path w="2959735" h="2184400">
                  <a:moveTo>
                    <a:pt x="2425825" y="1828799"/>
                  </a:moveTo>
                  <a:lnTo>
                    <a:pt x="2422714" y="1828799"/>
                  </a:lnTo>
                  <a:lnTo>
                    <a:pt x="2420710" y="1816099"/>
                  </a:lnTo>
                  <a:lnTo>
                    <a:pt x="2428516" y="1816099"/>
                  </a:lnTo>
                  <a:lnTo>
                    <a:pt x="2425825" y="1828799"/>
                  </a:lnTo>
                  <a:close/>
                </a:path>
                <a:path w="2959735" h="2184400">
                  <a:moveTo>
                    <a:pt x="2462281" y="1828799"/>
                  </a:moveTo>
                  <a:lnTo>
                    <a:pt x="2428753" y="1828799"/>
                  </a:lnTo>
                  <a:lnTo>
                    <a:pt x="2430080" y="1816099"/>
                  </a:lnTo>
                  <a:lnTo>
                    <a:pt x="2459956" y="1816099"/>
                  </a:lnTo>
                  <a:lnTo>
                    <a:pt x="2462281" y="1828799"/>
                  </a:lnTo>
                  <a:close/>
                </a:path>
                <a:path w="2959735" h="2184400">
                  <a:moveTo>
                    <a:pt x="2519586" y="1828799"/>
                  </a:moveTo>
                  <a:lnTo>
                    <a:pt x="2472127" y="1828799"/>
                  </a:lnTo>
                  <a:lnTo>
                    <a:pt x="2470298" y="1816099"/>
                  </a:lnTo>
                  <a:lnTo>
                    <a:pt x="2525889" y="1816099"/>
                  </a:lnTo>
                  <a:lnTo>
                    <a:pt x="2525810" y="1816450"/>
                  </a:lnTo>
                  <a:lnTo>
                    <a:pt x="2519586" y="1828799"/>
                  </a:lnTo>
                  <a:close/>
                </a:path>
                <a:path w="2959735" h="2184400">
                  <a:moveTo>
                    <a:pt x="2524951" y="1820258"/>
                  </a:moveTo>
                  <a:lnTo>
                    <a:pt x="2525810" y="1816450"/>
                  </a:lnTo>
                  <a:lnTo>
                    <a:pt x="2525987" y="1816099"/>
                  </a:lnTo>
                  <a:lnTo>
                    <a:pt x="2527564" y="1816099"/>
                  </a:lnTo>
                  <a:lnTo>
                    <a:pt x="2524951" y="1820258"/>
                  </a:lnTo>
                  <a:close/>
                </a:path>
                <a:path w="2959735" h="2184400">
                  <a:moveTo>
                    <a:pt x="2519586" y="1828799"/>
                  </a:moveTo>
                  <a:lnTo>
                    <a:pt x="2525810" y="1816450"/>
                  </a:lnTo>
                  <a:lnTo>
                    <a:pt x="2524951" y="1820258"/>
                  </a:lnTo>
                  <a:lnTo>
                    <a:pt x="2519586" y="1828799"/>
                  </a:lnTo>
                  <a:close/>
                </a:path>
                <a:path w="2959735" h="2184400">
                  <a:moveTo>
                    <a:pt x="2523025" y="1828799"/>
                  </a:moveTo>
                  <a:lnTo>
                    <a:pt x="2519586" y="1828799"/>
                  </a:lnTo>
                  <a:lnTo>
                    <a:pt x="2524951" y="1820258"/>
                  </a:lnTo>
                  <a:lnTo>
                    <a:pt x="2523025" y="1828799"/>
                  </a:lnTo>
                  <a:close/>
                </a:path>
                <a:path w="2959735" h="2184400">
                  <a:moveTo>
                    <a:pt x="632731" y="1841499"/>
                  </a:moveTo>
                  <a:lnTo>
                    <a:pt x="625584" y="1828799"/>
                  </a:lnTo>
                  <a:lnTo>
                    <a:pt x="639780" y="1828799"/>
                  </a:lnTo>
                  <a:lnTo>
                    <a:pt x="632731" y="1841499"/>
                  </a:lnTo>
                  <a:close/>
                </a:path>
                <a:path w="2959735" h="2184400">
                  <a:moveTo>
                    <a:pt x="804712" y="1841499"/>
                  </a:moveTo>
                  <a:lnTo>
                    <a:pt x="645552" y="1841499"/>
                  </a:lnTo>
                  <a:lnTo>
                    <a:pt x="639780" y="1828799"/>
                  </a:lnTo>
                  <a:lnTo>
                    <a:pt x="791547" y="1828799"/>
                  </a:lnTo>
                  <a:lnTo>
                    <a:pt x="804712" y="1841499"/>
                  </a:lnTo>
                  <a:close/>
                </a:path>
                <a:path w="2959735" h="2184400">
                  <a:moveTo>
                    <a:pt x="825791" y="1841499"/>
                  </a:moveTo>
                  <a:lnTo>
                    <a:pt x="809652" y="1841499"/>
                  </a:lnTo>
                  <a:lnTo>
                    <a:pt x="803893" y="1828799"/>
                  </a:lnTo>
                  <a:lnTo>
                    <a:pt x="825442" y="1828799"/>
                  </a:lnTo>
                  <a:lnTo>
                    <a:pt x="825791" y="1841499"/>
                  </a:lnTo>
                  <a:close/>
                </a:path>
                <a:path w="2959735" h="2184400">
                  <a:moveTo>
                    <a:pt x="831186" y="1841499"/>
                  </a:moveTo>
                  <a:lnTo>
                    <a:pt x="825791" y="1841499"/>
                  </a:lnTo>
                  <a:lnTo>
                    <a:pt x="829494" y="1828799"/>
                  </a:lnTo>
                  <a:lnTo>
                    <a:pt x="831186" y="1841499"/>
                  </a:lnTo>
                  <a:close/>
                </a:path>
                <a:path w="2959735" h="2184400">
                  <a:moveTo>
                    <a:pt x="2135716" y="1841499"/>
                  </a:moveTo>
                  <a:lnTo>
                    <a:pt x="2120500" y="1841499"/>
                  </a:lnTo>
                  <a:lnTo>
                    <a:pt x="2126189" y="1828799"/>
                  </a:lnTo>
                  <a:lnTo>
                    <a:pt x="2137245" y="1828799"/>
                  </a:lnTo>
                  <a:lnTo>
                    <a:pt x="2135716" y="1841499"/>
                  </a:lnTo>
                  <a:close/>
                </a:path>
                <a:path w="2959735" h="2184400">
                  <a:moveTo>
                    <a:pt x="2175180" y="1866899"/>
                  </a:moveTo>
                  <a:lnTo>
                    <a:pt x="2132290" y="1866899"/>
                  </a:lnTo>
                  <a:lnTo>
                    <a:pt x="2132360" y="1866324"/>
                  </a:lnTo>
                  <a:lnTo>
                    <a:pt x="2139171" y="1828799"/>
                  </a:lnTo>
                  <a:lnTo>
                    <a:pt x="2140674" y="1841499"/>
                  </a:lnTo>
                  <a:lnTo>
                    <a:pt x="2157275" y="1841499"/>
                  </a:lnTo>
                  <a:lnTo>
                    <a:pt x="2154901" y="1854199"/>
                  </a:lnTo>
                  <a:lnTo>
                    <a:pt x="2175063" y="1854199"/>
                  </a:lnTo>
                  <a:lnTo>
                    <a:pt x="2175180" y="1866899"/>
                  </a:lnTo>
                  <a:close/>
                </a:path>
                <a:path w="2959735" h="2184400">
                  <a:moveTo>
                    <a:pt x="2155187" y="1841499"/>
                  </a:moveTo>
                  <a:lnTo>
                    <a:pt x="2142154" y="1841499"/>
                  </a:lnTo>
                  <a:lnTo>
                    <a:pt x="2143204" y="1828799"/>
                  </a:lnTo>
                  <a:lnTo>
                    <a:pt x="2155377" y="1828799"/>
                  </a:lnTo>
                  <a:lnTo>
                    <a:pt x="2155187" y="1841499"/>
                  </a:lnTo>
                  <a:close/>
                </a:path>
                <a:path w="2959735" h="2184400">
                  <a:moveTo>
                    <a:pt x="2433857" y="1841499"/>
                  </a:moveTo>
                  <a:lnTo>
                    <a:pt x="2423344" y="1841499"/>
                  </a:lnTo>
                  <a:lnTo>
                    <a:pt x="2425398" y="1828799"/>
                  </a:lnTo>
                  <a:lnTo>
                    <a:pt x="2434553" y="1828799"/>
                  </a:lnTo>
                  <a:lnTo>
                    <a:pt x="2433857" y="1841499"/>
                  </a:lnTo>
                  <a:close/>
                </a:path>
                <a:path w="2959735" h="2184400">
                  <a:moveTo>
                    <a:pt x="2435564" y="1841499"/>
                  </a:moveTo>
                  <a:lnTo>
                    <a:pt x="2439661" y="1828799"/>
                  </a:lnTo>
                  <a:lnTo>
                    <a:pt x="2442719" y="1828799"/>
                  </a:lnTo>
                  <a:lnTo>
                    <a:pt x="2435564" y="1841499"/>
                  </a:lnTo>
                  <a:close/>
                </a:path>
                <a:path w="2959735" h="2184400">
                  <a:moveTo>
                    <a:pt x="2445176" y="1832562"/>
                  </a:moveTo>
                  <a:lnTo>
                    <a:pt x="2445016" y="1828799"/>
                  </a:lnTo>
                  <a:lnTo>
                    <a:pt x="2446620" y="1828799"/>
                  </a:lnTo>
                  <a:lnTo>
                    <a:pt x="2445176" y="1832562"/>
                  </a:lnTo>
                  <a:close/>
                </a:path>
                <a:path w="2959735" h="2184400">
                  <a:moveTo>
                    <a:pt x="2469062" y="1841499"/>
                  </a:moveTo>
                  <a:lnTo>
                    <a:pt x="2449808" y="1841499"/>
                  </a:lnTo>
                  <a:lnTo>
                    <a:pt x="2455662" y="1828799"/>
                  </a:lnTo>
                  <a:lnTo>
                    <a:pt x="2470487" y="1828799"/>
                  </a:lnTo>
                  <a:lnTo>
                    <a:pt x="2469062" y="1841499"/>
                  </a:lnTo>
                  <a:close/>
                </a:path>
                <a:path w="2959735" h="2184400">
                  <a:moveTo>
                    <a:pt x="2479556" y="1841499"/>
                  </a:moveTo>
                  <a:lnTo>
                    <a:pt x="2478894" y="1828799"/>
                  </a:lnTo>
                  <a:lnTo>
                    <a:pt x="2479372" y="1828799"/>
                  </a:lnTo>
                  <a:lnTo>
                    <a:pt x="2479556" y="1841499"/>
                  </a:lnTo>
                  <a:close/>
                </a:path>
                <a:path w="2959735" h="2184400">
                  <a:moveTo>
                    <a:pt x="2484380" y="1841499"/>
                  </a:moveTo>
                  <a:lnTo>
                    <a:pt x="2488193" y="1828799"/>
                  </a:lnTo>
                  <a:lnTo>
                    <a:pt x="2489891" y="1828799"/>
                  </a:lnTo>
                  <a:lnTo>
                    <a:pt x="2484380" y="1841499"/>
                  </a:lnTo>
                  <a:close/>
                </a:path>
                <a:path w="2959735" h="2184400">
                  <a:moveTo>
                    <a:pt x="2533043" y="1841499"/>
                  </a:moveTo>
                  <a:lnTo>
                    <a:pt x="2486049" y="1841499"/>
                  </a:lnTo>
                  <a:lnTo>
                    <a:pt x="2489891" y="1828799"/>
                  </a:lnTo>
                  <a:lnTo>
                    <a:pt x="2535313" y="1828799"/>
                  </a:lnTo>
                  <a:lnTo>
                    <a:pt x="2533043" y="1841499"/>
                  </a:lnTo>
                  <a:close/>
                </a:path>
                <a:path w="2959735" h="2184400">
                  <a:moveTo>
                    <a:pt x="2445558" y="1841499"/>
                  </a:moveTo>
                  <a:lnTo>
                    <a:pt x="2441748" y="1841499"/>
                  </a:lnTo>
                  <a:lnTo>
                    <a:pt x="2445176" y="1832562"/>
                  </a:lnTo>
                  <a:lnTo>
                    <a:pt x="2445558" y="1841499"/>
                  </a:lnTo>
                  <a:close/>
                </a:path>
                <a:path w="2959735" h="2184400">
                  <a:moveTo>
                    <a:pt x="797467" y="1854199"/>
                  </a:moveTo>
                  <a:lnTo>
                    <a:pt x="668258" y="1854199"/>
                  </a:lnTo>
                  <a:lnTo>
                    <a:pt x="660131" y="1841499"/>
                  </a:lnTo>
                  <a:lnTo>
                    <a:pt x="796840" y="1841499"/>
                  </a:lnTo>
                  <a:lnTo>
                    <a:pt x="797467" y="1854199"/>
                  </a:lnTo>
                  <a:close/>
                </a:path>
                <a:path w="2959735" h="2184400">
                  <a:moveTo>
                    <a:pt x="882153" y="1854199"/>
                  </a:moveTo>
                  <a:lnTo>
                    <a:pt x="805471" y="1854199"/>
                  </a:lnTo>
                  <a:lnTo>
                    <a:pt x="804612" y="1841499"/>
                  </a:lnTo>
                  <a:lnTo>
                    <a:pt x="875190" y="1841499"/>
                  </a:lnTo>
                  <a:lnTo>
                    <a:pt x="882153" y="1854199"/>
                  </a:lnTo>
                  <a:close/>
                </a:path>
                <a:path w="2959735" h="2184400">
                  <a:moveTo>
                    <a:pt x="906780" y="1854199"/>
                  </a:moveTo>
                  <a:lnTo>
                    <a:pt x="899690" y="1854199"/>
                  </a:lnTo>
                  <a:lnTo>
                    <a:pt x="897748" y="1841499"/>
                  </a:lnTo>
                  <a:lnTo>
                    <a:pt x="908449" y="1841499"/>
                  </a:lnTo>
                  <a:lnTo>
                    <a:pt x="906780" y="1854199"/>
                  </a:lnTo>
                  <a:close/>
                </a:path>
                <a:path w="2959735" h="2184400">
                  <a:moveTo>
                    <a:pt x="2044867" y="1854199"/>
                  </a:moveTo>
                  <a:lnTo>
                    <a:pt x="2040934" y="1854199"/>
                  </a:lnTo>
                  <a:lnTo>
                    <a:pt x="2040792" y="1841499"/>
                  </a:lnTo>
                  <a:lnTo>
                    <a:pt x="2044867" y="1854199"/>
                  </a:lnTo>
                  <a:close/>
                </a:path>
                <a:path w="2959735" h="2184400">
                  <a:moveTo>
                    <a:pt x="2074503" y="1854199"/>
                  </a:moveTo>
                  <a:lnTo>
                    <a:pt x="2055882" y="1854199"/>
                  </a:lnTo>
                  <a:lnTo>
                    <a:pt x="2061211" y="1841499"/>
                  </a:lnTo>
                  <a:lnTo>
                    <a:pt x="2070937" y="1841499"/>
                  </a:lnTo>
                  <a:lnTo>
                    <a:pt x="2074503" y="1854199"/>
                  </a:lnTo>
                  <a:close/>
                </a:path>
                <a:path w="2959735" h="2184400">
                  <a:moveTo>
                    <a:pt x="2116152" y="1854199"/>
                  </a:moveTo>
                  <a:lnTo>
                    <a:pt x="2094369" y="1854199"/>
                  </a:lnTo>
                  <a:lnTo>
                    <a:pt x="2100422" y="1841499"/>
                  </a:lnTo>
                  <a:lnTo>
                    <a:pt x="2111189" y="1841499"/>
                  </a:lnTo>
                  <a:lnTo>
                    <a:pt x="2116152" y="1854199"/>
                  </a:lnTo>
                  <a:close/>
                </a:path>
                <a:path w="2959735" h="2184400">
                  <a:moveTo>
                    <a:pt x="2132278" y="1866772"/>
                  </a:moveTo>
                  <a:lnTo>
                    <a:pt x="2131127" y="1854199"/>
                  </a:lnTo>
                  <a:lnTo>
                    <a:pt x="2122172" y="1854199"/>
                  </a:lnTo>
                  <a:lnTo>
                    <a:pt x="2126585" y="1841499"/>
                  </a:lnTo>
                  <a:lnTo>
                    <a:pt x="2135369" y="1841499"/>
                  </a:lnTo>
                  <a:lnTo>
                    <a:pt x="2132360" y="1866324"/>
                  </a:lnTo>
                  <a:lnTo>
                    <a:pt x="2132278" y="1866772"/>
                  </a:lnTo>
                  <a:close/>
                </a:path>
                <a:path w="2959735" h="2184400">
                  <a:moveTo>
                    <a:pt x="2430324" y="1850788"/>
                  </a:moveTo>
                  <a:lnTo>
                    <a:pt x="2432407" y="1841499"/>
                  </a:lnTo>
                  <a:lnTo>
                    <a:pt x="2431658" y="1848922"/>
                  </a:lnTo>
                  <a:lnTo>
                    <a:pt x="2430324" y="1850788"/>
                  </a:lnTo>
                  <a:close/>
                </a:path>
                <a:path w="2959735" h="2184400">
                  <a:moveTo>
                    <a:pt x="2432351" y="1847952"/>
                  </a:moveTo>
                  <a:lnTo>
                    <a:pt x="2433618" y="1841499"/>
                  </a:lnTo>
                  <a:lnTo>
                    <a:pt x="2434665" y="1841499"/>
                  </a:lnTo>
                  <a:lnTo>
                    <a:pt x="2434074" y="1845542"/>
                  </a:lnTo>
                  <a:lnTo>
                    <a:pt x="2432351" y="1847952"/>
                  </a:lnTo>
                  <a:close/>
                </a:path>
                <a:path w="2959735" h="2184400">
                  <a:moveTo>
                    <a:pt x="2433285" y="1850940"/>
                  </a:moveTo>
                  <a:lnTo>
                    <a:pt x="2434074" y="1845542"/>
                  </a:lnTo>
                  <a:lnTo>
                    <a:pt x="2436963" y="1841499"/>
                  </a:lnTo>
                  <a:lnTo>
                    <a:pt x="2439056" y="1841499"/>
                  </a:lnTo>
                  <a:lnTo>
                    <a:pt x="2433285" y="1850940"/>
                  </a:lnTo>
                  <a:close/>
                </a:path>
                <a:path w="2959735" h="2184400">
                  <a:moveTo>
                    <a:pt x="2432808" y="1854199"/>
                  </a:moveTo>
                  <a:lnTo>
                    <a:pt x="2433285" y="1850940"/>
                  </a:lnTo>
                  <a:lnTo>
                    <a:pt x="2439056" y="1841499"/>
                  </a:lnTo>
                  <a:lnTo>
                    <a:pt x="2432808" y="1854199"/>
                  </a:lnTo>
                  <a:close/>
                </a:path>
                <a:path w="2959735" h="2184400">
                  <a:moveTo>
                    <a:pt x="2437610" y="1854199"/>
                  </a:moveTo>
                  <a:lnTo>
                    <a:pt x="2432808" y="1854199"/>
                  </a:lnTo>
                  <a:lnTo>
                    <a:pt x="2439056" y="1841499"/>
                  </a:lnTo>
                  <a:lnTo>
                    <a:pt x="2442919" y="1841499"/>
                  </a:lnTo>
                  <a:lnTo>
                    <a:pt x="2437610" y="1854199"/>
                  </a:lnTo>
                  <a:close/>
                </a:path>
                <a:path w="2959735" h="2184400">
                  <a:moveTo>
                    <a:pt x="2443582" y="1854199"/>
                  </a:moveTo>
                  <a:lnTo>
                    <a:pt x="2442421" y="1854199"/>
                  </a:lnTo>
                  <a:lnTo>
                    <a:pt x="2443406" y="1841499"/>
                  </a:lnTo>
                  <a:lnTo>
                    <a:pt x="2444079" y="1841499"/>
                  </a:lnTo>
                  <a:lnTo>
                    <a:pt x="2443582" y="1854199"/>
                  </a:lnTo>
                  <a:close/>
                </a:path>
                <a:path w="2959735" h="2184400">
                  <a:moveTo>
                    <a:pt x="2445846" y="1854199"/>
                  </a:moveTo>
                  <a:lnTo>
                    <a:pt x="2446423" y="1841499"/>
                  </a:lnTo>
                  <a:lnTo>
                    <a:pt x="2449955" y="1841499"/>
                  </a:lnTo>
                  <a:lnTo>
                    <a:pt x="2445846" y="1854199"/>
                  </a:lnTo>
                  <a:close/>
                </a:path>
                <a:path w="2959735" h="2184400">
                  <a:moveTo>
                    <a:pt x="2474463" y="1854199"/>
                  </a:moveTo>
                  <a:lnTo>
                    <a:pt x="2456878" y="1854199"/>
                  </a:lnTo>
                  <a:lnTo>
                    <a:pt x="2458055" y="1841499"/>
                  </a:lnTo>
                  <a:lnTo>
                    <a:pt x="2479063" y="1841499"/>
                  </a:lnTo>
                  <a:lnTo>
                    <a:pt x="2474463" y="1854199"/>
                  </a:lnTo>
                  <a:close/>
                </a:path>
                <a:path w="2959735" h="2184400">
                  <a:moveTo>
                    <a:pt x="2527348" y="1854199"/>
                  </a:moveTo>
                  <a:lnTo>
                    <a:pt x="2474463" y="1854199"/>
                  </a:lnTo>
                  <a:lnTo>
                    <a:pt x="2483292" y="1841499"/>
                  </a:lnTo>
                  <a:lnTo>
                    <a:pt x="2529920" y="1841499"/>
                  </a:lnTo>
                  <a:lnTo>
                    <a:pt x="2527348" y="1854199"/>
                  </a:lnTo>
                  <a:close/>
                </a:path>
                <a:path w="2959735" h="2184400">
                  <a:moveTo>
                    <a:pt x="2537215" y="1854199"/>
                  </a:moveTo>
                  <a:lnTo>
                    <a:pt x="2534312" y="1854199"/>
                  </a:lnTo>
                  <a:lnTo>
                    <a:pt x="2539762" y="1841499"/>
                  </a:lnTo>
                  <a:lnTo>
                    <a:pt x="2537215" y="1854199"/>
                  </a:lnTo>
                  <a:close/>
                </a:path>
                <a:path w="2959735" h="2184400">
                  <a:moveTo>
                    <a:pt x="2537554" y="1854199"/>
                  </a:moveTo>
                  <a:lnTo>
                    <a:pt x="2537215" y="1854199"/>
                  </a:lnTo>
                  <a:lnTo>
                    <a:pt x="2539796" y="1841499"/>
                  </a:lnTo>
                  <a:lnTo>
                    <a:pt x="2541410" y="1841499"/>
                  </a:lnTo>
                  <a:lnTo>
                    <a:pt x="2541349" y="1842097"/>
                  </a:lnTo>
                  <a:lnTo>
                    <a:pt x="2537554" y="1854199"/>
                  </a:lnTo>
                  <a:close/>
                </a:path>
                <a:path w="2959735" h="2184400">
                  <a:moveTo>
                    <a:pt x="2541349" y="1842097"/>
                  </a:moveTo>
                  <a:lnTo>
                    <a:pt x="2541410" y="1841499"/>
                  </a:lnTo>
                  <a:lnTo>
                    <a:pt x="2541349" y="1842097"/>
                  </a:lnTo>
                  <a:close/>
                </a:path>
                <a:path w="2959735" h="2184400">
                  <a:moveTo>
                    <a:pt x="2540123" y="1854199"/>
                  </a:moveTo>
                  <a:lnTo>
                    <a:pt x="2537554" y="1854199"/>
                  </a:lnTo>
                  <a:lnTo>
                    <a:pt x="2541349" y="1842097"/>
                  </a:lnTo>
                  <a:lnTo>
                    <a:pt x="2540123" y="1854199"/>
                  </a:lnTo>
                  <a:close/>
                </a:path>
                <a:path w="2959735" h="2184400">
                  <a:moveTo>
                    <a:pt x="2431125" y="1854199"/>
                  </a:moveTo>
                  <a:lnTo>
                    <a:pt x="2431658" y="1848922"/>
                  </a:lnTo>
                  <a:lnTo>
                    <a:pt x="2432351" y="1847952"/>
                  </a:lnTo>
                  <a:lnTo>
                    <a:pt x="2431125" y="1854199"/>
                  </a:lnTo>
                  <a:close/>
                </a:path>
                <a:path w="2959735" h="2184400">
                  <a:moveTo>
                    <a:pt x="2429559" y="1854199"/>
                  </a:moveTo>
                  <a:lnTo>
                    <a:pt x="2427885" y="1854199"/>
                  </a:lnTo>
                  <a:lnTo>
                    <a:pt x="2430324" y="1850788"/>
                  </a:lnTo>
                  <a:lnTo>
                    <a:pt x="2429559" y="1854199"/>
                  </a:lnTo>
                  <a:close/>
                </a:path>
                <a:path w="2959735" h="2184400">
                  <a:moveTo>
                    <a:pt x="2432808" y="1854199"/>
                  </a:moveTo>
                  <a:lnTo>
                    <a:pt x="2431292" y="1854199"/>
                  </a:lnTo>
                  <a:lnTo>
                    <a:pt x="2433285" y="1850940"/>
                  </a:lnTo>
                  <a:lnTo>
                    <a:pt x="2432808" y="1854199"/>
                  </a:lnTo>
                  <a:close/>
                </a:path>
                <a:path w="2959735" h="2184400">
                  <a:moveTo>
                    <a:pt x="788667" y="1866899"/>
                  </a:moveTo>
                  <a:lnTo>
                    <a:pt x="695206" y="1866899"/>
                  </a:lnTo>
                  <a:lnTo>
                    <a:pt x="685766" y="1854199"/>
                  </a:lnTo>
                  <a:lnTo>
                    <a:pt x="785152" y="1854199"/>
                  </a:lnTo>
                  <a:lnTo>
                    <a:pt x="788667" y="1866899"/>
                  </a:lnTo>
                  <a:close/>
                </a:path>
                <a:path w="2959735" h="2184400">
                  <a:moveTo>
                    <a:pt x="874616" y="1866899"/>
                  </a:moveTo>
                  <a:lnTo>
                    <a:pt x="800860" y="1866899"/>
                  </a:lnTo>
                  <a:lnTo>
                    <a:pt x="794155" y="1854199"/>
                  </a:lnTo>
                  <a:lnTo>
                    <a:pt x="871158" y="1854199"/>
                  </a:lnTo>
                  <a:lnTo>
                    <a:pt x="874616" y="1866899"/>
                  </a:lnTo>
                  <a:close/>
                </a:path>
                <a:path w="2959735" h="2184400">
                  <a:moveTo>
                    <a:pt x="876750" y="1866899"/>
                  </a:moveTo>
                  <a:lnTo>
                    <a:pt x="877345" y="1854199"/>
                  </a:lnTo>
                  <a:lnTo>
                    <a:pt x="876750" y="1866899"/>
                  </a:lnTo>
                  <a:close/>
                </a:path>
                <a:path w="2959735" h="2184400">
                  <a:moveTo>
                    <a:pt x="903840" y="1866899"/>
                  </a:moveTo>
                  <a:lnTo>
                    <a:pt x="881513" y="1866899"/>
                  </a:lnTo>
                  <a:lnTo>
                    <a:pt x="878096" y="1854199"/>
                  </a:lnTo>
                  <a:lnTo>
                    <a:pt x="902281" y="1854199"/>
                  </a:lnTo>
                  <a:lnTo>
                    <a:pt x="903840" y="1866899"/>
                  </a:lnTo>
                  <a:close/>
                </a:path>
                <a:path w="2959735" h="2184400">
                  <a:moveTo>
                    <a:pt x="2054099" y="1866899"/>
                  </a:moveTo>
                  <a:lnTo>
                    <a:pt x="1986969" y="1866899"/>
                  </a:lnTo>
                  <a:lnTo>
                    <a:pt x="1995997" y="1854199"/>
                  </a:lnTo>
                  <a:lnTo>
                    <a:pt x="2057134" y="1854199"/>
                  </a:lnTo>
                  <a:lnTo>
                    <a:pt x="2054099" y="1866899"/>
                  </a:lnTo>
                  <a:close/>
                </a:path>
                <a:path w="2959735" h="2184400">
                  <a:moveTo>
                    <a:pt x="2120427" y="1866899"/>
                  </a:moveTo>
                  <a:lnTo>
                    <a:pt x="2060107" y="1866899"/>
                  </a:lnTo>
                  <a:lnTo>
                    <a:pt x="2060711" y="1854199"/>
                  </a:lnTo>
                  <a:lnTo>
                    <a:pt x="2129049" y="1854199"/>
                  </a:lnTo>
                  <a:lnTo>
                    <a:pt x="2120427" y="1866899"/>
                  </a:lnTo>
                  <a:close/>
                </a:path>
                <a:path w="2959735" h="2184400">
                  <a:moveTo>
                    <a:pt x="2175427" y="1866899"/>
                  </a:moveTo>
                  <a:lnTo>
                    <a:pt x="2176602" y="1854199"/>
                  </a:lnTo>
                  <a:lnTo>
                    <a:pt x="2178570" y="1854199"/>
                  </a:lnTo>
                  <a:lnTo>
                    <a:pt x="2175427" y="1866899"/>
                  </a:lnTo>
                  <a:close/>
                </a:path>
                <a:path w="2959735" h="2184400">
                  <a:moveTo>
                    <a:pt x="2184747" y="1866899"/>
                  </a:moveTo>
                  <a:lnTo>
                    <a:pt x="2177845" y="1866899"/>
                  </a:lnTo>
                  <a:lnTo>
                    <a:pt x="2180751" y="1854199"/>
                  </a:lnTo>
                  <a:lnTo>
                    <a:pt x="2185016" y="1854199"/>
                  </a:lnTo>
                  <a:lnTo>
                    <a:pt x="2184747" y="1866899"/>
                  </a:lnTo>
                  <a:close/>
                </a:path>
                <a:path w="2959735" h="2184400">
                  <a:moveTo>
                    <a:pt x="2184898" y="1866899"/>
                  </a:moveTo>
                  <a:lnTo>
                    <a:pt x="2184747" y="1866899"/>
                  </a:lnTo>
                  <a:lnTo>
                    <a:pt x="2189842" y="1854199"/>
                  </a:lnTo>
                  <a:lnTo>
                    <a:pt x="2184898" y="1866899"/>
                  </a:lnTo>
                  <a:close/>
                </a:path>
                <a:path w="2959735" h="2184400">
                  <a:moveTo>
                    <a:pt x="2440162" y="1866899"/>
                  </a:moveTo>
                  <a:lnTo>
                    <a:pt x="2430674" y="1866899"/>
                  </a:lnTo>
                  <a:lnTo>
                    <a:pt x="2436949" y="1854199"/>
                  </a:lnTo>
                  <a:lnTo>
                    <a:pt x="2440134" y="1854199"/>
                  </a:lnTo>
                  <a:lnTo>
                    <a:pt x="2440162" y="1866899"/>
                  </a:lnTo>
                  <a:close/>
                </a:path>
                <a:path w="2959735" h="2184400">
                  <a:moveTo>
                    <a:pt x="2445820" y="1859958"/>
                  </a:moveTo>
                  <a:lnTo>
                    <a:pt x="2447047" y="1854199"/>
                  </a:lnTo>
                  <a:lnTo>
                    <a:pt x="2446770" y="1858523"/>
                  </a:lnTo>
                  <a:lnTo>
                    <a:pt x="2445820" y="1859958"/>
                  </a:lnTo>
                  <a:close/>
                </a:path>
                <a:path w="2959735" h="2184400">
                  <a:moveTo>
                    <a:pt x="2446736" y="1859050"/>
                  </a:moveTo>
                  <a:lnTo>
                    <a:pt x="2446770" y="1858523"/>
                  </a:lnTo>
                  <a:lnTo>
                    <a:pt x="2449632" y="1854199"/>
                  </a:lnTo>
                  <a:lnTo>
                    <a:pt x="2446736" y="1859050"/>
                  </a:lnTo>
                  <a:close/>
                </a:path>
                <a:path w="2959735" h="2184400">
                  <a:moveTo>
                    <a:pt x="2449654" y="1866899"/>
                  </a:moveTo>
                  <a:lnTo>
                    <a:pt x="2446281" y="1866899"/>
                  </a:lnTo>
                  <a:lnTo>
                    <a:pt x="2450491" y="1854199"/>
                  </a:lnTo>
                  <a:lnTo>
                    <a:pt x="2449654" y="1866899"/>
                  </a:lnTo>
                  <a:close/>
                </a:path>
                <a:path w="2959735" h="2184400">
                  <a:moveTo>
                    <a:pt x="2455856" y="1866899"/>
                  </a:moveTo>
                  <a:lnTo>
                    <a:pt x="2454594" y="1866899"/>
                  </a:lnTo>
                  <a:lnTo>
                    <a:pt x="2458670" y="1854199"/>
                  </a:lnTo>
                  <a:lnTo>
                    <a:pt x="2462590" y="1854199"/>
                  </a:lnTo>
                  <a:lnTo>
                    <a:pt x="2455856" y="1866899"/>
                  </a:lnTo>
                  <a:close/>
                </a:path>
                <a:path w="2959735" h="2184400">
                  <a:moveTo>
                    <a:pt x="2547923" y="1866899"/>
                  </a:moveTo>
                  <a:lnTo>
                    <a:pt x="2457581" y="1866899"/>
                  </a:lnTo>
                  <a:lnTo>
                    <a:pt x="2462590" y="1854199"/>
                  </a:lnTo>
                  <a:lnTo>
                    <a:pt x="2553002" y="1854199"/>
                  </a:lnTo>
                  <a:lnTo>
                    <a:pt x="2547923" y="1866899"/>
                  </a:lnTo>
                  <a:close/>
                </a:path>
                <a:path w="2959735" h="2184400">
                  <a:moveTo>
                    <a:pt x="2445613" y="1860932"/>
                  </a:moveTo>
                  <a:lnTo>
                    <a:pt x="2445820" y="1859958"/>
                  </a:lnTo>
                  <a:lnTo>
                    <a:pt x="2446770" y="1858523"/>
                  </a:lnTo>
                  <a:lnTo>
                    <a:pt x="2446736" y="1859050"/>
                  </a:lnTo>
                  <a:lnTo>
                    <a:pt x="2445613" y="1860932"/>
                  </a:lnTo>
                  <a:close/>
                </a:path>
                <a:path w="2959735" h="2184400">
                  <a:moveTo>
                    <a:pt x="2446234" y="1866899"/>
                  </a:moveTo>
                  <a:lnTo>
                    <a:pt x="2444341" y="1866899"/>
                  </a:lnTo>
                  <a:lnTo>
                    <a:pt x="2445613" y="1860932"/>
                  </a:lnTo>
                  <a:lnTo>
                    <a:pt x="2446736" y="1859050"/>
                  </a:lnTo>
                  <a:lnTo>
                    <a:pt x="2446234" y="1866899"/>
                  </a:lnTo>
                  <a:close/>
                </a:path>
                <a:path w="2959735" h="2184400">
                  <a:moveTo>
                    <a:pt x="2442050" y="1866899"/>
                  </a:moveTo>
                  <a:lnTo>
                    <a:pt x="2441225" y="1866899"/>
                  </a:lnTo>
                  <a:lnTo>
                    <a:pt x="2445820" y="1859958"/>
                  </a:lnTo>
                  <a:lnTo>
                    <a:pt x="2445613" y="1860932"/>
                  </a:lnTo>
                  <a:lnTo>
                    <a:pt x="2442050" y="1866899"/>
                  </a:lnTo>
                  <a:close/>
                </a:path>
                <a:path w="2959735" h="2184400">
                  <a:moveTo>
                    <a:pt x="2202302" y="1904999"/>
                  </a:moveTo>
                  <a:lnTo>
                    <a:pt x="2126051" y="1904999"/>
                  </a:lnTo>
                  <a:lnTo>
                    <a:pt x="2126270" y="1899875"/>
                  </a:lnTo>
                  <a:lnTo>
                    <a:pt x="2132278" y="1866772"/>
                  </a:lnTo>
                  <a:lnTo>
                    <a:pt x="2132290" y="1866899"/>
                  </a:lnTo>
                  <a:lnTo>
                    <a:pt x="2190793" y="1866899"/>
                  </a:lnTo>
                  <a:lnTo>
                    <a:pt x="2189999" y="1879599"/>
                  </a:lnTo>
                  <a:lnTo>
                    <a:pt x="2184432" y="1879599"/>
                  </a:lnTo>
                  <a:lnTo>
                    <a:pt x="2184123" y="1886861"/>
                  </a:lnTo>
                  <a:lnTo>
                    <a:pt x="2183480" y="1892299"/>
                  </a:lnTo>
                  <a:lnTo>
                    <a:pt x="2204096" y="1892299"/>
                  </a:lnTo>
                  <a:lnTo>
                    <a:pt x="2203276" y="1902984"/>
                  </a:lnTo>
                  <a:lnTo>
                    <a:pt x="2202302" y="1904999"/>
                  </a:lnTo>
                  <a:close/>
                </a:path>
                <a:path w="2959735" h="2184400">
                  <a:moveTo>
                    <a:pt x="880392" y="1879599"/>
                  </a:moveTo>
                  <a:lnTo>
                    <a:pt x="719640" y="1879599"/>
                  </a:lnTo>
                  <a:lnTo>
                    <a:pt x="716334" y="1866899"/>
                  </a:lnTo>
                  <a:lnTo>
                    <a:pt x="873736" y="1866899"/>
                  </a:lnTo>
                  <a:lnTo>
                    <a:pt x="880392" y="1879599"/>
                  </a:lnTo>
                  <a:close/>
                </a:path>
                <a:path w="2959735" h="2184400">
                  <a:moveTo>
                    <a:pt x="914415" y="1879599"/>
                  </a:moveTo>
                  <a:lnTo>
                    <a:pt x="904397" y="1879599"/>
                  </a:lnTo>
                  <a:lnTo>
                    <a:pt x="907799" y="1866899"/>
                  </a:lnTo>
                  <a:lnTo>
                    <a:pt x="914415" y="1879599"/>
                  </a:lnTo>
                  <a:close/>
                </a:path>
                <a:path w="2959735" h="2184400">
                  <a:moveTo>
                    <a:pt x="949302" y="1879599"/>
                  </a:moveTo>
                  <a:lnTo>
                    <a:pt x="914415" y="1879599"/>
                  </a:lnTo>
                  <a:lnTo>
                    <a:pt x="909533" y="1866899"/>
                  </a:lnTo>
                  <a:lnTo>
                    <a:pt x="949480" y="1866899"/>
                  </a:lnTo>
                  <a:lnTo>
                    <a:pt x="949302" y="1879599"/>
                  </a:lnTo>
                  <a:close/>
                </a:path>
                <a:path w="2959735" h="2184400">
                  <a:moveTo>
                    <a:pt x="977913" y="1879599"/>
                  </a:moveTo>
                  <a:lnTo>
                    <a:pt x="966293" y="1879599"/>
                  </a:lnTo>
                  <a:lnTo>
                    <a:pt x="970060" y="1866899"/>
                  </a:lnTo>
                  <a:lnTo>
                    <a:pt x="977202" y="1866899"/>
                  </a:lnTo>
                  <a:lnTo>
                    <a:pt x="977913" y="1879599"/>
                  </a:lnTo>
                  <a:close/>
                </a:path>
                <a:path w="2959735" h="2184400">
                  <a:moveTo>
                    <a:pt x="1984206" y="1879599"/>
                  </a:moveTo>
                  <a:lnTo>
                    <a:pt x="1933721" y="1879599"/>
                  </a:lnTo>
                  <a:lnTo>
                    <a:pt x="1940123" y="1866899"/>
                  </a:lnTo>
                  <a:lnTo>
                    <a:pt x="1976447" y="1866899"/>
                  </a:lnTo>
                  <a:lnTo>
                    <a:pt x="1984086" y="1877344"/>
                  </a:lnTo>
                  <a:lnTo>
                    <a:pt x="1984206" y="1879599"/>
                  </a:lnTo>
                  <a:close/>
                </a:path>
                <a:path w="2959735" h="2184400">
                  <a:moveTo>
                    <a:pt x="2015376" y="1879599"/>
                  </a:moveTo>
                  <a:lnTo>
                    <a:pt x="1985736" y="1879599"/>
                  </a:lnTo>
                  <a:lnTo>
                    <a:pt x="1984086" y="1877344"/>
                  </a:lnTo>
                  <a:lnTo>
                    <a:pt x="1983532" y="1866899"/>
                  </a:lnTo>
                  <a:lnTo>
                    <a:pt x="2019371" y="1866899"/>
                  </a:lnTo>
                  <a:lnTo>
                    <a:pt x="2015376" y="1879599"/>
                  </a:lnTo>
                  <a:close/>
                </a:path>
                <a:path w="2959735" h="2184400">
                  <a:moveTo>
                    <a:pt x="2090660" y="1879599"/>
                  </a:moveTo>
                  <a:lnTo>
                    <a:pt x="2021805" y="1879599"/>
                  </a:lnTo>
                  <a:lnTo>
                    <a:pt x="2023989" y="1866899"/>
                  </a:lnTo>
                  <a:lnTo>
                    <a:pt x="2090295" y="1866899"/>
                  </a:lnTo>
                  <a:lnTo>
                    <a:pt x="2090660" y="1879599"/>
                  </a:lnTo>
                  <a:close/>
                </a:path>
                <a:path w="2959735" h="2184400">
                  <a:moveTo>
                    <a:pt x="2101244" y="1879599"/>
                  </a:moveTo>
                  <a:lnTo>
                    <a:pt x="2100380" y="1879599"/>
                  </a:lnTo>
                  <a:lnTo>
                    <a:pt x="2102812" y="1866899"/>
                  </a:lnTo>
                  <a:lnTo>
                    <a:pt x="2101244" y="1879599"/>
                  </a:lnTo>
                  <a:close/>
                </a:path>
                <a:path w="2959735" h="2184400">
                  <a:moveTo>
                    <a:pt x="2123379" y="1879599"/>
                  </a:moveTo>
                  <a:lnTo>
                    <a:pt x="2115549" y="1879599"/>
                  </a:lnTo>
                  <a:lnTo>
                    <a:pt x="2119186" y="1866899"/>
                  </a:lnTo>
                  <a:lnTo>
                    <a:pt x="2122545" y="1866899"/>
                  </a:lnTo>
                  <a:lnTo>
                    <a:pt x="2123379" y="1879599"/>
                  </a:lnTo>
                  <a:close/>
                </a:path>
                <a:path w="2959735" h="2184400">
                  <a:moveTo>
                    <a:pt x="2127035" y="1892299"/>
                  </a:moveTo>
                  <a:lnTo>
                    <a:pt x="2088534" y="1892299"/>
                  </a:lnTo>
                  <a:lnTo>
                    <a:pt x="2092827" y="1879599"/>
                  </a:lnTo>
                  <a:lnTo>
                    <a:pt x="2127228" y="1879599"/>
                  </a:lnTo>
                  <a:lnTo>
                    <a:pt x="2129075" y="1866899"/>
                  </a:lnTo>
                  <a:lnTo>
                    <a:pt x="2130895" y="1866899"/>
                  </a:lnTo>
                  <a:lnTo>
                    <a:pt x="2127035" y="1892299"/>
                  </a:lnTo>
                  <a:close/>
                </a:path>
                <a:path w="2959735" h="2184400">
                  <a:moveTo>
                    <a:pt x="2463053" y="1877988"/>
                  </a:moveTo>
                  <a:lnTo>
                    <a:pt x="2466440" y="1866899"/>
                  </a:lnTo>
                  <a:lnTo>
                    <a:pt x="2469454" y="1866899"/>
                  </a:lnTo>
                  <a:lnTo>
                    <a:pt x="2463053" y="1877988"/>
                  </a:lnTo>
                  <a:close/>
                </a:path>
                <a:path w="2959735" h="2184400">
                  <a:moveTo>
                    <a:pt x="2462679" y="1879599"/>
                  </a:moveTo>
                  <a:lnTo>
                    <a:pt x="2463053" y="1877988"/>
                  </a:lnTo>
                  <a:lnTo>
                    <a:pt x="2469454" y="1866899"/>
                  </a:lnTo>
                  <a:lnTo>
                    <a:pt x="2462679" y="1879599"/>
                  </a:lnTo>
                  <a:close/>
                </a:path>
                <a:path w="2959735" h="2184400">
                  <a:moveTo>
                    <a:pt x="2483129" y="1879599"/>
                  </a:moveTo>
                  <a:lnTo>
                    <a:pt x="2462679" y="1879599"/>
                  </a:lnTo>
                  <a:lnTo>
                    <a:pt x="2469454" y="1866899"/>
                  </a:lnTo>
                  <a:lnTo>
                    <a:pt x="2488272" y="1866899"/>
                  </a:lnTo>
                  <a:lnTo>
                    <a:pt x="2483129" y="1879599"/>
                  </a:lnTo>
                  <a:close/>
                </a:path>
                <a:path w="2959735" h="2184400">
                  <a:moveTo>
                    <a:pt x="2492759" y="1879599"/>
                  </a:moveTo>
                  <a:lnTo>
                    <a:pt x="2490484" y="1879599"/>
                  </a:lnTo>
                  <a:lnTo>
                    <a:pt x="2491063" y="1866899"/>
                  </a:lnTo>
                  <a:lnTo>
                    <a:pt x="2493637" y="1866899"/>
                  </a:lnTo>
                  <a:lnTo>
                    <a:pt x="2492759" y="1879599"/>
                  </a:lnTo>
                  <a:close/>
                </a:path>
                <a:path w="2959735" h="2184400">
                  <a:moveTo>
                    <a:pt x="2492936" y="1879599"/>
                  </a:moveTo>
                  <a:lnTo>
                    <a:pt x="2492759" y="1879599"/>
                  </a:lnTo>
                  <a:lnTo>
                    <a:pt x="2493637" y="1866899"/>
                  </a:lnTo>
                  <a:lnTo>
                    <a:pt x="2492936" y="1879599"/>
                  </a:lnTo>
                  <a:close/>
                </a:path>
                <a:path w="2959735" h="2184400">
                  <a:moveTo>
                    <a:pt x="2495121" y="1879599"/>
                  </a:moveTo>
                  <a:lnTo>
                    <a:pt x="2492936" y="1879599"/>
                  </a:lnTo>
                  <a:lnTo>
                    <a:pt x="2493637" y="1866899"/>
                  </a:lnTo>
                  <a:lnTo>
                    <a:pt x="2498243" y="1866899"/>
                  </a:lnTo>
                  <a:lnTo>
                    <a:pt x="2495121" y="1879599"/>
                  </a:lnTo>
                  <a:close/>
                </a:path>
                <a:path w="2959735" h="2184400">
                  <a:moveTo>
                    <a:pt x="2559262" y="1879599"/>
                  </a:moveTo>
                  <a:lnTo>
                    <a:pt x="2501224" y="1879599"/>
                  </a:lnTo>
                  <a:lnTo>
                    <a:pt x="2500718" y="1866899"/>
                  </a:lnTo>
                  <a:lnTo>
                    <a:pt x="2557513" y="1866899"/>
                  </a:lnTo>
                  <a:lnTo>
                    <a:pt x="2559262" y="1879599"/>
                  </a:lnTo>
                  <a:close/>
                </a:path>
                <a:path w="2959735" h="2184400">
                  <a:moveTo>
                    <a:pt x="1985736" y="1879599"/>
                  </a:moveTo>
                  <a:lnTo>
                    <a:pt x="1984206" y="1879599"/>
                  </a:lnTo>
                  <a:lnTo>
                    <a:pt x="1984086" y="1877344"/>
                  </a:lnTo>
                  <a:lnTo>
                    <a:pt x="1985736" y="1879599"/>
                  </a:lnTo>
                  <a:close/>
                </a:path>
                <a:path w="2959735" h="2184400">
                  <a:moveTo>
                    <a:pt x="2462561" y="1879599"/>
                  </a:moveTo>
                  <a:lnTo>
                    <a:pt x="2462123" y="1879599"/>
                  </a:lnTo>
                  <a:lnTo>
                    <a:pt x="2463053" y="1877988"/>
                  </a:lnTo>
                  <a:lnTo>
                    <a:pt x="2462561" y="1879599"/>
                  </a:lnTo>
                  <a:close/>
                </a:path>
                <a:path w="2959735" h="2184400">
                  <a:moveTo>
                    <a:pt x="753002" y="1892299"/>
                  </a:moveTo>
                  <a:lnTo>
                    <a:pt x="752729" y="1892299"/>
                  </a:lnTo>
                  <a:lnTo>
                    <a:pt x="748535" y="1879599"/>
                  </a:lnTo>
                  <a:lnTo>
                    <a:pt x="755180" y="1879599"/>
                  </a:lnTo>
                  <a:lnTo>
                    <a:pt x="753002" y="1892299"/>
                  </a:lnTo>
                  <a:close/>
                </a:path>
                <a:path w="2959735" h="2184400">
                  <a:moveTo>
                    <a:pt x="981298" y="1892299"/>
                  </a:moveTo>
                  <a:lnTo>
                    <a:pt x="755691" y="1892299"/>
                  </a:lnTo>
                  <a:lnTo>
                    <a:pt x="756004" y="1879599"/>
                  </a:lnTo>
                  <a:lnTo>
                    <a:pt x="981241" y="1879599"/>
                  </a:lnTo>
                  <a:lnTo>
                    <a:pt x="981579" y="1881413"/>
                  </a:lnTo>
                  <a:lnTo>
                    <a:pt x="981298" y="1892299"/>
                  </a:lnTo>
                  <a:close/>
                </a:path>
                <a:path w="2959735" h="2184400">
                  <a:moveTo>
                    <a:pt x="981580" y="1881388"/>
                  </a:moveTo>
                  <a:lnTo>
                    <a:pt x="981241" y="1879599"/>
                  </a:lnTo>
                  <a:lnTo>
                    <a:pt x="981612" y="1880163"/>
                  </a:lnTo>
                  <a:lnTo>
                    <a:pt x="981580" y="1881388"/>
                  </a:lnTo>
                  <a:close/>
                </a:path>
                <a:path w="2959735" h="2184400">
                  <a:moveTo>
                    <a:pt x="981612" y="1880163"/>
                  </a:moveTo>
                  <a:lnTo>
                    <a:pt x="981241" y="1879599"/>
                  </a:lnTo>
                  <a:lnTo>
                    <a:pt x="981626" y="1879599"/>
                  </a:lnTo>
                  <a:lnTo>
                    <a:pt x="981612" y="1880163"/>
                  </a:lnTo>
                  <a:close/>
                </a:path>
                <a:path w="2959735" h="2184400">
                  <a:moveTo>
                    <a:pt x="1005284" y="1892299"/>
                  </a:moveTo>
                  <a:lnTo>
                    <a:pt x="989595" y="1892299"/>
                  </a:lnTo>
                  <a:lnTo>
                    <a:pt x="990665" y="1879599"/>
                  </a:lnTo>
                  <a:lnTo>
                    <a:pt x="1005777" y="1879599"/>
                  </a:lnTo>
                  <a:lnTo>
                    <a:pt x="1005284" y="1892299"/>
                  </a:lnTo>
                  <a:close/>
                </a:path>
                <a:path w="2959735" h="2184400">
                  <a:moveTo>
                    <a:pt x="1016709" y="1892299"/>
                  </a:moveTo>
                  <a:lnTo>
                    <a:pt x="1005397" y="1892299"/>
                  </a:lnTo>
                  <a:lnTo>
                    <a:pt x="1007865" y="1879599"/>
                  </a:lnTo>
                  <a:lnTo>
                    <a:pt x="1014477" y="1879599"/>
                  </a:lnTo>
                  <a:lnTo>
                    <a:pt x="1016709" y="1892299"/>
                  </a:lnTo>
                  <a:close/>
                </a:path>
                <a:path w="2959735" h="2184400">
                  <a:moveTo>
                    <a:pt x="1034852" y="1892299"/>
                  </a:moveTo>
                  <a:lnTo>
                    <a:pt x="1026725" y="1892299"/>
                  </a:lnTo>
                  <a:lnTo>
                    <a:pt x="1029686" y="1879599"/>
                  </a:lnTo>
                  <a:lnTo>
                    <a:pt x="1033218" y="1879599"/>
                  </a:lnTo>
                  <a:lnTo>
                    <a:pt x="1034852" y="1892299"/>
                  </a:lnTo>
                  <a:close/>
                </a:path>
                <a:path w="2959735" h="2184400">
                  <a:moveTo>
                    <a:pt x="1064444" y="1892299"/>
                  </a:moveTo>
                  <a:lnTo>
                    <a:pt x="1059145" y="1879599"/>
                  </a:lnTo>
                  <a:lnTo>
                    <a:pt x="1065533" y="1879599"/>
                  </a:lnTo>
                  <a:lnTo>
                    <a:pt x="1064444" y="1892299"/>
                  </a:lnTo>
                  <a:close/>
                </a:path>
                <a:path w="2959735" h="2184400">
                  <a:moveTo>
                    <a:pt x="1867316" y="1881154"/>
                  </a:moveTo>
                  <a:lnTo>
                    <a:pt x="1866085" y="1879599"/>
                  </a:lnTo>
                  <a:lnTo>
                    <a:pt x="1868244" y="1879599"/>
                  </a:lnTo>
                  <a:lnTo>
                    <a:pt x="1867316" y="1881154"/>
                  </a:lnTo>
                  <a:close/>
                </a:path>
                <a:path w="2959735" h="2184400">
                  <a:moveTo>
                    <a:pt x="1913633" y="1892299"/>
                  </a:moveTo>
                  <a:lnTo>
                    <a:pt x="1876138" y="1892299"/>
                  </a:lnTo>
                  <a:lnTo>
                    <a:pt x="1875381" y="1891344"/>
                  </a:lnTo>
                  <a:lnTo>
                    <a:pt x="1874277" y="1879599"/>
                  </a:lnTo>
                  <a:lnTo>
                    <a:pt x="1920606" y="1879599"/>
                  </a:lnTo>
                  <a:lnTo>
                    <a:pt x="1913633" y="1892299"/>
                  </a:lnTo>
                  <a:close/>
                </a:path>
                <a:path w="2959735" h="2184400">
                  <a:moveTo>
                    <a:pt x="1942580" y="1892299"/>
                  </a:moveTo>
                  <a:lnTo>
                    <a:pt x="1923163" y="1892299"/>
                  </a:lnTo>
                  <a:lnTo>
                    <a:pt x="1920606" y="1879599"/>
                  </a:lnTo>
                  <a:lnTo>
                    <a:pt x="1941650" y="1879599"/>
                  </a:lnTo>
                  <a:lnTo>
                    <a:pt x="1942580" y="1892299"/>
                  </a:lnTo>
                  <a:close/>
                </a:path>
                <a:path w="2959735" h="2184400">
                  <a:moveTo>
                    <a:pt x="1955714" y="1892299"/>
                  </a:moveTo>
                  <a:lnTo>
                    <a:pt x="1947243" y="1892299"/>
                  </a:lnTo>
                  <a:lnTo>
                    <a:pt x="1946079" y="1879599"/>
                  </a:lnTo>
                  <a:lnTo>
                    <a:pt x="1963462" y="1879599"/>
                  </a:lnTo>
                  <a:lnTo>
                    <a:pt x="1963641" y="1881413"/>
                  </a:lnTo>
                  <a:lnTo>
                    <a:pt x="1955714" y="1892299"/>
                  </a:lnTo>
                  <a:close/>
                </a:path>
                <a:path w="2959735" h="2184400">
                  <a:moveTo>
                    <a:pt x="1963641" y="1881413"/>
                  </a:moveTo>
                  <a:lnTo>
                    <a:pt x="1963462" y="1879599"/>
                  </a:lnTo>
                  <a:lnTo>
                    <a:pt x="1964962" y="1879599"/>
                  </a:lnTo>
                  <a:lnTo>
                    <a:pt x="1963641" y="1881413"/>
                  </a:lnTo>
                  <a:close/>
                </a:path>
                <a:path w="2959735" h="2184400">
                  <a:moveTo>
                    <a:pt x="1998262" y="1892299"/>
                  </a:moveTo>
                  <a:lnTo>
                    <a:pt x="1964720" y="1892299"/>
                  </a:lnTo>
                  <a:lnTo>
                    <a:pt x="1963641" y="1881413"/>
                  </a:lnTo>
                  <a:lnTo>
                    <a:pt x="1964962" y="1879599"/>
                  </a:lnTo>
                  <a:lnTo>
                    <a:pt x="1995977" y="1879599"/>
                  </a:lnTo>
                  <a:lnTo>
                    <a:pt x="1998262" y="1892299"/>
                  </a:lnTo>
                  <a:close/>
                </a:path>
                <a:path w="2959735" h="2184400">
                  <a:moveTo>
                    <a:pt x="2007365" y="1892299"/>
                  </a:moveTo>
                  <a:lnTo>
                    <a:pt x="2001435" y="1892299"/>
                  </a:lnTo>
                  <a:lnTo>
                    <a:pt x="2003281" y="1879599"/>
                  </a:lnTo>
                  <a:lnTo>
                    <a:pt x="2012986" y="1879599"/>
                  </a:lnTo>
                  <a:lnTo>
                    <a:pt x="2007365" y="1892299"/>
                  </a:lnTo>
                  <a:close/>
                </a:path>
                <a:path w="2959735" h="2184400">
                  <a:moveTo>
                    <a:pt x="2019499" y="1892299"/>
                  </a:moveTo>
                  <a:lnTo>
                    <a:pt x="2007365" y="1892299"/>
                  </a:lnTo>
                  <a:lnTo>
                    <a:pt x="2018137" y="1879599"/>
                  </a:lnTo>
                  <a:lnTo>
                    <a:pt x="2019499" y="1892299"/>
                  </a:lnTo>
                  <a:close/>
                </a:path>
                <a:path w="2959735" h="2184400">
                  <a:moveTo>
                    <a:pt x="2029238" y="1892299"/>
                  </a:moveTo>
                  <a:lnTo>
                    <a:pt x="2022652" y="1892299"/>
                  </a:lnTo>
                  <a:lnTo>
                    <a:pt x="2020807" y="1879599"/>
                  </a:lnTo>
                  <a:lnTo>
                    <a:pt x="2029238" y="1892299"/>
                  </a:lnTo>
                  <a:close/>
                </a:path>
                <a:path w="2959735" h="2184400">
                  <a:moveTo>
                    <a:pt x="2079056" y="1892299"/>
                  </a:moveTo>
                  <a:lnTo>
                    <a:pt x="2029238" y="1892299"/>
                  </a:lnTo>
                  <a:lnTo>
                    <a:pt x="2023656" y="1879599"/>
                  </a:lnTo>
                  <a:lnTo>
                    <a:pt x="2080971" y="1879599"/>
                  </a:lnTo>
                  <a:lnTo>
                    <a:pt x="2079056" y="1892299"/>
                  </a:lnTo>
                  <a:close/>
                </a:path>
                <a:path w="2959735" h="2184400">
                  <a:moveTo>
                    <a:pt x="2184898" y="1892299"/>
                  </a:moveTo>
                  <a:lnTo>
                    <a:pt x="2183891" y="1892299"/>
                  </a:lnTo>
                  <a:lnTo>
                    <a:pt x="2184123" y="1886861"/>
                  </a:lnTo>
                  <a:lnTo>
                    <a:pt x="2184981" y="1879599"/>
                  </a:lnTo>
                  <a:lnTo>
                    <a:pt x="2185472" y="1879599"/>
                  </a:lnTo>
                  <a:lnTo>
                    <a:pt x="2184898" y="1892299"/>
                  </a:lnTo>
                  <a:close/>
                </a:path>
                <a:path w="2959735" h="2184400">
                  <a:moveTo>
                    <a:pt x="2202371" y="1892299"/>
                  </a:moveTo>
                  <a:lnTo>
                    <a:pt x="2184898" y="1892299"/>
                  </a:lnTo>
                  <a:lnTo>
                    <a:pt x="2188598" y="1879599"/>
                  </a:lnTo>
                  <a:lnTo>
                    <a:pt x="2208187" y="1879599"/>
                  </a:lnTo>
                  <a:lnTo>
                    <a:pt x="2202371" y="1892299"/>
                  </a:lnTo>
                  <a:close/>
                </a:path>
                <a:path w="2959735" h="2184400">
                  <a:moveTo>
                    <a:pt x="2459238" y="1892299"/>
                  </a:moveTo>
                  <a:lnTo>
                    <a:pt x="2466145" y="1879599"/>
                  </a:lnTo>
                  <a:lnTo>
                    <a:pt x="2468027" y="1879599"/>
                  </a:lnTo>
                  <a:lnTo>
                    <a:pt x="2459238" y="1892299"/>
                  </a:lnTo>
                  <a:close/>
                </a:path>
                <a:path w="2959735" h="2184400">
                  <a:moveTo>
                    <a:pt x="2496545" y="1892299"/>
                  </a:moveTo>
                  <a:lnTo>
                    <a:pt x="2471671" y="1892299"/>
                  </a:lnTo>
                  <a:lnTo>
                    <a:pt x="2468027" y="1879599"/>
                  </a:lnTo>
                  <a:lnTo>
                    <a:pt x="2506366" y="1879599"/>
                  </a:lnTo>
                  <a:lnTo>
                    <a:pt x="2496545" y="1892299"/>
                  </a:lnTo>
                  <a:close/>
                </a:path>
                <a:path w="2959735" h="2184400">
                  <a:moveTo>
                    <a:pt x="2572260" y="1892299"/>
                  </a:moveTo>
                  <a:lnTo>
                    <a:pt x="2500669" y="1892299"/>
                  </a:lnTo>
                  <a:lnTo>
                    <a:pt x="2506366" y="1879599"/>
                  </a:lnTo>
                  <a:lnTo>
                    <a:pt x="2568921" y="1879599"/>
                  </a:lnTo>
                  <a:lnTo>
                    <a:pt x="2572260" y="1892299"/>
                  </a:lnTo>
                  <a:close/>
                </a:path>
                <a:path w="2959735" h="2184400">
                  <a:moveTo>
                    <a:pt x="989595" y="1892299"/>
                  </a:moveTo>
                  <a:lnTo>
                    <a:pt x="983649" y="1892299"/>
                  </a:lnTo>
                  <a:lnTo>
                    <a:pt x="981585" y="1881413"/>
                  </a:lnTo>
                  <a:lnTo>
                    <a:pt x="981612" y="1880163"/>
                  </a:lnTo>
                  <a:lnTo>
                    <a:pt x="989595" y="1892299"/>
                  </a:lnTo>
                  <a:close/>
                </a:path>
                <a:path w="2959735" h="2184400">
                  <a:moveTo>
                    <a:pt x="1875471" y="1892299"/>
                  </a:moveTo>
                  <a:lnTo>
                    <a:pt x="1860658" y="1892299"/>
                  </a:lnTo>
                  <a:lnTo>
                    <a:pt x="1867316" y="1881154"/>
                  </a:lnTo>
                  <a:lnTo>
                    <a:pt x="1875381" y="1891344"/>
                  </a:lnTo>
                  <a:lnTo>
                    <a:pt x="1875471" y="1892299"/>
                  </a:lnTo>
                  <a:close/>
                </a:path>
                <a:path w="2959735" h="2184400">
                  <a:moveTo>
                    <a:pt x="2183891" y="1892299"/>
                  </a:moveTo>
                  <a:lnTo>
                    <a:pt x="2183480" y="1892299"/>
                  </a:lnTo>
                  <a:lnTo>
                    <a:pt x="2184123" y="1886861"/>
                  </a:lnTo>
                  <a:lnTo>
                    <a:pt x="2183891" y="1892299"/>
                  </a:lnTo>
                  <a:close/>
                </a:path>
                <a:path w="2959735" h="2184400">
                  <a:moveTo>
                    <a:pt x="1876138" y="1892299"/>
                  </a:moveTo>
                  <a:lnTo>
                    <a:pt x="1875471" y="1892299"/>
                  </a:lnTo>
                  <a:lnTo>
                    <a:pt x="1875381" y="1891344"/>
                  </a:lnTo>
                  <a:lnTo>
                    <a:pt x="1876138" y="1892299"/>
                  </a:lnTo>
                  <a:close/>
                </a:path>
                <a:path w="2959735" h="2184400">
                  <a:moveTo>
                    <a:pt x="967148" y="1904999"/>
                  </a:moveTo>
                  <a:lnTo>
                    <a:pt x="782512" y="1904999"/>
                  </a:lnTo>
                  <a:lnTo>
                    <a:pt x="774563" y="1892299"/>
                  </a:lnTo>
                  <a:lnTo>
                    <a:pt x="959133" y="1892299"/>
                  </a:lnTo>
                  <a:lnTo>
                    <a:pt x="967148" y="1904999"/>
                  </a:lnTo>
                  <a:close/>
                </a:path>
                <a:path w="2959735" h="2184400">
                  <a:moveTo>
                    <a:pt x="1056378" y="1904999"/>
                  </a:moveTo>
                  <a:lnTo>
                    <a:pt x="970068" y="1904999"/>
                  </a:lnTo>
                  <a:lnTo>
                    <a:pt x="963571" y="1892299"/>
                  </a:lnTo>
                  <a:lnTo>
                    <a:pt x="1054732" y="1892299"/>
                  </a:lnTo>
                  <a:lnTo>
                    <a:pt x="1056378" y="1904999"/>
                  </a:lnTo>
                  <a:close/>
                </a:path>
                <a:path w="2959735" h="2184400">
                  <a:moveTo>
                    <a:pt x="1075140" y="1904999"/>
                  </a:moveTo>
                  <a:lnTo>
                    <a:pt x="1063602" y="1904999"/>
                  </a:lnTo>
                  <a:lnTo>
                    <a:pt x="1063386" y="1892299"/>
                  </a:lnTo>
                  <a:lnTo>
                    <a:pt x="1073960" y="1892299"/>
                  </a:lnTo>
                  <a:lnTo>
                    <a:pt x="1075140" y="1904999"/>
                  </a:lnTo>
                  <a:close/>
                </a:path>
                <a:path w="2959735" h="2184400">
                  <a:moveTo>
                    <a:pt x="1081968" y="1904999"/>
                  </a:moveTo>
                  <a:lnTo>
                    <a:pt x="1075140" y="1904999"/>
                  </a:lnTo>
                  <a:lnTo>
                    <a:pt x="1076478" y="1892299"/>
                  </a:lnTo>
                  <a:lnTo>
                    <a:pt x="1085470" y="1892299"/>
                  </a:lnTo>
                  <a:lnTo>
                    <a:pt x="1081968" y="1904999"/>
                  </a:lnTo>
                  <a:close/>
                </a:path>
                <a:path w="2959735" h="2184400">
                  <a:moveTo>
                    <a:pt x="1092950" y="1904999"/>
                  </a:moveTo>
                  <a:lnTo>
                    <a:pt x="1086445" y="1904999"/>
                  </a:lnTo>
                  <a:lnTo>
                    <a:pt x="1087605" y="1892299"/>
                  </a:lnTo>
                  <a:lnTo>
                    <a:pt x="1088147" y="1892299"/>
                  </a:lnTo>
                  <a:lnTo>
                    <a:pt x="1092950" y="1904999"/>
                  </a:lnTo>
                  <a:close/>
                </a:path>
                <a:path w="2959735" h="2184400">
                  <a:moveTo>
                    <a:pt x="1120804" y="1904999"/>
                  </a:moveTo>
                  <a:lnTo>
                    <a:pt x="1114903" y="1904999"/>
                  </a:lnTo>
                  <a:lnTo>
                    <a:pt x="1109541" y="1892299"/>
                  </a:lnTo>
                  <a:lnTo>
                    <a:pt x="1120551" y="1892299"/>
                  </a:lnTo>
                  <a:lnTo>
                    <a:pt x="1120804" y="1904999"/>
                  </a:lnTo>
                  <a:close/>
                </a:path>
                <a:path w="2959735" h="2184400">
                  <a:moveTo>
                    <a:pt x="1126650" y="1904999"/>
                  </a:moveTo>
                  <a:lnTo>
                    <a:pt x="1124611" y="1904999"/>
                  </a:lnTo>
                  <a:lnTo>
                    <a:pt x="1127194" y="1892299"/>
                  </a:lnTo>
                  <a:lnTo>
                    <a:pt x="1126650" y="1904999"/>
                  </a:lnTo>
                  <a:close/>
                </a:path>
                <a:path w="2959735" h="2184400">
                  <a:moveTo>
                    <a:pt x="1772767" y="1904999"/>
                  </a:moveTo>
                  <a:lnTo>
                    <a:pt x="1757161" y="1904999"/>
                  </a:lnTo>
                  <a:lnTo>
                    <a:pt x="1762914" y="1892299"/>
                  </a:lnTo>
                  <a:lnTo>
                    <a:pt x="1769783" y="1892299"/>
                  </a:lnTo>
                  <a:lnTo>
                    <a:pt x="1772767" y="1904999"/>
                  </a:lnTo>
                  <a:close/>
                </a:path>
                <a:path w="2959735" h="2184400">
                  <a:moveTo>
                    <a:pt x="1786796" y="1904999"/>
                  </a:moveTo>
                  <a:lnTo>
                    <a:pt x="1783920" y="1904999"/>
                  </a:lnTo>
                  <a:lnTo>
                    <a:pt x="1782403" y="1892299"/>
                  </a:lnTo>
                  <a:lnTo>
                    <a:pt x="1795056" y="1892299"/>
                  </a:lnTo>
                  <a:lnTo>
                    <a:pt x="1786796" y="1904999"/>
                  </a:lnTo>
                  <a:close/>
                </a:path>
                <a:path w="2959735" h="2184400">
                  <a:moveTo>
                    <a:pt x="1789051" y="1904999"/>
                  </a:moveTo>
                  <a:lnTo>
                    <a:pt x="1786796" y="1904999"/>
                  </a:lnTo>
                  <a:lnTo>
                    <a:pt x="1799794" y="1892299"/>
                  </a:lnTo>
                  <a:lnTo>
                    <a:pt x="1789051" y="1904999"/>
                  </a:lnTo>
                  <a:close/>
                </a:path>
                <a:path w="2959735" h="2184400">
                  <a:moveTo>
                    <a:pt x="1826809" y="1904999"/>
                  </a:moveTo>
                  <a:lnTo>
                    <a:pt x="1803108" y="1904999"/>
                  </a:lnTo>
                  <a:lnTo>
                    <a:pt x="1802001" y="1892299"/>
                  </a:lnTo>
                  <a:lnTo>
                    <a:pt x="1819364" y="1892299"/>
                  </a:lnTo>
                  <a:lnTo>
                    <a:pt x="1826809" y="1904999"/>
                  </a:lnTo>
                  <a:close/>
                </a:path>
                <a:path w="2959735" h="2184400">
                  <a:moveTo>
                    <a:pt x="1856984" y="1904999"/>
                  </a:moveTo>
                  <a:lnTo>
                    <a:pt x="1830251" y="1904999"/>
                  </a:lnTo>
                  <a:lnTo>
                    <a:pt x="1833059" y="1892299"/>
                  </a:lnTo>
                  <a:lnTo>
                    <a:pt x="1859506" y="1892299"/>
                  </a:lnTo>
                  <a:lnTo>
                    <a:pt x="1856984" y="1904999"/>
                  </a:lnTo>
                  <a:close/>
                </a:path>
                <a:path w="2959735" h="2184400">
                  <a:moveTo>
                    <a:pt x="1863706" y="1904999"/>
                  </a:moveTo>
                  <a:lnTo>
                    <a:pt x="1859506" y="1892299"/>
                  </a:lnTo>
                  <a:lnTo>
                    <a:pt x="1868177" y="1892299"/>
                  </a:lnTo>
                  <a:lnTo>
                    <a:pt x="1863706" y="1904999"/>
                  </a:lnTo>
                  <a:close/>
                </a:path>
                <a:path w="2959735" h="2184400">
                  <a:moveTo>
                    <a:pt x="1928223" y="1904999"/>
                  </a:moveTo>
                  <a:lnTo>
                    <a:pt x="1878230" y="1904999"/>
                  </a:lnTo>
                  <a:lnTo>
                    <a:pt x="1872896" y="1892299"/>
                  </a:lnTo>
                  <a:lnTo>
                    <a:pt x="1928868" y="1892299"/>
                  </a:lnTo>
                  <a:lnTo>
                    <a:pt x="1928223" y="1904999"/>
                  </a:lnTo>
                  <a:close/>
                </a:path>
                <a:path w="2959735" h="2184400">
                  <a:moveTo>
                    <a:pt x="1961469" y="1904999"/>
                  </a:moveTo>
                  <a:lnTo>
                    <a:pt x="1928223" y="1904999"/>
                  </a:lnTo>
                  <a:lnTo>
                    <a:pt x="1936125" y="1892299"/>
                  </a:lnTo>
                  <a:lnTo>
                    <a:pt x="1966637" y="1892299"/>
                  </a:lnTo>
                  <a:lnTo>
                    <a:pt x="1967561" y="1895409"/>
                  </a:lnTo>
                  <a:lnTo>
                    <a:pt x="1961469" y="1904999"/>
                  </a:lnTo>
                  <a:close/>
                </a:path>
                <a:path w="2959735" h="2184400">
                  <a:moveTo>
                    <a:pt x="1967561" y="1895409"/>
                  </a:moveTo>
                  <a:lnTo>
                    <a:pt x="1966637" y="1892299"/>
                  </a:lnTo>
                  <a:lnTo>
                    <a:pt x="1969536" y="1892299"/>
                  </a:lnTo>
                  <a:lnTo>
                    <a:pt x="1967561" y="1895409"/>
                  </a:lnTo>
                  <a:close/>
                </a:path>
                <a:path w="2959735" h="2184400">
                  <a:moveTo>
                    <a:pt x="1983760" y="1904999"/>
                  </a:moveTo>
                  <a:lnTo>
                    <a:pt x="1970408" y="1904999"/>
                  </a:lnTo>
                  <a:lnTo>
                    <a:pt x="1967561" y="1895409"/>
                  </a:lnTo>
                  <a:lnTo>
                    <a:pt x="1969536" y="1892299"/>
                  </a:lnTo>
                  <a:lnTo>
                    <a:pt x="1983195" y="1892299"/>
                  </a:lnTo>
                  <a:lnTo>
                    <a:pt x="1983760" y="1904999"/>
                  </a:lnTo>
                  <a:close/>
                </a:path>
                <a:path w="2959735" h="2184400">
                  <a:moveTo>
                    <a:pt x="2008073" y="1904999"/>
                  </a:moveTo>
                  <a:lnTo>
                    <a:pt x="1999256" y="1904999"/>
                  </a:lnTo>
                  <a:lnTo>
                    <a:pt x="1998212" y="1892299"/>
                  </a:lnTo>
                  <a:lnTo>
                    <a:pt x="2011068" y="1892299"/>
                  </a:lnTo>
                  <a:lnTo>
                    <a:pt x="2008073" y="1904999"/>
                  </a:lnTo>
                  <a:close/>
                </a:path>
                <a:path w="2959735" h="2184400">
                  <a:moveTo>
                    <a:pt x="2125339" y="1904999"/>
                  </a:moveTo>
                  <a:lnTo>
                    <a:pt x="2023788" y="1904999"/>
                  </a:lnTo>
                  <a:lnTo>
                    <a:pt x="2023748" y="1892299"/>
                  </a:lnTo>
                  <a:lnTo>
                    <a:pt x="2125778" y="1892299"/>
                  </a:lnTo>
                  <a:lnTo>
                    <a:pt x="2125705" y="1902984"/>
                  </a:lnTo>
                  <a:lnTo>
                    <a:pt x="2125339" y="1904999"/>
                  </a:lnTo>
                  <a:close/>
                </a:path>
                <a:path w="2959735" h="2184400">
                  <a:moveTo>
                    <a:pt x="2125976" y="1901493"/>
                  </a:moveTo>
                  <a:lnTo>
                    <a:pt x="2125778" y="1892299"/>
                  </a:lnTo>
                  <a:lnTo>
                    <a:pt x="2126592" y="1892299"/>
                  </a:lnTo>
                  <a:lnTo>
                    <a:pt x="2126270" y="1899875"/>
                  </a:lnTo>
                  <a:lnTo>
                    <a:pt x="2125976" y="1901493"/>
                  </a:lnTo>
                  <a:close/>
                </a:path>
                <a:path w="2959735" h="2184400">
                  <a:moveTo>
                    <a:pt x="2213632" y="1904999"/>
                  </a:moveTo>
                  <a:lnTo>
                    <a:pt x="2203121" y="1904999"/>
                  </a:lnTo>
                  <a:lnTo>
                    <a:pt x="2203276" y="1902984"/>
                  </a:lnTo>
                  <a:lnTo>
                    <a:pt x="2208439" y="1892299"/>
                  </a:lnTo>
                  <a:lnTo>
                    <a:pt x="2216644" y="1892299"/>
                  </a:lnTo>
                  <a:lnTo>
                    <a:pt x="2213632" y="1904999"/>
                  </a:lnTo>
                  <a:close/>
                </a:path>
                <a:path w="2959735" h="2184400">
                  <a:moveTo>
                    <a:pt x="2218120" y="1904999"/>
                  </a:moveTo>
                  <a:lnTo>
                    <a:pt x="2213632" y="1904999"/>
                  </a:lnTo>
                  <a:lnTo>
                    <a:pt x="2217356" y="1892299"/>
                  </a:lnTo>
                  <a:lnTo>
                    <a:pt x="2217529" y="1892299"/>
                  </a:lnTo>
                  <a:lnTo>
                    <a:pt x="2218120" y="1904999"/>
                  </a:lnTo>
                  <a:close/>
                </a:path>
                <a:path w="2959735" h="2184400">
                  <a:moveTo>
                    <a:pt x="2226139" y="1904999"/>
                  </a:moveTo>
                  <a:lnTo>
                    <a:pt x="2219815" y="1904999"/>
                  </a:lnTo>
                  <a:lnTo>
                    <a:pt x="2225538" y="1892299"/>
                  </a:lnTo>
                  <a:lnTo>
                    <a:pt x="2226917" y="1892299"/>
                  </a:lnTo>
                  <a:lnTo>
                    <a:pt x="2226139" y="1904999"/>
                  </a:lnTo>
                  <a:close/>
                </a:path>
                <a:path w="2959735" h="2184400">
                  <a:moveTo>
                    <a:pt x="2474257" y="1904999"/>
                  </a:moveTo>
                  <a:lnTo>
                    <a:pt x="2469654" y="1904999"/>
                  </a:lnTo>
                  <a:lnTo>
                    <a:pt x="2471420" y="1892299"/>
                  </a:lnTo>
                  <a:lnTo>
                    <a:pt x="2474257" y="1904999"/>
                  </a:lnTo>
                  <a:close/>
                </a:path>
                <a:path w="2959735" h="2184400">
                  <a:moveTo>
                    <a:pt x="2488937" y="1904999"/>
                  </a:moveTo>
                  <a:lnTo>
                    <a:pt x="2474257" y="1904999"/>
                  </a:lnTo>
                  <a:lnTo>
                    <a:pt x="2475835" y="1892299"/>
                  </a:lnTo>
                  <a:lnTo>
                    <a:pt x="2494321" y="1892299"/>
                  </a:lnTo>
                  <a:lnTo>
                    <a:pt x="2488937" y="1904999"/>
                  </a:lnTo>
                  <a:close/>
                </a:path>
                <a:path w="2959735" h="2184400">
                  <a:moveTo>
                    <a:pt x="2492864" y="1904999"/>
                  </a:moveTo>
                  <a:lnTo>
                    <a:pt x="2488937" y="1904999"/>
                  </a:lnTo>
                  <a:lnTo>
                    <a:pt x="2496417" y="1892299"/>
                  </a:lnTo>
                  <a:lnTo>
                    <a:pt x="2492864" y="1904999"/>
                  </a:lnTo>
                  <a:close/>
                </a:path>
                <a:path w="2959735" h="2184400">
                  <a:moveTo>
                    <a:pt x="2508983" y="1904999"/>
                  </a:moveTo>
                  <a:lnTo>
                    <a:pt x="2500489" y="1904999"/>
                  </a:lnTo>
                  <a:lnTo>
                    <a:pt x="2501864" y="1892299"/>
                  </a:lnTo>
                  <a:lnTo>
                    <a:pt x="2509649" y="1892299"/>
                  </a:lnTo>
                  <a:lnTo>
                    <a:pt x="2508983" y="1904999"/>
                  </a:lnTo>
                  <a:close/>
                </a:path>
                <a:path w="2959735" h="2184400">
                  <a:moveTo>
                    <a:pt x="2573759" y="1904999"/>
                  </a:moveTo>
                  <a:lnTo>
                    <a:pt x="2514072" y="1904999"/>
                  </a:lnTo>
                  <a:lnTo>
                    <a:pt x="2513676" y="1892299"/>
                  </a:lnTo>
                  <a:lnTo>
                    <a:pt x="2579149" y="1892299"/>
                  </a:lnTo>
                  <a:lnTo>
                    <a:pt x="2573759" y="1904999"/>
                  </a:lnTo>
                  <a:close/>
                </a:path>
                <a:path w="2959735" h="2184400">
                  <a:moveTo>
                    <a:pt x="2126051" y="1904999"/>
                  </a:moveTo>
                  <a:lnTo>
                    <a:pt x="2125976" y="1901493"/>
                  </a:lnTo>
                  <a:lnTo>
                    <a:pt x="2126270" y="1899875"/>
                  </a:lnTo>
                  <a:lnTo>
                    <a:pt x="2126051" y="1904999"/>
                  </a:lnTo>
                  <a:close/>
                </a:path>
                <a:path w="2959735" h="2184400">
                  <a:moveTo>
                    <a:pt x="2126051" y="1904999"/>
                  </a:moveTo>
                  <a:lnTo>
                    <a:pt x="2125845" y="1904999"/>
                  </a:lnTo>
                  <a:lnTo>
                    <a:pt x="2125831" y="1902292"/>
                  </a:lnTo>
                  <a:lnTo>
                    <a:pt x="2125976" y="1901493"/>
                  </a:lnTo>
                  <a:lnTo>
                    <a:pt x="2126051" y="1904999"/>
                  </a:lnTo>
                  <a:close/>
                </a:path>
                <a:path w="2959735" h="2184400">
                  <a:moveTo>
                    <a:pt x="2125845" y="1904999"/>
                  </a:moveTo>
                  <a:lnTo>
                    <a:pt x="2125339" y="1904999"/>
                  </a:lnTo>
                  <a:lnTo>
                    <a:pt x="2125831" y="1902292"/>
                  </a:lnTo>
                  <a:lnTo>
                    <a:pt x="2125845" y="1904999"/>
                  </a:lnTo>
                  <a:close/>
                </a:path>
                <a:path w="2959735" h="2184400">
                  <a:moveTo>
                    <a:pt x="2203121" y="1904999"/>
                  </a:moveTo>
                  <a:lnTo>
                    <a:pt x="2202302" y="1904999"/>
                  </a:lnTo>
                  <a:lnTo>
                    <a:pt x="2203276" y="1902984"/>
                  </a:lnTo>
                  <a:lnTo>
                    <a:pt x="2203121" y="1904999"/>
                  </a:lnTo>
                  <a:close/>
                </a:path>
                <a:path w="2959735" h="2184400">
                  <a:moveTo>
                    <a:pt x="906735" y="1917699"/>
                  </a:moveTo>
                  <a:lnTo>
                    <a:pt x="821106" y="1917699"/>
                  </a:lnTo>
                  <a:lnTo>
                    <a:pt x="816356" y="1904999"/>
                  </a:lnTo>
                  <a:lnTo>
                    <a:pt x="909824" y="1904999"/>
                  </a:lnTo>
                  <a:lnTo>
                    <a:pt x="906735" y="1917699"/>
                  </a:lnTo>
                  <a:close/>
                </a:path>
                <a:path w="2959735" h="2184400">
                  <a:moveTo>
                    <a:pt x="1124326" y="1917699"/>
                  </a:moveTo>
                  <a:lnTo>
                    <a:pt x="911301" y="1917699"/>
                  </a:lnTo>
                  <a:lnTo>
                    <a:pt x="909824" y="1904999"/>
                  </a:lnTo>
                  <a:lnTo>
                    <a:pt x="1123362" y="1904999"/>
                  </a:lnTo>
                  <a:lnTo>
                    <a:pt x="1124326" y="1917699"/>
                  </a:lnTo>
                  <a:close/>
                </a:path>
                <a:path w="2959735" h="2184400">
                  <a:moveTo>
                    <a:pt x="1131233" y="1917699"/>
                  </a:moveTo>
                  <a:lnTo>
                    <a:pt x="1125912" y="1917699"/>
                  </a:lnTo>
                  <a:lnTo>
                    <a:pt x="1128285" y="1904999"/>
                  </a:lnTo>
                  <a:lnTo>
                    <a:pt x="1131957" y="1904999"/>
                  </a:lnTo>
                  <a:lnTo>
                    <a:pt x="1131233" y="1917699"/>
                  </a:lnTo>
                  <a:close/>
                </a:path>
                <a:path w="2959735" h="2184400">
                  <a:moveTo>
                    <a:pt x="1137676" y="1917699"/>
                  </a:moveTo>
                  <a:lnTo>
                    <a:pt x="1131233" y="1917699"/>
                  </a:lnTo>
                  <a:lnTo>
                    <a:pt x="1139427" y="1904999"/>
                  </a:lnTo>
                  <a:lnTo>
                    <a:pt x="1137676" y="1917699"/>
                  </a:lnTo>
                  <a:close/>
                </a:path>
                <a:path w="2959735" h="2184400">
                  <a:moveTo>
                    <a:pt x="1150008" y="1917699"/>
                  </a:moveTo>
                  <a:lnTo>
                    <a:pt x="1140424" y="1917699"/>
                  </a:lnTo>
                  <a:lnTo>
                    <a:pt x="1139695" y="1904999"/>
                  </a:lnTo>
                  <a:lnTo>
                    <a:pt x="1147151" y="1904999"/>
                  </a:lnTo>
                  <a:lnTo>
                    <a:pt x="1150008" y="1917699"/>
                  </a:lnTo>
                  <a:close/>
                </a:path>
                <a:path w="2959735" h="2184400">
                  <a:moveTo>
                    <a:pt x="1168318" y="1917699"/>
                  </a:moveTo>
                  <a:lnTo>
                    <a:pt x="1164141" y="1917699"/>
                  </a:lnTo>
                  <a:lnTo>
                    <a:pt x="1159275" y="1904999"/>
                  </a:lnTo>
                  <a:lnTo>
                    <a:pt x="1164726" y="1904999"/>
                  </a:lnTo>
                  <a:lnTo>
                    <a:pt x="1168318" y="1917699"/>
                  </a:lnTo>
                  <a:close/>
                </a:path>
                <a:path w="2959735" h="2184400">
                  <a:moveTo>
                    <a:pt x="1191102" y="1917699"/>
                  </a:moveTo>
                  <a:lnTo>
                    <a:pt x="1171714" y="1917699"/>
                  </a:lnTo>
                  <a:lnTo>
                    <a:pt x="1174734" y="1904999"/>
                  </a:lnTo>
                  <a:lnTo>
                    <a:pt x="1193434" y="1904999"/>
                  </a:lnTo>
                  <a:lnTo>
                    <a:pt x="1191102" y="1917699"/>
                  </a:lnTo>
                  <a:close/>
                </a:path>
                <a:path w="2959735" h="2184400">
                  <a:moveTo>
                    <a:pt x="1201621" y="1917699"/>
                  </a:moveTo>
                  <a:lnTo>
                    <a:pt x="1196747" y="1917699"/>
                  </a:lnTo>
                  <a:lnTo>
                    <a:pt x="1194690" y="1904999"/>
                  </a:lnTo>
                  <a:lnTo>
                    <a:pt x="1203317" y="1904999"/>
                  </a:lnTo>
                  <a:lnTo>
                    <a:pt x="1201621" y="1917699"/>
                  </a:lnTo>
                  <a:close/>
                </a:path>
                <a:path w="2959735" h="2184400">
                  <a:moveTo>
                    <a:pt x="1207564" y="1917699"/>
                  </a:moveTo>
                  <a:lnTo>
                    <a:pt x="1204263" y="1917699"/>
                  </a:lnTo>
                  <a:lnTo>
                    <a:pt x="1204289" y="1904999"/>
                  </a:lnTo>
                  <a:lnTo>
                    <a:pt x="1213815" y="1904999"/>
                  </a:lnTo>
                  <a:lnTo>
                    <a:pt x="1207564" y="1917699"/>
                  </a:lnTo>
                  <a:close/>
                </a:path>
                <a:path w="2959735" h="2184400">
                  <a:moveTo>
                    <a:pt x="1655457" y="1917699"/>
                  </a:moveTo>
                  <a:lnTo>
                    <a:pt x="1644686" y="1917699"/>
                  </a:lnTo>
                  <a:lnTo>
                    <a:pt x="1649210" y="1904999"/>
                  </a:lnTo>
                  <a:lnTo>
                    <a:pt x="1655457" y="1917699"/>
                  </a:lnTo>
                  <a:close/>
                </a:path>
                <a:path w="2959735" h="2184400">
                  <a:moveTo>
                    <a:pt x="1690564" y="1917699"/>
                  </a:moveTo>
                  <a:lnTo>
                    <a:pt x="1660035" y="1917699"/>
                  </a:lnTo>
                  <a:lnTo>
                    <a:pt x="1664462" y="1904999"/>
                  </a:lnTo>
                  <a:lnTo>
                    <a:pt x="1684129" y="1904999"/>
                  </a:lnTo>
                  <a:lnTo>
                    <a:pt x="1690564" y="1917699"/>
                  </a:lnTo>
                  <a:close/>
                </a:path>
                <a:path w="2959735" h="2184400">
                  <a:moveTo>
                    <a:pt x="1705471" y="1917699"/>
                  </a:moveTo>
                  <a:lnTo>
                    <a:pt x="1702010" y="1917699"/>
                  </a:lnTo>
                  <a:lnTo>
                    <a:pt x="1701481" y="1904999"/>
                  </a:lnTo>
                  <a:lnTo>
                    <a:pt x="1705149" y="1904999"/>
                  </a:lnTo>
                  <a:lnTo>
                    <a:pt x="1705471" y="1917699"/>
                  </a:lnTo>
                  <a:close/>
                </a:path>
                <a:path w="2959735" h="2184400">
                  <a:moveTo>
                    <a:pt x="1716836" y="1917699"/>
                  </a:moveTo>
                  <a:lnTo>
                    <a:pt x="1705471" y="1917699"/>
                  </a:lnTo>
                  <a:lnTo>
                    <a:pt x="1705618" y="1904999"/>
                  </a:lnTo>
                  <a:lnTo>
                    <a:pt x="1711480" y="1904999"/>
                  </a:lnTo>
                  <a:lnTo>
                    <a:pt x="1716836" y="1917699"/>
                  </a:lnTo>
                  <a:close/>
                </a:path>
                <a:path w="2959735" h="2184400">
                  <a:moveTo>
                    <a:pt x="1716836" y="1917699"/>
                  </a:moveTo>
                  <a:lnTo>
                    <a:pt x="1711480" y="1904999"/>
                  </a:lnTo>
                  <a:lnTo>
                    <a:pt x="1712587" y="1904999"/>
                  </a:lnTo>
                  <a:lnTo>
                    <a:pt x="1716836" y="1917699"/>
                  </a:lnTo>
                  <a:close/>
                </a:path>
                <a:path w="2959735" h="2184400">
                  <a:moveTo>
                    <a:pt x="1741994" y="1917699"/>
                  </a:moveTo>
                  <a:lnTo>
                    <a:pt x="1716836" y="1917699"/>
                  </a:lnTo>
                  <a:lnTo>
                    <a:pt x="1712587" y="1904999"/>
                  </a:lnTo>
                  <a:lnTo>
                    <a:pt x="1743203" y="1904999"/>
                  </a:lnTo>
                  <a:lnTo>
                    <a:pt x="1744299" y="1911494"/>
                  </a:lnTo>
                  <a:lnTo>
                    <a:pt x="1741994" y="1917699"/>
                  </a:lnTo>
                  <a:close/>
                </a:path>
                <a:path w="2959735" h="2184400">
                  <a:moveTo>
                    <a:pt x="1744299" y="1911494"/>
                  </a:moveTo>
                  <a:lnTo>
                    <a:pt x="1743203" y="1904999"/>
                  </a:lnTo>
                  <a:lnTo>
                    <a:pt x="1745460" y="1908368"/>
                  </a:lnTo>
                  <a:lnTo>
                    <a:pt x="1744299" y="1911494"/>
                  </a:lnTo>
                  <a:close/>
                </a:path>
                <a:path w="2959735" h="2184400">
                  <a:moveTo>
                    <a:pt x="1745460" y="1908368"/>
                  </a:moveTo>
                  <a:lnTo>
                    <a:pt x="1743203" y="1904999"/>
                  </a:lnTo>
                  <a:lnTo>
                    <a:pt x="1746711" y="1904999"/>
                  </a:lnTo>
                  <a:lnTo>
                    <a:pt x="1745460" y="1908368"/>
                  </a:lnTo>
                  <a:close/>
                </a:path>
                <a:path w="2959735" h="2184400">
                  <a:moveTo>
                    <a:pt x="1793952" y="1917699"/>
                  </a:moveTo>
                  <a:lnTo>
                    <a:pt x="1751711" y="1917699"/>
                  </a:lnTo>
                  <a:lnTo>
                    <a:pt x="1753617" y="1904999"/>
                  </a:lnTo>
                  <a:lnTo>
                    <a:pt x="1792711" y="1904999"/>
                  </a:lnTo>
                  <a:lnTo>
                    <a:pt x="1795550" y="1912188"/>
                  </a:lnTo>
                  <a:lnTo>
                    <a:pt x="1793952" y="1917699"/>
                  </a:lnTo>
                  <a:close/>
                </a:path>
                <a:path w="2959735" h="2184400">
                  <a:moveTo>
                    <a:pt x="1839189" y="1917699"/>
                  </a:moveTo>
                  <a:lnTo>
                    <a:pt x="1797726" y="1917699"/>
                  </a:lnTo>
                  <a:lnTo>
                    <a:pt x="1795550" y="1912188"/>
                  </a:lnTo>
                  <a:lnTo>
                    <a:pt x="1797634" y="1904999"/>
                  </a:lnTo>
                  <a:lnTo>
                    <a:pt x="1835090" y="1904999"/>
                  </a:lnTo>
                  <a:lnTo>
                    <a:pt x="1839189" y="1917699"/>
                  </a:lnTo>
                  <a:close/>
                </a:path>
                <a:path w="2959735" h="2184400">
                  <a:moveTo>
                    <a:pt x="1846510" y="1917699"/>
                  </a:moveTo>
                  <a:lnTo>
                    <a:pt x="1839189" y="1917699"/>
                  </a:lnTo>
                  <a:lnTo>
                    <a:pt x="1839143" y="1904999"/>
                  </a:lnTo>
                  <a:lnTo>
                    <a:pt x="1841039" y="1904999"/>
                  </a:lnTo>
                  <a:lnTo>
                    <a:pt x="1846510" y="1917699"/>
                  </a:lnTo>
                  <a:close/>
                </a:path>
                <a:path w="2959735" h="2184400">
                  <a:moveTo>
                    <a:pt x="1873690" y="1917699"/>
                  </a:moveTo>
                  <a:lnTo>
                    <a:pt x="1846510" y="1917699"/>
                  </a:lnTo>
                  <a:lnTo>
                    <a:pt x="1852243" y="1904999"/>
                  </a:lnTo>
                  <a:lnTo>
                    <a:pt x="1872143" y="1904999"/>
                  </a:lnTo>
                  <a:lnTo>
                    <a:pt x="1873690" y="1917699"/>
                  </a:lnTo>
                  <a:close/>
                </a:path>
                <a:path w="2959735" h="2184400">
                  <a:moveTo>
                    <a:pt x="1882431" y="1917699"/>
                  </a:moveTo>
                  <a:lnTo>
                    <a:pt x="1873690" y="1917699"/>
                  </a:lnTo>
                  <a:lnTo>
                    <a:pt x="1882565" y="1904999"/>
                  </a:lnTo>
                  <a:lnTo>
                    <a:pt x="1882431" y="1917699"/>
                  </a:lnTo>
                  <a:close/>
                </a:path>
                <a:path w="2959735" h="2184400">
                  <a:moveTo>
                    <a:pt x="1921222" y="1917699"/>
                  </a:moveTo>
                  <a:lnTo>
                    <a:pt x="1884156" y="1917699"/>
                  </a:lnTo>
                  <a:lnTo>
                    <a:pt x="1884331" y="1904999"/>
                  </a:lnTo>
                  <a:lnTo>
                    <a:pt x="1917484" y="1904999"/>
                  </a:lnTo>
                  <a:lnTo>
                    <a:pt x="1921222" y="1917699"/>
                  </a:lnTo>
                  <a:close/>
                </a:path>
                <a:path w="2959735" h="2184400">
                  <a:moveTo>
                    <a:pt x="1948575" y="1917699"/>
                  </a:moveTo>
                  <a:lnTo>
                    <a:pt x="1945325" y="1917699"/>
                  </a:lnTo>
                  <a:lnTo>
                    <a:pt x="1946927" y="1904999"/>
                  </a:lnTo>
                  <a:lnTo>
                    <a:pt x="1948201" y="1904999"/>
                  </a:lnTo>
                  <a:lnTo>
                    <a:pt x="1948575" y="1917699"/>
                  </a:lnTo>
                  <a:close/>
                </a:path>
                <a:path w="2959735" h="2184400">
                  <a:moveTo>
                    <a:pt x="1953962" y="1917699"/>
                  </a:moveTo>
                  <a:lnTo>
                    <a:pt x="1951079" y="1917699"/>
                  </a:lnTo>
                  <a:lnTo>
                    <a:pt x="1952628" y="1904999"/>
                  </a:lnTo>
                  <a:lnTo>
                    <a:pt x="1953577" y="1904999"/>
                  </a:lnTo>
                  <a:lnTo>
                    <a:pt x="1953962" y="1917699"/>
                  </a:lnTo>
                  <a:close/>
                </a:path>
                <a:path w="2959735" h="2184400">
                  <a:moveTo>
                    <a:pt x="1961731" y="1917699"/>
                  </a:moveTo>
                  <a:lnTo>
                    <a:pt x="1956973" y="1904999"/>
                  </a:lnTo>
                  <a:lnTo>
                    <a:pt x="1963065" y="1904999"/>
                  </a:lnTo>
                  <a:lnTo>
                    <a:pt x="1961731" y="1917699"/>
                  </a:lnTo>
                  <a:close/>
                </a:path>
                <a:path w="2959735" h="2184400">
                  <a:moveTo>
                    <a:pt x="1966159" y="1917699"/>
                  </a:moveTo>
                  <a:lnTo>
                    <a:pt x="1965746" y="1917699"/>
                  </a:lnTo>
                  <a:lnTo>
                    <a:pt x="1963065" y="1904999"/>
                  </a:lnTo>
                  <a:lnTo>
                    <a:pt x="1968652" y="1904999"/>
                  </a:lnTo>
                  <a:lnTo>
                    <a:pt x="1967236" y="1915398"/>
                  </a:lnTo>
                  <a:lnTo>
                    <a:pt x="1967156" y="1915606"/>
                  </a:lnTo>
                  <a:lnTo>
                    <a:pt x="1966159" y="1917699"/>
                  </a:lnTo>
                  <a:close/>
                </a:path>
                <a:path w="2959735" h="2184400">
                  <a:moveTo>
                    <a:pt x="1970154" y="1917699"/>
                  </a:moveTo>
                  <a:lnTo>
                    <a:pt x="1966923" y="1917699"/>
                  </a:lnTo>
                  <a:lnTo>
                    <a:pt x="1967208" y="1915606"/>
                  </a:lnTo>
                  <a:lnTo>
                    <a:pt x="1967255" y="1915398"/>
                  </a:lnTo>
                  <a:lnTo>
                    <a:pt x="1972206" y="1904999"/>
                  </a:lnTo>
                  <a:lnTo>
                    <a:pt x="1978546" y="1904999"/>
                  </a:lnTo>
                  <a:lnTo>
                    <a:pt x="1970154" y="1917699"/>
                  </a:lnTo>
                  <a:close/>
                </a:path>
                <a:path w="2959735" h="2184400">
                  <a:moveTo>
                    <a:pt x="2115217" y="1917699"/>
                  </a:moveTo>
                  <a:lnTo>
                    <a:pt x="1990881" y="1917699"/>
                  </a:lnTo>
                  <a:lnTo>
                    <a:pt x="1988480" y="1904999"/>
                  </a:lnTo>
                  <a:lnTo>
                    <a:pt x="2114790" y="1904999"/>
                  </a:lnTo>
                  <a:lnTo>
                    <a:pt x="2115217" y="1917699"/>
                  </a:lnTo>
                  <a:close/>
                </a:path>
                <a:path w="2959735" h="2184400">
                  <a:moveTo>
                    <a:pt x="2117992" y="1917699"/>
                  </a:moveTo>
                  <a:lnTo>
                    <a:pt x="2117585" y="1917699"/>
                  </a:lnTo>
                  <a:lnTo>
                    <a:pt x="2117793" y="1904999"/>
                  </a:lnTo>
                  <a:lnTo>
                    <a:pt x="2119804" y="1904999"/>
                  </a:lnTo>
                  <a:lnTo>
                    <a:pt x="2119926" y="1906530"/>
                  </a:lnTo>
                  <a:lnTo>
                    <a:pt x="2117992" y="1917699"/>
                  </a:lnTo>
                  <a:close/>
                </a:path>
                <a:path w="2959735" h="2184400">
                  <a:moveTo>
                    <a:pt x="2120100" y="1908706"/>
                  </a:moveTo>
                  <a:lnTo>
                    <a:pt x="2120021" y="1905982"/>
                  </a:lnTo>
                  <a:lnTo>
                    <a:pt x="2120191" y="1904999"/>
                  </a:lnTo>
                  <a:lnTo>
                    <a:pt x="2120100" y="1908706"/>
                  </a:lnTo>
                  <a:close/>
                </a:path>
                <a:path w="2959735" h="2184400">
                  <a:moveTo>
                    <a:pt x="2125506" y="1917699"/>
                  </a:moveTo>
                  <a:lnTo>
                    <a:pt x="2124647" y="1917699"/>
                  </a:lnTo>
                  <a:lnTo>
                    <a:pt x="2125416" y="1904999"/>
                  </a:lnTo>
                  <a:lnTo>
                    <a:pt x="2126390" y="1904999"/>
                  </a:lnTo>
                  <a:lnTo>
                    <a:pt x="2125506" y="1917699"/>
                  </a:lnTo>
                  <a:close/>
                </a:path>
                <a:path w="2959735" h="2184400">
                  <a:moveTo>
                    <a:pt x="2128839" y="1917699"/>
                  </a:moveTo>
                  <a:lnTo>
                    <a:pt x="2128470" y="1917699"/>
                  </a:lnTo>
                  <a:lnTo>
                    <a:pt x="2128600" y="1904999"/>
                  </a:lnTo>
                  <a:lnTo>
                    <a:pt x="2129208" y="1904999"/>
                  </a:lnTo>
                  <a:lnTo>
                    <a:pt x="2128839" y="1917699"/>
                  </a:lnTo>
                  <a:close/>
                </a:path>
                <a:path w="2959735" h="2184400">
                  <a:moveTo>
                    <a:pt x="2129107" y="1917699"/>
                  </a:moveTo>
                  <a:lnTo>
                    <a:pt x="2130082" y="1904999"/>
                  </a:lnTo>
                  <a:lnTo>
                    <a:pt x="2130552" y="1904999"/>
                  </a:lnTo>
                  <a:lnTo>
                    <a:pt x="2129107" y="1917699"/>
                  </a:lnTo>
                  <a:close/>
                </a:path>
                <a:path w="2959735" h="2184400">
                  <a:moveTo>
                    <a:pt x="2227469" y="1917699"/>
                  </a:moveTo>
                  <a:lnTo>
                    <a:pt x="2129260" y="1917699"/>
                  </a:lnTo>
                  <a:lnTo>
                    <a:pt x="2130552" y="1904999"/>
                  </a:lnTo>
                  <a:lnTo>
                    <a:pt x="2232250" y="1904999"/>
                  </a:lnTo>
                  <a:lnTo>
                    <a:pt x="2232062" y="1906306"/>
                  </a:lnTo>
                  <a:lnTo>
                    <a:pt x="2227469" y="1917699"/>
                  </a:lnTo>
                  <a:close/>
                </a:path>
                <a:path w="2959735" h="2184400">
                  <a:moveTo>
                    <a:pt x="2232062" y="1906306"/>
                  </a:moveTo>
                  <a:lnTo>
                    <a:pt x="2232250" y="1904999"/>
                  </a:lnTo>
                  <a:lnTo>
                    <a:pt x="2232193" y="1905982"/>
                  </a:lnTo>
                  <a:lnTo>
                    <a:pt x="2232062" y="1906306"/>
                  </a:lnTo>
                  <a:close/>
                </a:path>
                <a:path w="2959735" h="2184400">
                  <a:moveTo>
                    <a:pt x="2232193" y="1905982"/>
                  </a:moveTo>
                  <a:lnTo>
                    <a:pt x="2232250" y="1904999"/>
                  </a:lnTo>
                  <a:lnTo>
                    <a:pt x="2232589" y="1904999"/>
                  </a:lnTo>
                  <a:lnTo>
                    <a:pt x="2232193" y="1905982"/>
                  </a:lnTo>
                  <a:close/>
                </a:path>
                <a:path w="2959735" h="2184400">
                  <a:moveTo>
                    <a:pt x="2237368" y="1917699"/>
                  </a:moveTo>
                  <a:lnTo>
                    <a:pt x="2231515" y="1917699"/>
                  </a:lnTo>
                  <a:lnTo>
                    <a:pt x="2231648" y="1915398"/>
                  </a:lnTo>
                  <a:lnTo>
                    <a:pt x="2234556" y="1904999"/>
                  </a:lnTo>
                  <a:lnTo>
                    <a:pt x="2236729" y="1904999"/>
                  </a:lnTo>
                  <a:lnTo>
                    <a:pt x="2237368" y="1917699"/>
                  </a:lnTo>
                  <a:close/>
                </a:path>
                <a:path w="2959735" h="2184400">
                  <a:moveTo>
                    <a:pt x="2240943" y="1915606"/>
                  </a:moveTo>
                  <a:lnTo>
                    <a:pt x="2241223" y="1904999"/>
                  </a:lnTo>
                  <a:lnTo>
                    <a:pt x="2243125" y="1904999"/>
                  </a:lnTo>
                  <a:lnTo>
                    <a:pt x="2240943" y="1915606"/>
                  </a:lnTo>
                  <a:close/>
                </a:path>
                <a:path w="2959735" h="2184400">
                  <a:moveTo>
                    <a:pt x="2245069" y="1917699"/>
                  </a:moveTo>
                  <a:lnTo>
                    <a:pt x="2240888" y="1917699"/>
                  </a:lnTo>
                  <a:lnTo>
                    <a:pt x="2240904" y="1917076"/>
                  </a:lnTo>
                  <a:lnTo>
                    <a:pt x="2248496" y="1904999"/>
                  </a:lnTo>
                  <a:lnTo>
                    <a:pt x="2245069" y="1917699"/>
                  </a:lnTo>
                  <a:close/>
                </a:path>
                <a:path w="2959735" h="2184400">
                  <a:moveTo>
                    <a:pt x="2512461" y="1917699"/>
                  </a:moveTo>
                  <a:lnTo>
                    <a:pt x="2483977" y="1917699"/>
                  </a:lnTo>
                  <a:lnTo>
                    <a:pt x="2487440" y="1904999"/>
                  </a:lnTo>
                  <a:lnTo>
                    <a:pt x="2517456" y="1904999"/>
                  </a:lnTo>
                  <a:lnTo>
                    <a:pt x="2512461" y="1917699"/>
                  </a:lnTo>
                  <a:close/>
                </a:path>
                <a:path w="2959735" h="2184400">
                  <a:moveTo>
                    <a:pt x="2516861" y="1917699"/>
                  </a:moveTo>
                  <a:lnTo>
                    <a:pt x="2513294" y="1917699"/>
                  </a:lnTo>
                  <a:lnTo>
                    <a:pt x="2517456" y="1904999"/>
                  </a:lnTo>
                  <a:lnTo>
                    <a:pt x="2518519" y="1904999"/>
                  </a:lnTo>
                  <a:lnTo>
                    <a:pt x="2516861" y="1917699"/>
                  </a:lnTo>
                  <a:close/>
                </a:path>
                <a:path w="2959735" h="2184400">
                  <a:moveTo>
                    <a:pt x="2518695" y="1916356"/>
                  </a:moveTo>
                  <a:lnTo>
                    <a:pt x="2518519" y="1904999"/>
                  </a:lnTo>
                  <a:lnTo>
                    <a:pt x="2526664" y="1904999"/>
                  </a:lnTo>
                  <a:lnTo>
                    <a:pt x="2518695" y="1916356"/>
                  </a:lnTo>
                  <a:close/>
                </a:path>
                <a:path w="2959735" h="2184400">
                  <a:moveTo>
                    <a:pt x="2518716" y="1917699"/>
                  </a:moveTo>
                  <a:lnTo>
                    <a:pt x="2518695" y="1916356"/>
                  </a:lnTo>
                  <a:lnTo>
                    <a:pt x="2526664" y="1904999"/>
                  </a:lnTo>
                  <a:lnTo>
                    <a:pt x="2518716" y="1917699"/>
                  </a:lnTo>
                  <a:close/>
                </a:path>
                <a:path w="2959735" h="2184400">
                  <a:moveTo>
                    <a:pt x="2580138" y="1917699"/>
                  </a:moveTo>
                  <a:lnTo>
                    <a:pt x="2518716" y="1917699"/>
                  </a:lnTo>
                  <a:lnTo>
                    <a:pt x="2526664" y="1904999"/>
                  </a:lnTo>
                  <a:lnTo>
                    <a:pt x="2581450" y="1904999"/>
                  </a:lnTo>
                  <a:lnTo>
                    <a:pt x="2580138" y="1917699"/>
                  </a:lnTo>
                  <a:close/>
                </a:path>
                <a:path w="2959735" h="2184400">
                  <a:moveTo>
                    <a:pt x="2231005" y="1917699"/>
                  </a:moveTo>
                  <a:lnTo>
                    <a:pt x="2230427" y="1917699"/>
                  </a:lnTo>
                  <a:lnTo>
                    <a:pt x="2232062" y="1906306"/>
                  </a:lnTo>
                  <a:lnTo>
                    <a:pt x="2232193" y="1905982"/>
                  </a:lnTo>
                  <a:lnTo>
                    <a:pt x="2231648" y="1915398"/>
                  </a:lnTo>
                  <a:lnTo>
                    <a:pt x="2231005" y="1917699"/>
                  </a:lnTo>
                  <a:close/>
                </a:path>
                <a:path w="2959735" h="2184400">
                  <a:moveTo>
                    <a:pt x="1751711" y="1917699"/>
                  </a:moveTo>
                  <a:lnTo>
                    <a:pt x="1745345" y="1917699"/>
                  </a:lnTo>
                  <a:lnTo>
                    <a:pt x="1744299" y="1911494"/>
                  </a:lnTo>
                  <a:lnTo>
                    <a:pt x="1745460" y="1908368"/>
                  </a:lnTo>
                  <a:lnTo>
                    <a:pt x="1751711" y="1917699"/>
                  </a:lnTo>
                  <a:close/>
                </a:path>
                <a:path w="2959735" h="2184400">
                  <a:moveTo>
                    <a:pt x="2120819" y="1917699"/>
                  </a:moveTo>
                  <a:lnTo>
                    <a:pt x="2119880" y="1917699"/>
                  </a:lnTo>
                  <a:lnTo>
                    <a:pt x="2120100" y="1908706"/>
                  </a:lnTo>
                  <a:lnTo>
                    <a:pt x="2120819" y="1917699"/>
                  </a:lnTo>
                  <a:close/>
                </a:path>
                <a:path w="2959735" h="2184400">
                  <a:moveTo>
                    <a:pt x="1797726" y="1917699"/>
                  </a:moveTo>
                  <a:lnTo>
                    <a:pt x="1793952" y="1917699"/>
                  </a:lnTo>
                  <a:lnTo>
                    <a:pt x="1795550" y="1912188"/>
                  </a:lnTo>
                  <a:lnTo>
                    <a:pt x="1797726" y="1917699"/>
                  </a:lnTo>
                  <a:close/>
                </a:path>
                <a:path w="2959735" h="2184400">
                  <a:moveTo>
                    <a:pt x="2231515" y="1917699"/>
                  </a:moveTo>
                  <a:lnTo>
                    <a:pt x="2231005" y="1917699"/>
                  </a:lnTo>
                  <a:lnTo>
                    <a:pt x="2231648" y="1915398"/>
                  </a:lnTo>
                  <a:lnTo>
                    <a:pt x="2231515" y="1917699"/>
                  </a:lnTo>
                  <a:close/>
                </a:path>
                <a:path w="2959735" h="2184400">
                  <a:moveTo>
                    <a:pt x="1966923" y="1917699"/>
                  </a:moveTo>
                  <a:lnTo>
                    <a:pt x="1966159" y="1917699"/>
                  </a:lnTo>
                  <a:lnTo>
                    <a:pt x="1967229" y="1915452"/>
                  </a:lnTo>
                  <a:lnTo>
                    <a:pt x="1966923" y="1917699"/>
                  </a:lnTo>
                  <a:close/>
                </a:path>
                <a:path w="2959735" h="2184400">
                  <a:moveTo>
                    <a:pt x="2240512" y="1917699"/>
                  </a:moveTo>
                  <a:lnTo>
                    <a:pt x="2240943" y="1915606"/>
                  </a:lnTo>
                  <a:lnTo>
                    <a:pt x="2240904" y="1917076"/>
                  </a:lnTo>
                  <a:lnTo>
                    <a:pt x="2240512" y="1917699"/>
                  </a:lnTo>
                  <a:close/>
                </a:path>
                <a:path w="2959735" h="2184400">
                  <a:moveTo>
                    <a:pt x="2518716" y="1917699"/>
                  </a:moveTo>
                  <a:lnTo>
                    <a:pt x="2517752" y="1917699"/>
                  </a:lnTo>
                  <a:lnTo>
                    <a:pt x="2518695" y="1916356"/>
                  </a:lnTo>
                  <a:lnTo>
                    <a:pt x="2518716" y="1917699"/>
                  </a:lnTo>
                  <a:close/>
                </a:path>
                <a:path w="2959735" h="2184400">
                  <a:moveTo>
                    <a:pt x="936296" y="1930399"/>
                  </a:moveTo>
                  <a:lnTo>
                    <a:pt x="851414" y="1930399"/>
                  </a:lnTo>
                  <a:lnTo>
                    <a:pt x="853444" y="1917699"/>
                  </a:lnTo>
                  <a:lnTo>
                    <a:pt x="936009" y="1917699"/>
                  </a:lnTo>
                  <a:lnTo>
                    <a:pt x="936296" y="1930399"/>
                  </a:lnTo>
                  <a:close/>
                </a:path>
                <a:path w="2959735" h="2184400">
                  <a:moveTo>
                    <a:pt x="1026011" y="1930399"/>
                  </a:moveTo>
                  <a:lnTo>
                    <a:pt x="942833" y="1930399"/>
                  </a:lnTo>
                  <a:lnTo>
                    <a:pt x="936009" y="1917699"/>
                  </a:lnTo>
                  <a:lnTo>
                    <a:pt x="1023409" y="1917699"/>
                  </a:lnTo>
                  <a:lnTo>
                    <a:pt x="1026011" y="1930399"/>
                  </a:lnTo>
                  <a:close/>
                </a:path>
                <a:path w="2959735" h="2184400">
                  <a:moveTo>
                    <a:pt x="1208328" y="1930399"/>
                  </a:moveTo>
                  <a:lnTo>
                    <a:pt x="1034477" y="1930399"/>
                  </a:lnTo>
                  <a:lnTo>
                    <a:pt x="1025662" y="1917699"/>
                  </a:lnTo>
                  <a:lnTo>
                    <a:pt x="1207917" y="1917699"/>
                  </a:lnTo>
                  <a:lnTo>
                    <a:pt x="1208328" y="1930399"/>
                  </a:lnTo>
                  <a:close/>
                </a:path>
                <a:path w="2959735" h="2184400">
                  <a:moveTo>
                    <a:pt x="1210320" y="1919540"/>
                  </a:moveTo>
                  <a:lnTo>
                    <a:pt x="1210278" y="1917699"/>
                  </a:lnTo>
                  <a:lnTo>
                    <a:pt x="1210657" y="1917699"/>
                  </a:lnTo>
                  <a:lnTo>
                    <a:pt x="1210320" y="1919540"/>
                  </a:lnTo>
                  <a:close/>
                </a:path>
                <a:path w="2959735" h="2184400">
                  <a:moveTo>
                    <a:pt x="1219721" y="1930399"/>
                  </a:moveTo>
                  <a:lnTo>
                    <a:pt x="1212314" y="1930399"/>
                  </a:lnTo>
                  <a:lnTo>
                    <a:pt x="1212659" y="1917699"/>
                  </a:lnTo>
                  <a:lnTo>
                    <a:pt x="1222678" y="1917699"/>
                  </a:lnTo>
                  <a:lnTo>
                    <a:pt x="1219721" y="1930399"/>
                  </a:lnTo>
                  <a:close/>
                </a:path>
                <a:path w="2959735" h="2184400">
                  <a:moveTo>
                    <a:pt x="1233882" y="1930399"/>
                  </a:moveTo>
                  <a:lnTo>
                    <a:pt x="1230572" y="1930399"/>
                  </a:lnTo>
                  <a:lnTo>
                    <a:pt x="1222678" y="1917699"/>
                  </a:lnTo>
                  <a:lnTo>
                    <a:pt x="1228392" y="1917699"/>
                  </a:lnTo>
                  <a:lnTo>
                    <a:pt x="1233882" y="1930399"/>
                  </a:lnTo>
                  <a:close/>
                </a:path>
                <a:path w="2959735" h="2184400">
                  <a:moveTo>
                    <a:pt x="1262729" y="1930399"/>
                  </a:moveTo>
                  <a:lnTo>
                    <a:pt x="1233882" y="1930399"/>
                  </a:lnTo>
                  <a:lnTo>
                    <a:pt x="1236152" y="1917699"/>
                  </a:lnTo>
                  <a:lnTo>
                    <a:pt x="1258266" y="1917699"/>
                  </a:lnTo>
                  <a:lnTo>
                    <a:pt x="1262729" y="1930399"/>
                  </a:lnTo>
                  <a:close/>
                </a:path>
                <a:path w="2959735" h="2184400">
                  <a:moveTo>
                    <a:pt x="1285805" y="1930399"/>
                  </a:moveTo>
                  <a:lnTo>
                    <a:pt x="1271646" y="1930399"/>
                  </a:lnTo>
                  <a:lnTo>
                    <a:pt x="1273903" y="1917699"/>
                  </a:lnTo>
                  <a:lnTo>
                    <a:pt x="1278580" y="1917699"/>
                  </a:lnTo>
                  <a:lnTo>
                    <a:pt x="1285805" y="1930399"/>
                  </a:lnTo>
                  <a:close/>
                </a:path>
                <a:path w="2959735" h="2184400">
                  <a:moveTo>
                    <a:pt x="1309906" y="1930399"/>
                  </a:moveTo>
                  <a:lnTo>
                    <a:pt x="1293574" y="1930399"/>
                  </a:lnTo>
                  <a:lnTo>
                    <a:pt x="1299937" y="1917699"/>
                  </a:lnTo>
                  <a:lnTo>
                    <a:pt x="1308149" y="1917699"/>
                  </a:lnTo>
                  <a:lnTo>
                    <a:pt x="1309906" y="1930399"/>
                  </a:lnTo>
                  <a:close/>
                </a:path>
                <a:path w="2959735" h="2184400">
                  <a:moveTo>
                    <a:pt x="1359994" y="1930399"/>
                  </a:moveTo>
                  <a:lnTo>
                    <a:pt x="1351451" y="1930399"/>
                  </a:lnTo>
                  <a:lnTo>
                    <a:pt x="1357313" y="1917699"/>
                  </a:lnTo>
                  <a:lnTo>
                    <a:pt x="1358404" y="1917699"/>
                  </a:lnTo>
                  <a:lnTo>
                    <a:pt x="1359994" y="1930399"/>
                  </a:lnTo>
                  <a:close/>
                </a:path>
                <a:path w="2959735" h="2184400">
                  <a:moveTo>
                    <a:pt x="1367707" y="1930399"/>
                  </a:moveTo>
                  <a:lnTo>
                    <a:pt x="1359994" y="1930399"/>
                  </a:lnTo>
                  <a:lnTo>
                    <a:pt x="1363149" y="1917699"/>
                  </a:lnTo>
                  <a:lnTo>
                    <a:pt x="1366257" y="1917699"/>
                  </a:lnTo>
                  <a:lnTo>
                    <a:pt x="1367707" y="1930399"/>
                  </a:lnTo>
                  <a:close/>
                </a:path>
                <a:path w="2959735" h="2184400">
                  <a:moveTo>
                    <a:pt x="1401984" y="1930399"/>
                  </a:moveTo>
                  <a:lnTo>
                    <a:pt x="1396090" y="1930399"/>
                  </a:lnTo>
                  <a:lnTo>
                    <a:pt x="1400452" y="1917699"/>
                  </a:lnTo>
                  <a:lnTo>
                    <a:pt x="1401984" y="1930399"/>
                  </a:lnTo>
                  <a:close/>
                </a:path>
                <a:path w="2959735" h="2184400">
                  <a:moveTo>
                    <a:pt x="1406679" y="1930399"/>
                  </a:moveTo>
                  <a:lnTo>
                    <a:pt x="1403504" y="1930399"/>
                  </a:lnTo>
                  <a:lnTo>
                    <a:pt x="1404866" y="1917699"/>
                  </a:lnTo>
                  <a:lnTo>
                    <a:pt x="1405681" y="1917699"/>
                  </a:lnTo>
                  <a:lnTo>
                    <a:pt x="1406679" y="1930399"/>
                  </a:lnTo>
                  <a:close/>
                </a:path>
                <a:path w="2959735" h="2184400">
                  <a:moveTo>
                    <a:pt x="1497201" y="1930399"/>
                  </a:moveTo>
                  <a:lnTo>
                    <a:pt x="1492810" y="1930399"/>
                  </a:lnTo>
                  <a:lnTo>
                    <a:pt x="1498797" y="1917699"/>
                  </a:lnTo>
                  <a:lnTo>
                    <a:pt x="1497201" y="1930399"/>
                  </a:lnTo>
                  <a:close/>
                </a:path>
                <a:path w="2959735" h="2184400">
                  <a:moveTo>
                    <a:pt x="1525289" y="1930399"/>
                  </a:moveTo>
                  <a:lnTo>
                    <a:pt x="1518929" y="1930399"/>
                  </a:lnTo>
                  <a:lnTo>
                    <a:pt x="1523773" y="1917699"/>
                  </a:lnTo>
                  <a:lnTo>
                    <a:pt x="1525289" y="1930399"/>
                  </a:lnTo>
                  <a:close/>
                </a:path>
                <a:path w="2959735" h="2184400">
                  <a:moveTo>
                    <a:pt x="1530256" y="1930399"/>
                  </a:moveTo>
                  <a:lnTo>
                    <a:pt x="1526900" y="1930399"/>
                  </a:lnTo>
                  <a:lnTo>
                    <a:pt x="1528366" y="1917699"/>
                  </a:lnTo>
                  <a:lnTo>
                    <a:pt x="1530256" y="1930399"/>
                  </a:lnTo>
                  <a:close/>
                </a:path>
                <a:path w="2959735" h="2184400">
                  <a:moveTo>
                    <a:pt x="1583871" y="1930399"/>
                  </a:moveTo>
                  <a:lnTo>
                    <a:pt x="1571883" y="1930399"/>
                  </a:lnTo>
                  <a:lnTo>
                    <a:pt x="1573788" y="1917699"/>
                  </a:lnTo>
                  <a:lnTo>
                    <a:pt x="1580900" y="1917699"/>
                  </a:lnTo>
                  <a:lnTo>
                    <a:pt x="1583871" y="1930399"/>
                  </a:lnTo>
                  <a:close/>
                </a:path>
                <a:path w="2959735" h="2184400">
                  <a:moveTo>
                    <a:pt x="1634978" y="1930399"/>
                  </a:moveTo>
                  <a:lnTo>
                    <a:pt x="1630468" y="1930399"/>
                  </a:lnTo>
                  <a:lnTo>
                    <a:pt x="1626211" y="1917699"/>
                  </a:lnTo>
                  <a:lnTo>
                    <a:pt x="1637324" y="1917699"/>
                  </a:lnTo>
                  <a:lnTo>
                    <a:pt x="1634978" y="1930399"/>
                  </a:lnTo>
                  <a:close/>
                </a:path>
                <a:path w="2959735" h="2184400">
                  <a:moveTo>
                    <a:pt x="1652234" y="1930399"/>
                  </a:moveTo>
                  <a:lnTo>
                    <a:pt x="1646529" y="1917699"/>
                  </a:lnTo>
                  <a:lnTo>
                    <a:pt x="1652554" y="1917699"/>
                  </a:lnTo>
                  <a:lnTo>
                    <a:pt x="1652234" y="1930399"/>
                  </a:lnTo>
                  <a:close/>
                </a:path>
                <a:path w="2959735" h="2184400">
                  <a:moveTo>
                    <a:pt x="1697746" y="1928870"/>
                  </a:moveTo>
                  <a:lnTo>
                    <a:pt x="1695425" y="1917699"/>
                  </a:lnTo>
                  <a:lnTo>
                    <a:pt x="1707014" y="1917699"/>
                  </a:lnTo>
                  <a:lnTo>
                    <a:pt x="1697746" y="1928870"/>
                  </a:lnTo>
                  <a:close/>
                </a:path>
                <a:path w="2959735" h="2184400">
                  <a:moveTo>
                    <a:pt x="1712011" y="1930399"/>
                  </a:moveTo>
                  <a:lnTo>
                    <a:pt x="1710624" y="1930399"/>
                  </a:lnTo>
                  <a:lnTo>
                    <a:pt x="1709890" y="1917699"/>
                  </a:lnTo>
                  <a:lnTo>
                    <a:pt x="1711894" y="1917699"/>
                  </a:lnTo>
                  <a:lnTo>
                    <a:pt x="1712011" y="1930399"/>
                  </a:lnTo>
                  <a:close/>
                </a:path>
                <a:path w="2959735" h="2184400">
                  <a:moveTo>
                    <a:pt x="1741725" y="1930399"/>
                  </a:moveTo>
                  <a:lnTo>
                    <a:pt x="1737736" y="1930399"/>
                  </a:lnTo>
                  <a:lnTo>
                    <a:pt x="1737981" y="1917699"/>
                  </a:lnTo>
                  <a:lnTo>
                    <a:pt x="1741725" y="1930399"/>
                  </a:lnTo>
                  <a:close/>
                </a:path>
                <a:path w="2959735" h="2184400">
                  <a:moveTo>
                    <a:pt x="1757077" y="1930399"/>
                  </a:moveTo>
                  <a:lnTo>
                    <a:pt x="1741725" y="1930399"/>
                  </a:lnTo>
                  <a:lnTo>
                    <a:pt x="1743474" y="1917699"/>
                  </a:lnTo>
                  <a:lnTo>
                    <a:pt x="1753230" y="1917699"/>
                  </a:lnTo>
                  <a:lnTo>
                    <a:pt x="1757221" y="1929637"/>
                  </a:lnTo>
                  <a:lnTo>
                    <a:pt x="1757077" y="1930399"/>
                  </a:lnTo>
                  <a:close/>
                </a:path>
                <a:path w="2959735" h="2184400">
                  <a:moveTo>
                    <a:pt x="1767690" y="1930399"/>
                  </a:moveTo>
                  <a:lnTo>
                    <a:pt x="1757476" y="1930399"/>
                  </a:lnTo>
                  <a:lnTo>
                    <a:pt x="1757221" y="1929637"/>
                  </a:lnTo>
                  <a:lnTo>
                    <a:pt x="1759469" y="1917699"/>
                  </a:lnTo>
                  <a:lnTo>
                    <a:pt x="1764636" y="1917699"/>
                  </a:lnTo>
                  <a:lnTo>
                    <a:pt x="1767690" y="1930399"/>
                  </a:lnTo>
                  <a:close/>
                </a:path>
                <a:path w="2959735" h="2184400">
                  <a:moveTo>
                    <a:pt x="1812555" y="1930399"/>
                  </a:moveTo>
                  <a:lnTo>
                    <a:pt x="1772899" y="1930399"/>
                  </a:lnTo>
                  <a:lnTo>
                    <a:pt x="1766102" y="1917699"/>
                  </a:lnTo>
                  <a:lnTo>
                    <a:pt x="1805021" y="1917699"/>
                  </a:lnTo>
                  <a:lnTo>
                    <a:pt x="1812200" y="1928436"/>
                  </a:lnTo>
                  <a:lnTo>
                    <a:pt x="1812555" y="1930399"/>
                  </a:lnTo>
                  <a:close/>
                </a:path>
                <a:path w="2959735" h="2184400">
                  <a:moveTo>
                    <a:pt x="1874602" y="1930399"/>
                  </a:moveTo>
                  <a:lnTo>
                    <a:pt x="1813513" y="1930399"/>
                  </a:lnTo>
                  <a:lnTo>
                    <a:pt x="1812200" y="1928436"/>
                  </a:lnTo>
                  <a:lnTo>
                    <a:pt x="1810258" y="1917699"/>
                  </a:lnTo>
                  <a:lnTo>
                    <a:pt x="1874358" y="1917699"/>
                  </a:lnTo>
                  <a:lnTo>
                    <a:pt x="1874602" y="1930399"/>
                  </a:lnTo>
                  <a:close/>
                </a:path>
                <a:path w="2959735" h="2184400">
                  <a:moveTo>
                    <a:pt x="1874819" y="1930399"/>
                  </a:moveTo>
                  <a:lnTo>
                    <a:pt x="1878586" y="1917699"/>
                  </a:lnTo>
                  <a:lnTo>
                    <a:pt x="1882833" y="1917699"/>
                  </a:lnTo>
                  <a:lnTo>
                    <a:pt x="1874819" y="1930399"/>
                  </a:lnTo>
                  <a:close/>
                </a:path>
                <a:path w="2959735" h="2184400">
                  <a:moveTo>
                    <a:pt x="1892967" y="1930399"/>
                  </a:moveTo>
                  <a:lnTo>
                    <a:pt x="1884552" y="1930399"/>
                  </a:lnTo>
                  <a:lnTo>
                    <a:pt x="1882833" y="1917699"/>
                  </a:lnTo>
                  <a:lnTo>
                    <a:pt x="1884809" y="1917699"/>
                  </a:lnTo>
                  <a:lnTo>
                    <a:pt x="1892967" y="1930399"/>
                  </a:lnTo>
                  <a:close/>
                </a:path>
                <a:path w="2959735" h="2184400">
                  <a:moveTo>
                    <a:pt x="1919189" y="1930399"/>
                  </a:moveTo>
                  <a:lnTo>
                    <a:pt x="1907784" y="1930399"/>
                  </a:lnTo>
                  <a:lnTo>
                    <a:pt x="1914522" y="1917699"/>
                  </a:lnTo>
                  <a:lnTo>
                    <a:pt x="1919821" y="1917699"/>
                  </a:lnTo>
                  <a:lnTo>
                    <a:pt x="1919189" y="1930399"/>
                  </a:lnTo>
                  <a:close/>
                </a:path>
                <a:path w="2959735" h="2184400">
                  <a:moveTo>
                    <a:pt x="1938992" y="1930399"/>
                  </a:moveTo>
                  <a:lnTo>
                    <a:pt x="1934832" y="1930399"/>
                  </a:lnTo>
                  <a:lnTo>
                    <a:pt x="1930960" y="1917699"/>
                  </a:lnTo>
                  <a:lnTo>
                    <a:pt x="1938992" y="1930399"/>
                  </a:lnTo>
                  <a:close/>
                </a:path>
                <a:path w="2959735" h="2184400">
                  <a:moveTo>
                    <a:pt x="1939439" y="1930399"/>
                  </a:moveTo>
                  <a:lnTo>
                    <a:pt x="1938992" y="1930399"/>
                  </a:lnTo>
                  <a:lnTo>
                    <a:pt x="1938196" y="1917699"/>
                  </a:lnTo>
                  <a:lnTo>
                    <a:pt x="1939643" y="1917699"/>
                  </a:lnTo>
                  <a:lnTo>
                    <a:pt x="1939439" y="1930399"/>
                  </a:lnTo>
                  <a:close/>
                </a:path>
                <a:path w="2959735" h="2184400">
                  <a:moveTo>
                    <a:pt x="2041930" y="1930399"/>
                  </a:moveTo>
                  <a:lnTo>
                    <a:pt x="1940765" y="1930399"/>
                  </a:lnTo>
                  <a:lnTo>
                    <a:pt x="1945568" y="1917699"/>
                  </a:lnTo>
                  <a:lnTo>
                    <a:pt x="2043141" y="1917699"/>
                  </a:lnTo>
                  <a:lnTo>
                    <a:pt x="2041930" y="1930399"/>
                  </a:lnTo>
                  <a:close/>
                </a:path>
                <a:path w="2959735" h="2184400">
                  <a:moveTo>
                    <a:pt x="2057092" y="1930399"/>
                  </a:moveTo>
                  <a:lnTo>
                    <a:pt x="2047718" y="1930399"/>
                  </a:lnTo>
                  <a:lnTo>
                    <a:pt x="2052168" y="1917699"/>
                  </a:lnTo>
                  <a:lnTo>
                    <a:pt x="2056642" y="1917699"/>
                  </a:lnTo>
                  <a:lnTo>
                    <a:pt x="2057092" y="1930399"/>
                  </a:lnTo>
                  <a:close/>
                </a:path>
                <a:path w="2959735" h="2184400">
                  <a:moveTo>
                    <a:pt x="2078486" y="1930399"/>
                  </a:moveTo>
                  <a:lnTo>
                    <a:pt x="2077348" y="1930399"/>
                  </a:lnTo>
                  <a:lnTo>
                    <a:pt x="2077816" y="1917699"/>
                  </a:lnTo>
                  <a:lnTo>
                    <a:pt x="2081086" y="1917699"/>
                  </a:lnTo>
                  <a:lnTo>
                    <a:pt x="2078486" y="1930399"/>
                  </a:lnTo>
                  <a:close/>
                </a:path>
                <a:path w="2959735" h="2184400">
                  <a:moveTo>
                    <a:pt x="2102653" y="1930399"/>
                  </a:moveTo>
                  <a:lnTo>
                    <a:pt x="2082057" y="1930399"/>
                  </a:lnTo>
                  <a:lnTo>
                    <a:pt x="2081733" y="1917699"/>
                  </a:lnTo>
                  <a:lnTo>
                    <a:pt x="2095971" y="1917699"/>
                  </a:lnTo>
                  <a:lnTo>
                    <a:pt x="2102604" y="1930098"/>
                  </a:lnTo>
                  <a:lnTo>
                    <a:pt x="2102653" y="1930399"/>
                  </a:lnTo>
                  <a:close/>
                </a:path>
                <a:path w="2959735" h="2184400">
                  <a:moveTo>
                    <a:pt x="2107747" y="1930399"/>
                  </a:moveTo>
                  <a:lnTo>
                    <a:pt x="2102765" y="1930399"/>
                  </a:lnTo>
                  <a:lnTo>
                    <a:pt x="2102604" y="1930098"/>
                  </a:lnTo>
                  <a:lnTo>
                    <a:pt x="2100577" y="1917699"/>
                  </a:lnTo>
                  <a:lnTo>
                    <a:pt x="2108751" y="1917699"/>
                  </a:lnTo>
                  <a:lnTo>
                    <a:pt x="2107747" y="1930399"/>
                  </a:lnTo>
                  <a:close/>
                </a:path>
                <a:path w="2959735" h="2184400">
                  <a:moveTo>
                    <a:pt x="2225974" y="1930399"/>
                  </a:moveTo>
                  <a:lnTo>
                    <a:pt x="2140226" y="1930399"/>
                  </a:lnTo>
                  <a:lnTo>
                    <a:pt x="2136679" y="1917699"/>
                  </a:lnTo>
                  <a:lnTo>
                    <a:pt x="2229996" y="1917699"/>
                  </a:lnTo>
                  <a:lnTo>
                    <a:pt x="2225974" y="1930399"/>
                  </a:lnTo>
                  <a:close/>
                </a:path>
                <a:path w="2959735" h="2184400">
                  <a:moveTo>
                    <a:pt x="2225974" y="1930399"/>
                  </a:moveTo>
                  <a:lnTo>
                    <a:pt x="2229996" y="1917699"/>
                  </a:lnTo>
                  <a:lnTo>
                    <a:pt x="2229880" y="1918745"/>
                  </a:lnTo>
                  <a:lnTo>
                    <a:pt x="2225974" y="1930399"/>
                  </a:lnTo>
                  <a:close/>
                </a:path>
                <a:path w="2959735" h="2184400">
                  <a:moveTo>
                    <a:pt x="2229880" y="1918745"/>
                  </a:moveTo>
                  <a:lnTo>
                    <a:pt x="2229996" y="1917699"/>
                  </a:lnTo>
                  <a:lnTo>
                    <a:pt x="2230230" y="1917699"/>
                  </a:lnTo>
                  <a:lnTo>
                    <a:pt x="2229880" y="1918745"/>
                  </a:lnTo>
                  <a:close/>
                </a:path>
                <a:path w="2959735" h="2184400">
                  <a:moveTo>
                    <a:pt x="2245131" y="1930399"/>
                  </a:moveTo>
                  <a:lnTo>
                    <a:pt x="2228582" y="1930399"/>
                  </a:lnTo>
                  <a:lnTo>
                    <a:pt x="2230587" y="1917699"/>
                  </a:lnTo>
                  <a:lnTo>
                    <a:pt x="2245566" y="1917699"/>
                  </a:lnTo>
                  <a:lnTo>
                    <a:pt x="2245131" y="1930399"/>
                  </a:lnTo>
                  <a:close/>
                </a:path>
                <a:path w="2959735" h="2184400">
                  <a:moveTo>
                    <a:pt x="2253307" y="1930399"/>
                  </a:moveTo>
                  <a:lnTo>
                    <a:pt x="2245131" y="1930399"/>
                  </a:lnTo>
                  <a:lnTo>
                    <a:pt x="2247105" y="1917699"/>
                  </a:lnTo>
                  <a:lnTo>
                    <a:pt x="2256019" y="1917699"/>
                  </a:lnTo>
                  <a:lnTo>
                    <a:pt x="2253307" y="1930399"/>
                  </a:lnTo>
                  <a:close/>
                </a:path>
                <a:path w="2959735" h="2184400">
                  <a:moveTo>
                    <a:pt x="2262015" y="1918384"/>
                  </a:moveTo>
                  <a:lnTo>
                    <a:pt x="2261979" y="1917699"/>
                  </a:lnTo>
                  <a:lnTo>
                    <a:pt x="2262234" y="1917699"/>
                  </a:lnTo>
                  <a:lnTo>
                    <a:pt x="2262015" y="1918384"/>
                  </a:lnTo>
                  <a:close/>
                </a:path>
                <a:path w="2959735" h="2184400">
                  <a:moveTo>
                    <a:pt x="2263093" y="1930399"/>
                  </a:moveTo>
                  <a:lnTo>
                    <a:pt x="2262648" y="1930399"/>
                  </a:lnTo>
                  <a:lnTo>
                    <a:pt x="2262564" y="1928796"/>
                  </a:lnTo>
                  <a:lnTo>
                    <a:pt x="2269072" y="1917699"/>
                  </a:lnTo>
                  <a:lnTo>
                    <a:pt x="2263093" y="1930399"/>
                  </a:lnTo>
                  <a:close/>
                </a:path>
                <a:path w="2959735" h="2184400">
                  <a:moveTo>
                    <a:pt x="2480687" y="1930399"/>
                  </a:moveTo>
                  <a:lnTo>
                    <a:pt x="2480082" y="1930399"/>
                  </a:lnTo>
                  <a:lnTo>
                    <a:pt x="2483462" y="1917699"/>
                  </a:lnTo>
                  <a:lnTo>
                    <a:pt x="2480687" y="1930399"/>
                  </a:lnTo>
                  <a:close/>
                </a:path>
                <a:path w="2959735" h="2184400">
                  <a:moveTo>
                    <a:pt x="2492282" y="1930399"/>
                  </a:moveTo>
                  <a:lnTo>
                    <a:pt x="2488217" y="1930399"/>
                  </a:lnTo>
                  <a:lnTo>
                    <a:pt x="2483937" y="1917699"/>
                  </a:lnTo>
                  <a:lnTo>
                    <a:pt x="2496369" y="1917699"/>
                  </a:lnTo>
                  <a:lnTo>
                    <a:pt x="2496384" y="1918745"/>
                  </a:lnTo>
                  <a:lnTo>
                    <a:pt x="2492282" y="1930399"/>
                  </a:lnTo>
                  <a:close/>
                </a:path>
                <a:path w="2959735" h="2184400">
                  <a:moveTo>
                    <a:pt x="2496478" y="1918477"/>
                  </a:moveTo>
                  <a:lnTo>
                    <a:pt x="2496369" y="1917699"/>
                  </a:lnTo>
                  <a:lnTo>
                    <a:pt x="2496752" y="1917699"/>
                  </a:lnTo>
                  <a:lnTo>
                    <a:pt x="2496478" y="1918477"/>
                  </a:lnTo>
                  <a:close/>
                </a:path>
                <a:path w="2959735" h="2184400">
                  <a:moveTo>
                    <a:pt x="2574517" y="1930399"/>
                  </a:moveTo>
                  <a:lnTo>
                    <a:pt x="2498147" y="1930399"/>
                  </a:lnTo>
                  <a:lnTo>
                    <a:pt x="2496627" y="1919540"/>
                  </a:lnTo>
                  <a:lnTo>
                    <a:pt x="2496511" y="1918384"/>
                  </a:lnTo>
                  <a:lnTo>
                    <a:pt x="2496752" y="1917699"/>
                  </a:lnTo>
                  <a:lnTo>
                    <a:pt x="2582744" y="1917699"/>
                  </a:lnTo>
                  <a:lnTo>
                    <a:pt x="2574517" y="1930399"/>
                  </a:lnTo>
                  <a:close/>
                </a:path>
                <a:path w="2959735" h="2184400">
                  <a:moveTo>
                    <a:pt x="2583044" y="1930399"/>
                  </a:moveTo>
                  <a:lnTo>
                    <a:pt x="2582744" y="1917699"/>
                  </a:lnTo>
                  <a:lnTo>
                    <a:pt x="2584930" y="1917699"/>
                  </a:lnTo>
                  <a:lnTo>
                    <a:pt x="2583044" y="1930399"/>
                  </a:lnTo>
                  <a:close/>
                </a:path>
                <a:path w="2959735" h="2184400">
                  <a:moveTo>
                    <a:pt x="2261623" y="1930399"/>
                  </a:moveTo>
                  <a:lnTo>
                    <a:pt x="2258163" y="1930399"/>
                  </a:lnTo>
                  <a:lnTo>
                    <a:pt x="2262015" y="1918384"/>
                  </a:lnTo>
                  <a:lnTo>
                    <a:pt x="2262545" y="1928436"/>
                  </a:lnTo>
                  <a:lnTo>
                    <a:pt x="2262520" y="1928870"/>
                  </a:lnTo>
                  <a:lnTo>
                    <a:pt x="2261623" y="1930399"/>
                  </a:lnTo>
                  <a:close/>
                </a:path>
                <a:path w="2959735" h="2184400">
                  <a:moveTo>
                    <a:pt x="2228582" y="1930399"/>
                  </a:moveTo>
                  <a:lnTo>
                    <a:pt x="2225974" y="1930399"/>
                  </a:lnTo>
                  <a:lnTo>
                    <a:pt x="2229880" y="1918745"/>
                  </a:lnTo>
                  <a:lnTo>
                    <a:pt x="2228582" y="1930399"/>
                  </a:lnTo>
                  <a:close/>
                </a:path>
                <a:path w="2959735" h="2184400">
                  <a:moveTo>
                    <a:pt x="1210569" y="1930399"/>
                  </a:moveTo>
                  <a:lnTo>
                    <a:pt x="1208328" y="1930399"/>
                  </a:lnTo>
                  <a:lnTo>
                    <a:pt x="1210320" y="1919540"/>
                  </a:lnTo>
                  <a:lnTo>
                    <a:pt x="1210569" y="1930399"/>
                  </a:lnTo>
                  <a:close/>
                </a:path>
                <a:path w="2959735" h="2184400">
                  <a:moveTo>
                    <a:pt x="1813513" y="1930399"/>
                  </a:moveTo>
                  <a:lnTo>
                    <a:pt x="1812555" y="1930399"/>
                  </a:lnTo>
                  <a:lnTo>
                    <a:pt x="1812200" y="1928436"/>
                  </a:lnTo>
                  <a:lnTo>
                    <a:pt x="1813513" y="1930399"/>
                  </a:lnTo>
                  <a:close/>
                </a:path>
                <a:path w="2959735" h="2184400">
                  <a:moveTo>
                    <a:pt x="2262648" y="1930399"/>
                  </a:moveTo>
                  <a:lnTo>
                    <a:pt x="2261623" y="1930399"/>
                  </a:lnTo>
                  <a:lnTo>
                    <a:pt x="2262564" y="1928796"/>
                  </a:lnTo>
                  <a:lnTo>
                    <a:pt x="2262648" y="1930399"/>
                  </a:lnTo>
                  <a:close/>
                </a:path>
                <a:path w="2959735" h="2184400">
                  <a:moveTo>
                    <a:pt x="1698064" y="1930399"/>
                  </a:moveTo>
                  <a:lnTo>
                    <a:pt x="1696477" y="1930399"/>
                  </a:lnTo>
                  <a:lnTo>
                    <a:pt x="1697746" y="1928870"/>
                  </a:lnTo>
                  <a:lnTo>
                    <a:pt x="1698064" y="1930399"/>
                  </a:lnTo>
                  <a:close/>
                </a:path>
                <a:path w="2959735" h="2184400">
                  <a:moveTo>
                    <a:pt x="1757476" y="1930399"/>
                  </a:moveTo>
                  <a:lnTo>
                    <a:pt x="1757077" y="1930399"/>
                  </a:lnTo>
                  <a:lnTo>
                    <a:pt x="1757221" y="1929637"/>
                  </a:lnTo>
                  <a:lnTo>
                    <a:pt x="1757476" y="1930399"/>
                  </a:lnTo>
                  <a:close/>
                </a:path>
                <a:path w="2959735" h="2184400">
                  <a:moveTo>
                    <a:pt x="2102765" y="1930399"/>
                  </a:moveTo>
                  <a:lnTo>
                    <a:pt x="2102604" y="1930098"/>
                  </a:lnTo>
                  <a:lnTo>
                    <a:pt x="2102765" y="1930399"/>
                  </a:lnTo>
                  <a:close/>
                </a:path>
                <a:path w="2959735" h="2184400">
                  <a:moveTo>
                    <a:pt x="1024768" y="1943099"/>
                  </a:moveTo>
                  <a:lnTo>
                    <a:pt x="897408" y="1943099"/>
                  </a:lnTo>
                  <a:lnTo>
                    <a:pt x="887661" y="1930399"/>
                  </a:lnTo>
                  <a:lnTo>
                    <a:pt x="1034992" y="1930399"/>
                  </a:lnTo>
                  <a:lnTo>
                    <a:pt x="1024768" y="1943099"/>
                  </a:lnTo>
                  <a:close/>
                </a:path>
                <a:path w="2959735" h="2184400">
                  <a:moveTo>
                    <a:pt x="1208779" y="1943099"/>
                  </a:moveTo>
                  <a:lnTo>
                    <a:pt x="1037008" y="1943099"/>
                  </a:lnTo>
                  <a:lnTo>
                    <a:pt x="1034992" y="1930399"/>
                  </a:lnTo>
                  <a:lnTo>
                    <a:pt x="1206282" y="1930399"/>
                  </a:lnTo>
                  <a:lnTo>
                    <a:pt x="1208779" y="1943099"/>
                  </a:lnTo>
                  <a:close/>
                </a:path>
                <a:path w="2959735" h="2184400">
                  <a:moveTo>
                    <a:pt x="1215097" y="1943099"/>
                  </a:moveTo>
                  <a:lnTo>
                    <a:pt x="1212558" y="1943099"/>
                  </a:lnTo>
                  <a:lnTo>
                    <a:pt x="1214366" y="1930399"/>
                  </a:lnTo>
                  <a:lnTo>
                    <a:pt x="1218743" y="1930399"/>
                  </a:lnTo>
                  <a:lnTo>
                    <a:pt x="1219283" y="1935752"/>
                  </a:lnTo>
                  <a:lnTo>
                    <a:pt x="1215097" y="1943099"/>
                  </a:lnTo>
                  <a:close/>
                </a:path>
                <a:path w="2959735" h="2184400">
                  <a:moveTo>
                    <a:pt x="1219283" y="1935752"/>
                  </a:moveTo>
                  <a:lnTo>
                    <a:pt x="1218743" y="1930399"/>
                  </a:lnTo>
                  <a:lnTo>
                    <a:pt x="1219904" y="1934663"/>
                  </a:lnTo>
                  <a:lnTo>
                    <a:pt x="1219283" y="1935752"/>
                  </a:lnTo>
                  <a:close/>
                </a:path>
                <a:path w="2959735" h="2184400">
                  <a:moveTo>
                    <a:pt x="1219904" y="1934663"/>
                  </a:moveTo>
                  <a:lnTo>
                    <a:pt x="1218743" y="1930399"/>
                  </a:lnTo>
                  <a:lnTo>
                    <a:pt x="1222333" y="1930399"/>
                  </a:lnTo>
                  <a:lnTo>
                    <a:pt x="1219904" y="1934663"/>
                  </a:lnTo>
                  <a:close/>
                </a:path>
                <a:path w="2959735" h="2184400">
                  <a:moveTo>
                    <a:pt x="1228948" y="1943099"/>
                  </a:moveTo>
                  <a:lnTo>
                    <a:pt x="1226958" y="1943099"/>
                  </a:lnTo>
                  <a:lnTo>
                    <a:pt x="1225004" y="1930399"/>
                  </a:lnTo>
                  <a:lnTo>
                    <a:pt x="1227529" y="1930399"/>
                  </a:lnTo>
                  <a:lnTo>
                    <a:pt x="1228948" y="1943099"/>
                  </a:lnTo>
                  <a:close/>
                </a:path>
                <a:path w="2959735" h="2184400">
                  <a:moveTo>
                    <a:pt x="1376777" y="1943099"/>
                  </a:moveTo>
                  <a:lnTo>
                    <a:pt x="1235518" y="1943099"/>
                  </a:lnTo>
                  <a:lnTo>
                    <a:pt x="1233224" y="1930399"/>
                  </a:lnTo>
                  <a:lnTo>
                    <a:pt x="1373583" y="1930399"/>
                  </a:lnTo>
                  <a:lnTo>
                    <a:pt x="1376777" y="1943099"/>
                  </a:lnTo>
                  <a:close/>
                </a:path>
                <a:path w="2959735" h="2184400">
                  <a:moveTo>
                    <a:pt x="1412557" y="1943099"/>
                  </a:moveTo>
                  <a:lnTo>
                    <a:pt x="1385984" y="1943099"/>
                  </a:lnTo>
                  <a:lnTo>
                    <a:pt x="1384205" y="1930399"/>
                  </a:lnTo>
                  <a:lnTo>
                    <a:pt x="1408323" y="1930399"/>
                  </a:lnTo>
                  <a:lnTo>
                    <a:pt x="1412557" y="1943099"/>
                  </a:lnTo>
                  <a:close/>
                </a:path>
                <a:path w="2959735" h="2184400">
                  <a:moveTo>
                    <a:pt x="1424043" y="1943099"/>
                  </a:moveTo>
                  <a:lnTo>
                    <a:pt x="1412557" y="1943099"/>
                  </a:lnTo>
                  <a:lnTo>
                    <a:pt x="1417060" y="1930399"/>
                  </a:lnTo>
                  <a:lnTo>
                    <a:pt x="1424043" y="1943099"/>
                  </a:lnTo>
                  <a:close/>
                </a:path>
                <a:path w="2959735" h="2184400">
                  <a:moveTo>
                    <a:pt x="1438206" y="1943099"/>
                  </a:moveTo>
                  <a:lnTo>
                    <a:pt x="1424043" y="1943099"/>
                  </a:lnTo>
                  <a:lnTo>
                    <a:pt x="1429349" y="1930399"/>
                  </a:lnTo>
                  <a:lnTo>
                    <a:pt x="1438206" y="1943099"/>
                  </a:lnTo>
                  <a:close/>
                </a:path>
                <a:path w="2959735" h="2184400">
                  <a:moveTo>
                    <a:pt x="1469794" y="1943099"/>
                  </a:moveTo>
                  <a:lnTo>
                    <a:pt x="1447066" y="1943099"/>
                  </a:lnTo>
                  <a:lnTo>
                    <a:pt x="1455956" y="1930399"/>
                  </a:lnTo>
                  <a:lnTo>
                    <a:pt x="1464847" y="1930399"/>
                  </a:lnTo>
                  <a:lnTo>
                    <a:pt x="1469794" y="1943099"/>
                  </a:lnTo>
                  <a:close/>
                </a:path>
                <a:path w="2959735" h="2184400">
                  <a:moveTo>
                    <a:pt x="1497019" y="1943099"/>
                  </a:moveTo>
                  <a:lnTo>
                    <a:pt x="1475361" y="1943099"/>
                  </a:lnTo>
                  <a:lnTo>
                    <a:pt x="1480123" y="1930399"/>
                  </a:lnTo>
                  <a:lnTo>
                    <a:pt x="1494681" y="1930399"/>
                  </a:lnTo>
                  <a:lnTo>
                    <a:pt x="1497019" y="1943099"/>
                  </a:lnTo>
                  <a:close/>
                </a:path>
                <a:path w="2959735" h="2184400">
                  <a:moveTo>
                    <a:pt x="1504677" y="1943099"/>
                  </a:moveTo>
                  <a:lnTo>
                    <a:pt x="1501457" y="1943099"/>
                  </a:lnTo>
                  <a:lnTo>
                    <a:pt x="1502533" y="1930399"/>
                  </a:lnTo>
                  <a:lnTo>
                    <a:pt x="1504677" y="1943099"/>
                  </a:lnTo>
                  <a:close/>
                </a:path>
                <a:path w="2959735" h="2184400">
                  <a:moveTo>
                    <a:pt x="1561666" y="1943099"/>
                  </a:moveTo>
                  <a:lnTo>
                    <a:pt x="1522540" y="1943099"/>
                  </a:lnTo>
                  <a:lnTo>
                    <a:pt x="1551335" y="1930399"/>
                  </a:lnTo>
                  <a:lnTo>
                    <a:pt x="1561627" y="1930399"/>
                  </a:lnTo>
                  <a:lnTo>
                    <a:pt x="1561666" y="1943099"/>
                  </a:lnTo>
                  <a:close/>
                </a:path>
                <a:path w="2959735" h="2184400">
                  <a:moveTo>
                    <a:pt x="1585081" y="1943099"/>
                  </a:moveTo>
                  <a:lnTo>
                    <a:pt x="1561666" y="1943099"/>
                  </a:lnTo>
                  <a:lnTo>
                    <a:pt x="1570621" y="1930399"/>
                  </a:lnTo>
                  <a:lnTo>
                    <a:pt x="1581427" y="1930399"/>
                  </a:lnTo>
                  <a:lnTo>
                    <a:pt x="1585081" y="1943099"/>
                  </a:lnTo>
                  <a:close/>
                </a:path>
                <a:path w="2959735" h="2184400">
                  <a:moveTo>
                    <a:pt x="1591008" y="1943099"/>
                  </a:moveTo>
                  <a:lnTo>
                    <a:pt x="1585081" y="1943099"/>
                  </a:lnTo>
                  <a:lnTo>
                    <a:pt x="1585253" y="1930399"/>
                  </a:lnTo>
                  <a:lnTo>
                    <a:pt x="1586695" y="1930399"/>
                  </a:lnTo>
                  <a:lnTo>
                    <a:pt x="1591184" y="1942778"/>
                  </a:lnTo>
                  <a:lnTo>
                    <a:pt x="1591008" y="1943099"/>
                  </a:lnTo>
                  <a:close/>
                </a:path>
                <a:path w="2959735" h="2184400">
                  <a:moveTo>
                    <a:pt x="1628180" y="1943099"/>
                  </a:moveTo>
                  <a:lnTo>
                    <a:pt x="1591300" y="1943099"/>
                  </a:lnTo>
                  <a:lnTo>
                    <a:pt x="1591184" y="1942778"/>
                  </a:lnTo>
                  <a:lnTo>
                    <a:pt x="1597973" y="1930399"/>
                  </a:lnTo>
                  <a:lnTo>
                    <a:pt x="1624928" y="1930399"/>
                  </a:lnTo>
                  <a:lnTo>
                    <a:pt x="1628180" y="1943099"/>
                  </a:lnTo>
                  <a:close/>
                </a:path>
                <a:path w="2959735" h="2184400">
                  <a:moveTo>
                    <a:pt x="1641931" y="1943099"/>
                  </a:moveTo>
                  <a:lnTo>
                    <a:pt x="1628180" y="1943099"/>
                  </a:lnTo>
                  <a:lnTo>
                    <a:pt x="1631332" y="1930399"/>
                  </a:lnTo>
                  <a:lnTo>
                    <a:pt x="1635503" y="1930399"/>
                  </a:lnTo>
                  <a:lnTo>
                    <a:pt x="1641931" y="1943099"/>
                  </a:lnTo>
                  <a:close/>
                </a:path>
                <a:path w="2959735" h="2184400">
                  <a:moveTo>
                    <a:pt x="1755429" y="1943099"/>
                  </a:moveTo>
                  <a:lnTo>
                    <a:pt x="1641931" y="1943099"/>
                  </a:lnTo>
                  <a:lnTo>
                    <a:pt x="1638910" y="1930399"/>
                  </a:lnTo>
                  <a:lnTo>
                    <a:pt x="1767914" y="1930399"/>
                  </a:lnTo>
                  <a:lnTo>
                    <a:pt x="1755429" y="1943099"/>
                  </a:lnTo>
                  <a:close/>
                </a:path>
                <a:path w="2959735" h="2184400">
                  <a:moveTo>
                    <a:pt x="1797166" y="1943099"/>
                  </a:moveTo>
                  <a:lnTo>
                    <a:pt x="1779209" y="1943099"/>
                  </a:lnTo>
                  <a:lnTo>
                    <a:pt x="1777610" y="1930399"/>
                  </a:lnTo>
                  <a:lnTo>
                    <a:pt x="1796897" y="1930399"/>
                  </a:lnTo>
                  <a:lnTo>
                    <a:pt x="1797166" y="1943099"/>
                  </a:lnTo>
                  <a:close/>
                </a:path>
                <a:path w="2959735" h="2184400">
                  <a:moveTo>
                    <a:pt x="1803273" y="1943099"/>
                  </a:moveTo>
                  <a:lnTo>
                    <a:pt x="1803815" y="1930399"/>
                  </a:lnTo>
                  <a:lnTo>
                    <a:pt x="1807345" y="1930399"/>
                  </a:lnTo>
                  <a:lnTo>
                    <a:pt x="1803273" y="1943099"/>
                  </a:lnTo>
                  <a:close/>
                </a:path>
                <a:path w="2959735" h="2184400">
                  <a:moveTo>
                    <a:pt x="1814217" y="1943099"/>
                  </a:moveTo>
                  <a:lnTo>
                    <a:pt x="1813411" y="1943099"/>
                  </a:lnTo>
                  <a:lnTo>
                    <a:pt x="1807345" y="1930399"/>
                  </a:lnTo>
                  <a:lnTo>
                    <a:pt x="1812343" y="1930399"/>
                  </a:lnTo>
                  <a:lnTo>
                    <a:pt x="1814217" y="1943099"/>
                  </a:lnTo>
                  <a:close/>
                </a:path>
                <a:path w="2959735" h="2184400">
                  <a:moveTo>
                    <a:pt x="1838897" y="1943099"/>
                  </a:moveTo>
                  <a:lnTo>
                    <a:pt x="1827822" y="1943099"/>
                  </a:lnTo>
                  <a:lnTo>
                    <a:pt x="1822023" y="1930399"/>
                  </a:lnTo>
                  <a:lnTo>
                    <a:pt x="1835524" y="1930399"/>
                  </a:lnTo>
                  <a:lnTo>
                    <a:pt x="1839433" y="1941751"/>
                  </a:lnTo>
                  <a:lnTo>
                    <a:pt x="1838897" y="1943099"/>
                  </a:lnTo>
                  <a:close/>
                </a:path>
                <a:path w="2959735" h="2184400">
                  <a:moveTo>
                    <a:pt x="1887414" y="1943099"/>
                  </a:moveTo>
                  <a:lnTo>
                    <a:pt x="1839897" y="1943099"/>
                  </a:lnTo>
                  <a:lnTo>
                    <a:pt x="1839433" y="1941751"/>
                  </a:lnTo>
                  <a:lnTo>
                    <a:pt x="1843949" y="1930399"/>
                  </a:lnTo>
                  <a:lnTo>
                    <a:pt x="1886063" y="1930399"/>
                  </a:lnTo>
                  <a:lnTo>
                    <a:pt x="1887414" y="1943099"/>
                  </a:lnTo>
                  <a:close/>
                </a:path>
                <a:path w="2959735" h="2184400">
                  <a:moveTo>
                    <a:pt x="2034079" y="1943099"/>
                  </a:moveTo>
                  <a:lnTo>
                    <a:pt x="1898342" y="1943099"/>
                  </a:lnTo>
                  <a:lnTo>
                    <a:pt x="1900955" y="1930399"/>
                  </a:lnTo>
                  <a:lnTo>
                    <a:pt x="2039202" y="1930399"/>
                  </a:lnTo>
                  <a:lnTo>
                    <a:pt x="2034079" y="1943099"/>
                  </a:lnTo>
                  <a:close/>
                </a:path>
                <a:path w="2959735" h="2184400">
                  <a:moveTo>
                    <a:pt x="2044699" y="1943099"/>
                  </a:moveTo>
                  <a:lnTo>
                    <a:pt x="2039202" y="1930399"/>
                  </a:lnTo>
                  <a:lnTo>
                    <a:pt x="2046830" y="1930399"/>
                  </a:lnTo>
                  <a:lnTo>
                    <a:pt x="2047836" y="1931699"/>
                  </a:lnTo>
                  <a:lnTo>
                    <a:pt x="2044699" y="1943099"/>
                  </a:lnTo>
                  <a:close/>
                </a:path>
                <a:path w="2959735" h="2184400">
                  <a:moveTo>
                    <a:pt x="2072178" y="1943099"/>
                  </a:moveTo>
                  <a:lnTo>
                    <a:pt x="2056661" y="1943099"/>
                  </a:lnTo>
                  <a:lnTo>
                    <a:pt x="2047836" y="1931699"/>
                  </a:lnTo>
                  <a:lnTo>
                    <a:pt x="2048194" y="1930399"/>
                  </a:lnTo>
                  <a:lnTo>
                    <a:pt x="2073720" y="1930399"/>
                  </a:lnTo>
                  <a:lnTo>
                    <a:pt x="2072178" y="1943099"/>
                  </a:lnTo>
                  <a:close/>
                </a:path>
                <a:path w="2959735" h="2184400">
                  <a:moveTo>
                    <a:pt x="2269894" y="1943099"/>
                  </a:moveTo>
                  <a:lnTo>
                    <a:pt x="2157220" y="1943099"/>
                  </a:lnTo>
                  <a:lnTo>
                    <a:pt x="2156878" y="1930399"/>
                  </a:lnTo>
                  <a:lnTo>
                    <a:pt x="2270622" y="1930399"/>
                  </a:lnTo>
                  <a:lnTo>
                    <a:pt x="2269894" y="1943099"/>
                  </a:lnTo>
                  <a:close/>
                </a:path>
                <a:path w="2959735" h="2184400">
                  <a:moveTo>
                    <a:pt x="2278769" y="1943099"/>
                  </a:moveTo>
                  <a:lnTo>
                    <a:pt x="2276196" y="1943099"/>
                  </a:lnTo>
                  <a:lnTo>
                    <a:pt x="2278248" y="1930399"/>
                  </a:lnTo>
                  <a:lnTo>
                    <a:pt x="2280116" y="1930399"/>
                  </a:lnTo>
                  <a:lnTo>
                    <a:pt x="2278769" y="1943099"/>
                  </a:lnTo>
                  <a:close/>
                </a:path>
                <a:path w="2959735" h="2184400">
                  <a:moveTo>
                    <a:pt x="2488645" y="1943099"/>
                  </a:moveTo>
                  <a:lnTo>
                    <a:pt x="2485251" y="1943099"/>
                  </a:lnTo>
                  <a:lnTo>
                    <a:pt x="2484041" y="1930399"/>
                  </a:lnTo>
                  <a:lnTo>
                    <a:pt x="2488811" y="1930399"/>
                  </a:lnTo>
                  <a:lnTo>
                    <a:pt x="2488645" y="1943099"/>
                  </a:lnTo>
                  <a:close/>
                </a:path>
                <a:path w="2959735" h="2184400">
                  <a:moveTo>
                    <a:pt x="2488777" y="1943099"/>
                  </a:moveTo>
                  <a:lnTo>
                    <a:pt x="2494269" y="1930399"/>
                  </a:lnTo>
                  <a:lnTo>
                    <a:pt x="2493546" y="1932897"/>
                  </a:lnTo>
                  <a:lnTo>
                    <a:pt x="2488777" y="1943099"/>
                  </a:lnTo>
                  <a:close/>
                </a:path>
                <a:path w="2959735" h="2184400">
                  <a:moveTo>
                    <a:pt x="2494832" y="1943099"/>
                  </a:moveTo>
                  <a:lnTo>
                    <a:pt x="2490594" y="1943099"/>
                  </a:lnTo>
                  <a:lnTo>
                    <a:pt x="2493546" y="1932897"/>
                  </a:lnTo>
                  <a:lnTo>
                    <a:pt x="2494714" y="1930399"/>
                  </a:lnTo>
                  <a:lnTo>
                    <a:pt x="2495212" y="1930399"/>
                  </a:lnTo>
                  <a:lnTo>
                    <a:pt x="2494832" y="1943099"/>
                  </a:lnTo>
                  <a:close/>
                </a:path>
                <a:path w="2959735" h="2184400">
                  <a:moveTo>
                    <a:pt x="2514063" y="1943099"/>
                  </a:moveTo>
                  <a:lnTo>
                    <a:pt x="2498746" y="1943099"/>
                  </a:lnTo>
                  <a:lnTo>
                    <a:pt x="2495212" y="1930399"/>
                  </a:lnTo>
                  <a:lnTo>
                    <a:pt x="2519122" y="1930399"/>
                  </a:lnTo>
                  <a:lnTo>
                    <a:pt x="2514063" y="1943099"/>
                  </a:lnTo>
                  <a:close/>
                </a:path>
                <a:path w="2959735" h="2184400">
                  <a:moveTo>
                    <a:pt x="2516858" y="1943099"/>
                  </a:moveTo>
                  <a:lnTo>
                    <a:pt x="2514063" y="1943099"/>
                  </a:lnTo>
                  <a:lnTo>
                    <a:pt x="2519122" y="1930399"/>
                  </a:lnTo>
                  <a:lnTo>
                    <a:pt x="2516858" y="1943099"/>
                  </a:lnTo>
                  <a:close/>
                </a:path>
                <a:path w="2959735" h="2184400">
                  <a:moveTo>
                    <a:pt x="2517821" y="1943099"/>
                  </a:moveTo>
                  <a:lnTo>
                    <a:pt x="2516858" y="1943099"/>
                  </a:lnTo>
                  <a:lnTo>
                    <a:pt x="2519122" y="1930399"/>
                  </a:lnTo>
                  <a:lnTo>
                    <a:pt x="2521946" y="1930399"/>
                  </a:lnTo>
                  <a:lnTo>
                    <a:pt x="2517821" y="1943099"/>
                  </a:lnTo>
                  <a:close/>
                </a:path>
                <a:path w="2959735" h="2184400">
                  <a:moveTo>
                    <a:pt x="2524680" y="1943099"/>
                  </a:moveTo>
                  <a:lnTo>
                    <a:pt x="2524392" y="1943099"/>
                  </a:lnTo>
                  <a:lnTo>
                    <a:pt x="2525702" y="1930399"/>
                  </a:lnTo>
                  <a:lnTo>
                    <a:pt x="2525050" y="1941625"/>
                  </a:lnTo>
                  <a:lnTo>
                    <a:pt x="2524680" y="1943099"/>
                  </a:lnTo>
                  <a:close/>
                </a:path>
                <a:path w="2959735" h="2184400">
                  <a:moveTo>
                    <a:pt x="2585495" y="1943099"/>
                  </a:moveTo>
                  <a:lnTo>
                    <a:pt x="2524962" y="1943099"/>
                  </a:lnTo>
                  <a:lnTo>
                    <a:pt x="2525050" y="1941625"/>
                  </a:lnTo>
                  <a:lnTo>
                    <a:pt x="2527872" y="1930399"/>
                  </a:lnTo>
                  <a:lnTo>
                    <a:pt x="2589339" y="1930399"/>
                  </a:lnTo>
                  <a:lnTo>
                    <a:pt x="2587069" y="1938381"/>
                  </a:lnTo>
                  <a:lnTo>
                    <a:pt x="2585495" y="1943099"/>
                  </a:lnTo>
                  <a:close/>
                </a:path>
                <a:path w="2959735" h="2184400">
                  <a:moveTo>
                    <a:pt x="2592695" y="1943099"/>
                  </a:moveTo>
                  <a:lnTo>
                    <a:pt x="2585728" y="1943099"/>
                  </a:lnTo>
                  <a:lnTo>
                    <a:pt x="2587069" y="1938381"/>
                  </a:lnTo>
                  <a:lnTo>
                    <a:pt x="2589733" y="1930399"/>
                  </a:lnTo>
                  <a:lnTo>
                    <a:pt x="2596605" y="1930399"/>
                  </a:lnTo>
                  <a:lnTo>
                    <a:pt x="2592695" y="1943099"/>
                  </a:lnTo>
                  <a:close/>
                </a:path>
                <a:path w="2959735" h="2184400">
                  <a:moveTo>
                    <a:pt x="2594553" y="1943099"/>
                  </a:moveTo>
                  <a:lnTo>
                    <a:pt x="2593698" y="1943099"/>
                  </a:lnTo>
                  <a:lnTo>
                    <a:pt x="2597347" y="1930399"/>
                  </a:lnTo>
                  <a:lnTo>
                    <a:pt x="2594553" y="1943099"/>
                  </a:lnTo>
                  <a:close/>
                </a:path>
                <a:path w="2959735" h="2184400">
                  <a:moveTo>
                    <a:pt x="1222202" y="1943099"/>
                  </a:moveTo>
                  <a:lnTo>
                    <a:pt x="1220025" y="1943099"/>
                  </a:lnTo>
                  <a:lnTo>
                    <a:pt x="1219283" y="1935752"/>
                  </a:lnTo>
                  <a:lnTo>
                    <a:pt x="1219904" y="1934663"/>
                  </a:lnTo>
                  <a:lnTo>
                    <a:pt x="1222202" y="1943099"/>
                  </a:lnTo>
                  <a:close/>
                </a:path>
                <a:path w="2959735" h="2184400">
                  <a:moveTo>
                    <a:pt x="2585728" y="1943099"/>
                  </a:moveTo>
                  <a:lnTo>
                    <a:pt x="2585495" y="1943099"/>
                  </a:lnTo>
                  <a:lnTo>
                    <a:pt x="2587069" y="1938381"/>
                  </a:lnTo>
                  <a:lnTo>
                    <a:pt x="2585728" y="1943099"/>
                  </a:lnTo>
                  <a:close/>
                </a:path>
                <a:path w="2959735" h="2184400">
                  <a:moveTo>
                    <a:pt x="2524962" y="1943099"/>
                  </a:moveTo>
                  <a:lnTo>
                    <a:pt x="2524680" y="1943099"/>
                  </a:lnTo>
                  <a:lnTo>
                    <a:pt x="2525050" y="1941625"/>
                  </a:lnTo>
                  <a:lnTo>
                    <a:pt x="2524962" y="1943099"/>
                  </a:lnTo>
                  <a:close/>
                </a:path>
                <a:path w="2959735" h="2184400">
                  <a:moveTo>
                    <a:pt x="1839897" y="1943099"/>
                  </a:moveTo>
                  <a:lnTo>
                    <a:pt x="1838897" y="1943099"/>
                  </a:lnTo>
                  <a:lnTo>
                    <a:pt x="1839433" y="1941751"/>
                  </a:lnTo>
                  <a:lnTo>
                    <a:pt x="1839897" y="1943099"/>
                  </a:lnTo>
                  <a:close/>
                </a:path>
                <a:path w="2959735" h="2184400">
                  <a:moveTo>
                    <a:pt x="1591300" y="1943099"/>
                  </a:moveTo>
                  <a:lnTo>
                    <a:pt x="1591008" y="1943099"/>
                  </a:lnTo>
                  <a:lnTo>
                    <a:pt x="1591184" y="1942778"/>
                  </a:lnTo>
                  <a:lnTo>
                    <a:pt x="1591300" y="1943099"/>
                  </a:lnTo>
                  <a:close/>
                </a:path>
                <a:path w="2959735" h="2184400">
                  <a:moveTo>
                    <a:pt x="1193646" y="1955799"/>
                  </a:moveTo>
                  <a:lnTo>
                    <a:pt x="942962" y="1955799"/>
                  </a:lnTo>
                  <a:lnTo>
                    <a:pt x="938150" y="1943099"/>
                  </a:lnTo>
                  <a:lnTo>
                    <a:pt x="1188837" y="1943099"/>
                  </a:lnTo>
                  <a:lnTo>
                    <a:pt x="1193646" y="1955799"/>
                  </a:lnTo>
                  <a:close/>
                </a:path>
                <a:path w="2959735" h="2184400">
                  <a:moveTo>
                    <a:pt x="1228677" y="1955799"/>
                  </a:moveTo>
                  <a:lnTo>
                    <a:pt x="1198461" y="1955799"/>
                  </a:lnTo>
                  <a:lnTo>
                    <a:pt x="1206148" y="1943099"/>
                  </a:lnTo>
                  <a:lnTo>
                    <a:pt x="1233304" y="1943099"/>
                  </a:lnTo>
                  <a:lnTo>
                    <a:pt x="1228677" y="1955799"/>
                  </a:lnTo>
                  <a:close/>
                </a:path>
                <a:path w="2959735" h="2184400">
                  <a:moveTo>
                    <a:pt x="1275250" y="1955799"/>
                  </a:moveTo>
                  <a:lnTo>
                    <a:pt x="1236147" y="1955799"/>
                  </a:lnTo>
                  <a:lnTo>
                    <a:pt x="1233304" y="1943099"/>
                  </a:lnTo>
                  <a:lnTo>
                    <a:pt x="1271842" y="1943099"/>
                  </a:lnTo>
                  <a:lnTo>
                    <a:pt x="1275250" y="1955799"/>
                  </a:lnTo>
                  <a:close/>
                </a:path>
                <a:path w="2959735" h="2184400">
                  <a:moveTo>
                    <a:pt x="1292904" y="1955799"/>
                  </a:moveTo>
                  <a:lnTo>
                    <a:pt x="1282787" y="1955799"/>
                  </a:lnTo>
                  <a:lnTo>
                    <a:pt x="1284683" y="1943099"/>
                  </a:lnTo>
                  <a:lnTo>
                    <a:pt x="1292708" y="1943099"/>
                  </a:lnTo>
                  <a:lnTo>
                    <a:pt x="1292904" y="1955799"/>
                  </a:lnTo>
                  <a:close/>
                </a:path>
                <a:path w="2959735" h="2184400">
                  <a:moveTo>
                    <a:pt x="1462853" y="1955799"/>
                  </a:moveTo>
                  <a:lnTo>
                    <a:pt x="1298265" y="1955799"/>
                  </a:lnTo>
                  <a:lnTo>
                    <a:pt x="1299714" y="1943099"/>
                  </a:lnTo>
                  <a:lnTo>
                    <a:pt x="1465037" y="1943099"/>
                  </a:lnTo>
                  <a:lnTo>
                    <a:pt x="1462853" y="1955799"/>
                  </a:lnTo>
                  <a:close/>
                </a:path>
                <a:path w="2959735" h="2184400">
                  <a:moveTo>
                    <a:pt x="1669168" y="1955799"/>
                  </a:moveTo>
                  <a:lnTo>
                    <a:pt x="1465772" y="1955799"/>
                  </a:lnTo>
                  <a:lnTo>
                    <a:pt x="1465037" y="1943099"/>
                  </a:lnTo>
                  <a:lnTo>
                    <a:pt x="1666026" y="1943099"/>
                  </a:lnTo>
                  <a:lnTo>
                    <a:pt x="1669168" y="1955799"/>
                  </a:lnTo>
                  <a:close/>
                </a:path>
                <a:path w="2959735" h="2184400">
                  <a:moveTo>
                    <a:pt x="1671700" y="1955799"/>
                  </a:moveTo>
                  <a:lnTo>
                    <a:pt x="1669168" y="1955799"/>
                  </a:lnTo>
                  <a:lnTo>
                    <a:pt x="1666026" y="1943099"/>
                  </a:lnTo>
                  <a:lnTo>
                    <a:pt x="1671700" y="1955799"/>
                  </a:lnTo>
                  <a:close/>
                </a:path>
                <a:path w="2959735" h="2184400">
                  <a:moveTo>
                    <a:pt x="1689845" y="1955799"/>
                  </a:moveTo>
                  <a:lnTo>
                    <a:pt x="1671700" y="1955799"/>
                  </a:lnTo>
                  <a:lnTo>
                    <a:pt x="1666026" y="1943099"/>
                  </a:lnTo>
                  <a:lnTo>
                    <a:pt x="1696325" y="1943099"/>
                  </a:lnTo>
                  <a:lnTo>
                    <a:pt x="1689845" y="1955799"/>
                  </a:lnTo>
                  <a:close/>
                </a:path>
                <a:path w="2959735" h="2184400">
                  <a:moveTo>
                    <a:pt x="1756025" y="1955799"/>
                  </a:moveTo>
                  <a:lnTo>
                    <a:pt x="1703402" y="1955799"/>
                  </a:lnTo>
                  <a:lnTo>
                    <a:pt x="1711226" y="1943099"/>
                  </a:lnTo>
                  <a:lnTo>
                    <a:pt x="1756177" y="1943099"/>
                  </a:lnTo>
                  <a:lnTo>
                    <a:pt x="1756025" y="1955799"/>
                  </a:lnTo>
                  <a:close/>
                </a:path>
                <a:path w="2959735" h="2184400">
                  <a:moveTo>
                    <a:pt x="1764866" y="1955799"/>
                  </a:moveTo>
                  <a:lnTo>
                    <a:pt x="1759486" y="1955799"/>
                  </a:lnTo>
                  <a:lnTo>
                    <a:pt x="1763199" y="1943099"/>
                  </a:lnTo>
                  <a:lnTo>
                    <a:pt x="1765748" y="1943099"/>
                  </a:lnTo>
                  <a:lnTo>
                    <a:pt x="1764866" y="1955799"/>
                  </a:lnTo>
                  <a:close/>
                </a:path>
                <a:path w="2959735" h="2184400">
                  <a:moveTo>
                    <a:pt x="1775645" y="1955799"/>
                  </a:moveTo>
                  <a:lnTo>
                    <a:pt x="1768956" y="1955799"/>
                  </a:lnTo>
                  <a:lnTo>
                    <a:pt x="1769218" y="1943099"/>
                  </a:lnTo>
                  <a:lnTo>
                    <a:pt x="1773069" y="1943099"/>
                  </a:lnTo>
                  <a:lnTo>
                    <a:pt x="1775645" y="1955799"/>
                  </a:lnTo>
                  <a:close/>
                </a:path>
                <a:path w="2959735" h="2184400">
                  <a:moveTo>
                    <a:pt x="1797539" y="1955799"/>
                  </a:moveTo>
                  <a:lnTo>
                    <a:pt x="1783819" y="1955799"/>
                  </a:lnTo>
                  <a:lnTo>
                    <a:pt x="1782009" y="1943099"/>
                  </a:lnTo>
                  <a:lnTo>
                    <a:pt x="1798068" y="1943099"/>
                  </a:lnTo>
                  <a:lnTo>
                    <a:pt x="1797539" y="1955799"/>
                  </a:lnTo>
                  <a:close/>
                </a:path>
                <a:path w="2959735" h="2184400">
                  <a:moveTo>
                    <a:pt x="1812658" y="1955799"/>
                  </a:moveTo>
                  <a:lnTo>
                    <a:pt x="1797539" y="1955799"/>
                  </a:lnTo>
                  <a:lnTo>
                    <a:pt x="1803344" y="1943099"/>
                  </a:lnTo>
                  <a:lnTo>
                    <a:pt x="1812658" y="1955799"/>
                  </a:lnTo>
                  <a:close/>
                </a:path>
                <a:path w="2959735" h="2184400">
                  <a:moveTo>
                    <a:pt x="1997455" y="1955799"/>
                  </a:moveTo>
                  <a:lnTo>
                    <a:pt x="1812658" y="1955799"/>
                  </a:lnTo>
                  <a:lnTo>
                    <a:pt x="1809537" y="1943099"/>
                  </a:lnTo>
                  <a:lnTo>
                    <a:pt x="1999722" y="1943099"/>
                  </a:lnTo>
                  <a:lnTo>
                    <a:pt x="1997455" y="1955799"/>
                  </a:lnTo>
                  <a:close/>
                </a:path>
                <a:path w="2959735" h="2184400">
                  <a:moveTo>
                    <a:pt x="2017878" y="1955799"/>
                  </a:moveTo>
                  <a:lnTo>
                    <a:pt x="2013178" y="1955799"/>
                  </a:lnTo>
                  <a:lnTo>
                    <a:pt x="2014133" y="1943099"/>
                  </a:lnTo>
                  <a:lnTo>
                    <a:pt x="2021928" y="1943099"/>
                  </a:lnTo>
                  <a:lnTo>
                    <a:pt x="2017878" y="1955799"/>
                  </a:lnTo>
                  <a:close/>
                </a:path>
                <a:path w="2959735" h="2184400">
                  <a:moveTo>
                    <a:pt x="2022315" y="1955799"/>
                  </a:moveTo>
                  <a:lnTo>
                    <a:pt x="2029304" y="1943099"/>
                  </a:lnTo>
                  <a:lnTo>
                    <a:pt x="2029508" y="1943099"/>
                  </a:lnTo>
                  <a:lnTo>
                    <a:pt x="2022315" y="1955799"/>
                  </a:lnTo>
                  <a:close/>
                </a:path>
                <a:path w="2959735" h="2184400">
                  <a:moveTo>
                    <a:pt x="2172757" y="1955799"/>
                  </a:moveTo>
                  <a:lnTo>
                    <a:pt x="2171663" y="1943099"/>
                  </a:lnTo>
                  <a:lnTo>
                    <a:pt x="2180538" y="1943099"/>
                  </a:lnTo>
                  <a:lnTo>
                    <a:pt x="2172757" y="1955799"/>
                  </a:lnTo>
                  <a:close/>
                </a:path>
                <a:path w="2959735" h="2184400">
                  <a:moveTo>
                    <a:pt x="2229027" y="1955799"/>
                  </a:moveTo>
                  <a:lnTo>
                    <a:pt x="2182749" y="1955799"/>
                  </a:lnTo>
                  <a:lnTo>
                    <a:pt x="2180538" y="1943099"/>
                  </a:lnTo>
                  <a:lnTo>
                    <a:pt x="2228797" y="1943099"/>
                  </a:lnTo>
                  <a:lnTo>
                    <a:pt x="2229027" y="1955799"/>
                  </a:lnTo>
                  <a:close/>
                </a:path>
                <a:path w="2959735" h="2184400">
                  <a:moveTo>
                    <a:pt x="2261393" y="1955799"/>
                  </a:moveTo>
                  <a:lnTo>
                    <a:pt x="2232173" y="1955799"/>
                  </a:lnTo>
                  <a:lnTo>
                    <a:pt x="2232752" y="1943099"/>
                  </a:lnTo>
                  <a:lnTo>
                    <a:pt x="2263476" y="1943099"/>
                  </a:lnTo>
                  <a:lnTo>
                    <a:pt x="2261393" y="1955799"/>
                  </a:lnTo>
                  <a:close/>
                </a:path>
                <a:path w="2959735" h="2184400">
                  <a:moveTo>
                    <a:pt x="2299157" y="1955799"/>
                  </a:moveTo>
                  <a:lnTo>
                    <a:pt x="2264601" y="1955799"/>
                  </a:lnTo>
                  <a:lnTo>
                    <a:pt x="2265452" y="1943099"/>
                  </a:lnTo>
                  <a:lnTo>
                    <a:pt x="2294655" y="1943099"/>
                  </a:lnTo>
                  <a:lnTo>
                    <a:pt x="2299157" y="1955799"/>
                  </a:lnTo>
                  <a:close/>
                </a:path>
                <a:path w="2959735" h="2184400">
                  <a:moveTo>
                    <a:pt x="2306257" y="1951211"/>
                  </a:moveTo>
                  <a:lnTo>
                    <a:pt x="2306560" y="1943099"/>
                  </a:lnTo>
                  <a:lnTo>
                    <a:pt x="2306751" y="1943099"/>
                  </a:lnTo>
                  <a:lnTo>
                    <a:pt x="2306257" y="1951211"/>
                  </a:lnTo>
                  <a:close/>
                </a:path>
                <a:path w="2959735" h="2184400">
                  <a:moveTo>
                    <a:pt x="2500751" y="1955799"/>
                  </a:moveTo>
                  <a:lnTo>
                    <a:pt x="2489106" y="1955799"/>
                  </a:lnTo>
                  <a:lnTo>
                    <a:pt x="2501661" y="1943099"/>
                  </a:lnTo>
                  <a:lnTo>
                    <a:pt x="2502221" y="1943099"/>
                  </a:lnTo>
                  <a:lnTo>
                    <a:pt x="2500751" y="1955799"/>
                  </a:lnTo>
                  <a:close/>
                </a:path>
                <a:path w="2959735" h="2184400">
                  <a:moveTo>
                    <a:pt x="2533674" y="1955799"/>
                  </a:moveTo>
                  <a:lnTo>
                    <a:pt x="2506082" y="1955799"/>
                  </a:lnTo>
                  <a:lnTo>
                    <a:pt x="2505143" y="1943099"/>
                  </a:lnTo>
                  <a:lnTo>
                    <a:pt x="2537075" y="1943099"/>
                  </a:lnTo>
                  <a:lnTo>
                    <a:pt x="2533674" y="1955799"/>
                  </a:lnTo>
                  <a:close/>
                </a:path>
                <a:path w="2959735" h="2184400">
                  <a:moveTo>
                    <a:pt x="2533674" y="1955799"/>
                  </a:moveTo>
                  <a:lnTo>
                    <a:pt x="2537075" y="1943099"/>
                  </a:lnTo>
                  <a:lnTo>
                    <a:pt x="2537542" y="1944416"/>
                  </a:lnTo>
                  <a:lnTo>
                    <a:pt x="2533674" y="1955799"/>
                  </a:lnTo>
                  <a:close/>
                </a:path>
                <a:path w="2959735" h="2184400">
                  <a:moveTo>
                    <a:pt x="2537542" y="1944416"/>
                  </a:moveTo>
                  <a:lnTo>
                    <a:pt x="2537075" y="1943099"/>
                  </a:lnTo>
                  <a:lnTo>
                    <a:pt x="2537529" y="1943099"/>
                  </a:lnTo>
                  <a:lnTo>
                    <a:pt x="2537752" y="1943798"/>
                  </a:lnTo>
                  <a:lnTo>
                    <a:pt x="2537542" y="1944416"/>
                  </a:lnTo>
                  <a:close/>
                </a:path>
                <a:path w="2959735" h="2184400">
                  <a:moveTo>
                    <a:pt x="2537752" y="1943798"/>
                  </a:moveTo>
                  <a:lnTo>
                    <a:pt x="2537529" y="1943099"/>
                  </a:lnTo>
                  <a:lnTo>
                    <a:pt x="2537990" y="1943099"/>
                  </a:lnTo>
                  <a:lnTo>
                    <a:pt x="2537752" y="1943798"/>
                  </a:lnTo>
                  <a:close/>
                </a:path>
                <a:path w="2959735" h="2184400">
                  <a:moveTo>
                    <a:pt x="2594240" y="1955799"/>
                  </a:moveTo>
                  <a:lnTo>
                    <a:pt x="2541580" y="1955799"/>
                  </a:lnTo>
                  <a:lnTo>
                    <a:pt x="2537752" y="1943798"/>
                  </a:lnTo>
                  <a:lnTo>
                    <a:pt x="2537990" y="1943099"/>
                  </a:lnTo>
                  <a:lnTo>
                    <a:pt x="2595664" y="1943099"/>
                  </a:lnTo>
                  <a:lnTo>
                    <a:pt x="2594240" y="1955799"/>
                  </a:lnTo>
                  <a:close/>
                </a:path>
                <a:path w="2959735" h="2184400">
                  <a:moveTo>
                    <a:pt x="2595590" y="1955799"/>
                  </a:moveTo>
                  <a:lnTo>
                    <a:pt x="2594240" y="1955799"/>
                  </a:lnTo>
                  <a:lnTo>
                    <a:pt x="2598729" y="1943099"/>
                  </a:lnTo>
                  <a:lnTo>
                    <a:pt x="2600053" y="1943099"/>
                  </a:lnTo>
                  <a:lnTo>
                    <a:pt x="2595590" y="1955799"/>
                  </a:lnTo>
                  <a:close/>
                </a:path>
                <a:path w="2959735" h="2184400">
                  <a:moveTo>
                    <a:pt x="2603651" y="1955799"/>
                  </a:moveTo>
                  <a:lnTo>
                    <a:pt x="2600380" y="1955799"/>
                  </a:lnTo>
                  <a:lnTo>
                    <a:pt x="2606142" y="1943099"/>
                  </a:lnTo>
                  <a:lnTo>
                    <a:pt x="2609338" y="1943099"/>
                  </a:lnTo>
                  <a:lnTo>
                    <a:pt x="2603651" y="1955799"/>
                  </a:lnTo>
                  <a:close/>
                </a:path>
                <a:path w="2959735" h="2184400">
                  <a:moveTo>
                    <a:pt x="2541580" y="1955799"/>
                  </a:moveTo>
                  <a:lnTo>
                    <a:pt x="2533674" y="1955799"/>
                  </a:lnTo>
                  <a:lnTo>
                    <a:pt x="2537542" y="1944416"/>
                  </a:lnTo>
                  <a:lnTo>
                    <a:pt x="2541580" y="1955799"/>
                  </a:lnTo>
                  <a:close/>
                </a:path>
                <a:path w="2959735" h="2184400">
                  <a:moveTo>
                    <a:pt x="2306086" y="1955799"/>
                  </a:moveTo>
                  <a:lnTo>
                    <a:pt x="2306257" y="1951211"/>
                  </a:lnTo>
                  <a:lnTo>
                    <a:pt x="2306086" y="1955799"/>
                  </a:lnTo>
                  <a:close/>
                </a:path>
                <a:path w="2959735" h="2184400">
                  <a:moveTo>
                    <a:pt x="1058761" y="1968499"/>
                  </a:moveTo>
                  <a:lnTo>
                    <a:pt x="990020" y="1968499"/>
                  </a:lnTo>
                  <a:lnTo>
                    <a:pt x="980738" y="1955799"/>
                  </a:lnTo>
                  <a:lnTo>
                    <a:pt x="1060665" y="1955799"/>
                  </a:lnTo>
                  <a:lnTo>
                    <a:pt x="1058761" y="1968499"/>
                  </a:lnTo>
                  <a:close/>
                </a:path>
                <a:path w="2959735" h="2184400">
                  <a:moveTo>
                    <a:pt x="1228762" y="1968499"/>
                  </a:moveTo>
                  <a:lnTo>
                    <a:pt x="1064406" y="1968499"/>
                  </a:lnTo>
                  <a:lnTo>
                    <a:pt x="1060665" y="1955799"/>
                  </a:lnTo>
                  <a:lnTo>
                    <a:pt x="1226599" y="1955799"/>
                  </a:lnTo>
                  <a:lnTo>
                    <a:pt x="1228762" y="1968499"/>
                  </a:lnTo>
                  <a:close/>
                </a:path>
                <a:path w="2959735" h="2184400">
                  <a:moveTo>
                    <a:pt x="1339923" y="1968499"/>
                  </a:moveTo>
                  <a:lnTo>
                    <a:pt x="1229902" y="1968499"/>
                  </a:lnTo>
                  <a:lnTo>
                    <a:pt x="1233503" y="1955799"/>
                  </a:lnTo>
                  <a:lnTo>
                    <a:pt x="1342732" y="1955799"/>
                  </a:lnTo>
                  <a:lnTo>
                    <a:pt x="1339923" y="1968499"/>
                  </a:lnTo>
                  <a:close/>
                </a:path>
                <a:path w="2959735" h="2184400">
                  <a:moveTo>
                    <a:pt x="1365320" y="1968499"/>
                  </a:moveTo>
                  <a:lnTo>
                    <a:pt x="1353750" y="1968499"/>
                  </a:lnTo>
                  <a:lnTo>
                    <a:pt x="1350424" y="1955799"/>
                  </a:lnTo>
                  <a:lnTo>
                    <a:pt x="1364059" y="1955799"/>
                  </a:lnTo>
                  <a:lnTo>
                    <a:pt x="1365320" y="1968499"/>
                  </a:lnTo>
                  <a:close/>
                </a:path>
                <a:path w="2959735" h="2184400">
                  <a:moveTo>
                    <a:pt x="1374860" y="1968499"/>
                  </a:moveTo>
                  <a:lnTo>
                    <a:pt x="1372633" y="1968499"/>
                  </a:lnTo>
                  <a:lnTo>
                    <a:pt x="1375998" y="1955799"/>
                  </a:lnTo>
                  <a:lnTo>
                    <a:pt x="1377041" y="1955799"/>
                  </a:lnTo>
                  <a:lnTo>
                    <a:pt x="1374860" y="1968499"/>
                  </a:lnTo>
                  <a:close/>
                </a:path>
                <a:path w="2959735" h="2184400">
                  <a:moveTo>
                    <a:pt x="1385610" y="1968499"/>
                  </a:moveTo>
                  <a:lnTo>
                    <a:pt x="1379678" y="1968499"/>
                  </a:lnTo>
                  <a:lnTo>
                    <a:pt x="1378825" y="1955799"/>
                  </a:lnTo>
                  <a:lnTo>
                    <a:pt x="1385610" y="1968499"/>
                  </a:lnTo>
                  <a:close/>
                </a:path>
                <a:path w="2959735" h="2184400">
                  <a:moveTo>
                    <a:pt x="1451442" y="1968499"/>
                  </a:moveTo>
                  <a:lnTo>
                    <a:pt x="1385610" y="1968499"/>
                  </a:lnTo>
                  <a:lnTo>
                    <a:pt x="1382835" y="1955799"/>
                  </a:lnTo>
                  <a:lnTo>
                    <a:pt x="1447678" y="1955799"/>
                  </a:lnTo>
                  <a:lnTo>
                    <a:pt x="1451442" y="1968499"/>
                  </a:lnTo>
                  <a:close/>
                </a:path>
                <a:path w="2959735" h="2184400">
                  <a:moveTo>
                    <a:pt x="1480287" y="1968499"/>
                  </a:moveTo>
                  <a:lnTo>
                    <a:pt x="1454844" y="1968499"/>
                  </a:lnTo>
                  <a:lnTo>
                    <a:pt x="1458207" y="1955799"/>
                  </a:lnTo>
                  <a:lnTo>
                    <a:pt x="1474154" y="1955799"/>
                  </a:lnTo>
                  <a:lnTo>
                    <a:pt x="1480287" y="1968499"/>
                  </a:lnTo>
                  <a:close/>
                </a:path>
                <a:path w="2959735" h="2184400">
                  <a:moveTo>
                    <a:pt x="1530610" y="1968499"/>
                  </a:moveTo>
                  <a:lnTo>
                    <a:pt x="1491339" y="1968499"/>
                  </a:lnTo>
                  <a:lnTo>
                    <a:pt x="1496714" y="1955799"/>
                  </a:lnTo>
                  <a:lnTo>
                    <a:pt x="1532731" y="1955799"/>
                  </a:lnTo>
                  <a:lnTo>
                    <a:pt x="1533160" y="1966023"/>
                  </a:lnTo>
                  <a:lnTo>
                    <a:pt x="1530610" y="1968499"/>
                  </a:lnTo>
                  <a:close/>
                </a:path>
                <a:path w="2959735" h="2184400">
                  <a:moveTo>
                    <a:pt x="1540645" y="1958757"/>
                  </a:moveTo>
                  <a:lnTo>
                    <a:pt x="1540221" y="1955799"/>
                  </a:lnTo>
                  <a:lnTo>
                    <a:pt x="1543691" y="1955799"/>
                  </a:lnTo>
                  <a:lnTo>
                    <a:pt x="1540645" y="1958757"/>
                  </a:lnTo>
                  <a:close/>
                </a:path>
                <a:path w="2959735" h="2184400">
                  <a:moveTo>
                    <a:pt x="1546157" y="1968499"/>
                  </a:moveTo>
                  <a:lnTo>
                    <a:pt x="1542038" y="1968499"/>
                  </a:lnTo>
                  <a:lnTo>
                    <a:pt x="1540736" y="1959399"/>
                  </a:lnTo>
                  <a:lnTo>
                    <a:pt x="1543691" y="1955799"/>
                  </a:lnTo>
                  <a:lnTo>
                    <a:pt x="1545002" y="1955799"/>
                  </a:lnTo>
                  <a:lnTo>
                    <a:pt x="1546157" y="1968499"/>
                  </a:lnTo>
                  <a:close/>
                </a:path>
                <a:path w="2959735" h="2184400">
                  <a:moveTo>
                    <a:pt x="1554700" y="1968499"/>
                  </a:moveTo>
                  <a:lnTo>
                    <a:pt x="1547140" y="1968499"/>
                  </a:lnTo>
                  <a:lnTo>
                    <a:pt x="1546862" y="1955799"/>
                  </a:lnTo>
                  <a:lnTo>
                    <a:pt x="1555195" y="1955799"/>
                  </a:lnTo>
                  <a:lnTo>
                    <a:pt x="1554700" y="1968499"/>
                  </a:lnTo>
                  <a:close/>
                </a:path>
                <a:path w="2959735" h="2184400">
                  <a:moveTo>
                    <a:pt x="1578135" y="1968499"/>
                  </a:moveTo>
                  <a:lnTo>
                    <a:pt x="1574899" y="1968499"/>
                  </a:lnTo>
                  <a:lnTo>
                    <a:pt x="1571879" y="1955799"/>
                  </a:lnTo>
                  <a:lnTo>
                    <a:pt x="1578135" y="1968499"/>
                  </a:lnTo>
                  <a:close/>
                </a:path>
                <a:path w="2959735" h="2184400">
                  <a:moveTo>
                    <a:pt x="1620087" y="1968499"/>
                  </a:moveTo>
                  <a:lnTo>
                    <a:pt x="1583521" y="1968499"/>
                  </a:lnTo>
                  <a:lnTo>
                    <a:pt x="1582617" y="1955799"/>
                  </a:lnTo>
                  <a:lnTo>
                    <a:pt x="1622011" y="1955799"/>
                  </a:lnTo>
                  <a:lnTo>
                    <a:pt x="1620087" y="1968499"/>
                  </a:lnTo>
                  <a:close/>
                </a:path>
                <a:path w="2959735" h="2184400">
                  <a:moveTo>
                    <a:pt x="1672706" y="1968499"/>
                  </a:moveTo>
                  <a:lnTo>
                    <a:pt x="1626833" y="1968499"/>
                  </a:lnTo>
                  <a:lnTo>
                    <a:pt x="1627356" y="1955799"/>
                  </a:lnTo>
                  <a:lnTo>
                    <a:pt x="1674621" y="1955799"/>
                  </a:lnTo>
                  <a:lnTo>
                    <a:pt x="1672706" y="1968499"/>
                  </a:lnTo>
                  <a:close/>
                </a:path>
                <a:path w="2959735" h="2184400">
                  <a:moveTo>
                    <a:pt x="1697554" y="1962785"/>
                  </a:moveTo>
                  <a:lnTo>
                    <a:pt x="1700937" y="1955799"/>
                  </a:lnTo>
                  <a:lnTo>
                    <a:pt x="1702525" y="1955799"/>
                  </a:lnTo>
                  <a:lnTo>
                    <a:pt x="1697554" y="1962785"/>
                  </a:lnTo>
                  <a:close/>
                </a:path>
                <a:path w="2959735" h="2184400">
                  <a:moveTo>
                    <a:pt x="1694787" y="1968499"/>
                  </a:moveTo>
                  <a:lnTo>
                    <a:pt x="1697554" y="1962785"/>
                  </a:lnTo>
                  <a:lnTo>
                    <a:pt x="1702525" y="1955799"/>
                  </a:lnTo>
                  <a:lnTo>
                    <a:pt x="1694787" y="1968499"/>
                  </a:lnTo>
                  <a:close/>
                </a:path>
                <a:path w="2959735" h="2184400">
                  <a:moveTo>
                    <a:pt x="1935188" y="1981199"/>
                  </a:moveTo>
                  <a:lnTo>
                    <a:pt x="1927481" y="1968499"/>
                  </a:lnTo>
                  <a:lnTo>
                    <a:pt x="1694787" y="1968499"/>
                  </a:lnTo>
                  <a:lnTo>
                    <a:pt x="1702525" y="1955799"/>
                  </a:lnTo>
                  <a:lnTo>
                    <a:pt x="1936527" y="1955799"/>
                  </a:lnTo>
                  <a:lnTo>
                    <a:pt x="1933970" y="1968499"/>
                  </a:lnTo>
                  <a:lnTo>
                    <a:pt x="1935188" y="1981199"/>
                  </a:lnTo>
                  <a:close/>
                </a:path>
                <a:path w="2959735" h="2184400">
                  <a:moveTo>
                    <a:pt x="1946350" y="1968499"/>
                  </a:moveTo>
                  <a:lnTo>
                    <a:pt x="1936527" y="1955799"/>
                  </a:lnTo>
                  <a:lnTo>
                    <a:pt x="1940347" y="1955799"/>
                  </a:lnTo>
                  <a:lnTo>
                    <a:pt x="1946350" y="1968499"/>
                  </a:lnTo>
                  <a:close/>
                </a:path>
                <a:path w="2959735" h="2184400">
                  <a:moveTo>
                    <a:pt x="1983510" y="1968499"/>
                  </a:moveTo>
                  <a:lnTo>
                    <a:pt x="1955321" y="1968499"/>
                  </a:lnTo>
                  <a:lnTo>
                    <a:pt x="1946201" y="1955799"/>
                  </a:lnTo>
                  <a:lnTo>
                    <a:pt x="1993246" y="1955799"/>
                  </a:lnTo>
                  <a:lnTo>
                    <a:pt x="1983510" y="1968499"/>
                  </a:lnTo>
                  <a:close/>
                </a:path>
                <a:path w="2959735" h="2184400">
                  <a:moveTo>
                    <a:pt x="2286934" y="1968499"/>
                  </a:moveTo>
                  <a:lnTo>
                    <a:pt x="2185293" y="1968499"/>
                  </a:lnTo>
                  <a:lnTo>
                    <a:pt x="2184766" y="1955799"/>
                  </a:lnTo>
                  <a:lnTo>
                    <a:pt x="2289773" y="1955799"/>
                  </a:lnTo>
                  <a:lnTo>
                    <a:pt x="2286934" y="1968499"/>
                  </a:lnTo>
                  <a:close/>
                </a:path>
                <a:path w="2959735" h="2184400">
                  <a:moveTo>
                    <a:pt x="2292734" y="1968499"/>
                  </a:moveTo>
                  <a:lnTo>
                    <a:pt x="2295358" y="1955799"/>
                  </a:lnTo>
                  <a:lnTo>
                    <a:pt x="2298995" y="1955799"/>
                  </a:lnTo>
                  <a:lnTo>
                    <a:pt x="2292734" y="1968499"/>
                  </a:lnTo>
                  <a:close/>
                </a:path>
                <a:path w="2959735" h="2184400">
                  <a:moveTo>
                    <a:pt x="2302045" y="1968499"/>
                  </a:moveTo>
                  <a:lnTo>
                    <a:pt x="2294763" y="1968499"/>
                  </a:lnTo>
                  <a:lnTo>
                    <a:pt x="2301129" y="1955799"/>
                  </a:lnTo>
                  <a:lnTo>
                    <a:pt x="2302045" y="1968499"/>
                  </a:lnTo>
                  <a:close/>
                </a:path>
                <a:path w="2959735" h="2184400">
                  <a:moveTo>
                    <a:pt x="2316297" y="1968499"/>
                  </a:moveTo>
                  <a:lnTo>
                    <a:pt x="2302045" y="1968499"/>
                  </a:lnTo>
                  <a:lnTo>
                    <a:pt x="2303881" y="1955799"/>
                  </a:lnTo>
                  <a:lnTo>
                    <a:pt x="2320747" y="1955799"/>
                  </a:lnTo>
                  <a:lnTo>
                    <a:pt x="2316297" y="1968499"/>
                  </a:lnTo>
                  <a:close/>
                </a:path>
                <a:path w="2959735" h="2184400">
                  <a:moveTo>
                    <a:pt x="2328235" y="1968499"/>
                  </a:moveTo>
                  <a:lnTo>
                    <a:pt x="2323182" y="1968499"/>
                  </a:lnTo>
                  <a:lnTo>
                    <a:pt x="2326242" y="1955799"/>
                  </a:lnTo>
                  <a:lnTo>
                    <a:pt x="2329040" y="1955799"/>
                  </a:lnTo>
                  <a:lnTo>
                    <a:pt x="2328235" y="1968499"/>
                  </a:lnTo>
                  <a:close/>
                </a:path>
                <a:path w="2959735" h="2184400">
                  <a:moveTo>
                    <a:pt x="2342986" y="1968499"/>
                  </a:moveTo>
                  <a:lnTo>
                    <a:pt x="2338628" y="1968499"/>
                  </a:lnTo>
                  <a:lnTo>
                    <a:pt x="2342399" y="1955799"/>
                  </a:lnTo>
                  <a:lnTo>
                    <a:pt x="2342986" y="1968499"/>
                  </a:lnTo>
                  <a:close/>
                </a:path>
                <a:path w="2959735" h="2184400">
                  <a:moveTo>
                    <a:pt x="2348688" y="1968499"/>
                  </a:moveTo>
                  <a:lnTo>
                    <a:pt x="2343629" y="1968499"/>
                  </a:lnTo>
                  <a:lnTo>
                    <a:pt x="2343906" y="1955799"/>
                  </a:lnTo>
                  <a:lnTo>
                    <a:pt x="2347992" y="1955799"/>
                  </a:lnTo>
                  <a:lnTo>
                    <a:pt x="2348688" y="1968499"/>
                  </a:lnTo>
                  <a:close/>
                </a:path>
                <a:path w="2959735" h="2184400">
                  <a:moveTo>
                    <a:pt x="2510525" y="1968499"/>
                  </a:moveTo>
                  <a:lnTo>
                    <a:pt x="2506481" y="1968499"/>
                  </a:lnTo>
                  <a:lnTo>
                    <a:pt x="2509742" y="1955799"/>
                  </a:lnTo>
                  <a:lnTo>
                    <a:pt x="2516863" y="1955799"/>
                  </a:lnTo>
                  <a:lnTo>
                    <a:pt x="2516853" y="1958104"/>
                  </a:lnTo>
                  <a:lnTo>
                    <a:pt x="2510525" y="1968499"/>
                  </a:lnTo>
                  <a:close/>
                </a:path>
                <a:path w="2959735" h="2184400">
                  <a:moveTo>
                    <a:pt x="2516837" y="1961933"/>
                  </a:moveTo>
                  <a:lnTo>
                    <a:pt x="2516907" y="1958015"/>
                  </a:lnTo>
                  <a:lnTo>
                    <a:pt x="2518256" y="1955799"/>
                  </a:lnTo>
                  <a:lnTo>
                    <a:pt x="2516837" y="1961933"/>
                  </a:lnTo>
                  <a:close/>
                </a:path>
                <a:path w="2959735" h="2184400">
                  <a:moveTo>
                    <a:pt x="2521504" y="1968499"/>
                  </a:moveTo>
                  <a:lnTo>
                    <a:pt x="2516808" y="1968499"/>
                  </a:lnTo>
                  <a:lnTo>
                    <a:pt x="2523176" y="1955799"/>
                  </a:lnTo>
                  <a:lnTo>
                    <a:pt x="2521504" y="1968499"/>
                  </a:lnTo>
                  <a:close/>
                </a:path>
                <a:path w="2959735" h="2184400">
                  <a:moveTo>
                    <a:pt x="2529171" y="1958015"/>
                  </a:moveTo>
                  <a:lnTo>
                    <a:pt x="2529277" y="1955799"/>
                  </a:lnTo>
                  <a:lnTo>
                    <a:pt x="2529646" y="1955799"/>
                  </a:lnTo>
                  <a:lnTo>
                    <a:pt x="2529526" y="1957366"/>
                  </a:lnTo>
                  <a:lnTo>
                    <a:pt x="2529171" y="1958015"/>
                  </a:lnTo>
                  <a:close/>
                </a:path>
                <a:path w="2959735" h="2184400">
                  <a:moveTo>
                    <a:pt x="2590360" y="1968499"/>
                  </a:moveTo>
                  <a:lnTo>
                    <a:pt x="2528673" y="1968499"/>
                  </a:lnTo>
                  <a:lnTo>
                    <a:pt x="2529526" y="1957366"/>
                  </a:lnTo>
                  <a:lnTo>
                    <a:pt x="2530383" y="1955799"/>
                  </a:lnTo>
                  <a:lnTo>
                    <a:pt x="2594717" y="1955799"/>
                  </a:lnTo>
                  <a:lnTo>
                    <a:pt x="2590360" y="1968499"/>
                  </a:lnTo>
                  <a:close/>
                </a:path>
                <a:path w="2959735" h="2184400">
                  <a:moveTo>
                    <a:pt x="2609273" y="1968499"/>
                  </a:moveTo>
                  <a:lnTo>
                    <a:pt x="2590360" y="1968499"/>
                  </a:lnTo>
                  <a:lnTo>
                    <a:pt x="2596614" y="1955799"/>
                  </a:lnTo>
                  <a:lnTo>
                    <a:pt x="2610197" y="1955799"/>
                  </a:lnTo>
                  <a:lnTo>
                    <a:pt x="2609273" y="1968499"/>
                  </a:lnTo>
                  <a:close/>
                </a:path>
                <a:path w="2959735" h="2184400">
                  <a:moveTo>
                    <a:pt x="2615777" y="1968499"/>
                  </a:moveTo>
                  <a:lnTo>
                    <a:pt x="2609273" y="1968499"/>
                  </a:lnTo>
                  <a:lnTo>
                    <a:pt x="2614532" y="1955799"/>
                  </a:lnTo>
                  <a:lnTo>
                    <a:pt x="2615777" y="1968499"/>
                  </a:lnTo>
                  <a:close/>
                </a:path>
                <a:path w="2959735" h="2184400">
                  <a:moveTo>
                    <a:pt x="2528673" y="1968499"/>
                  </a:moveTo>
                  <a:lnTo>
                    <a:pt x="2523438" y="1968499"/>
                  </a:lnTo>
                  <a:lnTo>
                    <a:pt x="2529171" y="1958015"/>
                  </a:lnTo>
                  <a:lnTo>
                    <a:pt x="2528673" y="1968499"/>
                  </a:lnTo>
                  <a:close/>
                </a:path>
                <a:path w="2959735" h="2184400">
                  <a:moveTo>
                    <a:pt x="1533264" y="1968499"/>
                  </a:moveTo>
                  <a:lnTo>
                    <a:pt x="1533160" y="1966023"/>
                  </a:lnTo>
                  <a:lnTo>
                    <a:pt x="1540645" y="1958757"/>
                  </a:lnTo>
                  <a:lnTo>
                    <a:pt x="1540736" y="1959399"/>
                  </a:lnTo>
                  <a:lnTo>
                    <a:pt x="1533264" y="1968499"/>
                  </a:lnTo>
                  <a:close/>
                </a:path>
                <a:path w="2959735" h="2184400">
                  <a:moveTo>
                    <a:pt x="2516808" y="1968499"/>
                  </a:moveTo>
                  <a:lnTo>
                    <a:pt x="2515317" y="1968499"/>
                  </a:lnTo>
                  <a:lnTo>
                    <a:pt x="2516837" y="1961933"/>
                  </a:lnTo>
                  <a:lnTo>
                    <a:pt x="2516808" y="1968499"/>
                  </a:lnTo>
                  <a:close/>
                </a:path>
                <a:path w="2959735" h="2184400">
                  <a:moveTo>
                    <a:pt x="1694787" y="1968499"/>
                  </a:moveTo>
                  <a:lnTo>
                    <a:pt x="1693487" y="1968499"/>
                  </a:lnTo>
                  <a:lnTo>
                    <a:pt x="1697554" y="1962785"/>
                  </a:lnTo>
                  <a:lnTo>
                    <a:pt x="1694787" y="1968499"/>
                  </a:lnTo>
                  <a:close/>
                </a:path>
                <a:path w="2959735" h="2184400">
                  <a:moveTo>
                    <a:pt x="1027659" y="1981199"/>
                  </a:moveTo>
                  <a:lnTo>
                    <a:pt x="1026114" y="1968499"/>
                  </a:lnTo>
                  <a:lnTo>
                    <a:pt x="1030767" y="1968499"/>
                  </a:lnTo>
                  <a:lnTo>
                    <a:pt x="1027659" y="1981199"/>
                  </a:lnTo>
                  <a:close/>
                </a:path>
                <a:path w="2959735" h="2184400">
                  <a:moveTo>
                    <a:pt x="1059386" y="1981199"/>
                  </a:moveTo>
                  <a:lnTo>
                    <a:pt x="1034804" y="1981199"/>
                  </a:lnTo>
                  <a:lnTo>
                    <a:pt x="1032809" y="1968499"/>
                  </a:lnTo>
                  <a:lnTo>
                    <a:pt x="1055949" y="1968499"/>
                  </a:lnTo>
                  <a:lnTo>
                    <a:pt x="1059386" y="1981199"/>
                  </a:lnTo>
                  <a:close/>
                </a:path>
                <a:path w="2959735" h="2184400">
                  <a:moveTo>
                    <a:pt x="1317891" y="1981199"/>
                  </a:moveTo>
                  <a:lnTo>
                    <a:pt x="1062727" y="1981199"/>
                  </a:lnTo>
                  <a:lnTo>
                    <a:pt x="1064854" y="1968499"/>
                  </a:lnTo>
                  <a:lnTo>
                    <a:pt x="1322041" y="1968499"/>
                  </a:lnTo>
                  <a:lnTo>
                    <a:pt x="1317891" y="1981199"/>
                  </a:lnTo>
                  <a:close/>
                </a:path>
                <a:path w="2959735" h="2184400">
                  <a:moveTo>
                    <a:pt x="1335729" y="1981199"/>
                  </a:moveTo>
                  <a:lnTo>
                    <a:pt x="1321679" y="1981199"/>
                  </a:lnTo>
                  <a:lnTo>
                    <a:pt x="1323107" y="1968499"/>
                  </a:lnTo>
                  <a:lnTo>
                    <a:pt x="1344433" y="1968499"/>
                  </a:lnTo>
                  <a:lnTo>
                    <a:pt x="1335729" y="1981199"/>
                  </a:lnTo>
                  <a:close/>
                </a:path>
                <a:path w="2959735" h="2184400">
                  <a:moveTo>
                    <a:pt x="1829801" y="1981199"/>
                  </a:moveTo>
                  <a:lnTo>
                    <a:pt x="1344542" y="1981199"/>
                  </a:lnTo>
                  <a:lnTo>
                    <a:pt x="1347308" y="1968499"/>
                  </a:lnTo>
                  <a:lnTo>
                    <a:pt x="1823411" y="1968499"/>
                  </a:lnTo>
                  <a:lnTo>
                    <a:pt x="1829801" y="1981199"/>
                  </a:lnTo>
                  <a:close/>
                </a:path>
                <a:path w="2959735" h="2184400">
                  <a:moveTo>
                    <a:pt x="1849097" y="1981199"/>
                  </a:moveTo>
                  <a:lnTo>
                    <a:pt x="1832252" y="1981199"/>
                  </a:lnTo>
                  <a:lnTo>
                    <a:pt x="1829136" y="1968499"/>
                  </a:lnTo>
                  <a:lnTo>
                    <a:pt x="1847434" y="1968499"/>
                  </a:lnTo>
                  <a:lnTo>
                    <a:pt x="1849097" y="1981199"/>
                  </a:lnTo>
                  <a:close/>
                </a:path>
                <a:path w="2959735" h="2184400">
                  <a:moveTo>
                    <a:pt x="1860360" y="1981199"/>
                  </a:moveTo>
                  <a:lnTo>
                    <a:pt x="1851270" y="1968499"/>
                  </a:lnTo>
                  <a:lnTo>
                    <a:pt x="1864563" y="1968499"/>
                  </a:lnTo>
                  <a:lnTo>
                    <a:pt x="1860360" y="1981199"/>
                  </a:lnTo>
                  <a:close/>
                </a:path>
                <a:path w="2959735" h="2184400">
                  <a:moveTo>
                    <a:pt x="1873647" y="1981199"/>
                  </a:moveTo>
                  <a:lnTo>
                    <a:pt x="1873301" y="1981199"/>
                  </a:lnTo>
                  <a:lnTo>
                    <a:pt x="1873708" y="1968499"/>
                  </a:lnTo>
                  <a:lnTo>
                    <a:pt x="1883387" y="1968499"/>
                  </a:lnTo>
                  <a:lnTo>
                    <a:pt x="1873647" y="1981199"/>
                  </a:lnTo>
                  <a:close/>
                </a:path>
                <a:path w="2959735" h="2184400">
                  <a:moveTo>
                    <a:pt x="1902911" y="1981199"/>
                  </a:moveTo>
                  <a:lnTo>
                    <a:pt x="1883839" y="1981199"/>
                  </a:lnTo>
                  <a:lnTo>
                    <a:pt x="1883387" y="1968499"/>
                  </a:lnTo>
                  <a:lnTo>
                    <a:pt x="1905845" y="1968499"/>
                  </a:lnTo>
                  <a:lnTo>
                    <a:pt x="1902911" y="1981199"/>
                  </a:lnTo>
                  <a:close/>
                </a:path>
                <a:path w="2959735" h="2184400">
                  <a:moveTo>
                    <a:pt x="1910779" y="1981199"/>
                  </a:moveTo>
                  <a:lnTo>
                    <a:pt x="1909171" y="1981199"/>
                  </a:lnTo>
                  <a:lnTo>
                    <a:pt x="1905845" y="1968499"/>
                  </a:lnTo>
                  <a:lnTo>
                    <a:pt x="1916327" y="1968499"/>
                  </a:lnTo>
                  <a:lnTo>
                    <a:pt x="1910779" y="1981199"/>
                  </a:lnTo>
                  <a:close/>
                </a:path>
                <a:path w="2959735" h="2184400">
                  <a:moveTo>
                    <a:pt x="1921824" y="1981199"/>
                  </a:moveTo>
                  <a:lnTo>
                    <a:pt x="1916327" y="1968499"/>
                  </a:lnTo>
                  <a:lnTo>
                    <a:pt x="1927481" y="1968499"/>
                  </a:lnTo>
                  <a:lnTo>
                    <a:pt x="1921824" y="1981199"/>
                  </a:lnTo>
                  <a:close/>
                </a:path>
                <a:path w="2959735" h="2184400">
                  <a:moveTo>
                    <a:pt x="2323427" y="1981199"/>
                  </a:moveTo>
                  <a:lnTo>
                    <a:pt x="2203435" y="1981199"/>
                  </a:lnTo>
                  <a:lnTo>
                    <a:pt x="2196408" y="1968499"/>
                  </a:lnTo>
                  <a:lnTo>
                    <a:pt x="2325379" y="1968499"/>
                  </a:lnTo>
                  <a:lnTo>
                    <a:pt x="2323427" y="1981199"/>
                  </a:lnTo>
                  <a:close/>
                </a:path>
                <a:path w="2959735" h="2184400">
                  <a:moveTo>
                    <a:pt x="2324029" y="1981199"/>
                  </a:moveTo>
                  <a:lnTo>
                    <a:pt x="2323427" y="1981199"/>
                  </a:lnTo>
                  <a:lnTo>
                    <a:pt x="2325379" y="1968499"/>
                  </a:lnTo>
                  <a:lnTo>
                    <a:pt x="2327856" y="1968499"/>
                  </a:lnTo>
                  <a:lnTo>
                    <a:pt x="2324029" y="1981199"/>
                  </a:lnTo>
                  <a:close/>
                </a:path>
                <a:path w="2959735" h="2184400">
                  <a:moveTo>
                    <a:pt x="2333404" y="1981199"/>
                  </a:moveTo>
                  <a:lnTo>
                    <a:pt x="2324029" y="1981199"/>
                  </a:lnTo>
                  <a:lnTo>
                    <a:pt x="2327856" y="1968499"/>
                  </a:lnTo>
                  <a:lnTo>
                    <a:pt x="2334237" y="1968499"/>
                  </a:lnTo>
                  <a:lnTo>
                    <a:pt x="2333404" y="1981199"/>
                  </a:lnTo>
                  <a:close/>
                </a:path>
                <a:path w="2959735" h="2184400">
                  <a:moveTo>
                    <a:pt x="2333404" y="1981199"/>
                  </a:moveTo>
                  <a:lnTo>
                    <a:pt x="2334237" y="1968499"/>
                  </a:lnTo>
                  <a:lnTo>
                    <a:pt x="2336177" y="1968499"/>
                  </a:lnTo>
                  <a:lnTo>
                    <a:pt x="2333404" y="1981199"/>
                  </a:lnTo>
                  <a:close/>
                </a:path>
                <a:path w="2959735" h="2184400">
                  <a:moveTo>
                    <a:pt x="2345570" y="1981199"/>
                  </a:moveTo>
                  <a:lnTo>
                    <a:pt x="2333404" y="1981199"/>
                  </a:lnTo>
                  <a:lnTo>
                    <a:pt x="2336177" y="1968499"/>
                  </a:lnTo>
                  <a:lnTo>
                    <a:pt x="2347613" y="1968499"/>
                  </a:lnTo>
                  <a:lnTo>
                    <a:pt x="2345570" y="1981199"/>
                  </a:lnTo>
                  <a:close/>
                </a:path>
                <a:path w="2959735" h="2184400">
                  <a:moveTo>
                    <a:pt x="2349877" y="1981199"/>
                  </a:moveTo>
                  <a:lnTo>
                    <a:pt x="2348833" y="1981199"/>
                  </a:lnTo>
                  <a:lnTo>
                    <a:pt x="2348255" y="1968499"/>
                  </a:lnTo>
                  <a:lnTo>
                    <a:pt x="2350837" y="1968499"/>
                  </a:lnTo>
                  <a:lnTo>
                    <a:pt x="2349877" y="1981199"/>
                  </a:lnTo>
                  <a:close/>
                </a:path>
                <a:path w="2959735" h="2184400">
                  <a:moveTo>
                    <a:pt x="2507356" y="1981199"/>
                  </a:moveTo>
                  <a:lnTo>
                    <a:pt x="2504874" y="1981199"/>
                  </a:lnTo>
                  <a:lnTo>
                    <a:pt x="2506447" y="1968499"/>
                  </a:lnTo>
                  <a:lnTo>
                    <a:pt x="2513658" y="1968499"/>
                  </a:lnTo>
                  <a:lnTo>
                    <a:pt x="2507356" y="1981199"/>
                  </a:lnTo>
                  <a:close/>
                </a:path>
                <a:path w="2959735" h="2184400">
                  <a:moveTo>
                    <a:pt x="2513617" y="1974078"/>
                  </a:moveTo>
                  <a:lnTo>
                    <a:pt x="2513658" y="1968499"/>
                  </a:lnTo>
                  <a:lnTo>
                    <a:pt x="2515906" y="1968499"/>
                  </a:lnTo>
                  <a:lnTo>
                    <a:pt x="2513617" y="1974078"/>
                  </a:lnTo>
                  <a:close/>
                </a:path>
                <a:path w="2959735" h="2184400">
                  <a:moveTo>
                    <a:pt x="2517666" y="1981199"/>
                  </a:moveTo>
                  <a:lnTo>
                    <a:pt x="2517204" y="1968499"/>
                  </a:lnTo>
                  <a:lnTo>
                    <a:pt x="2520365" y="1968499"/>
                  </a:lnTo>
                  <a:lnTo>
                    <a:pt x="2517666" y="1981199"/>
                  </a:lnTo>
                  <a:close/>
                </a:path>
                <a:path w="2959735" h="2184400">
                  <a:moveTo>
                    <a:pt x="2520691" y="1981199"/>
                  </a:moveTo>
                  <a:lnTo>
                    <a:pt x="2518597" y="1981199"/>
                  </a:lnTo>
                  <a:lnTo>
                    <a:pt x="2520571" y="1968499"/>
                  </a:lnTo>
                  <a:lnTo>
                    <a:pt x="2526952" y="1968499"/>
                  </a:lnTo>
                  <a:lnTo>
                    <a:pt x="2520691" y="1981199"/>
                  </a:lnTo>
                  <a:close/>
                </a:path>
                <a:path w="2959735" h="2184400">
                  <a:moveTo>
                    <a:pt x="2621095" y="1981199"/>
                  </a:moveTo>
                  <a:lnTo>
                    <a:pt x="2525484" y="1981199"/>
                  </a:lnTo>
                  <a:lnTo>
                    <a:pt x="2527746" y="1968499"/>
                  </a:lnTo>
                  <a:lnTo>
                    <a:pt x="2620740" y="1968499"/>
                  </a:lnTo>
                  <a:lnTo>
                    <a:pt x="2621095" y="1981199"/>
                  </a:lnTo>
                  <a:close/>
                </a:path>
                <a:path w="2959735" h="2184400">
                  <a:moveTo>
                    <a:pt x="2513565" y="1981199"/>
                  </a:moveTo>
                  <a:lnTo>
                    <a:pt x="2510695" y="1981199"/>
                  </a:lnTo>
                  <a:lnTo>
                    <a:pt x="2513617" y="1974078"/>
                  </a:lnTo>
                  <a:lnTo>
                    <a:pt x="2513565" y="1981199"/>
                  </a:lnTo>
                  <a:close/>
                </a:path>
                <a:path w="2959735" h="2184400">
                  <a:moveTo>
                    <a:pt x="1089856" y="1993899"/>
                  </a:moveTo>
                  <a:lnTo>
                    <a:pt x="1092844" y="1981199"/>
                  </a:lnTo>
                  <a:lnTo>
                    <a:pt x="1102003" y="1981199"/>
                  </a:lnTo>
                  <a:lnTo>
                    <a:pt x="1089856" y="1993899"/>
                  </a:lnTo>
                  <a:close/>
                </a:path>
                <a:path w="2959735" h="2184400">
                  <a:moveTo>
                    <a:pt x="1110258" y="1993899"/>
                  </a:moveTo>
                  <a:lnTo>
                    <a:pt x="1109179" y="1981199"/>
                  </a:lnTo>
                  <a:lnTo>
                    <a:pt x="1115621" y="1981199"/>
                  </a:lnTo>
                  <a:lnTo>
                    <a:pt x="1110258" y="1993899"/>
                  </a:lnTo>
                  <a:close/>
                </a:path>
                <a:path w="2959735" h="2184400">
                  <a:moveTo>
                    <a:pt x="1124883" y="1993899"/>
                  </a:moveTo>
                  <a:lnTo>
                    <a:pt x="1116320" y="1993899"/>
                  </a:lnTo>
                  <a:lnTo>
                    <a:pt x="1119748" y="1981199"/>
                  </a:lnTo>
                  <a:lnTo>
                    <a:pt x="1125998" y="1981199"/>
                  </a:lnTo>
                  <a:lnTo>
                    <a:pt x="1124883" y="1993899"/>
                  </a:lnTo>
                  <a:close/>
                </a:path>
                <a:path w="2959735" h="2184400">
                  <a:moveTo>
                    <a:pt x="1134346" y="1993899"/>
                  </a:moveTo>
                  <a:lnTo>
                    <a:pt x="1130799" y="1993899"/>
                  </a:lnTo>
                  <a:lnTo>
                    <a:pt x="1132776" y="1981199"/>
                  </a:lnTo>
                  <a:lnTo>
                    <a:pt x="1134365" y="1981199"/>
                  </a:lnTo>
                  <a:lnTo>
                    <a:pt x="1134346" y="1993899"/>
                  </a:lnTo>
                  <a:close/>
                </a:path>
                <a:path w="2959735" h="2184400">
                  <a:moveTo>
                    <a:pt x="1150120" y="1993899"/>
                  </a:moveTo>
                  <a:lnTo>
                    <a:pt x="1135867" y="1993899"/>
                  </a:lnTo>
                  <a:lnTo>
                    <a:pt x="1135250" y="1981199"/>
                  </a:lnTo>
                  <a:lnTo>
                    <a:pt x="1155163" y="1981199"/>
                  </a:lnTo>
                  <a:lnTo>
                    <a:pt x="1155317" y="1981936"/>
                  </a:lnTo>
                  <a:lnTo>
                    <a:pt x="1155226" y="1982286"/>
                  </a:lnTo>
                  <a:lnTo>
                    <a:pt x="1150120" y="1993899"/>
                  </a:lnTo>
                  <a:close/>
                </a:path>
                <a:path w="2959735" h="2184400">
                  <a:moveTo>
                    <a:pt x="1155337" y="1982032"/>
                  </a:moveTo>
                  <a:lnTo>
                    <a:pt x="1155163" y="1981199"/>
                  </a:lnTo>
                  <a:lnTo>
                    <a:pt x="1155703" y="1981199"/>
                  </a:lnTo>
                  <a:lnTo>
                    <a:pt x="1155337" y="1982032"/>
                  </a:lnTo>
                  <a:close/>
                </a:path>
                <a:path w="2959735" h="2184400">
                  <a:moveTo>
                    <a:pt x="1173438" y="1993899"/>
                  </a:moveTo>
                  <a:lnTo>
                    <a:pt x="1157830" y="1993899"/>
                  </a:lnTo>
                  <a:lnTo>
                    <a:pt x="1155446" y="1982551"/>
                  </a:lnTo>
                  <a:lnTo>
                    <a:pt x="1155380" y="1981936"/>
                  </a:lnTo>
                  <a:lnTo>
                    <a:pt x="1155703" y="1981199"/>
                  </a:lnTo>
                  <a:lnTo>
                    <a:pt x="1175539" y="1981199"/>
                  </a:lnTo>
                  <a:lnTo>
                    <a:pt x="1173438" y="1993899"/>
                  </a:lnTo>
                  <a:close/>
                </a:path>
                <a:path w="2959735" h="2184400">
                  <a:moveTo>
                    <a:pt x="1189725" y="1993899"/>
                  </a:moveTo>
                  <a:lnTo>
                    <a:pt x="1177812" y="1993899"/>
                  </a:lnTo>
                  <a:lnTo>
                    <a:pt x="1183625" y="1981199"/>
                  </a:lnTo>
                  <a:lnTo>
                    <a:pt x="1187356" y="1981199"/>
                  </a:lnTo>
                  <a:lnTo>
                    <a:pt x="1189725" y="1993899"/>
                  </a:lnTo>
                  <a:close/>
                </a:path>
                <a:path w="2959735" h="2184400">
                  <a:moveTo>
                    <a:pt x="1718289" y="1993899"/>
                  </a:moveTo>
                  <a:lnTo>
                    <a:pt x="1205714" y="1993899"/>
                  </a:lnTo>
                  <a:lnTo>
                    <a:pt x="1203402" y="1981199"/>
                  </a:lnTo>
                  <a:lnTo>
                    <a:pt x="1726747" y="1981199"/>
                  </a:lnTo>
                  <a:lnTo>
                    <a:pt x="1726809" y="1982551"/>
                  </a:lnTo>
                  <a:lnTo>
                    <a:pt x="1718289" y="1993899"/>
                  </a:lnTo>
                  <a:close/>
                </a:path>
                <a:path w="2959735" h="2184400">
                  <a:moveTo>
                    <a:pt x="1726809" y="1982551"/>
                  </a:moveTo>
                  <a:lnTo>
                    <a:pt x="1726747" y="1981199"/>
                  </a:lnTo>
                  <a:lnTo>
                    <a:pt x="1727008" y="1982286"/>
                  </a:lnTo>
                  <a:lnTo>
                    <a:pt x="1726809" y="1982551"/>
                  </a:lnTo>
                  <a:close/>
                </a:path>
                <a:path w="2959735" h="2184400">
                  <a:moveTo>
                    <a:pt x="1727008" y="1982286"/>
                  </a:moveTo>
                  <a:lnTo>
                    <a:pt x="1726747" y="1981199"/>
                  </a:lnTo>
                  <a:lnTo>
                    <a:pt x="1727824" y="1981199"/>
                  </a:lnTo>
                  <a:lnTo>
                    <a:pt x="1727008" y="1982286"/>
                  </a:lnTo>
                  <a:close/>
                </a:path>
                <a:path w="2959735" h="2184400">
                  <a:moveTo>
                    <a:pt x="1753061" y="1993899"/>
                  </a:moveTo>
                  <a:lnTo>
                    <a:pt x="1730323" y="1993899"/>
                  </a:lnTo>
                  <a:lnTo>
                    <a:pt x="1727824" y="1981199"/>
                  </a:lnTo>
                  <a:lnTo>
                    <a:pt x="1760732" y="1981199"/>
                  </a:lnTo>
                  <a:lnTo>
                    <a:pt x="1753061" y="1993899"/>
                  </a:lnTo>
                  <a:close/>
                </a:path>
                <a:path w="2959735" h="2184400">
                  <a:moveTo>
                    <a:pt x="1803509" y="1993899"/>
                  </a:moveTo>
                  <a:lnTo>
                    <a:pt x="1762085" y="1993899"/>
                  </a:lnTo>
                  <a:lnTo>
                    <a:pt x="1760732" y="1981199"/>
                  </a:lnTo>
                  <a:lnTo>
                    <a:pt x="1806791" y="1981199"/>
                  </a:lnTo>
                  <a:lnTo>
                    <a:pt x="1803509" y="1993899"/>
                  </a:lnTo>
                  <a:close/>
                </a:path>
                <a:path w="2959735" h="2184400">
                  <a:moveTo>
                    <a:pt x="1813990" y="1989495"/>
                  </a:moveTo>
                  <a:lnTo>
                    <a:pt x="1809765" y="1981199"/>
                  </a:lnTo>
                  <a:lnTo>
                    <a:pt x="1813697" y="1981199"/>
                  </a:lnTo>
                  <a:lnTo>
                    <a:pt x="1813990" y="1989495"/>
                  </a:lnTo>
                  <a:close/>
                </a:path>
                <a:path w="2959735" h="2184400">
                  <a:moveTo>
                    <a:pt x="1842023" y="1993899"/>
                  </a:moveTo>
                  <a:lnTo>
                    <a:pt x="1825236" y="1993899"/>
                  </a:lnTo>
                  <a:lnTo>
                    <a:pt x="1831843" y="1981199"/>
                  </a:lnTo>
                  <a:lnTo>
                    <a:pt x="1846166" y="1981199"/>
                  </a:lnTo>
                  <a:lnTo>
                    <a:pt x="1842023" y="1993899"/>
                  </a:lnTo>
                  <a:close/>
                </a:path>
                <a:path w="2959735" h="2184400">
                  <a:moveTo>
                    <a:pt x="2221786" y="1993899"/>
                  </a:moveTo>
                  <a:lnTo>
                    <a:pt x="2216470" y="1993899"/>
                  </a:lnTo>
                  <a:lnTo>
                    <a:pt x="2214910" y="1981199"/>
                  </a:lnTo>
                  <a:lnTo>
                    <a:pt x="2223148" y="1981199"/>
                  </a:lnTo>
                  <a:lnTo>
                    <a:pt x="2221786" y="1993899"/>
                  </a:lnTo>
                  <a:close/>
                </a:path>
                <a:path w="2959735" h="2184400">
                  <a:moveTo>
                    <a:pt x="2224718" y="1993899"/>
                  </a:moveTo>
                  <a:lnTo>
                    <a:pt x="2223169" y="1993899"/>
                  </a:lnTo>
                  <a:lnTo>
                    <a:pt x="2224013" y="1981199"/>
                  </a:lnTo>
                  <a:lnTo>
                    <a:pt x="2225707" y="1981199"/>
                  </a:lnTo>
                  <a:lnTo>
                    <a:pt x="2225469" y="1991232"/>
                  </a:lnTo>
                  <a:lnTo>
                    <a:pt x="2224718" y="1993899"/>
                  </a:lnTo>
                  <a:close/>
                </a:path>
                <a:path w="2959735" h="2184400">
                  <a:moveTo>
                    <a:pt x="2313117" y="1993899"/>
                  </a:moveTo>
                  <a:lnTo>
                    <a:pt x="2225405" y="1993899"/>
                  </a:lnTo>
                  <a:lnTo>
                    <a:pt x="2225469" y="1991232"/>
                  </a:lnTo>
                  <a:lnTo>
                    <a:pt x="2228290" y="1981199"/>
                  </a:lnTo>
                  <a:lnTo>
                    <a:pt x="2308630" y="1981199"/>
                  </a:lnTo>
                  <a:lnTo>
                    <a:pt x="2313117" y="1993899"/>
                  </a:lnTo>
                  <a:close/>
                </a:path>
                <a:path w="2959735" h="2184400">
                  <a:moveTo>
                    <a:pt x="2359316" y="1993899"/>
                  </a:moveTo>
                  <a:lnTo>
                    <a:pt x="2313117" y="1993899"/>
                  </a:lnTo>
                  <a:lnTo>
                    <a:pt x="2313689" y="1981199"/>
                  </a:lnTo>
                  <a:lnTo>
                    <a:pt x="2359854" y="1981199"/>
                  </a:lnTo>
                  <a:lnTo>
                    <a:pt x="2359610" y="1989495"/>
                  </a:lnTo>
                  <a:lnTo>
                    <a:pt x="2359518" y="1991232"/>
                  </a:lnTo>
                  <a:lnTo>
                    <a:pt x="2359316" y="1993899"/>
                  </a:lnTo>
                  <a:close/>
                </a:path>
                <a:path w="2959735" h="2184400">
                  <a:moveTo>
                    <a:pt x="2360638" y="1993899"/>
                  </a:moveTo>
                  <a:lnTo>
                    <a:pt x="2359481" y="1993899"/>
                  </a:lnTo>
                  <a:lnTo>
                    <a:pt x="2359559" y="1991232"/>
                  </a:lnTo>
                  <a:lnTo>
                    <a:pt x="2359649" y="1989495"/>
                  </a:lnTo>
                  <a:lnTo>
                    <a:pt x="2360276" y="1981199"/>
                  </a:lnTo>
                  <a:lnTo>
                    <a:pt x="2362621" y="1981199"/>
                  </a:lnTo>
                  <a:lnTo>
                    <a:pt x="2362337" y="1984019"/>
                  </a:lnTo>
                  <a:lnTo>
                    <a:pt x="2360638" y="1993899"/>
                  </a:lnTo>
                  <a:close/>
                </a:path>
                <a:path w="2959735" h="2184400">
                  <a:moveTo>
                    <a:pt x="2362337" y="1984019"/>
                  </a:moveTo>
                  <a:lnTo>
                    <a:pt x="2362621" y="1981199"/>
                  </a:lnTo>
                  <a:lnTo>
                    <a:pt x="2362590" y="1982551"/>
                  </a:lnTo>
                  <a:lnTo>
                    <a:pt x="2362337" y="1984019"/>
                  </a:lnTo>
                  <a:close/>
                </a:path>
                <a:path w="2959735" h="2184400">
                  <a:moveTo>
                    <a:pt x="2362696" y="1981936"/>
                  </a:moveTo>
                  <a:lnTo>
                    <a:pt x="2362621" y="1981199"/>
                  </a:lnTo>
                  <a:lnTo>
                    <a:pt x="2362822" y="1981199"/>
                  </a:lnTo>
                  <a:lnTo>
                    <a:pt x="2362696" y="1981936"/>
                  </a:lnTo>
                  <a:close/>
                </a:path>
                <a:path w="2959735" h="2184400">
                  <a:moveTo>
                    <a:pt x="2368523" y="1993899"/>
                  </a:moveTo>
                  <a:lnTo>
                    <a:pt x="2363911" y="1993899"/>
                  </a:lnTo>
                  <a:lnTo>
                    <a:pt x="2369286" y="1981199"/>
                  </a:lnTo>
                  <a:lnTo>
                    <a:pt x="2368523" y="1993899"/>
                  </a:lnTo>
                  <a:close/>
                </a:path>
                <a:path w="2959735" h="2184400">
                  <a:moveTo>
                    <a:pt x="2371487" y="1993899"/>
                  </a:moveTo>
                  <a:lnTo>
                    <a:pt x="2368523" y="1993899"/>
                  </a:lnTo>
                  <a:lnTo>
                    <a:pt x="2371432" y="1981199"/>
                  </a:lnTo>
                  <a:lnTo>
                    <a:pt x="2372752" y="1981199"/>
                  </a:lnTo>
                  <a:lnTo>
                    <a:pt x="2371487" y="1993899"/>
                  </a:lnTo>
                  <a:close/>
                </a:path>
                <a:path w="2959735" h="2184400">
                  <a:moveTo>
                    <a:pt x="2371487" y="1993899"/>
                  </a:moveTo>
                  <a:lnTo>
                    <a:pt x="2372752" y="1981199"/>
                  </a:lnTo>
                  <a:lnTo>
                    <a:pt x="2373002" y="1981199"/>
                  </a:lnTo>
                  <a:lnTo>
                    <a:pt x="2371487" y="1993899"/>
                  </a:lnTo>
                  <a:close/>
                </a:path>
                <a:path w="2959735" h="2184400">
                  <a:moveTo>
                    <a:pt x="2374147" y="1993899"/>
                  </a:moveTo>
                  <a:lnTo>
                    <a:pt x="2371487" y="1993899"/>
                  </a:lnTo>
                  <a:lnTo>
                    <a:pt x="2373002" y="1981199"/>
                  </a:lnTo>
                  <a:lnTo>
                    <a:pt x="2375246" y="1981199"/>
                  </a:lnTo>
                  <a:lnTo>
                    <a:pt x="2374147" y="1993899"/>
                  </a:lnTo>
                  <a:close/>
                </a:path>
                <a:path w="2959735" h="2184400">
                  <a:moveTo>
                    <a:pt x="2376153" y="1993899"/>
                  </a:moveTo>
                  <a:lnTo>
                    <a:pt x="2375659" y="1993899"/>
                  </a:lnTo>
                  <a:lnTo>
                    <a:pt x="2375246" y="1981199"/>
                  </a:lnTo>
                  <a:lnTo>
                    <a:pt x="2376098" y="1981199"/>
                  </a:lnTo>
                  <a:lnTo>
                    <a:pt x="2376153" y="1993899"/>
                  </a:lnTo>
                  <a:close/>
                </a:path>
                <a:path w="2959735" h="2184400">
                  <a:moveTo>
                    <a:pt x="2401166" y="1993899"/>
                  </a:moveTo>
                  <a:lnTo>
                    <a:pt x="2400722" y="1993899"/>
                  </a:lnTo>
                  <a:lnTo>
                    <a:pt x="2401583" y="1981199"/>
                  </a:lnTo>
                  <a:lnTo>
                    <a:pt x="2401166" y="1993899"/>
                  </a:lnTo>
                  <a:close/>
                </a:path>
                <a:path w="2959735" h="2184400">
                  <a:moveTo>
                    <a:pt x="2573812" y="1993899"/>
                  </a:moveTo>
                  <a:lnTo>
                    <a:pt x="2533815" y="1993899"/>
                  </a:lnTo>
                  <a:lnTo>
                    <a:pt x="2535253" y="1981199"/>
                  </a:lnTo>
                  <a:lnTo>
                    <a:pt x="2575105" y="1981199"/>
                  </a:lnTo>
                  <a:lnTo>
                    <a:pt x="2573812" y="1993899"/>
                  </a:lnTo>
                  <a:close/>
                </a:path>
                <a:path w="2959735" h="2184400">
                  <a:moveTo>
                    <a:pt x="2628131" y="1993899"/>
                  </a:moveTo>
                  <a:lnTo>
                    <a:pt x="2576661" y="1993899"/>
                  </a:lnTo>
                  <a:lnTo>
                    <a:pt x="2577643" y="1981199"/>
                  </a:lnTo>
                  <a:lnTo>
                    <a:pt x="2627570" y="1981199"/>
                  </a:lnTo>
                  <a:lnTo>
                    <a:pt x="2628131" y="1993899"/>
                  </a:lnTo>
                  <a:close/>
                </a:path>
                <a:path w="2959735" h="2184400">
                  <a:moveTo>
                    <a:pt x="2636189" y="1993899"/>
                  </a:moveTo>
                  <a:lnTo>
                    <a:pt x="2628131" y="1993899"/>
                  </a:lnTo>
                  <a:lnTo>
                    <a:pt x="2631842" y="1981199"/>
                  </a:lnTo>
                  <a:lnTo>
                    <a:pt x="2632943" y="1981199"/>
                  </a:lnTo>
                  <a:lnTo>
                    <a:pt x="2636189" y="1993899"/>
                  </a:lnTo>
                  <a:close/>
                </a:path>
                <a:path w="2959735" h="2184400">
                  <a:moveTo>
                    <a:pt x="2363911" y="1993899"/>
                  </a:moveTo>
                  <a:lnTo>
                    <a:pt x="2361343" y="1993899"/>
                  </a:lnTo>
                  <a:lnTo>
                    <a:pt x="2362337" y="1984019"/>
                  </a:lnTo>
                  <a:lnTo>
                    <a:pt x="2362696" y="1981936"/>
                  </a:lnTo>
                  <a:lnTo>
                    <a:pt x="2363911" y="1993899"/>
                  </a:lnTo>
                  <a:close/>
                </a:path>
                <a:path w="2959735" h="2184400">
                  <a:moveTo>
                    <a:pt x="1729803" y="1993899"/>
                  </a:moveTo>
                  <a:lnTo>
                    <a:pt x="1727328" y="1993899"/>
                  </a:lnTo>
                  <a:lnTo>
                    <a:pt x="1726809" y="1982551"/>
                  </a:lnTo>
                  <a:lnTo>
                    <a:pt x="1727008" y="1982286"/>
                  </a:lnTo>
                  <a:lnTo>
                    <a:pt x="1729803" y="1993899"/>
                  </a:lnTo>
                  <a:close/>
                </a:path>
                <a:path w="2959735" h="2184400">
                  <a:moveTo>
                    <a:pt x="1816233" y="1993899"/>
                  </a:moveTo>
                  <a:lnTo>
                    <a:pt x="1814146" y="1993899"/>
                  </a:lnTo>
                  <a:lnTo>
                    <a:pt x="1813990" y="1989495"/>
                  </a:lnTo>
                  <a:lnTo>
                    <a:pt x="1816233" y="1993899"/>
                  </a:lnTo>
                  <a:close/>
                </a:path>
                <a:path w="2959735" h="2184400">
                  <a:moveTo>
                    <a:pt x="2359481" y="1993899"/>
                  </a:moveTo>
                  <a:lnTo>
                    <a:pt x="2359316" y="1993899"/>
                  </a:lnTo>
                  <a:lnTo>
                    <a:pt x="2359586" y="1990329"/>
                  </a:lnTo>
                  <a:lnTo>
                    <a:pt x="2359481" y="1993899"/>
                  </a:lnTo>
                  <a:close/>
                </a:path>
                <a:path w="2959735" h="2184400">
                  <a:moveTo>
                    <a:pt x="2225405" y="1993899"/>
                  </a:moveTo>
                  <a:lnTo>
                    <a:pt x="2224718" y="1993899"/>
                  </a:lnTo>
                  <a:lnTo>
                    <a:pt x="2225469" y="1991232"/>
                  </a:lnTo>
                  <a:lnTo>
                    <a:pt x="2225405" y="1993899"/>
                  </a:lnTo>
                  <a:close/>
                </a:path>
                <a:path w="2959735" h="2184400">
                  <a:moveTo>
                    <a:pt x="1171503" y="2006599"/>
                  </a:moveTo>
                  <a:lnTo>
                    <a:pt x="1168667" y="1993899"/>
                  </a:lnTo>
                  <a:lnTo>
                    <a:pt x="1176958" y="1993899"/>
                  </a:lnTo>
                  <a:lnTo>
                    <a:pt x="1171503" y="2006599"/>
                  </a:lnTo>
                  <a:close/>
                </a:path>
                <a:path w="2959735" h="2184400">
                  <a:moveTo>
                    <a:pt x="1188925" y="2006599"/>
                  </a:moveTo>
                  <a:lnTo>
                    <a:pt x="1181209" y="1993899"/>
                  </a:lnTo>
                  <a:lnTo>
                    <a:pt x="1196299" y="1993899"/>
                  </a:lnTo>
                  <a:lnTo>
                    <a:pt x="1188925" y="2006599"/>
                  </a:lnTo>
                  <a:close/>
                </a:path>
                <a:path w="2959735" h="2184400">
                  <a:moveTo>
                    <a:pt x="1235368" y="2006599"/>
                  </a:moveTo>
                  <a:lnTo>
                    <a:pt x="1204674" y="2006599"/>
                  </a:lnTo>
                  <a:lnTo>
                    <a:pt x="1196299" y="1993899"/>
                  </a:lnTo>
                  <a:lnTo>
                    <a:pt x="1236354" y="1993899"/>
                  </a:lnTo>
                  <a:lnTo>
                    <a:pt x="1235368" y="2006599"/>
                  </a:lnTo>
                  <a:close/>
                </a:path>
                <a:path w="2959735" h="2184400">
                  <a:moveTo>
                    <a:pt x="1243270" y="2006599"/>
                  </a:moveTo>
                  <a:lnTo>
                    <a:pt x="1236507" y="2006599"/>
                  </a:lnTo>
                  <a:lnTo>
                    <a:pt x="1236354" y="1993899"/>
                  </a:lnTo>
                  <a:lnTo>
                    <a:pt x="1243541" y="1993899"/>
                  </a:lnTo>
                  <a:lnTo>
                    <a:pt x="1243270" y="2006599"/>
                  </a:lnTo>
                  <a:close/>
                </a:path>
                <a:path w="2959735" h="2184400">
                  <a:moveTo>
                    <a:pt x="1327203" y="2006599"/>
                  </a:moveTo>
                  <a:lnTo>
                    <a:pt x="1247961" y="2006599"/>
                  </a:lnTo>
                  <a:lnTo>
                    <a:pt x="1245447" y="1993899"/>
                  </a:lnTo>
                  <a:lnTo>
                    <a:pt x="1327120" y="1993899"/>
                  </a:lnTo>
                  <a:lnTo>
                    <a:pt x="1327203" y="2006599"/>
                  </a:lnTo>
                  <a:close/>
                </a:path>
                <a:path w="2959735" h="2184400">
                  <a:moveTo>
                    <a:pt x="1337353" y="2006599"/>
                  </a:moveTo>
                  <a:lnTo>
                    <a:pt x="1327203" y="2006599"/>
                  </a:lnTo>
                  <a:lnTo>
                    <a:pt x="1335634" y="1993899"/>
                  </a:lnTo>
                  <a:lnTo>
                    <a:pt x="1337353" y="2006599"/>
                  </a:lnTo>
                  <a:close/>
                </a:path>
                <a:path w="2959735" h="2184400">
                  <a:moveTo>
                    <a:pt x="1489893" y="2006599"/>
                  </a:moveTo>
                  <a:lnTo>
                    <a:pt x="1340423" y="2006599"/>
                  </a:lnTo>
                  <a:lnTo>
                    <a:pt x="1340584" y="1993899"/>
                  </a:lnTo>
                  <a:lnTo>
                    <a:pt x="1496626" y="1993899"/>
                  </a:lnTo>
                  <a:lnTo>
                    <a:pt x="1489893" y="2006599"/>
                  </a:lnTo>
                  <a:close/>
                </a:path>
                <a:path w="2959735" h="2184400">
                  <a:moveTo>
                    <a:pt x="1558858" y="2006599"/>
                  </a:moveTo>
                  <a:lnTo>
                    <a:pt x="1506866" y="2006599"/>
                  </a:lnTo>
                  <a:lnTo>
                    <a:pt x="1508028" y="1993899"/>
                  </a:lnTo>
                  <a:lnTo>
                    <a:pt x="1557041" y="1993899"/>
                  </a:lnTo>
                  <a:lnTo>
                    <a:pt x="1558858" y="2006599"/>
                  </a:lnTo>
                  <a:close/>
                </a:path>
                <a:path w="2959735" h="2184400">
                  <a:moveTo>
                    <a:pt x="1566388" y="2001169"/>
                  </a:moveTo>
                  <a:lnTo>
                    <a:pt x="1567317" y="1993899"/>
                  </a:lnTo>
                  <a:lnTo>
                    <a:pt x="1571141" y="1993899"/>
                  </a:lnTo>
                  <a:lnTo>
                    <a:pt x="1566388" y="2001169"/>
                  </a:lnTo>
                  <a:close/>
                </a:path>
                <a:path w="2959735" h="2184400">
                  <a:moveTo>
                    <a:pt x="1643548" y="2006599"/>
                  </a:moveTo>
                  <a:lnTo>
                    <a:pt x="1572243" y="2006599"/>
                  </a:lnTo>
                  <a:lnTo>
                    <a:pt x="1571141" y="1993899"/>
                  </a:lnTo>
                  <a:lnTo>
                    <a:pt x="1643996" y="1993899"/>
                  </a:lnTo>
                  <a:lnTo>
                    <a:pt x="1643548" y="2006599"/>
                  </a:lnTo>
                  <a:close/>
                </a:path>
                <a:path w="2959735" h="2184400">
                  <a:moveTo>
                    <a:pt x="1705106" y="2006599"/>
                  </a:moveTo>
                  <a:lnTo>
                    <a:pt x="1654184" y="2006599"/>
                  </a:lnTo>
                  <a:lnTo>
                    <a:pt x="1651016" y="1993899"/>
                  </a:lnTo>
                  <a:lnTo>
                    <a:pt x="1705885" y="1993899"/>
                  </a:lnTo>
                  <a:lnTo>
                    <a:pt x="1705106" y="2006599"/>
                  </a:lnTo>
                  <a:close/>
                </a:path>
                <a:path w="2959735" h="2184400">
                  <a:moveTo>
                    <a:pt x="1707434" y="2006599"/>
                  </a:moveTo>
                  <a:lnTo>
                    <a:pt x="1706511" y="2006599"/>
                  </a:lnTo>
                  <a:lnTo>
                    <a:pt x="1706084" y="1993899"/>
                  </a:lnTo>
                  <a:lnTo>
                    <a:pt x="1713136" y="1993899"/>
                  </a:lnTo>
                  <a:lnTo>
                    <a:pt x="1707434" y="2006599"/>
                  </a:lnTo>
                  <a:close/>
                </a:path>
                <a:path w="2959735" h="2184400">
                  <a:moveTo>
                    <a:pt x="1751582" y="2006599"/>
                  </a:moveTo>
                  <a:lnTo>
                    <a:pt x="1729330" y="2006599"/>
                  </a:lnTo>
                  <a:lnTo>
                    <a:pt x="1729391" y="1993899"/>
                  </a:lnTo>
                  <a:lnTo>
                    <a:pt x="1749664" y="1993899"/>
                  </a:lnTo>
                  <a:lnTo>
                    <a:pt x="1751582" y="2006599"/>
                  </a:lnTo>
                  <a:close/>
                </a:path>
                <a:path w="2959735" h="2184400">
                  <a:moveTo>
                    <a:pt x="2281324" y="2006599"/>
                  </a:moveTo>
                  <a:lnTo>
                    <a:pt x="2235410" y="2006599"/>
                  </a:lnTo>
                  <a:lnTo>
                    <a:pt x="2232851" y="1993899"/>
                  </a:lnTo>
                  <a:lnTo>
                    <a:pt x="2282265" y="1993899"/>
                  </a:lnTo>
                  <a:lnTo>
                    <a:pt x="2281324" y="2006599"/>
                  </a:lnTo>
                  <a:close/>
                </a:path>
                <a:path w="2959735" h="2184400">
                  <a:moveTo>
                    <a:pt x="2327609" y="2006599"/>
                  </a:moveTo>
                  <a:lnTo>
                    <a:pt x="2281562" y="2006599"/>
                  </a:lnTo>
                  <a:lnTo>
                    <a:pt x="2285519" y="1993899"/>
                  </a:lnTo>
                  <a:lnTo>
                    <a:pt x="2328055" y="1993899"/>
                  </a:lnTo>
                  <a:lnTo>
                    <a:pt x="2327609" y="2006599"/>
                  </a:lnTo>
                  <a:close/>
                </a:path>
                <a:path w="2959735" h="2184400">
                  <a:moveTo>
                    <a:pt x="2386558" y="2006599"/>
                  </a:moveTo>
                  <a:lnTo>
                    <a:pt x="2330832" y="2006599"/>
                  </a:lnTo>
                  <a:lnTo>
                    <a:pt x="2331637" y="1993899"/>
                  </a:lnTo>
                  <a:lnTo>
                    <a:pt x="2387818" y="1993899"/>
                  </a:lnTo>
                  <a:lnTo>
                    <a:pt x="2386558" y="2006599"/>
                  </a:lnTo>
                  <a:close/>
                </a:path>
                <a:path w="2959735" h="2184400">
                  <a:moveTo>
                    <a:pt x="2397929" y="2006599"/>
                  </a:moveTo>
                  <a:lnTo>
                    <a:pt x="2388927" y="2006599"/>
                  </a:lnTo>
                  <a:lnTo>
                    <a:pt x="2390927" y="1993899"/>
                  </a:lnTo>
                  <a:lnTo>
                    <a:pt x="2401504" y="1993899"/>
                  </a:lnTo>
                  <a:lnTo>
                    <a:pt x="2400837" y="1997918"/>
                  </a:lnTo>
                  <a:lnTo>
                    <a:pt x="2397929" y="2006599"/>
                  </a:lnTo>
                  <a:close/>
                </a:path>
                <a:path w="2959735" h="2184400">
                  <a:moveTo>
                    <a:pt x="2399973" y="2006599"/>
                  </a:moveTo>
                  <a:lnTo>
                    <a:pt x="2399416" y="2006599"/>
                  </a:lnTo>
                  <a:lnTo>
                    <a:pt x="2400849" y="1997881"/>
                  </a:lnTo>
                  <a:lnTo>
                    <a:pt x="2402183" y="1993899"/>
                  </a:lnTo>
                  <a:lnTo>
                    <a:pt x="2402680" y="1993899"/>
                  </a:lnTo>
                  <a:lnTo>
                    <a:pt x="2401438" y="2003842"/>
                  </a:lnTo>
                  <a:lnTo>
                    <a:pt x="2399973" y="2006599"/>
                  </a:lnTo>
                  <a:close/>
                </a:path>
                <a:path w="2959735" h="2184400">
                  <a:moveTo>
                    <a:pt x="2405154" y="2006599"/>
                  </a:moveTo>
                  <a:lnTo>
                    <a:pt x="2401093" y="2006599"/>
                  </a:lnTo>
                  <a:lnTo>
                    <a:pt x="2401438" y="2003842"/>
                  </a:lnTo>
                  <a:lnTo>
                    <a:pt x="2406718" y="1993899"/>
                  </a:lnTo>
                  <a:lnTo>
                    <a:pt x="2405154" y="2006599"/>
                  </a:lnTo>
                  <a:close/>
                </a:path>
                <a:path w="2959735" h="2184400">
                  <a:moveTo>
                    <a:pt x="2411714" y="2006599"/>
                  </a:moveTo>
                  <a:lnTo>
                    <a:pt x="2412357" y="1993899"/>
                  </a:lnTo>
                  <a:lnTo>
                    <a:pt x="2411714" y="2006599"/>
                  </a:lnTo>
                  <a:close/>
                </a:path>
                <a:path w="2959735" h="2184400">
                  <a:moveTo>
                    <a:pt x="2533764" y="2006599"/>
                  </a:moveTo>
                  <a:lnTo>
                    <a:pt x="2535002" y="1993899"/>
                  </a:lnTo>
                  <a:lnTo>
                    <a:pt x="2536632" y="1993899"/>
                  </a:lnTo>
                  <a:lnTo>
                    <a:pt x="2536627" y="1997918"/>
                  </a:lnTo>
                  <a:lnTo>
                    <a:pt x="2533764" y="2006599"/>
                  </a:lnTo>
                  <a:close/>
                </a:path>
                <a:path w="2959735" h="2184400">
                  <a:moveTo>
                    <a:pt x="2536627" y="1997918"/>
                  </a:moveTo>
                  <a:lnTo>
                    <a:pt x="2536632" y="1993899"/>
                  </a:lnTo>
                  <a:lnTo>
                    <a:pt x="2537952" y="1993899"/>
                  </a:lnTo>
                  <a:lnTo>
                    <a:pt x="2536627" y="1997918"/>
                  </a:lnTo>
                  <a:close/>
                </a:path>
                <a:path w="2959735" h="2184400">
                  <a:moveTo>
                    <a:pt x="2539789" y="2006599"/>
                  </a:moveTo>
                  <a:lnTo>
                    <a:pt x="2536615" y="2006599"/>
                  </a:lnTo>
                  <a:lnTo>
                    <a:pt x="2536639" y="1997881"/>
                  </a:lnTo>
                  <a:lnTo>
                    <a:pt x="2537952" y="1993899"/>
                  </a:lnTo>
                  <a:lnTo>
                    <a:pt x="2540598" y="1993899"/>
                  </a:lnTo>
                  <a:lnTo>
                    <a:pt x="2539789" y="2006599"/>
                  </a:lnTo>
                  <a:close/>
                </a:path>
                <a:path w="2959735" h="2184400">
                  <a:moveTo>
                    <a:pt x="2544446" y="2006599"/>
                  </a:moveTo>
                  <a:lnTo>
                    <a:pt x="2540715" y="2006599"/>
                  </a:lnTo>
                  <a:lnTo>
                    <a:pt x="2540598" y="1993899"/>
                  </a:lnTo>
                  <a:lnTo>
                    <a:pt x="2545752" y="1993899"/>
                  </a:lnTo>
                  <a:lnTo>
                    <a:pt x="2544446" y="2006599"/>
                  </a:lnTo>
                  <a:close/>
                </a:path>
                <a:path w="2959735" h="2184400">
                  <a:moveTo>
                    <a:pt x="2648737" y="2006599"/>
                  </a:moveTo>
                  <a:lnTo>
                    <a:pt x="2548636" y="2006599"/>
                  </a:lnTo>
                  <a:lnTo>
                    <a:pt x="2547157" y="1993899"/>
                  </a:lnTo>
                  <a:lnTo>
                    <a:pt x="2641688" y="1993899"/>
                  </a:lnTo>
                  <a:lnTo>
                    <a:pt x="2648737" y="2006599"/>
                  </a:lnTo>
                  <a:close/>
                </a:path>
                <a:path w="2959735" h="2184400">
                  <a:moveTo>
                    <a:pt x="2399416" y="2006599"/>
                  </a:moveTo>
                  <a:lnTo>
                    <a:pt x="2397929" y="2006599"/>
                  </a:lnTo>
                  <a:lnTo>
                    <a:pt x="2400849" y="1997881"/>
                  </a:lnTo>
                  <a:lnTo>
                    <a:pt x="2399416" y="2006599"/>
                  </a:lnTo>
                  <a:close/>
                </a:path>
                <a:path w="2959735" h="2184400">
                  <a:moveTo>
                    <a:pt x="1565694" y="2006599"/>
                  </a:moveTo>
                  <a:lnTo>
                    <a:pt x="1562837" y="2006599"/>
                  </a:lnTo>
                  <a:lnTo>
                    <a:pt x="1566388" y="2001169"/>
                  </a:lnTo>
                  <a:lnTo>
                    <a:pt x="1565694" y="2006599"/>
                  </a:lnTo>
                  <a:close/>
                </a:path>
                <a:path w="2959735" h="2184400">
                  <a:moveTo>
                    <a:pt x="2401093" y="2006599"/>
                  </a:moveTo>
                  <a:lnTo>
                    <a:pt x="2399973" y="2006599"/>
                  </a:lnTo>
                  <a:lnTo>
                    <a:pt x="2401438" y="2003842"/>
                  </a:lnTo>
                  <a:lnTo>
                    <a:pt x="2401093" y="2006599"/>
                  </a:lnTo>
                  <a:close/>
                </a:path>
                <a:path w="2959735" h="2184400">
                  <a:moveTo>
                    <a:pt x="1268887" y="2019299"/>
                  </a:moveTo>
                  <a:lnTo>
                    <a:pt x="1261833" y="2006599"/>
                  </a:lnTo>
                  <a:lnTo>
                    <a:pt x="1277053" y="2006599"/>
                  </a:lnTo>
                  <a:lnTo>
                    <a:pt x="1268887" y="2019299"/>
                  </a:lnTo>
                  <a:close/>
                </a:path>
                <a:path w="2959735" h="2184400">
                  <a:moveTo>
                    <a:pt x="1283543" y="2019299"/>
                  </a:moveTo>
                  <a:lnTo>
                    <a:pt x="1277053" y="2006599"/>
                  </a:lnTo>
                  <a:lnTo>
                    <a:pt x="1288873" y="2006599"/>
                  </a:lnTo>
                  <a:lnTo>
                    <a:pt x="1283543" y="2019299"/>
                  </a:lnTo>
                  <a:close/>
                </a:path>
                <a:path w="2959735" h="2184400">
                  <a:moveTo>
                    <a:pt x="1479648" y="2019299"/>
                  </a:moveTo>
                  <a:lnTo>
                    <a:pt x="1303650" y="2019299"/>
                  </a:lnTo>
                  <a:lnTo>
                    <a:pt x="1298849" y="2006599"/>
                  </a:lnTo>
                  <a:lnTo>
                    <a:pt x="1484317" y="2006599"/>
                  </a:lnTo>
                  <a:lnTo>
                    <a:pt x="1479648" y="2019299"/>
                  </a:lnTo>
                  <a:close/>
                </a:path>
                <a:path w="2959735" h="2184400">
                  <a:moveTo>
                    <a:pt x="1493368" y="2019299"/>
                  </a:moveTo>
                  <a:lnTo>
                    <a:pt x="1486017" y="2019299"/>
                  </a:lnTo>
                  <a:lnTo>
                    <a:pt x="1490511" y="2006599"/>
                  </a:lnTo>
                  <a:lnTo>
                    <a:pt x="1492794" y="2006599"/>
                  </a:lnTo>
                  <a:lnTo>
                    <a:pt x="1493368" y="2019299"/>
                  </a:lnTo>
                  <a:close/>
                </a:path>
                <a:path w="2959735" h="2184400">
                  <a:moveTo>
                    <a:pt x="1526574" y="2019299"/>
                  </a:moveTo>
                  <a:lnTo>
                    <a:pt x="1495758" y="2019299"/>
                  </a:lnTo>
                  <a:lnTo>
                    <a:pt x="1493713" y="2006599"/>
                  </a:lnTo>
                  <a:lnTo>
                    <a:pt x="1527122" y="2006599"/>
                  </a:lnTo>
                  <a:lnTo>
                    <a:pt x="1526574" y="2019299"/>
                  </a:lnTo>
                  <a:close/>
                </a:path>
                <a:path w="2959735" h="2184400">
                  <a:moveTo>
                    <a:pt x="1550596" y="2019299"/>
                  </a:moveTo>
                  <a:lnTo>
                    <a:pt x="1527327" y="2019299"/>
                  </a:lnTo>
                  <a:lnTo>
                    <a:pt x="1535698" y="2006599"/>
                  </a:lnTo>
                  <a:lnTo>
                    <a:pt x="1551010" y="2006599"/>
                  </a:lnTo>
                  <a:lnTo>
                    <a:pt x="1550596" y="2019299"/>
                  </a:lnTo>
                  <a:close/>
                </a:path>
                <a:path w="2959735" h="2184400">
                  <a:moveTo>
                    <a:pt x="1562235" y="2019299"/>
                  </a:moveTo>
                  <a:lnTo>
                    <a:pt x="1551286" y="2019299"/>
                  </a:lnTo>
                  <a:lnTo>
                    <a:pt x="1552288" y="2006599"/>
                  </a:lnTo>
                  <a:lnTo>
                    <a:pt x="1560951" y="2006599"/>
                  </a:lnTo>
                  <a:lnTo>
                    <a:pt x="1562235" y="2019299"/>
                  </a:lnTo>
                  <a:close/>
                </a:path>
                <a:path w="2959735" h="2184400">
                  <a:moveTo>
                    <a:pt x="1588547" y="2019299"/>
                  </a:moveTo>
                  <a:lnTo>
                    <a:pt x="1586882" y="2019299"/>
                  </a:lnTo>
                  <a:lnTo>
                    <a:pt x="1580555" y="2006599"/>
                  </a:lnTo>
                  <a:lnTo>
                    <a:pt x="1588547" y="2019299"/>
                  </a:lnTo>
                  <a:close/>
                </a:path>
                <a:path w="2959735" h="2184400">
                  <a:moveTo>
                    <a:pt x="1591412" y="2019299"/>
                  </a:moveTo>
                  <a:lnTo>
                    <a:pt x="1588547" y="2019299"/>
                  </a:lnTo>
                  <a:lnTo>
                    <a:pt x="1586304" y="2006599"/>
                  </a:lnTo>
                  <a:lnTo>
                    <a:pt x="1592086" y="2006599"/>
                  </a:lnTo>
                  <a:lnTo>
                    <a:pt x="1591412" y="2019299"/>
                  </a:lnTo>
                  <a:close/>
                </a:path>
                <a:path w="2959735" h="2184400">
                  <a:moveTo>
                    <a:pt x="1601442" y="2019299"/>
                  </a:moveTo>
                  <a:lnTo>
                    <a:pt x="1595547" y="2019299"/>
                  </a:lnTo>
                  <a:lnTo>
                    <a:pt x="1597333" y="2006599"/>
                  </a:lnTo>
                  <a:lnTo>
                    <a:pt x="1601412" y="2006599"/>
                  </a:lnTo>
                  <a:lnTo>
                    <a:pt x="1601442" y="2019299"/>
                  </a:lnTo>
                  <a:close/>
                </a:path>
                <a:path w="2959735" h="2184400">
                  <a:moveTo>
                    <a:pt x="1616920" y="2019299"/>
                  </a:moveTo>
                  <a:lnTo>
                    <a:pt x="1611114" y="2019299"/>
                  </a:lnTo>
                  <a:lnTo>
                    <a:pt x="1607536" y="2006599"/>
                  </a:lnTo>
                  <a:lnTo>
                    <a:pt x="1618658" y="2006599"/>
                  </a:lnTo>
                  <a:lnTo>
                    <a:pt x="1618079" y="2014736"/>
                  </a:lnTo>
                  <a:lnTo>
                    <a:pt x="1616920" y="2019299"/>
                  </a:lnTo>
                  <a:close/>
                </a:path>
                <a:path w="2959735" h="2184400">
                  <a:moveTo>
                    <a:pt x="1618079" y="2014736"/>
                  </a:moveTo>
                  <a:lnTo>
                    <a:pt x="1618658" y="2006599"/>
                  </a:lnTo>
                  <a:lnTo>
                    <a:pt x="1620144" y="2006599"/>
                  </a:lnTo>
                  <a:lnTo>
                    <a:pt x="1618079" y="2014736"/>
                  </a:lnTo>
                  <a:close/>
                </a:path>
                <a:path w="2959735" h="2184400">
                  <a:moveTo>
                    <a:pt x="1622164" y="2019299"/>
                  </a:moveTo>
                  <a:lnTo>
                    <a:pt x="1617754" y="2019299"/>
                  </a:lnTo>
                  <a:lnTo>
                    <a:pt x="1618079" y="2014736"/>
                  </a:lnTo>
                  <a:lnTo>
                    <a:pt x="1620144" y="2006599"/>
                  </a:lnTo>
                  <a:lnTo>
                    <a:pt x="1620753" y="2006599"/>
                  </a:lnTo>
                  <a:lnTo>
                    <a:pt x="1622164" y="2019299"/>
                  </a:lnTo>
                  <a:close/>
                </a:path>
                <a:path w="2959735" h="2184400">
                  <a:moveTo>
                    <a:pt x="1637936" y="2019299"/>
                  </a:moveTo>
                  <a:lnTo>
                    <a:pt x="1623635" y="2019299"/>
                  </a:lnTo>
                  <a:lnTo>
                    <a:pt x="1623538" y="2006599"/>
                  </a:lnTo>
                  <a:lnTo>
                    <a:pt x="1652245" y="2006599"/>
                  </a:lnTo>
                  <a:lnTo>
                    <a:pt x="1637936" y="2019299"/>
                  </a:lnTo>
                  <a:close/>
                </a:path>
                <a:path w="2959735" h="2184400">
                  <a:moveTo>
                    <a:pt x="2249841" y="2019299"/>
                  </a:moveTo>
                  <a:lnTo>
                    <a:pt x="2249024" y="2006599"/>
                  </a:lnTo>
                  <a:lnTo>
                    <a:pt x="2253019" y="2006599"/>
                  </a:lnTo>
                  <a:lnTo>
                    <a:pt x="2249841" y="2019299"/>
                  </a:lnTo>
                  <a:close/>
                </a:path>
                <a:path w="2959735" h="2184400">
                  <a:moveTo>
                    <a:pt x="2287220" y="2019299"/>
                  </a:moveTo>
                  <a:lnTo>
                    <a:pt x="2252788" y="2019299"/>
                  </a:lnTo>
                  <a:lnTo>
                    <a:pt x="2255047" y="2006599"/>
                  </a:lnTo>
                  <a:lnTo>
                    <a:pt x="2285523" y="2006599"/>
                  </a:lnTo>
                  <a:lnTo>
                    <a:pt x="2287220" y="2019299"/>
                  </a:lnTo>
                  <a:close/>
                </a:path>
                <a:path w="2959735" h="2184400">
                  <a:moveTo>
                    <a:pt x="2287459" y="2019299"/>
                  </a:moveTo>
                  <a:lnTo>
                    <a:pt x="2285523" y="2006599"/>
                  </a:lnTo>
                  <a:lnTo>
                    <a:pt x="2289107" y="2006599"/>
                  </a:lnTo>
                  <a:lnTo>
                    <a:pt x="2287459" y="2019299"/>
                  </a:lnTo>
                  <a:close/>
                </a:path>
                <a:path w="2959735" h="2184400">
                  <a:moveTo>
                    <a:pt x="2386651" y="2019299"/>
                  </a:moveTo>
                  <a:lnTo>
                    <a:pt x="2289943" y="2019299"/>
                  </a:lnTo>
                  <a:lnTo>
                    <a:pt x="2290712" y="2006599"/>
                  </a:lnTo>
                  <a:lnTo>
                    <a:pt x="2385523" y="2006599"/>
                  </a:lnTo>
                  <a:lnTo>
                    <a:pt x="2386651" y="2019299"/>
                  </a:lnTo>
                  <a:close/>
                </a:path>
                <a:path w="2959735" h="2184400">
                  <a:moveTo>
                    <a:pt x="2393835" y="2019299"/>
                  </a:moveTo>
                  <a:lnTo>
                    <a:pt x="2386651" y="2019299"/>
                  </a:lnTo>
                  <a:lnTo>
                    <a:pt x="2387653" y="2006599"/>
                  </a:lnTo>
                  <a:lnTo>
                    <a:pt x="2397537" y="2006599"/>
                  </a:lnTo>
                  <a:lnTo>
                    <a:pt x="2393835" y="2019299"/>
                  </a:lnTo>
                  <a:close/>
                </a:path>
                <a:path w="2959735" h="2184400">
                  <a:moveTo>
                    <a:pt x="2415197" y="2019299"/>
                  </a:moveTo>
                  <a:lnTo>
                    <a:pt x="2399891" y="2019299"/>
                  </a:lnTo>
                  <a:lnTo>
                    <a:pt x="2401467" y="2006599"/>
                  </a:lnTo>
                  <a:lnTo>
                    <a:pt x="2417619" y="2006599"/>
                  </a:lnTo>
                  <a:lnTo>
                    <a:pt x="2417533" y="2007804"/>
                  </a:lnTo>
                  <a:lnTo>
                    <a:pt x="2417399" y="2009250"/>
                  </a:lnTo>
                  <a:lnTo>
                    <a:pt x="2415197" y="2019299"/>
                  </a:lnTo>
                  <a:close/>
                </a:path>
                <a:path w="2959735" h="2184400">
                  <a:moveTo>
                    <a:pt x="2417630" y="2006746"/>
                  </a:moveTo>
                  <a:lnTo>
                    <a:pt x="2417619" y="2006599"/>
                  </a:lnTo>
                  <a:lnTo>
                    <a:pt x="2417630" y="2006746"/>
                  </a:lnTo>
                  <a:close/>
                </a:path>
                <a:path w="2959735" h="2184400">
                  <a:moveTo>
                    <a:pt x="2417715" y="2007804"/>
                  </a:moveTo>
                  <a:lnTo>
                    <a:pt x="2417644" y="2006599"/>
                  </a:lnTo>
                  <a:lnTo>
                    <a:pt x="2417979" y="2006599"/>
                  </a:lnTo>
                  <a:lnTo>
                    <a:pt x="2417715" y="2007804"/>
                  </a:lnTo>
                  <a:close/>
                </a:path>
                <a:path w="2959735" h="2184400">
                  <a:moveTo>
                    <a:pt x="2418135" y="2013021"/>
                  </a:moveTo>
                  <a:lnTo>
                    <a:pt x="2417715" y="2007804"/>
                  </a:lnTo>
                  <a:lnTo>
                    <a:pt x="2417979" y="2006599"/>
                  </a:lnTo>
                  <a:lnTo>
                    <a:pt x="2421139" y="2006599"/>
                  </a:lnTo>
                  <a:lnTo>
                    <a:pt x="2418135" y="2013021"/>
                  </a:lnTo>
                  <a:close/>
                </a:path>
                <a:path w="2959735" h="2184400">
                  <a:moveTo>
                    <a:pt x="2423906" y="2019299"/>
                  </a:moveTo>
                  <a:lnTo>
                    <a:pt x="2418639" y="2019299"/>
                  </a:lnTo>
                  <a:lnTo>
                    <a:pt x="2418135" y="2013021"/>
                  </a:lnTo>
                  <a:lnTo>
                    <a:pt x="2421139" y="2006599"/>
                  </a:lnTo>
                  <a:lnTo>
                    <a:pt x="2423198" y="2006599"/>
                  </a:lnTo>
                  <a:lnTo>
                    <a:pt x="2423906" y="2019299"/>
                  </a:lnTo>
                  <a:close/>
                </a:path>
                <a:path w="2959735" h="2184400">
                  <a:moveTo>
                    <a:pt x="2431139" y="2019299"/>
                  </a:moveTo>
                  <a:lnTo>
                    <a:pt x="2430037" y="2019299"/>
                  </a:lnTo>
                  <a:lnTo>
                    <a:pt x="2428302" y="2006599"/>
                  </a:lnTo>
                  <a:lnTo>
                    <a:pt x="2437820" y="2006599"/>
                  </a:lnTo>
                  <a:lnTo>
                    <a:pt x="2431139" y="2019299"/>
                  </a:lnTo>
                  <a:close/>
                </a:path>
                <a:path w="2959735" h="2184400">
                  <a:moveTo>
                    <a:pt x="2535948" y="2019299"/>
                  </a:moveTo>
                  <a:lnTo>
                    <a:pt x="2534363" y="2019299"/>
                  </a:lnTo>
                  <a:lnTo>
                    <a:pt x="2532936" y="2006599"/>
                  </a:lnTo>
                  <a:lnTo>
                    <a:pt x="2535580" y="2006599"/>
                  </a:lnTo>
                  <a:lnTo>
                    <a:pt x="2535948" y="2019299"/>
                  </a:lnTo>
                  <a:close/>
                </a:path>
                <a:path w="2959735" h="2184400">
                  <a:moveTo>
                    <a:pt x="2545082" y="2019299"/>
                  </a:moveTo>
                  <a:lnTo>
                    <a:pt x="2542887" y="2019299"/>
                  </a:lnTo>
                  <a:lnTo>
                    <a:pt x="2545056" y="2006599"/>
                  </a:lnTo>
                  <a:lnTo>
                    <a:pt x="2547600" y="2006599"/>
                  </a:lnTo>
                  <a:lnTo>
                    <a:pt x="2545082" y="2019299"/>
                  </a:lnTo>
                  <a:close/>
                </a:path>
                <a:path w="2959735" h="2184400">
                  <a:moveTo>
                    <a:pt x="2553254" y="2019299"/>
                  </a:moveTo>
                  <a:lnTo>
                    <a:pt x="2551254" y="2019299"/>
                  </a:lnTo>
                  <a:lnTo>
                    <a:pt x="2552783" y="2006599"/>
                  </a:lnTo>
                  <a:lnTo>
                    <a:pt x="2557986" y="2006599"/>
                  </a:lnTo>
                  <a:lnTo>
                    <a:pt x="2553254" y="2019299"/>
                  </a:lnTo>
                  <a:close/>
                </a:path>
                <a:path w="2959735" h="2184400">
                  <a:moveTo>
                    <a:pt x="2556638" y="2019299"/>
                  </a:moveTo>
                  <a:lnTo>
                    <a:pt x="2553254" y="2019299"/>
                  </a:lnTo>
                  <a:lnTo>
                    <a:pt x="2557986" y="2006599"/>
                  </a:lnTo>
                  <a:lnTo>
                    <a:pt x="2556638" y="2019299"/>
                  </a:lnTo>
                  <a:close/>
                </a:path>
                <a:path w="2959735" h="2184400">
                  <a:moveTo>
                    <a:pt x="2563227" y="2019299"/>
                  </a:moveTo>
                  <a:lnTo>
                    <a:pt x="2556638" y="2019299"/>
                  </a:lnTo>
                  <a:lnTo>
                    <a:pt x="2557986" y="2006599"/>
                  </a:lnTo>
                  <a:lnTo>
                    <a:pt x="2567534" y="2006599"/>
                  </a:lnTo>
                  <a:lnTo>
                    <a:pt x="2563227" y="2019299"/>
                  </a:lnTo>
                  <a:close/>
                </a:path>
                <a:path w="2959735" h="2184400">
                  <a:moveTo>
                    <a:pt x="2572899" y="2019299"/>
                  </a:moveTo>
                  <a:lnTo>
                    <a:pt x="2565585" y="2019299"/>
                  </a:lnTo>
                  <a:lnTo>
                    <a:pt x="2570020" y="2006599"/>
                  </a:lnTo>
                  <a:lnTo>
                    <a:pt x="2573398" y="2006599"/>
                  </a:lnTo>
                  <a:lnTo>
                    <a:pt x="2572899" y="2019299"/>
                  </a:lnTo>
                  <a:close/>
                </a:path>
                <a:path w="2959735" h="2184400">
                  <a:moveTo>
                    <a:pt x="2661344" y="2019299"/>
                  </a:moveTo>
                  <a:lnTo>
                    <a:pt x="2574839" y="2019299"/>
                  </a:lnTo>
                  <a:lnTo>
                    <a:pt x="2578044" y="2006599"/>
                  </a:lnTo>
                  <a:lnTo>
                    <a:pt x="2651763" y="2006599"/>
                  </a:lnTo>
                  <a:lnTo>
                    <a:pt x="2661344" y="2019299"/>
                  </a:lnTo>
                  <a:close/>
                </a:path>
                <a:path w="2959735" h="2184400">
                  <a:moveTo>
                    <a:pt x="2416782" y="2015912"/>
                  </a:moveTo>
                  <a:lnTo>
                    <a:pt x="2417399" y="2009250"/>
                  </a:lnTo>
                  <a:lnTo>
                    <a:pt x="2417715" y="2007804"/>
                  </a:lnTo>
                  <a:lnTo>
                    <a:pt x="2418135" y="2013021"/>
                  </a:lnTo>
                  <a:lnTo>
                    <a:pt x="2416782" y="2015912"/>
                  </a:lnTo>
                  <a:close/>
                </a:path>
                <a:path w="2959735" h="2184400">
                  <a:moveTo>
                    <a:pt x="2415197" y="2019299"/>
                  </a:moveTo>
                  <a:lnTo>
                    <a:pt x="2417399" y="2009250"/>
                  </a:lnTo>
                  <a:lnTo>
                    <a:pt x="2416782" y="2015912"/>
                  </a:lnTo>
                  <a:lnTo>
                    <a:pt x="2415197" y="2019299"/>
                  </a:lnTo>
                  <a:close/>
                </a:path>
                <a:path w="2959735" h="2184400">
                  <a:moveTo>
                    <a:pt x="2416468" y="2019299"/>
                  </a:moveTo>
                  <a:lnTo>
                    <a:pt x="2415197" y="2019299"/>
                  </a:lnTo>
                  <a:lnTo>
                    <a:pt x="2416782" y="2015912"/>
                  </a:lnTo>
                  <a:lnTo>
                    <a:pt x="2416468" y="2019299"/>
                  </a:lnTo>
                  <a:close/>
                </a:path>
                <a:path w="2959735" h="2184400">
                  <a:moveTo>
                    <a:pt x="1441062" y="2031999"/>
                  </a:moveTo>
                  <a:lnTo>
                    <a:pt x="1443235" y="2019299"/>
                  </a:lnTo>
                  <a:lnTo>
                    <a:pt x="1449495" y="2019299"/>
                  </a:lnTo>
                  <a:lnTo>
                    <a:pt x="1449528" y="2019632"/>
                  </a:lnTo>
                  <a:lnTo>
                    <a:pt x="1441062" y="2031999"/>
                  </a:lnTo>
                  <a:close/>
                </a:path>
                <a:path w="2959735" h="2184400">
                  <a:moveTo>
                    <a:pt x="1449528" y="2019632"/>
                  </a:moveTo>
                  <a:lnTo>
                    <a:pt x="1449495" y="2019299"/>
                  </a:lnTo>
                  <a:lnTo>
                    <a:pt x="1449756" y="2019299"/>
                  </a:lnTo>
                  <a:lnTo>
                    <a:pt x="1449528" y="2019632"/>
                  </a:lnTo>
                  <a:close/>
                </a:path>
                <a:path w="2959735" h="2184400">
                  <a:moveTo>
                    <a:pt x="1450749" y="2031999"/>
                  </a:moveTo>
                  <a:lnTo>
                    <a:pt x="1449528" y="2019632"/>
                  </a:lnTo>
                  <a:lnTo>
                    <a:pt x="1449756" y="2019299"/>
                  </a:lnTo>
                  <a:lnTo>
                    <a:pt x="1450802" y="2019299"/>
                  </a:lnTo>
                  <a:lnTo>
                    <a:pt x="1450749" y="2031999"/>
                  </a:lnTo>
                  <a:close/>
                </a:path>
                <a:path w="2959735" h="2184400">
                  <a:moveTo>
                    <a:pt x="1466775" y="2031999"/>
                  </a:moveTo>
                  <a:lnTo>
                    <a:pt x="1467458" y="2019299"/>
                  </a:lnTo>
                  <a:lnTo>
                    <a:pt x="1475637" y="2019299"/>
                  </a:lnTo>
                  <a:lnTo>
                    <a:pt x="1466775" y="2031999"/>
                  </a:lnTo>
                  <a:close/>
                </a:path>
                <a:path w="2959735" h="2184400">
                  <a:moveTo>
                    <a:pt x="2277883" y="2031999"/>
                  </a:moveTo>
                  <a:lnTo>
                    <a:pt x="2273130" y="2019299"/>
                  </a:lnTo>
                  <a:lnTo>
                    <a:pt x="2279768" y="2019299"/>
                  </a:lnTo>
                  <a:lnTo>
                    <a:pt x="2277883" y="2031999"/>
                  </a:lnTo>
                  <a:close/>
                </a:path>
                <a:path w="2959735" h="2184400">
                  <a:moveTo>
                    <a:pt x="2381170" y="2031999"/>
                  </a:moveTo>
                  <a:lnTo>
                    <a:pt x="2281264" y="2031999"/>
                  </a:lnTo>
                  <a:lnTo>
                    <a:pt x="2279768" y="2019299"/>
                  </a:lnTo>
                  <a:lnTo>
                    <a:pt x="2384110" y="2019299"/>
                  </a:lnTo>
                  <a:lnTo>
                    <a:pt x="2381170" y="2031999"/>
                  </a:lnTo>
                  <a:close/>
                </a:path>
                <a:path w="2959735" h="2184400">
                  <a:moveTo>
                    <a:pt x="2398352" y="2031999"/>
                  </a:moveTo>
                  <a:lnTo>
                    <a:pt x="2386122" y="2031999"/>
                  </a:lnTo>
                  <a:lnTo>
                    <a:pt x="2385266" y="2019299"/>
                  </a:lnTo>
                  <a:lnTo>
                    <a:pt x="2394498" y="2019299"/>
                  </a:lnTo>
                  <a:lnTo>
                    <a:pt x="2398352" y="2031999"/>
                  </a:lnTo>
                  <a:close/>
                </a:path>
                <a:path w="2959735" h="2184400">
                  <a:moveTo>
                    <a:pt x="2414543" y="2031999"/>
                  </a:moveTo>
                  <a:lnTo>
                    <a:pt x="2398352" y="2031999"/>
                  </a:lnTo>
                  <a:lnTo>
                    <a:pt x="2399939" y="2019299"/>
                  </a:lnTo>
                  <a:lnTo>
                    <a:pt x="2414709" y="2019299"/>
                  </a:lnTo>
                  <a:lnTo>
                    <a:pt x="2414543" y="2031999"/>
                  </a:lnTo>
                  <a:close/>
                </a:path>
                <a:path w="2959735" h="2184400">
                  <a:moveTo>
                    <a:pt x="2414760" y="2031548"/>
                  </a:moveTo>
                  <a:lnTo>
                    <a:pt x="2414929" y="2019299"/>
                  </a:lnTo>
                  <a:lnTo>
                    <a:pt x="2418674" y="2019299"/>
                  </a:lnTo>
                  <a:lnTo>
                    <a:pt x="2414760" y="2031548"/>
                  </a:lnTo>
                  <a:close/>
                </a:path>
                <a:path w="2959735" h="2184400">
                  <a:moveTo>
                    <a:pt x="2414754" y="2031999"/>
                  </a:moveTo>
                  <a:lnTo>
                    <a:pt x="2414851" y="2031264"/>
                  </a:lnTo>
                  <a:lnTo>
                    <a:pt x="2418674" y="2019299"/>
                  </a:lnTo>
                  <a:lnTo>
                    <a:pt x="2414754" y="2031999"/>
                  </a:lnTo>
                  <a:close/>
                </a:path>
                <a:path w="2959735" h="2184400">
                  <a:moveTo>
                    <a:pt x="2422005" y="2031999"/>
                  </a:moveTo>
                  <a:lnTo>
                    <a:pt x="2414754" y="2031999"/>
                  </a:lnTo>
                  <a:lnTo>
                    <a:pt x="2418674" y="2019299"/>
                  </a:lnTo>
                  <a:lnTo>
                    <a:pt x="2421359" y="2019299"/>
                  </a:lnTo>
                  <a:lnTo>
                    <a:pt x="2421973" y="2027727"/>
                  </a:lnTo>
                  <a:lnTo>
                    <a:pt x="2422005" y="2031999"/>
                  </a:lnTo>
                  <a:close/>
                </a:path>
                <a:path w="2959735" h="2184400">
                  <a:moveTo>
                    <a:pt x="2422231" y="2031264"/>
                  </a:moveTo>
                  <a:lnTo>
                    <a:pt x="2422177" y="2030528"/>
                  </a:lnTo>
                  <a:lnTo>
                    <a:pt x="2423496" y="2019299"/>
                  </a:lnTo>
                  <a:lnTo>
                    <a:pt x="2425912" y="2019299"/>
                  </a:lnTo>
                  <a:lnTo>
                    <a:pt x="2422231" y="2031264"/>
                  </a:lnTo>
                  <a:close/>
                </a:path>
                <a:path w="2959735" h="2184400">
                  <a:moveTo>
                    <a:pt x="2451404" y="2031999"/>
                  </a:moveTo>
                  <a:lnTo>
                    <a:pt x="2425302" y="2031999"/>
                  </a:lnTo>
                  <a:lnTo>
                    <a:pt x="2425912" y="2019299"/>
                  </a:lnTo>
                  <a:lnTo>
                    <a:pt x="2451831" y="2019299"/>
                  </a:lnTo>
                  <a:lnTo>
                    <a:pt x="2451404" y="2031999"/>
                  </a:lnTo>
                  <a:close/>
                </a:path>
                <a:path w="2959735" h="2184400">
                  <a:moveTo>
                    <a:pt x="2457786" y="2031999"/>
                  </a:moveTo>
                  <a:lnTo>
                    <a:pt x="2454560" y="2031999"/>
                  </a:lnTo>
                  <a:lnTo>
                    <a:pt x="2456444" y="2019299"/>
                  </a:lnTo>
                  <a:lnTo>
                    <a:pt x="2457227" y="2019299"/>
                  </a:lnTo>
                  <a:lnTo>
                    <a:pt x="2457786" y="2031999"/>
                  </a:lnTo>
                  <a:close/>
                </a:path>
                <a:path w="2959735" h="2184400">
                  <a:moveTo>
                    <a:pt x="2458902" y="2025584"/>
                  </a:moveTo>
                  <a:lnTo>
                    <a:pt x="2458858" y="2019299"/>
                  </a:lnTo>
                  <a:lnTo>
                    <a:pt x="2459996" y="2019299"/>
                  </a:lnTo>
                  <a:lnTo>
                    <a:pt x="2458902" y="2025584"/>
                  </a:lnTo>
                  <a:close/>
                </a:path>
                <a:path w="2959735" h="2184400">
                  <a:moveTo>
                    <a:pt x="2463462" y="2031999"/>
                  </a:moveTo>
                  <a:lnTo>
                    <a:pt x="2459343" y="2031999"/>
                  </a:lnTo>
                  <a:lnTo>
                    <a:pt x="2463287" y="2019299"/>
                  </a:lnTo>
                  <a:lnTo>
                    <a:pt x="2463462" y="2031999"/>
                  </a:lnTo>
                  <a:close/>
                </a:path>
                <a:path w="2959735" h="2184400">
                  <a:moveTo>
                    <a:pt x="2553260" y="2026727"/>
                  </a:moveTo>
                  <a:lnTo>
                    <a:pt x="2556085" y="2019299"/>
                  </a:lnTo>
                  <a:lnTo>
                    <a:pt x="2556856" y="2019299"/>
                  </a:lnTo>
                  <a:lnTo>
                    <a:pt x="2553260" y="2026727"/>
                  </a:lnTo>
                  <a:close/>
                </a:path>
                <a:path w="2959735" h="2184400">
                  <a:moveTo>
                    <a:pt x="2555665" y="2031999"/>
                  </a:moveTo>
                  <a:lnTo>
                    <a:pt x="2559739" y="2019299"/>
                  </a:lnTo>
                  <a:lnTo>
                    <a:pt x="2560167" y="2019299"/>
                  </a:lnTo>
                  <a:lnTo>
                    <a:pt x="2555665" y="2031999"/>
                  </a:lnTo>
                  <a:close/>
                </a:path>
                <a:path w="2959735" h="2184400">
                  <a:moveTo>
                    <a:pt x="2568547" y="2031999"/>
                  </a:moveTo>
                  <a:lnTo>
                    <a:pt x="2564137" y="2031999"/>
                  </a:lnTo>
                  <a:lnTo>
                    <a:pt x="2566594" y="2019299"/>
                  </a:lnTo>
                  <a:lnTo>
                    <a:pt x="2571769" y="2019299"/>
                  </a:lnTo>
                  <a:lnTo>
                    <a:pt x="2570888" y="2027727"/>
                  </a:lnTo>
                  <a:lnTo>
                    <a:pt x="2568547" y="2031999"/>
                  </a:lnTo>
                  <a:close/>
                </a:path>
                <a:path w="2959735" h="2184400">
                  <a:moveTo>
                    <a:pt x="2570888" y="2027727"/>
                  </a:moveTo>
                  <a:lnTo>
                    <a:pt x="2571769" y="2019299"/>
                  </a:lnTo>
                  <a:lnTo>
                    <a:pt x="2574282" y="2019299"/>
                  </a:lnTo>
                  <a:lnTo>
                    <a:pt x="2574238" y="2021617"/>
                  </a:lnTo>
                  <a:lnTo>
                    <a:pt x="2570888" y="2027727"/>
                  </a:lnTo>
                  <a:close/>
                </a:path>
                <a:path w="2959735" h="2184400">
                  <a:moveTo>
                    <a:pt x="2574238" y="2021617"/>
                  </a:moveTo>
                  <a:lnTo>
                    <a:pt x="2574282" y="2019299"/>
                  </a:lnTo>
                  <a:lnTo>
                    <a:pt x="2575508" y="2019299"/>
                  </a:lnTo>
                  <a:lnTo>
                    <a:pt x="2574238" y="2021617"/>
                  </a:lnTo>
                  <a:close/>
                </a:path>
                <a:path w="2959735" h="2184400">
                  <a:moveTo>
                    <a:pt x="2575599" y="2031999"/>
                  </a:moveTo>
                  <a:lnTo>
                    <a:pt x="2575081" y="2031999"/>
                  </a:lnTo>
                  <a:lnTo>
                    <a:pt x="2584235" y="2019299"/>
                  </a:lnTo>
                  <a:lnTo>
                    <a:pt x="2575599" y="2031999"/>
                  </a:lnTo>
                  <a:close/>
                </a:path>
                <a:path w="2959735" h="2184400">
                  <a:moveTo>
                    <a:pt x="2664838" y="2031999"/>
                  </a:moveTo>
                  <a:lnTo>
                    <a:pt x="2589370" y="2031999"/>
                  </a:lnTo>
                  <a:lnTo>
                    <a:pt x="2590468" y="2019299"/>
                  </a:lnTo>
                  <a:lnTo>
                    <a:pt x="2665468" y="2019299"/>
                  </a:lnTo>
                  <a:lnTo>
                    <a:pt x="2664838" y="2031999"/>
                  </a:lnTo>
                  <a:close/>
                </a:path>
                <a:path w="2959735" h="2184400">
                  <a:moveTo>
                    <a:pt x="2574040" y="2031999"/>
                  </a:moveTo>
                  <a:lnTo>
                    <a:pt x="2570442" y="2031999"/>
                  </a:lnTo>
                  <a:lnTo>
                    <a:pt x="2570888" y="2027727"/>
                  </a:lnTo>
                  <a:lnTo>
                    <a:pt x="2574238" y="2021617"/>
                  </a:lnTo>
                  <a:lnTo>
                    <a:pt x="2574040" y="2031999"/>
                  </a:lnTo>
                  <a:close/>
                </a:path>
                <a:path w="2959735" h="2184400">
                  <a:moveTo>
                    <a:pt x="2458947" y="2031999"/>
                  </a:moveTo>
                  <a:lnTo>
                    <a:pt x="2457786" y="2031999"/>
                  </a:lnTo>
                  <a:lnTo>
                    <a:pt x="2458902" y="2025584"/>
                  </a:lnTo>
                  <a:lnTo>
                    <a:pt x="2458947" y="2031999"/>
                  </a:lnTo>
                  <a:close/>
                </a:path>
                <a:path w="2959735" h="2184400">
                  <a:moveTo>
                    <a:pt x="2551255" y="2031999"/>
                  </a:moveTo>
                  <a:lnTo>
                    <a:pt x="2550708" y="2031999"/>
                  </a:lnTo>
                  <a:lnTo>
                    <a:pt x="2553260" y="2026727"/>
                  </a:lnTo>
                  <a:lnTo>
                    <a:pt x="2551255" y="2031999"/>
                  </a:lnTo>
                  <a:close/>
                </a:path>
                <a:path w="2959735" h="2184400">
                  <a:moveTo>
                    <a:pt x="2422005" y="2031999"/>
                  </a:moveTo>
                  <a:lnTo>
                    <a:pt x="2422177" y="2030528"/>
                  </a:lnTo>
                  <a:lnTo>
                    <a:pt x="2422143" y="2031548"/>
                  </a:lnTo>
                  <a:lnTo>
                    <a:pt x="2422005" y="2031999"/>
                  </a:lnTo>
                  <a:close/>
                </a:path>
                <a:path w="2959735" h="2184400">
                  <a:moveTo>
                    <a:pt x="2422285" y="2031999"/>
                  </a:moveTo>
                  <a:lnTo>
                    <a:pt x="2422005" y="2031999"/>
                  </a:lnTo>
                  <a:lnTo>
                    <a:pt x="2422231" y="2031264"/>
                  </a:lnTo>
                  <a:lnTo>
                    <a:pt x="2422285" y="2031999"/>
                  </a:lnTo>
                  <a:close/>
                </a:path>
                <a:path w="2959735" h="2184400">
                  <a:moveTo>
                    <a:pt x="2414754" y="2031999"/>
                  </a:moveTo>
                  <a:lnTo>
                    <a:pt x="2414616" y="2031999"/>
                  </a:lnTo>
                  <a:lnTo>
                    <a:pt x="2414760" y="2031548"/>
                  </a:lnTo>
                  <a:lnTo>
                    <a:pt x="2414754" y="2031999"/>
                  </a:lnTo>
                  <a:close/>
                </a:path>
                <a:path w="2959735" h="2184400">
                  <a:moveTo>
                    <a:pt x="2323903" y="2044699"/>
                  </a:moveTo>
                  <a:lnTo>
                    <a:pt x="2295012" y="2044699"/>
                  </a:lnTo>
                  <a:lnTo>
                    <a:pt x="2288388" y="2031999"/>
                  </a:lnTo>
                  <a:lnTo>
                    <a:pt x="2327699" y="2031999"/>
                  </a:lnTo>
                  <a:lnTo>
                    <a:pt x="2323903" y="2044699"/>
                  </a:lnTo>
                  <a:close/>
                </a:path>
                <a:path w="2959735" h="2184400">
                  <a:moveTo>
                    <a:pt x="2390726" y="2044699"/>
                  </a:moveTo>
                  <a:lnTo>
                    <a:pt x="2326239" y="2044699"/>
                  </a:lnTo>
                  <a:lnTo>
                    <a:pt x="2327699" y="2031999"/>
                  </a:lnTo>
                  <a:lnTo>
                    <a:pt x="2393760" y="2031999"/>
                  </a:lnTo>
                  <a:lnTo>
                    <a:pt x="2393626" y="2034467"/>
                  </a:lnTo>
                  <a:lnTo>
                    <a:pt x="2390726" y="2044699"/>
                  </a:lnTo>
                  <a:close/>
                </a:path>
                <a:path w="2959735" h="2184400">
                  <a:moveTo>
                    <a:pt x="2393626" y="2034467"/>
                  </a:moveTo>
                  <a:lnTo>
                    <a:pt x="2393760" y="2031999"/>
                  </a:lnTo>
                  <a:lnTo>
                    <a:pt x="2394325" y="2031999"/>
                  </a:lnTo>
                  <a:lnTo>
                    <a:pt x="2393626" y="2034467"/>
                  </a:lnTo>
                  <a:close/>
                </a:path>
                <a:path w="2959735" h="2184400">
                  <a:moveTo>
                    <a:pt x="2414591" y="2044699"/>
                  </a:moveTo>
                  <a:lnTo>
                    <a:pt x="2393068" y="2044699"/>
                  </a:lnTo>
                  <a:lnTo>
                    <a:pt x="2393628" y="2034458"/>
                  </a:lnTo>
                  <a:lnTo>
                    <a:pt x="2394325" y="2031999"/>
                  </a:lnTo>
                  <a:lnTo>
                    <a:pt x="2414929" y="2031999"/>
                  </a:lnTo>
                  <a:lnTo>
                    <a:pt x="2414591" y="2044699"/>
                  </a:lnTo>
                  <a:close/>
                </a:path>
                <a:path w="2959735" h="2184400">
                  <a:moveTo>
                    <a:pt x="2415341" y="2044699"/>
                  </a:moveTo>
                  <a:lnTo>
                    <a:pt x="2414591" y="2044699"/>
                  </a:lnTo>
                  <a:lnTo>
                    <a:pt x="2415037" y="2031999"/>
                  </a:lnTo>
                  <a:lnTo>
                    <a:pt x="2415447" y="2031999"/>
                  </a:lnTo>
                  <a:lnTo>
                    <a:pt x="2415341" y="2044699"/>
                  </a:lnTo>
                  <a:close/>
                </a:path>
                <a:path w="2959735" h="2184400">
                  <a:moveTo>
                    <a:pt x="2448527" y="2044699"/>
                  </a:moveTo>
                  <a:lnTo>
                    <a:pt x="2415341" y="2044699"/>
                  </a:lnTo>
                  <a:lnTo>
                    <a:pt x="2417303" y="2031999"/>
                  </a:lnTo>
                  <a:lnTo>
                    <a:pt x="2452667" y="2031999"/>
                  </a:lnTo>
                  <a:lnTo>
                    <a:pt x="2448527" y="2044699"/>
                  </a:lnTo>
                  <a:close/>
                </a:path>
                <a:path w="2959735" h="2184400">
                  <a:moveTo>
                    <a:pt x="2471484" y="2044699"/>
                  </a:moveTo>
                  <a:lnTo>
                    <a:pt x="2448527" y="2044699"/>
                  </a:lnTo>
                  <a:lnTo>
                    <a:pt x="2453056" y="2031999"/>
                  </a:lnTo>
                  <a:lnTo>
                    <a:pt x="2469901" y="2031999"/>
                  </a:lnTo>
                  <a:lnTo>
                    <a:pt x="2471484" y="2044699"/>
                  </a:lnTo>
                  <a:close/>
                </a:path>
                <a:path w="2959735" h="2184400">
                  <a:moveTo>
                    <a:pt x="2484146" y="2044699"/>
                  </a:moveTo>
                  <a:lnTo>
                    <a:pt x="2471484" y="2044699"/>
                  </a:lnTo>
                  <a:lnTo>
                    <a:pt x="2478284" y="2031999"/>
                  </a:lnTo>
                  <a:lnTo>
                    <a:pt x="2482487" y="2031999"/>
                  </a:lnTo>
                  <a:lnTo>
                    <a:pt x="2484146" y="2044699"/>
                  </a:lnTo>
                  <a:close/>
                </a:path>
                <a:path w="2959735" h="2184400">
                  <a:moveTo>
                    <a:pt x="2494901" y="2044699"/>
                  </a:moveTo>
                  <a:lnTo>
                    <a:pt x="2484146" y="2044699"/>
                  </a:lnTo>
                  <a:lnTo>
                    <a:pt x="2487731" y="2031999"/>
                  </a:lnTo>
                  <a:lnTo>
                    <a:pt x="2495469" y="2031999"/>
                  </a:lnTo>
                  <a:lnTo>
                    <a:pt x="2494901" y="2044699"/>
                  </a:lnTo>
                  <a:close/>
                </a:path>
                <a:path w="2959735" h="2184400">
                  <a:moveTo>
                    <a:pt x="2500709" y="2044699"/>
                  </a:moveTo>
                  <a:lnTo>
                    <a:pt x="2501990" y="2031999"/>
                  </a:lnTo>
                  <a:lnTo>
                    <a:pt x="2502845" y="2031999"/>
                  </a:lnTo>
                  <a:lnTo>
                    <a:pt x="2500709" y="2044699"/>
                  </a:lnTo>
                  <a:close/>
                </a:path>
                <a:path w="2959735" h="2184400">
                  <a:moveTo>
                    <a:pt x="2502321" y="2044699"/>
                  </a:moveTo>
                  <a:lnTo>
                    <a:pt x="2502845" y="2031999"/>
                  </a:lnTo>
                  <a:lnTo>
                    <a:pt x="2503876" y="2031999"/>
                  </a:lnTo>
                  <a:lnTo>
                    <a:pt x="2502321" y="2044699"/>
                  </a:lnTo>
                  <a:close/>
                </a:path>
                <a:path w="2959735" h="2184400">
                  <a:moveTo>
                    <a:pt x="2504367" y="2043768"/>
                  </a:moveTo>
                  <a:lnTo>
                    <a:pt x="2503892" y="2031999"/>
                  </a:lnTo>
                  <a:lnTo>
                    <a:pt x="2505704" y="2031999"/>
                  </a:lnTo>
                  <a:lnTo>
                    <a:pt x="2504367" y="2043768"/>
                  </a:lnTo>
                  <a:close/>
                </a:path>
                <a:path w="2959735" h="2184400">
                  <a:moveTo>
                    <a:pt x="2511640" y="2044699"/>
                  </a:moveTo>
                  <a:lnTo>
                    <a:pt x="2508868" y="2044699"/>
                  </a:lnTo>
                  <a:lnTo>
                    <a:pt x="2511727" y="2031999"/>
                  </a:lnTo>
                  <a:lnTo>
                    <a:pt x="2511640" y="2044699"/>
                  </a:lnTo>
                  <a:close/>
                </a:path>
                <a:path w="2959735" h="2184400">
                  <a:moveTo>
                    <a:pt x="2522549" y="2044699"/>
                  </a:moveTo>
                  <a:lnTo>
                    <a:pt x="2519862" y="2044699"/>
                  </a:lnTo>
                  <a:lnTo>
                    <a:pt x="2521548" y="2031999"/>
                  </a:lnTo>
                  <a:lnTo>
                    <a:pt x="2522549" y="2044699"/>
                  </a:lnTo>
                  <a:close/>
                </a:path>
                <a:path w="2959735" h="2184400">
                  <a:moveTo>
                    <a:pt x="2537755" y="2044699"/>
                  </a:moveTo>
                  <a:lnTo>
                    <a:pt x="2537377" y="2044699"/>
                  </a:lnTo>
                  <a:lnTo>
                    <a:pt x="2537926" y="2031999"/>
                  </a:lnTo>
                  <a:lnTo>
                    <a:pt x="2537755" y="2044699"/>
                  </a:lnTo>
                  <a:close/>
                </a:path>
                <a:path w="2959735" h="2184400">
                  <a:moveTo>
                    <a:pt x="2538304" y="2034900"/>
                  </a:moveTo>
                  <a:lnTo>
                    <a:pt x="2538191" y="2031999"/>
                  </a:lnTo>
                  <a:lnTo>
                    <a:pt x="2538304" y="2034900"/>
                  </a:lnTo>
                  <a:close/>
                </a:path>
                <a:path w="2959735" h="2184400">
                  <a:moveTo>
                    <a:pt x="2538265" y="2032182"/>
                  </a:moveTo>
                  <a:lnTo>
                    <a:pt x="2538246" y="2031999"/>
                  </a:lnTo>
                  <a:lnTo>
                    <a:pt x="2538265" y="2032182"/>
                  </a:lnTo>
                  <a:close/>
                </a:path>
                <a:path w="2959735" h="2184400">
                  <a:moveTo>
                    <a:pt x="2538808" y="2037340"/>
                  </a:moveTo>
                  <a:lnTo>
                    <a:pt x="2538367" y="2033152"/>
                  </a:lnTo>
                  <a:lnTo>
                    <a:pt x="2538262" y="2031999"/>
                  </a:lnTo>
                  <a:lnTo>
                    <a:pt x="2538547" y="2031999"/>
                  </a:lnTo>
                  <a:lnTo>
                    <a:pt x="2538672" y="2033709"/>
                  </a:lnTo>
                  <a:lnTo>
                    <a:pt x="2538808" y="2037340"/>
                  </a:lnTo>
                  <a:close/>
                </a:path>
                <a:path w="2959735" h="2184400">
                  <a:moveTo>
                    <a:pt x="2538619" y="2032290"/>
                  </a:moveTo>
                  <a:lnTo>
                    <a:pt x="2538547" y="2031999"/>
                  </a:lnTo>
                  <a:lnTo>
                    <a:pt x="2538619" y="2032290"/>
                  </a:lnTo>
                  <a:close/>
                </a:path>
                <a:path w="2959735" h="2184400">
                  <a:moveTo>
                    <a:pt x="2538774" y="2032922"/>
                  </a:moveTo>
                  <a:lnTo>
                    <a:pt x="2538653" y="2032431"/>
                  </a:lnTo>
                  <a:lnTo>
                    <a:pt x="2538608" y="2031999"/>
                  </a:lnTo>
                  <a:lnTo>
                    <a:pt x="2538774" y="2032922"/>
                  </a:lnTo>
                  <a:close/>
                </a:path>
                <a:path w="2959735" h="2184400">
                  <a:moveTo>
                    <a:pt x="2538967" y="2033709"/>
                  </a:moveTo>
                  <a:lnTo>
                    <a:pt x="2538774" y="2032922"/>
                  </a:lnTo>
                  <a:lnTo>
                    <a:pt x="2538702" y="2031999"/>
                  </a:lnTo>
                  <a:lnTo>
                    <a:pt x="2538967" y="2033709"/>
                  </a:lnTo>
                  <a:close/>
                </a:path>
                <a:path w="2959735" h="2184400">
                  <a:moveTo>
                    <a:pt x="2538957" y="2033591"/>
                  </a:moveTo>
                  <a:lnTo>
                    <a:pt x="2538702" y="2031999"/>
                  </a:lnTo>
                  <a:lnTo>
                    <a:pt x="2538957" y="2033591"/>
                  </a:lnTo>
                  <a:close/>
                </a:path>
                <a:path w="2959735" h="2184400">
                  <a:moveTo>
                    <a:pt x="2544628" y="2044699"/>
                  </a:moveTo>
                  <a:lnTo>
                    <a:pt x="2541669" y="2044699"/>
                  </a:lnTo>
                  <a:lnTo>
                    <a:pt x="2539860" y="2037340"/>
                  </a:lnTo>
                  <a:lnTo>
                    <a:pt x="2539792" y="2036844"/>
                  </a:lnTo>
                  <a:lnTo>
                    <a:pt x="2539385" y="2031999"/>
                  </a:lnTo>
                  <a:lnTo>
                    <a:pt x="2544628" y="2044699"/>
                  </a:lnTo>
                  <a:close/>
                </a:path>
                <a:path w="2959735" h="2184400">
                  <a:moveTo>
                    <a:pt x="2616255" y="2044699"/>
                  </a:moveTo>
                  <a:lnTo>
                    <a:pt x="2583626" y="2044699"/>
                  </a:lnTo>
                  <a:lnTo>
                    <a:pt x="2579707" y="2031999"/>
                  </a:lnTo>
                  <a:lnTo>
                    <a:pt x="2618838" y="2031999"/>
                  </a:lnTo>
                  <a:lnTo>
                    <a:pt x="2616255" y="2044699"/>
                  </a:lnTo>
                  <a:close/>
                </a:path>
                <a:path w="2959735" h="2184400">
                  <a:moveTo>
                    <a:pt x="2683564" y="2044699"/>
                  </a:moveTo>
                  <a:lnTo>
                    <a:pt x="2627239" y="2044699"/>
                  </a:lnTo>
                  <a:lnTo>
                    <a:pt x="2624008" y="2031999"/>
                  </a:lnTo>
                  <a:lnTo>
                    <a:pt x="2670622" y="2031999"/>
                  </a:lnTo>
                  <a:lnTo>
                    <a:pt x="2683564" y="2044699"/>
                  </a:lnTo>
                  <a:close/>
                </a:path>
                <a:path w="2959735" h="2184400">
                  <a:moveTo>
                    <a:pt x="2539081" y="2036844"/>
                  </a:moveTo>
                  <a:lnTo>
                    <a:pt x="2538736" y="2033709"/>
                  </a:lnTo>
                  <a:lnTo>
                    <a:pt x="2538619" y="2032290"/>
                  </a:lnTo>
                  <a:lnTo>
                    <a:pt x="2538971" y="2035437"/>
                  </a:lnTo>
                  <a:lnTo>
                    <a:pt x="2539081" y="2036844"/>
                  </a:lnTo>
                  <a:close/>
                </a:path>
                <a:path w="2959735" h="2184400">
                  <a:moveTo>
                    <a:pt x="2538971" y="2035437"/>
                  </a:moveTo>
                  <a:lnTo>
                    <a:pt x="2538653" y="2032431"/>
                  </a:lnTo>
                  <a:lnTo>
                    <a:pt x="2538774" y="2032922"/>
                  </a:lnTo>
                  <a:lnTo>
                    <a:pt x="2538971" y="2035437"/>
                  </a:lnTo>
                  <a:close/>
                </a:path>
                <a:path w="2959735" h="2184400">
                  <a:moveTo>
                    <a:pt x="2539696" y="2044699"/>
                  </a:moveTo>
                  <a:lnTo>
                    <a:pt x="2538808" y="2037340"/>
                  </a:lnTo>
                  <a:lnTo>
                    <a:pt x="2538639" y="2032832"/>
                  </a:lnTo>
                  <a:lnTo>
                    <a:pt x="2539081" y="2036844"/>
                  </a:lnTo>
                  <a:lnTo>
                    <a:pt x="2539696" y="2044699"/>
                  </a:lnTo>
                  <a:close/>
                </a:path>
                <a:path w="2959735" h="2184400">
                  <a:moveTo>
                    <a:pt x="2539842" y="2043681"/>
                  </a:moveTo>
                  <a:lnTo>
                    <a:pt x="2538971" y="2035437"/>
                  </a:lnTo>
                  <a:lnTo>
                    <a:pt x="2538774" y="2032922"/>
                  </a:lnTo>
                  <a:lnTo>
                    <a:pt x="2538938" y="2033591"/>
                  </a:lnTo>
                  <a:lnTo>
                    <a:pt x="2539842" y="2043681"/>
                  </a:lnTo>
                  <a:close/>
                </a:path>
                <a:path w="2959735" h="2184400">
                  <a:moveTo>
                    <a:pt x="2538446" y="2044699"/>
                  </a:moveTo>
                  <a:lnTo>
                    <a:pt x="2538242" y="2037340"/>
                  </a:lnTo>
                  <a:lnTo>
                    <a:pt x="2538178" y="2033152"/>
                  </a:lnTo>
                  <a:lnTo>
                    <a:pt x="2538304" y="2034900"/>
                  </a:lnTo>
                  <a:lnTo>
                    <a:pt x="2538446" y="2044699"/>
                  </a:lnTo>
                  <a:close/>
                </a:path>
                <a:path w="2959735" h="2184400">
                  <a:moveTo>
                    <a:pt x="2540453" y="2044699"/>
                  </a:moveTo>
                  <a:lnTo>
                    <a:pt x="2539950" y="2044699"/>
                  </a:lnTo>
                  <a:lnTo>
                    <a:pt x="2539842" y="2043681"/>
                  </a:lnTo>
                  <a:lnTo>
                    <a:pt x="2538967" y="2033709"/>
                  </a:lnTo>
                  <a:lnTo>
                    <a:pt x="2540139" y="2040960"/>
                  </a:lnTo>
                  <a:lnTo>
                    <a:pt x="2540453" y="2044699"/>
                  </a:lnTo>
                  <a:close/>
                </a:path>
                <a:path w="2959735" h="2184400">
                  <a:moveTo>
                    <a:pt x="2540139" y="2040960"/>
                  </a:moveTo>
                  <a:lnTo>
                    <a:pt x="2538992" y="2033809"/>
                  </a:lnTo>
                  <a:lnTo>
                    <a:pt x="2539738" y="2036844"/>
                  </a:lnTo>
                  <a:lnTo>
                    <a:pt x="2539834" y="2037340"/>
                  </a:lnTo>
                  <a:lnTo>
                    <a:pt x="2540139" y="2040960"/>
                  </a:lnTo>
                  <a:close/>
                </a:path>
                <a:path w="2959735" h="2184400">
                  <a:moveTo>
                    <a:pt x="2538446" y="2044699"/>
                  </a:moveTo>
                  <a:lnTo>
                    <a:pt x="2538042" y="2044699"/>
                  </a:lnTo>
                  <a:lnTo>
                    <a:pt x="2538162" y="2034458"/>
                  </a:lnTo>
                  <a:lnTo>
                    <a:pt x="2538446" y="2044699"/>
                  </a:lnTo>
                  <a:close/>
                </a:path>
                <a:path w="2959735" h="2184400">
                  <a:moveTo>
                    <a:pt x="2539013" y="2044699"/>
                  </a:moveTo>
                  <a:lnTo>
                    <a:pt x="2538446" y="2044699"/>
                  </a:lnTo>
                  <a:lnTo>
                    <a:pt x="2538304" y="2034900"/>
                  </a:lnTo>
                  <a:lnTo>
                    <a:pt x="2539013" y="2044699"/>
                  </a:lnTo>
                  <a:close/>
                </a:path>
                <a:path w="2959735" h="2184400">
                  <a:moveTo>
                    <a:pt x="2539871" y="2044015"/>
                  </a:moveTo>
                  <a:lnTo>
                    <a:pt x="2539081" y="2036844"/>
                  </a:lnTo>
                  <a:lnTo>
                    <a:pt x="2538971" y="2035437"/>
                  </a:lnTo>
                  <a:lnTo>
                    <a:pt x="2539871" y="2044015"/>
                  </a:lnTo>
                  <a:close/>
                </a:path>
                <a:path w="2959735" h="2184400">
                  <a:moveTo>
                    <a:pt x="2539931" y="2044699"/>
                  </a:moveTo>
                  <a:lnTo>
                    <a:pt x="2539696" y="2044699"/>
                  </a:lnTo>
                  <a:lnTo>
                    <a:pt x="2539081" y="2036844"/>
                  </a:lnTo>
                  <a:lnTo>
                    <a:pt x="2539834" y="2043681"/>
                  </a:lnTo>
                  <a:lnTo>
                    <a:pt x="2539931" y="2044699"/>
                  </a:lnTo>
                  <a:close/>
                </a:path>
                <a:path w="2959735" h="2184400">
                  <a:moveTo>
                    <a:pt x="2539584" y="2044699"/>
                  </a:moveTo>
                  <a:lnTo>
                    <a:pt x="2539085" y="2044699"/>
                  </a:lnTo>
                  <a:lnTo>
                    <a:pt x="2538808" y="2037340"/>
                  </a:lnTo>
                  <a:lnTo>
                    <a:pt x="2539584" y="2044699"/>
                  </a:lnTo>
                  <a:close/>
                </a:path>
                <a:path w="2959735" h="2184400">
                  <a:moveTo>
                    <a:pt x="2542052" y="2047497"/>
                  </a:moveTo>
                  <a:lnTo>
                    <a:pt x="2540453" y="2044699"/>
                  </a:lnTo>
                  <a:lnTo>
                    <a:pt x="2540139" y="2040960"/>
                  </a:lnTo>
                  <a:lnTo>
                    <a:pt x="2540738" y="2044699"/>
                  </a:lnTo>
                  <a:lnTo>
                    <a:pt x="2541881" y="2044699"/>
                  </a:lnTo>
                  <a:lnTo>
                    <a:pt x="2542052" y="2047497"/>
                  </a:lnTo>
                  <a:close/>
                </a:path>
                <a:path w="2959735" h="2184400">
                  <a:moveTo>
                    <a:pt x="2540543" y="2049513"/>
                  </a:moveTo>
                  <a:lnTo>
                    <a:pt x="2539947" y="2044699"/>
                  </a:lnTo>
                  <a:lnTo>
                    <a:pt x="2539842" y="2043681"/>
                  </a:lnTo>
                  <a:lnTo>
                    <a:pt x="2539950" y="2044699"/>
                  </a:lnTo>
                  <a:lnTo>
                    <a:pt x="2540395" y="2044699"/>
                  </a:lnTo>
                  <a:lnTo>
                    <a:pt x="2540543" y="2049513"/>
                  </a:lnTo>
                  <a:close/>
                </a:path>
                <a:path w="2959735" h="2184400">
                  <a:moveTo>
                    <a:pt x="2504404" y="2044699"/>
                  </a:moveTo>
                  <a:lnTo>
                    <a:pt x="2504261" y="2044699"/>
                  </a:lnTo>
                  <a:lnTo>
                    <a:pt x="2504367" y="2043768"/>
                  </a:lnTo>
                  <a:lnTo>
                    <a:pt x="2504404" y="2044699"/>
                  </a:lnTo>
                  <a:close/>
                </a:path>
                <a:path w="2959735" h="2184400">
                  <a:moveTo>
                    <a:pt x="2539947" y="2044699"/>
                  </a:moveTo>
                  <a:lnTo>
                    <a:pt x="2539871" y="2044015"/>
                  </a:lnTo>
                  <a:lnTo>
                    <a:pt x="2539947" y="2044699"/>
                  </a:lnTo>
                  <a:close/>
                </a:path>
                <a:path w="2959735" h="2184400">
                  <a:moveTo>
                    <a:pt x="2328067" y="2057399"/>
                  </a:moveTo>
                  <a:lnTo>
                    <a:pt x="2308588" y="2057399"/>
                  </a:lnTo>
                  <a:lnTo>
                    <a:pt x="2312310" y="2044699"/>
                  </a:lnTo>
                  <a:lnTo>
                    <a:pt x="2331407" y="2044699"/>
                  </a:lnTo>
                  <a:lnTo>
                    <a:pt x="2328067" y="2057399"/>
                  </a:lnTo>
                  <a:close/>
                </a:path>
                <a:path w="2959735" h="2184400">
                  <a:moveTo>
                    <a:pt x="2338408" y="2057399"/>
                  </a:moveTo>
                  <a:lnTo>
                    <a:pt x="2328812" y="2057399"/>
                  </a:lnTo>
                  <a:lnTo>
                    <a:pt x="2331407" y="2044699"/>
                  </a:lnTo>
                  <a:lnTo>
                    <a:pt x="2342074" y="2044699"/>
                  </a:lnTo>
                  <a:lnTo>
                    <a:pt x="2338408" y="2057399"/>
                  </a:lnTo>
                  <a:close/>
                </a:path>
                <a:path w="2959735" h="2184400">
                  <a:moveTo>
                    <a:pt x="2340616" y="2057399"/>
                  </a:moveTo>
                  <a:lnTo>
                    <a:pt x="2338408" y="2057399"/>
                  </a:lnTo>
                  <a:lnTo>
                    <a:pt x="2342074" y="2044699"/>
                  </a:lnTo>
                  <a:lnTo>
                    <a:pt x="2340616" y="2057399"/>
                  </a:lnTo>
                  <a:close/>
                </a:path>
                <a:path w="2959735" h="2184400">
                  <a:moveTo>
                    <a:pt x="2430944" y="2057399"/>
                  </a:moveTo>
                  <a:lnTo>
                    <a:pt x="2340616" y="2057399"/>
                  </a:lnTo>
                  <a:lnTo>
                    <a:pt x="2342074" y="2044699"/>
                  </a:lnTo>
                  <a:lnTo>
                    <a:pt x="2430327" y="2044699"/>
                  </a:lnTo>
                  <a:lnTo>
                    <a:pt x="2430944" y="2057399"/>
                  </a:lnTo>
                  <a:close/>
                </a:path>
                <a:path w="2959735" h="2184400">
                  <a:moveTo>
                    <a:pt x="2435613" y="2057399"/>
                  </a:moveTo>
                  <a:lnTo>
                    <a:pt x="2434554" y="2057399"/>
                  </a:lnTo>
                  <a:lnTo>
                    <a:pt x="2434059" y="2044699"/>
                  </a:lnTo>
                  <a:lnTo>
                    <a:pt x="2438139" y="2044699"/>
                  </a:lnTo>
                  <a:lnTo>
                    <a:pt x="2435613" y="2057399"/>
                  </a:lnTo>
                  <a:close/>
                </a:path>
                <a:path w="2959735" h="2184400">
                  <a:moveTo>
                    <a:pt x="2442087" y="2051526"/>
                  </a:moveTo>
                  <a:lnTo>
                    <a:pt x="2442712" y="2044699"/>
                  </a:lnTo>
                  <a:lnTo>
                    <a:pt x="2443939" y="2044699"/>
                  </a:lnTo>
                  <a:lnTo>
                    <a:pt x="2443914" y="2045146"/>
                  </a:lnTo>
                  <a:lnTo>
                    <a:pt x="2442087" y="2051526"/>
                  </a:lnTo>
                  <a:close/>
                </a:path>
                <a:path w="2959735" h="2184400">
                  <a:moveTo>
                    <a:pt x="2443937" y="2045066"/>
                  </a:moveTo>
                  <a:lnTo>
                    <a:pt x="2443939" y="2044699"/>
                  </a:lnTo>
                  <a:lnTo>
                    <a:pt x="2443937" y="2045066"/>
                  </a:lnTo>
                  <a:close/>
                </a:path>
                <a:path w="2959735" h="2184400">
                  <a:moveTo>
                    <a:pt x="2469273" y="2057399"/>
                  </a:moveTo>
                  <a:lnTo>
                    <a:pt x="2443873" y="2057399"/>
                  </a:lnTo>
                  <a:lnTo>
                    <a:pt x="2445346" y="2044699"/>
                  </a:lnTo>
                  <a:lnTo>
                    <a:pt x="2474187" y="2044699"/>
                  </a:lnTo>
                  <a:lnTo>
                    <a:pt x="2469273" y="2057399"/>
                  </a:lnTo>
                  <a:close/>
                </a:path>
                <a:path w="2959735" h="2184400">
                  <a:moveTo>
                    <a:pt x="2473482" y="2057399"/>
                  </a:moveTo>
                  <a:lnTo>
                    <a:pt x="2474187" y="2044699"/>
                  </a:lnTo>
                  <a:lnTo>
                    <a:pt x="2477172" y="2044699"/>
                  </a:lnTo>
                  <a:lnTo>
                    <a:pt x="2473482" y="2057399"/>
                  </a:lnTo>
                  <a:close/>
                </a:path>
                <a:path w="2959735" h="2184400">
                  <a:moveTo>
                    <a:pt x="2509839" y="2057399"/>
                  </a:moveTo>
                  <a:lnTo>
                    <a:pt x="2475132" y="2057399"/>
                  </a:lnTo>
                  <a:lnTo>
                    <a:pt x="2477172" y="2044699"/>
                  </a:lnTo>
                  <a:lnTo>
                    <a:pt x="2513871" y="2044699"/>
                  </a:lnTo>
                  <a:lnTo>
                    <a:pt x="2509839" y="2057399"/>
                  </a:lnTo>
                  <a:close/>
                </a:path>
                <a:path w="2959735" h="2184400">
                  <a:moveTo>
                    <a:pt x="2516258" y="2057399"/>
                  </a:moveTo>
                  <a:lnTo>
                    <a:pt x="2509839" y="2057399"/>
                  </a:lnTo>
                  <a:lnTo>
                    <a:pt x="2514913" y="2044699"/>
                  </a:lnTo>
                  <a:lnTo>
                    <a:pt x="2516258" y="2057399"/>
                  </a:lnTo>
                  <a:close/>
                </a:path>
                <a:path w="2959735" h="2184400">
                  <a:moveTo>
                    <a:pt x="2517637" y="2057399"/>
                  </a:moveTo>
                  <a:lnTo>
                    <a:pt x="2516258" y="2057399"/>
                  </a:lnTo>
                  <a:lnTo>
                    <a:pt x="2517211" y="2044699"/>
                  </a:lnTo>
                  <a:lnTo>
                    <a:pt x="2519421" y="2044699"/>
                  </a:lnTo>
                  <a:lnTo>
                    <a:pt x="2517637" y="2057399"/>
                  </a:lnTo>
                  <a:close/>
                </a:path>
                <a:path w="2959735" h="2184400">
                  <a:moveTo>
                    <a:pt x="2520504" y="2057399"/>
                  </a:moveTo>
                  <a:lnTo>
                    <a:pt x="2517637" y="2057399"/>
                  </a:lnTo>
                  <a:lnTo>
                    <a:pt x="2520264" y="2044699"/>
                  </a:lnTo>
                  <a:lnTo>
                    <a:pt x="2520706" y="2044699"/>
                  </a:lnTo>
                  <a:lnTo>
                    <a:pt x="2520504" y="2057399"/>
                  </a:lnTo>
                  <a:close/>
                </a:path>
                <a:path w="2959735" h="2184400">
                  <a:moveTo>
                    <a:pt x="2534055" y="2057399"/>
                  </a:moveTo>
                  <a:lnTo>
                    <a:pt x="2532606" y="2057399"/>
                  </a:lnTo>
                  <a:lnTo>
                    <a:pt x="2534026" y="2044699"/>
                  </a:lnTo>
                  <a:lnTo>
                    <a:pt x="2534668" y="2044699"/>
                  </a:lnTo>
                  <a:lnTo>
                    <a:pt x="2534055" y="2057399"/>
                  </a:lnTo>
                  <a:close/>
                </a:path>
                <a:path w="2959735" h="2184400">
                  <a:moveTo>
                    <a:pt x="2536329" y="2057399"/>
                  </a:moveTo>
                  <a:lnTo>
                    <a:pt x="2536007" y="2044699"/>
                  </a:lnTo>
                  <a:lnTo>
                    <a:pt x="2536919" y="2044699"/>
                  </a:lnTo>
                  <a:lnTo>
                    <a:pt x="2536329" y="2057399"/>
                  </a:lnTo>
                  <a:close/>
                </a:path>
                <a:path w="2959735" h="2184400">
                  <a:moveTo>
                    <a:pt x="2537446" y="2057399"/>
                  </a:moveTo>
                  <a:lnTo>
                    <a:pt x="2537587" y="2044699"/>
                  </a:lnTo>
                  <a:lnTo>
                    <a:pt x="2537891" y="2044699"/>
                  </a:lnTo>
                  <a:lnTo>
                    <a:pt x="2537446" y="2057399"/>
                  </a:lnTo>
                  <a:close/>
                </a:path>
                <a:path w="2959735" h="2184400">
                  <a:moveTo>
                    <a:pt x="2537956" y="2057399"/>
                  </a:moveTo>
                  <a:lnTo>
                    <a:pt x="2538358" y="2044699"/>
                  </a:lnTo>
                  <a:lnTo>
                    <a:pt x="2537956" y="2057399"/>
                  </a:lnTo>
                  <a:close/>
                </a:path>
                <a:path w="2959735" h="2184400">
                  <a:moveTo>
                    <a:pt x="2540163" y="2057399"/>
                  </a:moveTo>
                  <a:lnTo>
                    <a:pt x="2539543" y="2044699"/>
                  </a:lnTo>
                  <a:lnTo>
                    <a:pt x="2539837" y="2044699"/>
                  </a:lnTo>
                  <a:lnTo>
                    <a:pt x="2540163" y="2057399"/>
                  </a:lnTo>
                  <a:close/>
                </a:path>
                <a:path w="2959735" h="2184400">
                  <a:moveTo>
                    <a:pt x="2542657" y="2057399"/>
                  </a:moveTo>
                  <a:lnTo>
                    <a:pt x="2541521" y="2057399"/>
                  </a:lnTo>
                  <a:lnTo>
                    <a:pt x="2540793" y="2051526"/>
                  </a:lnTo>
                  <a:lnTo>
                    <a:pt x="2540689" y="2050336"/>
                  </a:lnTo>
                  <a:lnTo>
                    <a:pt x="2540399" y="2044699"/>
                  </a:lnTo>
                  <a:lnTo>
                    <a:pt x="2542052" y="2047497"/>
                  </a:lnTo>
                  <a:lnTo>
                    <a:pt x="2542657" y="2057399"/>
                  </a:lnTo>
                  <a:close/>
                </a:path>
                <a:path w="2959735" h="2184400">
                  <a:moveTo>
                    <a:pt x="2542627" y="2048502"/>
                  </a:moveTo>
                  <a:lnTo>
                    <a:pt x="2542052" y="2047497"/>
                  </a:lnTo>
                  <a:lnTo>
                    <a:pt x="2541881" y="2044699"/>
                  </a:lnTo>
                  <a:lnTo>
                    <a:pt x="2542034" y="2044699"/>
                  </a:lnTo>
                  <a:lnTo>
                    <a:pt x="2542627" y="2048502"/>
                  </a:lnTo>
                  <a:close/>
                </a:path>
                <a:path w="2959735" h="2184400">
                  <a:moveTo>
                    <a:pt x="2543965" y="2050843"/>
                  </a:moveTo>
                  <a:lnTo>
                    <a:pt x="2542627" y="2048502"/>
                  </a:lnTo>
                  <a:lnTo>
                    <a:pt x="2542034" y="2044699"/>
                  </a:lnTo>
                  <a:lnTo>
                    <a:pt x="2543125" y="2044699"/>
                  </a:lnTo>
                  <a:lnTo>
                    <a:pt x="2543765" y="2047226"/>
                  </a:lnTo>
                  <a:lnTo>
                    <a:pt x="2543880" y="2047970"/>
                  </a:lnTo>
                  <a:lnTo>
                    <a:pt x="2543965" y="2050843"/>
                  </a:lnTo>
                  <a:close/>
                </a:path>
                <a:path w="2959735" h="2184400">
                  <a:moveTo>
                    <a:pt x="2543871" y="2047644"/>
                  </a:moveTo>
                  <a:lnTo>
                    <a:pt x="2543125" y="2044699"/>
                  </a:lnTo>
                  <a:lnTo>
                    <a:pt x="2543859" y="2047226"/>
                  </a:lnTo>
                  <a:lnTo>
                    <a:pt x="2543871" y="2047644"/>
                  </a:lnTo>
                  <a:close/>
                </a:path>
                <a:path w="2959735" h="2184400">
                  <a:moveTo>
                    <a:pt x="2543859" y="2047226"/>
                  </a:moveTo>
                  <a:lnTo>
                    <a:pt x="2543125" y="2044699"/>
                  </a:lnTo>
                  <a:lnTo>
                    <a:pt x="2543784" y="2044699"/>
                  </a:lnTo>
                  <a:lnTo>
                    <a:pt x="2543859" y="2047226"/>
                  </a:lnTo>
                  <a:close/>
                </a:path>
                <a:path w="2959735" h="2184400">
                  <a:moveTo>
                    <a:pt x="2544526" y="2049525"/>
                  </a:moveTo>
                  <a:lnTo>
                    <a:pt x="2543859" y="2047226"/>
                  </a:lnTo>
                  <a:lnTo>
                    <a:pt x="2543784" y="2044699"/>
                  </a:lnTo>
                  <a:lnTo>
                    <a:pt x="2544163" y="2044699"/>
                  </a:lnTo>
                  <a:lnTo>
                    <a:pt x="2544397" y="2045534"/>
                  </a:lnTo>
                  <a:lnTo>
                    <a:pt x="2544526" y="2049525"/>
                  </a:lnTo>
                  <a:close/>
                </a:path>
                <a:path w="2959735" h="2184400">
                  <a:moveTo>
                    <a:pt x="2544379" y="2044999"/>
                  </a:moveTo>
                  <a:lnTo>
                    <a:pt x="2544212" y="2044699"/>
                  </a:lnTo>
                  <a:lnTo>
                    <a:pt x="2544370" y="2044699"/>
                  </a:lnTo>
                  <a:lnTo>
                    <a:pt x="2544379" y="2044999"/>
                  </a:lnTo>
                  <a:close/>
                </a:path>
                <a:path w="2959735" h="2184400">
                  <a:moveTo>
                    <a:pt x="2546036" y="2047970"/>
                  </a:moveTo>
                  <a:lnTo>
                    <a:pt x="2544461" y="2045146"/>
                  </a:lnTo>
                  <a:lnTo>
                    <a:pt x="2544370" y="2044699"/>
                  </a:lnTo>
                  <a:lnTo>
                    <a:pt x="2544995" y="2044699"/>
                  </a:lnTo>
                  <a:lnTo>
                    <a:pt x="2545322" y="2045534"/>
                  </a:lnTo>
                  <a:lnTo>
                    <a:pt x="2546036" y="2047970"/>
                  </a:lnTo>
                  <a:close/>
                </a:path>
                <a:path w="2959735" h="2184400">
                  <a:moveTo>
                    <a:pt x="2545314" y="2045508"/>
                  </a:moveTo>
                  <a:lnTo>
                    <a:pt x="2544995" y="2044699"/>
                  </a:lnTo>
                  <a:lnTo>
                    <a:pt x="2545314" y="2045508"/>
                  </a:lnTo>
                  <a:close/>
                </a:path>
                <a:path w="2959735" h="2184400">
                  <a:moveTo>
                    <a:pt x="2547456" y="2047903"/>
                  </a:moveTo>
                  <a:lnTo>
                    <a:pt x="2545199" y="2044699"/>
                  </a:lnTo>
                  <a:lnTo>
                    <a:pt x="2547003" y="2044699"/>
                  </a:lnTo>
                  <a:lnTo>
                    <a:pt x="2547456" y="2047903"/>
                  </a:lnTo>
                  <a:close/>
                </a:path>
                <a:path w="2959735" h="2184400">
                  <a:moveTo>
                    <a:pt x="2552911" y="2055643"/>
                  </a:moveTo>
                  <a:lnTo>
                    <a:pt x="2551662" y="2053871"/>
                  </a:lnTo>
                  <a:lnTo>
                    <a:pt x="2550685" y="2044699"/>
                  </a:lnTo>
                  <a:lnTo>
                    <a:pt x="2552360" y="2050843"/>
                  </a:lnTo>
                  <a:lnTo>
                    <a:pt x="2552477" y="2051526"/>
                  </a:lnTo>
                  <a:lnTo>
                    <a:pt x="2552911" y="2055643"/>
                  </a:lnTo>
                  <a:close/>
                </a:path>
                <a:path w="2959735" h="2184400">
                  <a:moveTo>
                    <a:pt x="2556984" y="2057399"/>
                  </a:moveTo>
                  <a:lnTo>
                    <a:pt x="2554148" y="2057399"/>
                  </a:lnTo>
                  <a:lnTo>
                    <a:pt x="2552434" y="2051114"/>
                  </a:lnTo>
                  <a:lnTo>
                    <a:pt x="2551759" y="2044699"/>
                  </a:lnTo>
                  <a:lnTo>
                    <a:pt x="2555131" y="2044699"/>
                  </a:lnTo>
                  <a:lnTo>
                    <a:pt x="2556589" y="2049507"/>
                  </a:lnTo>
                  <a:lnTo>
                    <a:pt x="2556712" y="2051526"/>
                  </a:lnTo>
                  <a:lnTo>
                    <a:pt x="2556984" y="2057399"/>
                  </a:lnTo>
                  <a:close/>
                </a:path>
                <a:path w="2959735" h="2184400">
                  <a:moveTo>
                    <a:pt x="2556567" y="2048384"/>
                  </a:moveTo>
                  <a:lnTo>
                    <a:pt x="2555131" y="2044699"/>
                  </a:lnTo>
                  <a:lnTo>
                    <a:pt x="2556396" y="2044699"/>
                  </a:lnTo>
                  <a:lnTo>
                    <a:pt x="2556567" y="2048384"/>
                  </a:lnTo>
                  <a:close/>
                </a:path>
                <a:path w="2959735" h="2184400">
                  <a:moveTo>
                    <a:pt x="2591170" y="2057399"/>
                  </a:moveTo>
                  <a:lnTo>
                    <a:pt x="2587442" y="2057399"/>
                  </a:lnTo>
                  <a:lnTo>
                    <a:pt x="2575557" y="2044699"/>
                  </a:lnTo>
                  <a:lnTo>
                    <a:pt x="2579945" y="2044699"/>
                  </a:lnTo>
                  <a:lnTo>
                    <a:pt x="2586750" y="2049507"/>
                  </a:lnTo>
                  <a:lnTo>
                    <a:pt x="2591170" y="2057399"/>
                  </a:lnTo>
                  <a:close/>
                </a:path>
                <a:path w="2959735" h="2184400">
                  <a:moveTo>
                    <a:pt x="2586849" y="2049577"/>
                  </a:moveTo>
                  <a:lnTo>
                    <a:pt x="2579945" y="2044699"/>
                  </a:lnTo>
                  <a:lnTo>
                    <a:pt x="2584155" y="2044699"/>
                  </a:lnTo>
                  <a:lnTo>
                    <a:pt x="2586849" y="2049577"/>
                  </a:lnTo>
                  <a:close/>
                </a:path>
                <a:path w="2959735" h="2184400">
                  <a:moveTo>
                    <a:pt x="2593570" y="2054325"/>
                  </a:moveTo>
                  <a:lnTo>
                    <a:pt x="2586916" y="2049624"/>
                  </a:lnTo>
                  <a:lnTo>
                    <a:pt x="2584155" y="2044699"/>
                  </a:lnTo>
                  <a:lnTo>
                    <a:pt x="2591007" y="2044699"/>
                  </a:lnTo>
                  <a:lnTo>
                    <a:pt x="2593570" y="2054325"/>
                  </a:lnTo>
                  <a:close/>
                </a:path>
                <a:path w="2959735" h="2184400">
                  <a:moveTo>
                    <a:pt x="2688924" y="2057399"/>
                  </a:moveTo>
                  <a:lnTo>
                    <a:pt x="2597922" y="2057399"/>
                  </a:lnTo>
                  <a:lnTo>
                    <a:pt x="2592229" y="2044699"/>
                  </a:lnTo>
                  <a:lnTo>
                    <a:pt x="2685740" y="2044699"/>
                  </a:lnTo>
                  <a:lnTo>
                    <a:pt x="2688924" y="2057399"/>
                  </a:lnTo>
                  <a:close/>
                </a:path>
                <a:path w="2959735" h="2184400">
                  <a:moveTo>
                    <a:pt x="2548799" y="2057399"/>
                  </a:moveTo>
                  <a:lnTo>
                    <a:pt x="2547713" y="2057399"/>
                  </a:lnTo>
                  <a:lnTo>
                    <a:pt x="2544397" y="2045534"/>
                  </a:lnTo>
                  <a:lnTo>
                    <a:pt x="2544379" y="2044999"/>
                  </a:lnTo>
                  <a:lnTo>
                    <a:pt x="2546036" y="2047970"/>
                  </a:lnTo>
                  <a:lnTo>
                    <a:pt x="2548799" y="2057399"/>
                  </a:lnTo>
                  <a:close/>
                </a:path>
                <a:path w="2959735" h="2184400">
                  <a:moveTo>
                    <a:pt x="2443873" y="2057399"/>
                  </a:moveTo>
                  <a:lnTo>
                    <a:pt x="2443232" y="2057399"/>
                  </a:lnTo>
                  <a:lnTo>
                    <a:pt x="2443893" y="2045534"/>
                  </a:lnTo>
                  <a:lnTo>
                    <a:pt x="2443937" y="2045066"/>
                  </a:lnTo>
                  <a:lnTo>
                    <a:pt x="2443873" y="2057399"/>
                  </a:lnTo>
                  <a:close/>
                </a:path>
                <a:path w="2959735" h="2184400">
                  <a:moveTo>
                    <a:pt x="2546893" y="2049507"/>
                  </a:moveTo>
                  <a:lnTo>
                    <a:pt x="2546036" y="2047970"/>
                  </a:lnTo>
                  <a:lnTo>
                    <a:pt x="2545314" y="2045508"/>
                  </a:lnTo>
                  <a:lnTo>
                    <a:pt x="2546893" y="2049507"/>
                  </a:lnTo>
                  <a:close/>
                </a:path>
                <a:path w="2959735" h="2184400">
                  <a:moveTo>
                    <a:pt x="2547713" y="2057399"/>
                  </a:moveTo>
                  <a:lnTo>
                    <a:pt x="2545882" y="2054196"/>
                  </a:lnTo>
                  <a:lnTo>
                    <a:pt x="2544555" y="2049624"/>
                  </a:lnTo>
                  <a:lnTo>
                    <a:pt x="2544493" y="2048502"/>
                  </a:lnTo>
                  <a:lnTo>
                    <a:pt x="2544397" y="2045534"/>
                  </a:lnTo>
                  <a:lnTo>
                    <a:pt x="2547713" y="2057399"/>
                  </a:lnTo>
                  <a:close/>
                </a:path>
                <a:path w="2959735" h="2184400">
                  <a:moveTo>
                    <a:pt x="2544014" y="2057399"/>
                  </a:moveTo>
                  <a:lnTo>
                    <a:pt x="2542657" y="2057399"/>
                  </a:lnTo>
                  <a:lnTo>
                    <a:pt x="2542052" y="2047497"/>
                  </a:lnTo>
                  <a:lnTo>
                    <a:pt x="2542627" y="2048502"/>
                  </a:lnTo>
                  <a:lnTo>
                    <a:pt x="2544014" y="2057399"/>
                  </a:lnTo>
                  <a:close/>
                </a:path>
                <a:path w="2959735" h="2184400">
                  <a:moveTo>
                    <a:pt x="2544605" y="2051963"/>
                  </a:moveTo>
                  <a:lnTo>
                    <a:pt x="2543965" y="2050843"/>
                  </a:lnTo>
                  <a:lnTo>
                    <a:pt x="2543871" y="2047644"/>
                  </a:lnTo>
                  <a:lnTo>
                    <a:pt x="2544552" y="2050336"/>
                  </a:lnTo>
                  <a:lnTo>
                    <a:pt x="2544605" y="2051963"/>
                  </a:lnTo>
                  <a:close/>
                </a:path>
                <a:path w="2959735" h="2184400">
                  <a:moveTo>
                    <a:pt x="2552037" y="2057399"/>
                  </a:moveTo>
                  <a:lnTo>
                    <a:pt x="2551293" y="2057399"/>
                  </a:lnTo>
                  <a:lnTo>
                    <a:pt x="2548019" y="2051526"/>
                  </a:lnTo>
                  <a:lnTo>
                    <a:pt x="2547910" y="2051114"/>
                  </a:lnTo>
                  <a:lnTo>
                    <a:pt x="2547456" y="2047903"/>
                  </a:lnTo>
                  <a:lnTo>
                    <a:pt x="2551662" y="2053871"/>
                  </a:lnTo>
                  <a:lnTo>
                    <a:pt x="2552037" y="2057399"/>
                  </a:lnTo>
                  <a:close/>
                </a:path>
                <a:path w="2959735" h="2184400">
                  <a:moveTo>
                    <a:pt x="2560079" y="2057399"/>
                  </a:moveTo>
                  <a:lnTo>
                    <a:pt x="2558981" y="2057399"/>
                  </a:lnTo>
                  <a:lnTo>
                    <a:pt x="2556624" y="2049624"/>
                  </a:lnTo>
                  <a:lnTo>
                    <a:pt x="2556567" y="2048384"/>
                  </a:lnTo>
                  <a:lnTo>
                    <a:pt x="2560079" y="2057399"/>
                  </a:lnTo>
                  <a:close/>
                </a:path>
                <a:path w="2959735" h="2184400">
                  <a:moveTo>
                    <a:pt x="2544157" y="2057399"/>
                  </a:moveTo>
                  <a:lnTo>
                    <a:pt x="2544014" y="2057399"/>
                  </a:lnTo>
                  <a:lnTo>
                    <a:pt x="2542627" y="2048502"/>
                  </a:lnTo>
                  <a:lnTo>
                    <a:pt x="2543965" y="2050843"/>
                  </a:lnTo>
                  <a:lnTo>
                    <a:pt x="2544157" y="2057399"/>
                  </a:lnTo>
                  <a:close/>
                </a:path>
                <a:path w="2959735" h="2184400">
                  <a:moveTo>
                    <a:pt x="2548124" y="2052625"/>
                  </a:moveTo>
                  <a:lnTo>
                    <a:pt x="2546893" y="2049507"/>
                  </a:lnTo>
                  <a:lnTo>
                    <a:pt x="2547951" y="2051405"/>
                  </a:lnTo>
                  <a:lnTo>
                    <a:pt x="2548124" y="2052625"/>
                  </a:lnTo>
                  <a:close/>
                </a:path>
                <a:path w="2959735" h="2184400">
                  <a:moveTo>
                    <a:pt x="2541052" y="2057399"/>
                  </a:moveTo>
                  <a:lnTo>
                    <a:pt x="2540786" y="2057399"/>
                  </a:lnTo>
                  <a:lnTo>
                    <a:pt x="2540543" y="2049513"/>
                  </a:lnTo>
                  <a:lnTo>
                    <a:pt x="2540646" y="2050336"/>
                  </a:lnTo>
                  <a:lnTo>
                    <a:pt x="2540750" y="2051526"/>
                  </a:lnTo>
                  <a:lnTo>
                    <a:pt x="2541052" y="2057399"/>
                  </a:lnTo>
                  <a:close/>
                </a:path>
                <a:path w="2959735" h="2184400">
                  <a:moveTo>
                    <a:pt x="2545882" y="2054196"/>
                  </a:moveTo>
                  <a:lnTo>
                    <a:pt x="2545250" y="2053090"/>
                  </a:lnTo>
                  <a:lnTo>
                    <a:pt x="2544552" y="2050336"/>
                  </a:lnTo>
                  <a:lnTo>
                    <a:pt x="2544526" y="2049525"/>
                  </a:lnTo>
                  <a:lnTo>
                    <a:pt x="2545882" y="2054196"/>
                  </a:lnTo>
                  <a:close/>
                </a:path>
                <a:path w="2959735" h="2184400">
                  <a:moveTo>
                    <a:pt x="2545250" y="2053090"/>
                  </a:moveTo>
                  <a:lnTo>
                    <a:pt x="2544605" y="2051963"/>
                  </a:lnTo>
                  <a:lnTo>
                    <a:pt x="2544552" y="2050336"/>
                  </a:lnTo>
                  <a:lnTo>
                    <a:pt x="2545250" y="2053090"/>
                  </a:lnTo>
                  <a:close/>
                </a:path>
                <a:path w="2959735" h="2184400">
                  <a:moveTo>
                    <a:pt x="2441549" y="2057399"/>
                  </a:moveTo>
                  <a:lnTo>
                    <a:pt x="2440405" y="2057399"/>
                  </a:lnTo>
                  <a:lnTo>
                    <a:pt x="2442087" y="2051526"/>
                  </a:lnTo>
                  <a:lnTo>
                    <a:pt x="2441549" y="2057399"/>
                  </a:lnTo>
                  <a:close/>
                </a:path>
                <a:path w="2959735" h="2184400">
                  <a:moveTo>
                    <a:pt x="2546340" y="2057399"/>
                  </a:moveTo>
                  <a:lnTo>
                    <a:pt x="2544781" y="2057399"/>
                  </a:lnTo>
                  <a:lnTo>
                    <a:pt x="2544605" y="2051963"/>
                  </a:lnTo>
                  <a:lnTo>
                    <a:pt x="2545250" y="2053090"/>
                  </a:lnTo>
                  <a:lnTo>
                    <a:pt x="2546340" y="2057399"/>
                  </a:lnTo>
                  <a:close/>
                </a:path>
                <a:path w="2959735" h="2184400">
                  <a:moveTo>
                    <a:pt x="2550008" y="2057399"/>
                  </a:moveTo>
                  <a:lnTo>
                    <a:pt x="2548799" y="2057399"/>
                  </a:lnTo>
                  <a:lnTo>
                    <a:pt x="2548124" y="2052625"/>
                  </a:lnTo>
                  <a:lnTo>
                    <a:pt x="2550008" y="2057399"/>
                  </a:lnTo>
                  <a:close/>
                </a:path>
                <a:path w="2959735" h="2184400">
                  <a:moveTo>
                    <a:pt x="2547713" y="2057399"/>
                  </a:moveTo>
                  <a:lnTo>
                    <a:pt x="2546811" y="2057399"/>
                  </a:lnTo>
                  <a:lnTo>
                    <a:pt x="2545882" y="2054196"/>
                  </a:lnTo>
                  <a:lnTo>
                    <a:pt x="2547713" y="2057399"/>
                  </a:lnTo>
                  <a:close/>
                </a:path>
                <a:path w="2959735" h="2184400">
                  <a:moveTo>
                    <a:pt x="2597922" y="2057399"/>
                  </a:moveTo>
                  <a:lnTo>
                    <a:pt x="2594389" y="2057399"/>
                  </a:lnTo>
                  <a:lnTo>
                    <a:pt x="2593570" y="2054325"/>
                  </a:lnTo>
                  <a:lnTo>
                    <a:pt x="2597922" y="2057399"/>
                  </a:lnTo>
                  <a:close/>
                </a:path>
                <a:path w="2959735" h="2184400">
                  <a:moveTo>
                    <a:pt x="2554148" y="2057399"/>
                  </a:moveTo>
                  <a:lnTo>
                    <a:pt x="2553096" y="2057399"/>
                  </a:lnTo>
                  <a:lnTo>
                    <a:pt x="2552911" y="2055643"/>
                  </a:lnTo>
                  <a:lnTo>
                    <a:pt x="2554148" y="2057399"/>
                  </a:lnTo>
                  <a:close/>
                </a:path>
                <a:path w="2959735" h="2184400">
                  <a:moveTo>
                    <a:pt x="2338258" y="2070099"/>
                  </a:moveTo>
                  <a:lnTo>
                    <a:pt x="2337705" y="2057399"/>
                  </a:lnTo>
                  <a:lnTo>
                    <a:pt x="2340426" y="2057399"/>
                  </a:lnTo>
                  <a:lnTo>
                    <a:pt x="2338258" y="2070099"/>
                  </a:lnTo>
                  <a:close/>
                </a:path>
                <a:path w="2959735" h="2184400">
                  <a:moveTo>
                    <a:pt x="2342840" y="2063185"/>
                  </a:moveTo>
                  <a:lnTo>
                    <a:pt x="2343164" y="2057399"/>
                  </a:lnTo>
                  <a:lnTo>
                    <a:pt x="2343811" y="2057399"/>
                  </a:lnTo>
                  <a:lnTo>
                    <a:pt x="2342840" y="2063185"/>
                  </a:lnTo>
                  <a:close/>
                </a:path>
                <a:path w="2959735" h="2184400">
                  <a:moveTo>
                    <a:pt x="2351896" y="2070099"/>
                  </a:moveTo>
                  <a:lnTo>
                    <a:pt x="2344584" y="2070099"/>
                  </a:lnTo>
                  <a:lnTo>
                    <a:pt x="2344750" y="2057399"/>
                  </a:lnTo>
                  <a:lnTo>
                    <a:pt x="2349785" y="2057399"/>
                  </a:lnTo>
                  <a:lnTo>
                    <a:pt x="2351896" y="2070099"/>
                  </a:lnTo>
                  <a:close/>
                </a:path>
                <a:path w="2959735" h="2184400">
                  <a:moveTo>
                    <a:pt x="2359566" y="2070099"/>
                  </a:moveTo>
                  <a:lnTo>
                    <a:pt x="2351896" y="2070099"/>
                  </a:lnTo>
                  <a:lnTo>
                    <a:pt x="2353055" y="2057399"/>
                  </a:lnTo>
                  <a:lnTo>
                    <a:pt x="2359415" y="2057399"/>
                  </a:lnTo>
                  <a:lnTo>
                    <a:pt x="2360986" y="2065173"/>
                  </a:lnTo>
                  <a:lnTo>
                    <a:pt x="2360918" y="2065791"/>
                  </a:lnTo>
                  <a:lnTo>
                    <a:pt x="2359566" y="2070099"/>
                  </a:lnTo>
                  <a:close/>
                </a:path>
                <a:path w="2959735" h="2184400">
                  <a:moveTo>
                    <a:pt x="2366103" y="2070099"/>
                  </a:moveTo>
                  <a:lnTo>
                    <a:pt x="2361982" y="2070099"/>
                  </a:lnTo>
                  <a:lnTo>
                    <a:pt x="2361273" y="2066592"/>
                  </a:lnTo>
                  <a:lnTo>
                    <a:pt x="2361156" y="2065035"/>
                  </a:lnTo>
                  <a:lnTo>
                    <a:pt x="2363552" y="2057399"/>
                  </a:lnTo>
                  <a:lnTo>
                    <a:pt x="2365468" y="2057399"/>
                  </a:lnTo>
                  <a:lnTo>
                    <a:pt x="2366103" y="2070099"/>
                  </a:lnTo>
                  <a:close/>
                </a:path>
                <a:path w="2959735" h="2184400">
                  <a:moveTo>
                    <a:pt x="2415321" y="2070099"/>
                  </a:moveTo>
                  <a:lnTo>
                    <a:pt x="2370514" y="2070099"/>
                  </a:lnTo>
                  <a:lnTo>
                    <a:pt x="2371850" y="2057399"/>
                  </a:lnTo>
                  <a:lnTo>
                    <a:pt x="2416328" y="2057399"/>
                  </a:lnTo>
                  <a:lnTo>
                    <a:pt x="2415321" y="2070099"/>
                  </a:lnTo>
                  <a:close/>
                </a:path>
                <a:path w="2959735" h="2184400">
                  <a:moveTo>
                    <a:pt x="2457585" y="2070099"/>
                  </a:moveTo>
                  <a:lnTo>
                    <a:pt x="2415321" y="2070099"/>
                  </a:lnTo>
                  <a:lnTo>
                    <a:pt x="2419437" y="2057399"/>
                  </a:lnTo>
                  <a:lnTo>
                    <a:pt x="2456251" y="2057399"/>
                  </a:lnTo>
                  <a:lnTo>
                    <a:pt x="2457585" y="2070099"/>
                  </a:lnTo>
                  <a:close/>
                </a:path>
                <a:path w="2959735" h="2184400">
                  <a:moveTo>
                    <a:pt x="2477055" y="2070099"/>
                  </a:moveTo>
                  <a:lnTo>
                    <a:pt x="2461081" y="2070099"/>
                  </a:lnTo>
                  <a:lnTo>
                    <a:pt x="2462483" y="2057399"/>
                  </a:lnTo>
                  <a:lnTo>
                    <a:pt x="2474747" y="2057399"/>
                  </a:lnTo>
                  <a:lnTo>
                    <a:pt x="2477055" y="2070099"/>
                  </a:lnTo>
                  <a:close/>
                </a:path>
                <a:path w="2959735" h="2184400">
                  <a:moveTo>
                    <a:pt x="2539641" y="2070099"/>
                  </a:moveTo>
                  <a:lnTo>
                    <a:pt x="2482508" y="2070099"/>
                  </a:lnTo>
                  <a:lnTo>
                    <a:pt x="2482628" y="2057399"/>
                  </a:lnTo>
                  <a:lnTo>
                    <a:pt x="2538527" y="2057399"/>
                  </a:lnTo>
                  <a:lnTo>
                    <a:pt x="2539641" y="2070099"/>
                  </a:lnTo>
                  <a:close/>
                </a:path>
                <a:path w="2959735" h="2184400">
                  <a:moveTo>
                    <a:pt x="2545015" y="2070099"/>
                  </a:moveTo>
                  <a:lnTo>
                    <a:pt x="2540415" y="2070099"/>
                  </a:lnTo>
                  <a:lnTo>
                    <a:pt x="2541191" y="2057399"/>
                  </a:lnTo>
                  <a:lnTo>
                    <a:pt x="2543853" y="2057399"/>
                  </a:lnTo>
                  <a:lnTo>
                    <a:pt x="2545015" y="2070099"/>
                  </a:lnTo>
                  <a:close/>
                </a:path>
                <a:path w="2959735" h="2184400">
                  <a:moveTo>
                    <a:pt x="2546619" y="2070099"/>
                  </a:moveTo>
                  <a:lnTo>
                    <a:pt x="2545210" y="2070099"/>
                  </a:lnTo>
                  <a:lnTo>
                    <a:pt x="2545053" y="2057399"/>
                  </a:lnTo>
                  <a:lnTo>
                    <a:pt x="2546619" y="2070099"/>
                  </a:lnTo>
                  <a:close/>
                </a:path>
                <a:path w="2959735" h="2184400">
                  <a:moveTo>
                    <a:pt x="2549077" y="2070099"/>
                  </a:moveTo>
                  <a:lnTo>
                    <a:pt x="2547330" y="2057399"/>
                  </a:lnTo>
                  <a:lnTo>
                    <a:pt x="2547798" y="2057399"/>
                  </a:lnTo>
                  <a:lnTo>
                    <a:pt x="2549077" y="2070099"/>
                  </a:lnTo>
                  <a:close/>
                </a:path>
                <a:path w="2959735" h="2184400">
                  <a:moveTo>
                    <a:pt x="2550865" y="2070099"/>
                  </a:moveTo>
                  <a:lnTo>
                    <a:pt x="2547798" y="2057399"/>
                  </a:lnTo>
                  <a:lnTo>
                    <a:pt x="2547936" y="2057399"/>
                  </a:lnTo>
                  <a:lnTo>
                    <a:pt x="2550865" y="2070099"/>
                  </a:lnTo>
                  <a:close/>
                </a:path>
                <a:path w="2959735" h="2184400">
                  <a:moveTo>
                    <a:pt x="2552431" y="2057548"/>
                  </a:moveTo>
                  <a:lnTo>
                    <a:pt x="2552391" y="2057399"/>
                  </a:lnTo>
                  <a:lnTo>
                    <a:pt x="2552431" y="2057548"/>
                  </a:lnTo>
                  <a:close/>
                </a:path>
                <a:path w="2959735" h="2184400">
                  <a:moveTo>
                    <a:pt x="2556373" y="2070099"/>
                  </a:moveTo>
                  <a:lnTo>
                    <a:pt x="2555834" y="2070099"/>
                  </a:lnTo>
                  <a:lnTo>
                    <a:pt x="2552431" y="2057548"/>
                  </a:lnTo>
                  <a:lnTo>
                    <a:pt x="2552423" y="2057399"/>
                  </a:lnTo>
                  <a:lnTo>
                    <a:pt x="2552682" y="2057399"/>
                  </a:lnTo>
                  <a:lnTo>
                    <a:pt x="2556373" y="2070099"/>
                  </a:lnTo>
                  <a:close/>
                </a:path>
                <a:path w="2959735" h="2184400">
                  <a:moveTo>
                    <a:pt x="2560655" y="2070099"/>
                  </a:moveTo>
                  <a:lnTo>
                    <a:pt x="2556373" y="2070099"/>
                  </a:lnTo>
                  <a:lnTo>
                    <a:pt x="2552682" y="2057399"/>
                  </a:lnTo>
                  <a:lnTo>
                    <a:pt x="2554999" y="2057399"/>
                  </a:lnTo>
                  <a:lnTo>
                    <a:pt x="2559439" y="2063119"/>
                  </a:lnTo>
                  <a:lnTo>
                    <a:pt x="2560528" y="2066376"/>
                  </a:lnTo>
                  <a:lnTo>
                    <a:pt x="2560655" y="2070099"/>
                  </a:lnTo>
                  <a:close/>
                </a:path>
                <a:path w="2959735" h="2184400">
                  <a:moveTo>
                    <a:pt x="2560601" y="2064616"/>
                  </a:moveTo>
                  <a:lnTo>
                    <a:pt x="2559530" y="2063236"/>
                  </a:lnTo>
                  <a:lnTo>
                    <a:pt x="2557624" y="2057399"/>
                  </a:lnTo>
                  <a:lnTo>
                    <a:pt x="2560034" y="2061598"/>
                  </a:lnTo>
                  <a:lnTo>
                    <a:pt x="2560487" y="2062938"/>
                  </a:lnTo>
                  <a:lnTo>
                    <a:pt x="2560601" y="2064616"/>
                  </a:lnTo>
                  <a:close/>
                </a:path>
                <a:path w="2959735" h="2184400">
                  <a:moveTo>
                    <a:pt x="2560581" y="2062552"/>
                  </a:moveTo>
                  <a:lnTo>
                    <a:pt x="2560034" y="2061598"/>
                  </a:lnTo>
                  <a:lnTo>
                    <a:pt x="2558613" y="2057399"/>
                  </a:lnTo>
                  <a:lnTo>
                    <a:pt x="2560480" y="2061253"/>
                  </a:lnTo>
                  <a:lnTo>
                    <a:pt x="2560581" y="2062552"/>
                  </a:lnTo>
                  <a:close/>
                </a:path>
                <a:path w="2959735" h="2184400">
                  <a:moveTo>
                    <a:pt x="2560747" y="2061803"/>
                  </a:moveTo>
                  <a:lnTo>
                    <a:pt x="2560648" y="2061598"/>
                  </a:lnTo>
                  <a:lnTo>
                    <a:pt x="2560531" y="2057399"/>
                  </a:lnTo>
                  <a:lnTo>
                    <a:pt x="2560747" y="2061803"/>
                  </a:lnTo>
                  <a:close/>
                </a:path>
                <a:path w="2959735" h="2184400">
                  <a:moveTo>
                    <a:pt x="2565056" y="2063494"/>
                  </a:moveTo>
                  <a:lnTo>
                    <a:pt x="2561045" y="2057399"/>
                  </a:lnTo>
                  <a:lnTo>
                    <a:pt x="2563748" y="2059286"/>
                  </a:lnTo>
                  <a:lnTo>
                    <a:pt x="2565056" y="2063494"/>
                  </a:lnTo>
                  <a:close/>
                </a:path>
                <a:path w="2959735" h="2184400">
                  <a:moveTo>
                    <a:pt x="2571233" y="2064510"/>
                  </a:moveTo>
                  <a:lnTo>
                    <a:pt x="2563748" y="2059286"/>
                  </a:lnTo>
                  <a:lnTo>
                    <a:pt x="2563161" y="2057399"/>
                  </a:lnTo>
                  <a:lnTo>
                    <a:pt x="2568045" y="2057399"/>
                  </a:lnTo>
                  <a:lnTo>
                    <a:pt x="2570278" y="2060725"/>
                  </a:lnTo>
                  <a:lnTo>
                    <a:pt x="2570391" y="2060922"/>
                  </a:lnTo>
                  <a:lnTo>
                    <a:pt x="2571233" y="2064510"/>
                  </a:lnTo>
                  <a:close/>
                </a:path>
                <a:path w="2959735" h="2184400">
                  <a:moveTo>
                    <a:pt x="2570380" y="2060877"/>
                  </a:moveTo>
                  <a:lnTo>
                    <a:pt x="2568045" y="2057399"/>
                  </a:lnTo>
                  <a:lnTo>
                    <a:pt x="2569563" y="2057399"/>
                  </a:lnTo>
                  <a:lnTo>
                    <a:pt x="2570380" y="2060877"/>
                  </a:lnTo>
                  <a:close/>
                </a:path>
                <a:path w="2959735" h="2184400">
                  <a:moveTo>
                    <a:pt x="2570791" y="2061489"/>
                  </a:moveTo>
                  <a:lnTo>
                    <a:pt x="2570410" y="2060922"/>
                  </a:lnTo>
                  <a:lnTo>
                    <a:pt x="2570344" y="2060725"/>
                  </a:lnTo>
                  <a:lnTo>
                    <a:pt x="2569563" y="2057399"/>
                  </a:lnTo>
                  <a:lnTo>
                    <a:pt x="2570177" y="2057399"/>
                  </a:lnTo>
                  <a:lnTo>
                    <a:pt x="2570791" y="2061489"/>
                  </a:lnTo>
                  <a:close/>
                </a:path>
                <a:path w="2959735" h="2184400">
                  <a:moveTo>
                    <a:pt x="2580530" y="2070099"/>
                  </a:moveTo>
                  <a:lnTo>
                    <a:pt x="2579243" y="2070099"/>
                  </a:lnTo>
                  <a:lnTo>
                    <a:pt x="2574217" y="2066592"/>
                  </a:lnTo>
                  <a:lnTo>
                    <a:pt x="2570791" y="2061489"/>
                  </a:lnTo>
                  <a:lnTo>
                    <a:pt x="2570177" y="2057399"/>
                  </a:lnTo>
                  <a:lnTo>
                    <a:pt x="2570804" y="2057399"/>
                  </a:lnTo>
                  <a:lnTo>
                    <a:pt x="2580530" y="2070099"/>
                  </a:lnTo>
                  <a:close/>
                </a:path>
                <a:path w="2959735" h="2184400">
                  <a:moveTo>
                    <a:pt x="2582412" y="2070099"/>
                  </a:moveTo>
                  <a:lnTo>
                    <a:pt x="2580530" y="2070099"/>
                  </a:lnTo>
                  <a:lnTo>
                    <a:pt x="2570804" y="2057399"/>
                  </a:lnTo>
                  <a:lnTo>
                    <a:pt x="2572820" y="2057399"/>
                  </a:lnTo>
                  <a:lnTo>
                    <a:pt x="2582412" y="2070099"/>
                  </a:lnTo>
                  <a:close/>
                </a:path>
                <a:path w="2959735" h="2184400">
                  <a:moveTo>
                    <a:pt x="2594337" y="2073431"/>
                  </a:moveTo>
                  <a:lnTo>
                    <a:pt x="2591688" y="2070874"/>
                  </a:lnTo>
                  <a:lnTo>
                    <a:pt x="2591248" y="2070099"/>
                  </a:lnTo>
                  <a:lnTo>
                    <a:pt x="2582412" y="2070099"/>
                  </a:lnTo>
                  <a:lnTo>
                    <a:pt x="2580411" y="2057399"/>
                  </a:lnTo>
                  <a:lnTo>
                    <a:pt x="2580932" y="2057402"/>
                  </a:lnTo>
                  <a:lnTo>
                    <a:pt x="2581131" y="2057548"/>
                  </a:lnTo>
                  <a:lnTo>
                    <a:pt x="2592800" y="2068918"/>
                  </a:lnTo>
                  <a:lnTo>
                    <a:pt x="2593658" y="2070099"/>
                  </a:lnTo>
                  <a:lnTo>
                    <a:pt x="2594337" y="2073431"/>
                  </a:lnTo>
                  <a:close/>
                </a:path>
                <a:path w="2959735" h="2184400">
                  <a:moveTo>
                    <a:pt x="2581111" y="2057528"/>
                  </a:moveTo>
                  <a:lnTo>
                    <a:pt x="2580929" y="2057399"/>
                  </a:lnTo>
                  <a:lnTo>
                    <a:pt x="2581111" y="2057528"/>
                  </a:lnTo>
                  <a:close/>
                </a:path>
                <a:path w="2959735" h="2184400">
                  <a:moveTo>
                    <a:pt x="2588160" y="2062523"/>
                  </a:moveTo>
                  <a:lnTo>
                    <a:pt x="2581111" y="2057528"/>
                  </a:lnTo>
                  <a:lnTo>
                    <a:pt x="2580979" y="2057399"/>
                  </a:lnTo>
                  <a:lnTo>
                    <a:pt x="2581871" y="2057402"/>
                  </a:lnTo>
                  <a:lnTo>
                    <a:pt x="2587238" y="2061253"/>
                  </a:lnTo>
                  <a:lnTo>
                    <a:pt x="2588160" y="2062523"/>
                  </a:lnTo>
                  <a:close/>
                </a:path>
                <a:path w="2959735" h="2184400">
                  <a:moveTo>
                    <a:pt x="2587238" y="2061253"/>
                  </a:moveTo>
                  <a:lnTo>
                    <a:pt x="2581868" y="2057399"/>
                  </a:lnTo>
                  <a:lnTo>
                    <a:pt x="2582940" y="2057402"/>
                  </a:lnTo>
                  <a:lnTo>
                    <a:pt x="2586539" y="2060290"/>
                  </a:lnTo>
                  <a:lnTo>
                    <a:pt x="2587238" y="2061253"/>
                  </a:lnTo>
                  <a:close/>
                </a:path>
                <a:path w="2959735" h="2184400">
                  <a:moveTo>
                    <a:pt x="2586539" y="2060290"/>
                  </a:moveTo>
                  <a:lnTo>
                    <a:pt x="2582937" y="2057399"/>
                  </a:lnTo>
                  <a:lnTo>
                    <a:pt x="2583747" y="2057402"/>
                  </a:lnTo>
                  <a:lnTo>
                    <a:pt x="2584887" y="2058013"/>
                  </a:lnTo>
                  <a:lnTo>
                    <a:pt x="2586539" y="2060290"/>
                  </a:lnTo>
                  <a:close/>
                </a:path>
                <a:path w="2959735" h="2184400">
                  <a:moveTo>
                    <a:pt x="2584887" y="2058013"/>
                  </a:moveTo>
                  <a:lnTo>
                    <a:pt x="2583742" y="2057399"/>
                  </a:lnTo>
                  <a:lnTo>
                    <a:pt x="2584442" y="2057399"/>
                  </a:lnTo>
                  <a:lnTo>
                    <a:pt x="2584887" y="2058013"/>
                  </a:lnTo>
                  <a:close/>
                </a:path>
                <a:path w="2959735" h="2184400">
                  <a:moveTo>
                    <a:pt x="2585526" y="2058355"/>
                  </a:moveTo>
                  <a:lnTo>
                    <a:pt x="2584887" y="2058013"/>
                  </a:lnTo>
                  <a:lnTo>
                    <a:pt x="2584442" y="2057399"/>
                  </a:lnTo>
                  <a:lnTo>
                    <a:pt x="2585526" y="2058355"/>
                  </a:lnTo>
                  <a:close/>
                </a:path>
                <a:path w="2959735" h="2184400">
                  <a:moveTo>
                    <a:pt x="2589060" y="2060248"/>
                  </a:moveTo>
                  <a:lnTo>
                    <a:pt x="2585526" y="2058355"/>
                  </a:lnTo>
                  <a:lnTo>
                    <a:pt x="2584442" y="2057399"/>
                  </a:lnTo>
                  <a:lnTo>
                    <a:pt x="2587304" y="2057399"/>
                  </a:lnTo>
                  <a:lnTo>
                    <a:pt x="2589060" y="2060248"/>
                  </a:lnTo>
                  <a:close/>
                </a:path>
                <a:path w="2959735" h="2184400">
                  <a:moveTo>
                    <a:pt x="2589950" y="2060725"/>
                  </a:moveTo>
                  <a:lnTo>
                    <a:pt x="2589060" y="2060248"/>
                  </a:lnTo>
                  <a:lnTo>
                    <a:pt x="2587304" y="2057399"/>
                  </a:lnTo>
                  <a:lnTo>
                    <a:pt x="2589039" y="2058892"/>
                  </a:lnTo>
                  <a:lnTo>
                    <a:pt x="2589950" y="2060725"/>
                  </a:lnTo>
                  <a:close/>
                </a:path>
                <a:path w="2959735" h="2184400">
                  <a:moveTo>
                    <a:pt x="2589039" y="2058892"/>
                  </a:moveTo>
                  <a:lnTo>
                    <a:pt x="2587304" y="2057399"/>
                  </a:lnTo>
                  <a:lnTo>
                    <a:pt x="2588299" y="2057399"/>
                  </a:lnTo>
                  <a:lnTo>
                    <a:pt x="2589039" y="2058892"/>
                  </a:lnTo>
                  <a:close/>
                </a:path>
                <a:path w="2959735" h="2184400">
                  <a:moveTo>
                    <a:pt x="2593592" y="2062677"/>
                  </a:moveTo>
                  <a:lnTo>
                    <a:pt x="2593192" y="2062462"/>
                  </a:lnTo>
                  <a:lnTo>
                    <a:pt x="2589039" y="2058892"/>
                  </a:lnTo>
                  <a:lnTo>
                    <a:pt x="2588299" y="2057399"/>
                  </a:lnTo>
                  <a:lnTo>
                    <a:pt x="2590735" y="2057399"/>
                  </a:lnTo>
                  <a:lnTo>
                    <a:pt x="2593592" y="2062677"/>
                  </a:lnTo>
                  <a:close/>
                </a:path>
                <a:path w="2959735" h="2184400">
                  <a:moveTo>
                    <a:pt x="2593092" y="2059191"/>
                  </a:moveTo>
                  <a:lnTo>
                    <a:pt x="2591809" y="2057399"/>
                  </a:lnTo>
                  <a:lnTo>
                    <a:pt x="2592245" y="2057399"/>
                  </a:lnTo>
                  <a:lnTo>
                    <a:pt x="2593092" y="2059191"/>
                  </a:lnTo>
                  <a:close/>
                </a:path>
                <a:path w="2959735" h="2184400">
                  <a:moveTo>
                    <a:pt x="2596664" y="2063119"/>
                  </a:moveTo>
                  <a:lnTo>
                    <a:pt x="2592246" y="2057399"/>
                  </a:lnTo>
                  <a:lnTo>
                    <a:pt x="2592919" y="2057402"/>
                  </a:lnTo>
                  <a:lnTo>
                    <a:pt x="2595141" y="2059483"/>
                  </a:lnTo>
                  <a:lnTo>
                    <a:pt x="2596664" y="2063119"/>
                  </a:lnTo>
                  <a:close/>
                </a:path>
                <a:path w="2959735" h="2184400">
                  <a:moveTo>
                    <a:pt x="2596677" y="2060922"/>
                  </a:moveTo>
                  <a:lnTo>
                    <a:pt x="2595141" y="2059483"/>
                  </a:lnTo>
                  <a:lnTo>
                    <a:pt x="2594268" y="2057399"/>
                  </a:lnTo>
                  <a:lnTo>
                    <a:pt x="2595549" y="2057399"/>
                  </a:lnTo>
                  <a:lnTo>
                    <a:pt x="2596677" y="2060922"/>
                  </a:lnTo>
                  <a:close/>
                </a:path>
                <a:path w="2959735" h="2184400">
                  <a:moveTo>
                    <a:pt x="2610284" y="2073247"/>
                  </a:moveTo>
                  <a:lnTo>
                    <a:pt x="2607446" y="2070099"/>
                  </a:lnTo>
                  <a:lnTo>
                    <a:pt x="2605172" y="2068881"/>
                  </a:lnTo>
                  <a:lnTo>
                    <a:pt x="2598321" y="2062462"/>
                  </a:lnTo>
                  <a:lnTo>
                    <a:pt x="2598218" y="2057399"/>
                  </a:lnTo>
                  <a:lnTo>
                    <a:pt x="2697039" y="2057399"/>
                  </a:lnTo>
                  <a:lnTo>
                    <a:pt x="2700652" y="2070099"/>
                  </a:lnTo>
                  <a:lnTo>
                    <a:pt x="2608164" y="2070099"/>
                  </a:lnTo>
                  <a:lnTo>
                    <a:pt x="2610284" y="2073247"/>
                  </a:lnTo>
                  <a:close/>
                </a:path>
                <a:path w="2959735" h="2184400">
                  <a:moveTo>
                    <a:pt x="2555834" y="2070099"/>
                  </a:moveTo>
                  <a:lnTo>
                    <a:pt x="2553126" y="2070099"/>
                  </a:lnTo>
                  <a:lnTo>
                    <a:pt x="2552431" y="2057548"/>
                  </a:lnTo>
                  <a:lnTo>
                    <a:pt x="2555834" y="2070099"/>
                  </a:lnTo>
                  <a:close/>
                </a:path>
                <a:path w="2959735" h="2184400">
                  <a:moveTo>
                    <a:pt x="2591575" y="2064330"/>
                  </a:moveTo>
                  <a:lnTo>
                    <a:pt x="2586539" y="2060290"/>
                  </a:lnTo>
                  <a:lnTo>
                    <a:pt x="2584887" y="2058013"/>
                  </a:lnTo>
                  <a:lnTo>
                    <a:pt x="2585526" y="2058355"/>
                  </a:lnTo>
                  <a:lnTo>
                    <a:pt x="2590705" y="2062920"/>
                  </a:lnTo>
                  <a:lnTo>
                    <a:pt x="2591575" y="2064330"/>
                  </a:lnTo>
                  <a:close/>
                </a:path>
                <a:path w="2959735" h="2184400">
                  <a:moveTo>
                    <a:pt x="2590706" y="2062921"/>
                  </a:moveTo>
                  <a:lnTo>
                    <a:pt x="2585526" y="2058355"/>
                  </a:lnTo>
                  <a:lnTo>
                    <a:pt x="2589060" y="2060248"/>
                  </a:lnTo>
                  <a:lnTo>
                    <a:pt x="2590706" y="2062921"/>
                  </a:lnTo>
                  <a:close/>
                </a:path>
                <a:path w="2959735" h="2184400">
                  <a:moveTo>
                    <a:pt x="2593192" y="2062462"/>
                  </a:moveTo>
                  <a:lnTo>
                    <a:pt x="2589950" y="2060725"/>
                  </a:lnTo>
                  <a:lnTo>
                    <a:pt x="2589039" y="2058892"/>
                  </a:lnTo>
                  <a:lnTo>
                    <a:pt x="2593192" y="2062462"/>
                  </a:lnTo>
                  <a:close/>
                </a:path>
                <a:path w="2959735" h="2184400">
                  <a:moveTo>
                    <a:pt x="2596830" y="2064412"/>
                  </a:moveTo>
                  <a:lnTo>
                    <a:pt x="2595126" y="2063499"/>
                  </a:lnTo>
                  <a:lnTo>
                    <a:pt x="2593092" y="2059191"/>
                  </a:lnTo>
                  <a:lnTo>
                    <a:pt x="2596830" y="2064412"/>
                  </a:lnTo>
                  <a:close/>
                </a:path>
                <a:path w="2959735" h="2184400">
                  <a:moveTo>
                    <a:pt x="2597886" y="2064701"/>
                  </a:moveTo>
                  <a:lnTo>
                    <a:pt x="2596664" y="2063119"/>
                  </a:lnTo>
                  <a:lnTo>
                    <a:pt x="2595141" y="2059483"/>
                  </a:lnTo>
                  <a:lnTo>
                    <a:pt x="2596677" y="2060922"/>
                  </a:lnTo>
                  <a:lnTo>
                    <a:pt x="2597886" y="2064701"/>
                  </a:lnTo>
                  <a:close/>
                </a:path>
                <a:path w="2959735" h="2184400">
                  <a:moveTo>
                    <a:pt x="2591298" y="2063442"/>
                  </a:moveTo>
                  <a:lnTo>
                    <a:pt x="2590706" y="2062920"/>
                  </a:lnTo>
                  <a:lnTo>
                    <a:pt x="2589060" y="2060248"/>
                  </a:lnTo>
                  <a:lnTo>
                    <a:pt x="2589950" y="2060725"/>
                  </a:lnTo>
                  <a:lnTo>
                    <a:pt x="2591298" y="2063442"/>
                  </a:lnTo>
                  <a:close/>
                </a:path>
                <a:path w="2959735" h="2184400">
                  <a:moveTo>
                    <a:pt x="2591613" y="2064391"/>
                  </a:moveTo>
                  <a:lnTo>
                    <a:pt x="2587238" y="2061253"/>
                  </a:lnTo>
                  <a:lnTo>
                    <a:pt x="2586539" y="2060290"/>
                  </a:lnTo>
                  <a:lnTo>
                    <a:pt x="2591575" y="2064330"/>
                  </a:lnTo>
                  <a:close/>
                </a:path>
                <a:path w="2959735" h="2184400">
                  <a:moveTo>
                    <a:pt x="2596367" y="2067803"/>
                  </a:moveTo>
                  <a:lnTo>
                    <a:pt x="2595715" y="2067335"/>
                  </a:lnTo>
                  <a:lnTo>
                    <a:pt x="2591298" y="2063442"/>
                  </a:lnTo>
                  <a:lnTo>
                    <a:pt x="2589950" y="2060725"/>
                  </a:lnTo>
                  <a:lnTo>
                    <a:pt x="2593192" y="2062462"/>
                  </a:lnTo>
                  <a:lnTo>
                    <a:pt x="2593724" y="2062920"/>
                  </a:lnTo>
                  <a:lnTo>
                    <a:pt x="2596367" y="2067803"/>
                  </a:lnTo>
                  <a:close/>
                </a:path>
                <a:path w="2959735" h="2184400">
                  <a:moveTo>
                    <a:pt x="2598234" y="2065151"/>
                  </a:moveTo>
                  <a:lnTo>
                    <a:pt x="2597886" y="2064701"/>
                  </a:lnTo>
                  <a:lnTo>
                    <a:pt x="2596677" y="2060922"/>
                  </a:lnTo>
                  <a:lnTo>
                    <a:pt x="2598228" y="2062376"/>
                  </a:lnTo>
                  <a:lnTo>
                    <a:pt x="2598234" y="2065151"/>
                  </a:lnTo>
                  <a:close/>
                </a:path>
                <a:path w="2959735" h="2184400">
                  <a:moveTo>
                    <a:pt x="2592245" y="2065418"/>
                  </a:moveTo>
                  <a:lnTo>
                    <a:pt x="2588160" y="2062523"/>
                  </a:lnTo>
                  <a:lnTo>
                    <a:pt x="2587238" y="2061253"/>
                  </a:lnTo>
                  <a:lnTo>
                    <a:pt x="2591625" y="2064412"/>
                  </a:lnTo>
                  <a:lnTo>
                    <a:pt x="2592245" y="2065418"/>
                  </a:lnTo>
                  <a:close/>
                </a:path>
                <a:path w="2959735" h="2184400">
                  <a:moveTo>
                    <a:pt x="2560803" y="2062938"/>
                  </a:moveTo>
                  <a:lnTo>
                    <a:pt x="2560653" y="2062677"/>
                  </a:lnTo>
                  <a:lnTo>
                    <a:pt x="2560571" y="2061439"/>
                  </a:lnTo>
                  <a:lnTo>
                    <a:pt x="2560747" y="2061803"/>
                  </a:lnTo>
                  <a:lnTo>
                    <a:pt x="2560803" y="2062938"/>
                  </a:lnTo>
                  <a:close/>
                </a:path>
                <a:path w="2959735" h="2184400">
                  <a:moveTo>
                    <a:pt x="2574217" y="2066592"/>
                  </a:moveTo>
                  <a:lnTo>
                    <a:pt x="2571298" y="2064555"/>
                  </a:lnTo>
                  <a:lnTo>
                    <a:pt x="2571172" y="2064029"/>
                  </a:lnTo>
                  <a:lnTo>
                    <a:pt x="2570791" y="2061489"/>
                  </a:lnTo>
                  <a:lnTo>
                    <a:pt x="2574217" y="2066592"/>
                  </a:lnTo>
                  <a:close/>
                </a:path>
                <a:path w="2959735" h="2184400">
                  <a:moveTo>
                    <a:pt x="2563973" y="2068463"/>
                  </a:moveTo>
                  <a:lnTo>
                    <a:pt x="2560803" y="2062938"/>
                  </a:lnTo>
                  <a:lnTo>
                    <a:pt x="2560747" y="2061803"/>
                  </a:lnTo>
                  <a:lnTo>
                    <a:pt x="2563973" y="2068463"/>
                  </a:lnTo>
                  <a:close/>
                </a:path>
                <a:path w="2959735" h="2184400">
                  <a:moveTo>
                    <a:pt x="2594603" y="2070099"/>
                  </a:moveTo>
                  <a:lnTo>
                    <a:pt x="2594013" y="2070099"/>
                  </a:lnTo>
                  <a:lnTo>
                    <a:pt x="2592774" y="2068881"/>
                  </a:lnTo>
                  <a:lnTo>
                    <a:pt x="2588160" y="2062523"/>
                  </a:lnTo>
                  <a:lnTo>
                    <a:pt x="2592244" y="2065417"/>
                  </a:lnTo>
                  <a:lnTo>
                    <a:pt x="2592464" y="2065791"/>
                  </a:lnTo>
                  <a:lnTo>
                    <a:pt x="2594603" y="2070099"/>
                  </a:lnTo>
                  <a:close/>
                </a:path>
                <a:path w="2959735" h="2184400">
                  <a:moveTo>
                    <a:pt x="2560856" y="2064029"/>
                  </a:moveTo>
                  <a:lnTo>
                    <a:pt x="2560677" y="2063499"/>
                  </a:lnTo>
                  <a:lnTo>
                    <a:pt x="2560581" y="2062552"/>
                  </a:lnTo>
                  <a:lnTo>
                    <a:pt x="2560792" y="2062920"/>
                  </a:lnTo>
                  <a:lnTo>
                    <a:pt x="2560856" y="2064029"/>
                  </a:lnTo>
                  <a:close/>
                </a:path>
                <a:path w="2959735" h="2184400">
                  <a:moveTo>
                    <a:pt x="2595625" y="2064555"/>
                  </a:moveTo>
                  <a:lnTo>
                    <a:pt x="2593724" y="2062920"/>
                  </a:lnTo>
                  <a:lnTo>
                    <a:pt x="2593592" y="2062677"/>
                  </a:lnTo>
                  <a:lnTo>
                    <a:pt x="2595126" y="2063499"/>
                  </a:lnTo>
                  <a:lnTo>
                    <a:pt x="2595625" y="2064555"/>
                  </a:lnTo>
                  <a:close/>
                </a:path>
                <a:path w="2959735" h="2184400">
                  <a:moveTo>
                    <a:pt x="2591848" y="2064549"/>
                  </a:moveTo>
                  <a:lnTo>
                    <a:pt x="2591575" y="2064330"/>
                  </a:lnTo>
                  <a:lnTo>
                    <a:pt x="2590706" y="2062921"/>
                  </a:lnTo>
                  <a:lnTo>
                    <a:pt x="2591298" y="2063442"/>
                  </a:lnTo>
                  <a:lnTo>
                    <a:pt x="2591848" y="2064549"/>
                  </a:lnTo>
                  <a:close/>
                </a:path>
                <a:path w="2959735" h="2184400">
                  <a:moveTo>
                    <a:pt x="2597993" y="2065035"/>
                  </a:moveTo>
                  <a:lnTo>
                    <a:pt x="2597370" y="2064701"/>
                  </a:lnTo>
                  <a:lnTo>
                    <a:pt x="2596664" y="2063119"/>
                  </a:lnTo>
                  <a:lnTo>
                    <a:pt x="2597886" y="2064701"/>
                  </a:lnTo>
                  <a:lnTo>
                    <a:pt x="2597993" y="2065035"/>
                  </a:lnTo>
                  <a:close/>
                </a:path>
                <a:path w="2959735" h="2184400">
                  <a:moveTo>
                    <a:pt x="2342453" y="2070099"/>
                  </a:moveTo>
                  <a:lnTo>
                    <a:pt x="2341680" y="2070099"/>
                  </a:lnTo>
                  <a:lnTo>
                    <a:pt x="2342840" y="2063185"/>
                  </a:lnTo>
                  <a:lnTo>
                    <a:pt x="2342453" y="2070099"/>
                  </a:lnTo>
                  <a:close/>
                </a:path>
                <a:path w="2959735" h="2184400">
                  <a:moveTo>
                    <a:pt x="2560621" y="2066665"/>
                  </a:moveTo>
                  <a:lnTo>
                    <a:pt x="2559499" y="2063196"/>
                  </a:lnTo>
                  <a:lnTo>
                    <a:pt x="2560563" y="2064566"/>
                  </a:lnTo>
                  <a:lnTo>
                    <a:pt x="2560621" y="2066665"/>
                  </a:lnTo>
                  <a:close/>
                </a:path>
                <a:path w="2959735" h="2184400">
                  <a:moveTo>
                    <a:pt x="2595715" y="2067335"/>
                  </a:moveTo>
                  <a:lnTo>
                    <a:pt x="2591855" y="2064555"/>
                  </a:lnTo>
                  <a:lnTo>
                    <a:pt x="2591298" y="2063442"/>
                  </a:lnTo>
                  <a:lnTo>
                    <a:pt x="2595715" y="2067335"/>
                  </a:lnTo>
                  <a:close/>
                </a:path>
                <a:path w="2959735" h="2184400">
                  <a:moveTo>
                    <a:pt x="2569404" y="2070099"/>
                  </a:moveTo>
                  <a:lnTo>
                    <a:pt x="2567109" y="2070099"/>
                  </a:lnTo>
                  <a:lnTo>
                    <a:pt x="2565056" y="2063494"/>
                  </a:lnTo>
                  <a:lnTo>
                    <a:pt x="2569404" y="2070099"/>
                  </a:lnTo>
                  <a:close/>
                </a:path>
                <a:path w="2959735" h="2184400">
                  <a:moveTo>
                    <a:pt x="2598189" y="2066760"/>
                  </a:moveTo>
                  <a:lnTo>
                    <a:pt x="2595638" y="2064566"/>
                  </a:lnTo>
                  <a:lnTo>
                    <a:pt x="2595126" y="2063499"/>
                  </a:lnTo>
                  <a:lnTo>
                    <a:pt x="2596792" y="2064391"/>
                  </a:lnTo>
                  <a:lnTo>
                    <a:pt x="2597717" y="2065651"/>
                  </a:lnTo>
                  <a:lnTo>
                    <a:pt x="2598189" y="2066760"/>
                  </a:lnTo>
                  <a:close/>
                </a:path>
                <a:path w="2959735" h="2184400">
                  <a:moveTo>
                    <a:pt x="2561405" y="2065651"/>
                  </a:moveTo>
                  <a:lnTo>
                    <a:pt x="2560926" y="2065035"/>
                  </a:lnTo>
                  <a:lnTo>
                    <a:pt x="2560856" y="2064029"/>
                  </a:lnTo>
                  <a:lnTo>
                    <a:pt x="2561405" y="2065651"/>
                  </a:lnTo>
                  <a:close/>
                </a:path>
                <a:path w="2959735" h="2184400">
                  <a:moveTo>
                    <a:pt x="2591856" y="2064566"/>
                  </a:moveTo>
                  <a:lnTo>
                    <a:pt x="2591641" y="2064412"/>
                  </a:lnTo>
                  <a:lnTo>
                    <a:pt x="2591856" y="2064566"/>
                  </a:lnTo>
                  <a:close/>
                </a:path>
                <a:path w="2959735" h="2184400">
                  <a:moveTo>
                    <a:pt x="2592297" y="2065455"/>
                  </a:moveTo>
                  <a:lnTo>
                    <a:pt x="2591613" y="2064391"/>
                  </a:lnTo>
                  <a:lnTo>
                    <a:pt x="2591777" y="2064510"/>
                  </a:lnTo>
                  <a:lnTo>
                    <a:pt x="2591923" y="2064701"/>
                  </a:lnTo>
                  <a:lnTo>
                    <a:pt x="2592297" y="2065455"/>
                  </a:lnTo>
                  <a:close/>
                </a:path>
                <a:path w="2959735" h="2184400">
                  <a:moveTo>
                    <a:pt x="2597735" y="2065676"/>
                  </a:moveTo>
                  <a:lnTo>
                    <a:pt x="2596830" y="2064412"/>
                  </a:lnTo>
                  <a:lnTo>
                    <a:pt x="2597241" y="2064632"/>
                  </a:lnTo>
                  <a:lnTo>
                    <a:pt x="2597735" y="2065676"/>
                  </a:lnTo>
                  <a:close/>
                </a:path>
                <a:path w="2959735" h="2184400">
                  <a:moveTo>
                    <a:pt x="2598242" y="2069148"/>
                  </a:moveTo>
                  <a:lnTo>
                    <a:pt x="2597580" y="2068673"/>
                  </a:lnTo>
                  <a:lnTo>
                    <a:pt x="2595625" y="2064555"/>
                  </a:lnTo>
                  <a:lnTo>
                    <a:pt x="2598189" y="2066760"/>
                  </a:lnTo>
                  <a:lnTo>
                    <a:pt x="2598242" y="2069148"/>
                  </a:lnTo>
                  <a:close/>
                </a:path>
                <a:path w="2959735" h="2184400">
                  <a:moveTo>
                    <a:pt x="2596838" y="2068673"/>
                  </a:moveTo>
                  <a:lnTo>
                    <a:pt x="2592297" y="2065455"/>
                  </a:lnTo>
                  <a:lnTo>
                    <a:pt x="2591856" y="2064566"/>
                  </a:lnTo>
                  <a:lnTo>
                    <a:pt x="2596724" y="2068462"/>
                  </a:lnTo>
                  <a:lnTo>
                    <a:pt x="2596838" y="2068673"/>
                  </a:lnTo>
                  <a:close/>
                </a:path>
                <a:path w="2959735" h="2184400">
                  <a:moveTo>
                    <a:pt x="2561050" y="2067991"/>
                  </a:moveTo>
                  <a:lnTo>
                    <a:pt x="2560689" y="2066874"/>
                  </a:lnTo>
                  <a:lnTo>
                    <a:pt x="2560601" y="2064616"/>
                  </a:lnTo>
                  <a:lnTo>
                    <a:pt x="2560904" y="2065006"/>
                  </a:lnTo>
                  <a:lnTo>
                    <a:pt x="2561050" y="2067991"/>
                  </a:lnTo>
                  <a:close/>
                </a:path>
                <a:path w="2959735" h="2184400">
                  <a:moveTo>
                    <a:pt x="2572547" y="2070099"/>
                  </a:moveTo>
                  <a:lnTo>
                    <a:pt x="2572082" y="2070099"/>
                  </a:lnTo>
                  <a:lnTo>
                    <a:pt x="2571262" y="2064632"/>
                  </a:lnTo>
                  <a:lnTo>
                    <a:pt x="2572547" y="2070099"/>
                  </a:lnTo>
                  <a:close/>
                </a:path>
                <a:path w="2959735" h="2184400">
                  <a:moveTo>
                    <a:pt x="2596724" y="2068462"/>
                  </a:moveTo>
                  <a:lnTo>
                    <a:pt x="2591977" y="2064653"/>
                  </a:lnTo>
                  <a:lnTo>
                    <a:pt x="2595715" y="2067335"/>
                  </a:lnTo>
                  <a:lnTo>
                    <a:pt x="2596478" y="2068007"/>
                  </a:lnTo>
                  <a:lnTo>
                    <a:pt x="2596724" y="2068462"/>
                  </a:lnTo>
                  <a:close/>
                </a:path>
                <a:path w="2959735" h="2184400">
                  <a:moveTo>
                    <a:pt x="2598236" y="2066376"/>
                  </a:moveTo>
                  <a:lnTo>
                    <a:pt x="2597753" y="2065700"/>
                  </a:lnTo>
                  <a:lnTo>
                    <a:pt x="2597314" y="2064671"/>
                  </a:lnTo>
                  <a:lnTo>
                    <a:pt x="2597939" y="2065006"/>
                  </a:lnTo>
                  <a:lnTo>
                    <a:pt x="2598037" y="2065173"/>
                  </a:lnTo>
                  <a:lnTo>
                    <a:pt x="2598128" y="2065455"/>
                  </a:lnTo>
                  <a:lnTo>
                    <a:pt x="2598236" y="2066376"/>
                  </a:lnTo>
                  <a:close/>
                </a:path>
                <a:path w="2959735" h="2184400">
                  <a:moveTo>
                    <a:pt x="2562910" y="2070099"/>
                  </a:moveTo>
                  <a:lnTo>
                    <a:pt x="2561732" y="2070099"/>
                  </a:lnTo>
                  <a:lnTo>
                    <a:pt x="2561056" y="2068007"/>
                  </a:lnTo>
                  <a:lnTo>
                    <a:pt x="2560904" y="2065006"/>
                  </a:lnTo>
                  <a:lnTo>
                    <a:pt x="2561405" y="2065651"/>
                  </a:lnTo>
                  <a:lnTo>
                    <a:pt x="2562910" y="2070099"/>
                  </a:lnTo>
                  <a:close/>
                </a:path>
                <a:path w="2959735" h="2184400">
                  <a:moveTo>
                    <a:pt x="2598235" y="2065791"/>
                  </a:moveTo>
                  <a:lnTo>
                    <a:pt x="2597993" y="2065035"/>
                  </a:lnTo>
                  <a:lnTo>
                    <a:pt x="2598210" y="2065151"/>
                  </a:lnTo>
                  <a:lnTo>
                    <a:pt x="2598235" y="2065791"/>
                  </a:lnTo>
                  <a:close/>
                </a:path>
                <a:path w="2959735" h="2184400">
                  <a:moveTo>
                    <a:pt x="2606472" y="2070099"/>
                  </a:moveTo>
                  <a:lnTo>
                    <a:pt x="2602073" y="2070099"/>
                  </a:lnTo>
                  <a:lnTo>
                    <a:pt x="2598251" y="2065173"/>
                  </a:lnTo>
                  <a:lnTo>
                    <a:pt x="2605172" y="2068881"/>
                  </a:lnTo>
                  <a:lnTo>
                    <a:pt x="2606472" y="2070099"/>
                  </a:lnTo>
                  <a:close/>
                </a:path>
                <a:path w="2959735" h="2184400">
                  <a:moveTo>
                    <a:pt x="2361982" y="2070099"/>
                  </a:moveTo>
                  <a:lnTo>
                    <a:pt x="2359566" y="2070099"/>
                  </a:lnTo>
                  <a:lnTo>
                    <a:pt x="2361036" y="2065417"/>
                  </a:lnTo>
                  <a:lnTo>
                    <a:pt x="2361982" y="2070099"/>
                  </a:lnTo>
                  <a:close/>
                </a:path>
                <a:path w="2959735" h="2184400">
                  <a:moveTo>
                    <a:pt x="2592419" y="2065700"/>
                  </a:moveTo>
                  <a:lnTo>
                    <a:pt x="2592245" y="2065418"/>
                  </a:lnTo>
                  <a:lnTo>
                    <a:pt x="2592419" y="2065700"/>
                  </a:lnTo>
                  <a:close/>
                </a:path>
                <a:path w="2959735" h="2184400">
                  <a:moveTo>
                    <a:pt x="2597611" y="2070099"/>
                  </a:moveTo>
                  <a:lnTo>
                    <a:pt x="2595130" y="2070099"/>
                  </a:lnTo>
                  <a:lnTo>
                    <a:pt x="2592419" y="2065700"/>
                  </a:lnTo>
                  <a:lnTo>
                    <a:pt x="2592297" y="2065455"/>
                  </a:lnTo>
                  <a:lnTo>
                    <a:pt x="2596838" y="2068673"/>
                  </a:lnTo>
                  <a:lnTo>
                    <a:pt x="2597611" y="2070099"/>
                  </a:lnTo>
                  <a:close/>
                </a:path>
                <a:path w="2959735" h="2184400">
                  <a:moveTo>
                    <a:pt x="2564766" y="2070099"/>
                  </a:moveTo>
                  <a:lnTo>
                    <a:pt x="2562910" y="2070099"/>
                  </a:lnTo>
                  <a:lnTo>
                    <a:pt x="2561405" y="2065651"/>
                  </a:lnTo>
                  <a:lnTo>
                    <a:pt x="2564614" y="2069784"/>
                  </a:lnTo>
                  <a:lnTo>
                    <a:pt x="2564766" y="2070099"/>
                  </a:lnTo>
                  <a:close/>
                </a:path>
                <a:path w="2959735" h="2184400">
                  <a:moveTo>
                    <a:pt x="2598237" y="2066801"/>
                  </a:moveTo>
                  <a:lnTo>
                    <a:pt x="2598150" y="2066665"/>
                  </a:lnTo>
                  <a:lnTo>
                    <a:pt x="2597735" y="2065676"/>
                  </a:lnTo>
                  <a:lnTo>
                    <a:pt x="2598236" y="2066376"/>
                  </a:lnTo>
                  <a:lnTo>
                    <a:pt x="2598237" y="2066801"/>
                  </a:lnTo>
                  <a:close/>
                </a:path>
                <a:path w="2959735" h="2184400">
                  <a:moveTo>
                    <a:pt x="2598573" y="2066845"/>
                  </a:moveTo>
                  <a:lnTo>
                    <a:pt x="2598236" y="2066376"/>
                  </a:lnTo>
                  <a:lnTo>
                    <a:pt x="2598235" y="2065791"/>
                  </a:lnTo>
                  <a:lnTo>
                    <a:pt x="2598573" y="2066845"/>
                  </a:lnTo>
                  <a:close/>
                </a:path>
                <a:path w="2959735" h="2184400">
                  <a:moveTo>
                    <a:pt x="2598680" y="2067182"/>
                  </a:moveTo>
                  <a:lnTo>
                    <a:pt x="2598323" y="2066874"/>
                  </a:lnTo>
                  <a:lnTo>
                    <a:pt x="2598236" y="2066376"/>
                  </a:lnTo>
                  <a:lnTo>
                    <a:pt x="2598582" y="2066874"/>
                  </a:lnTo>
                  <a:lnTo>
                    <a:pt x="2598680" y="2067182"/>
                  </a:lnTo>
                  <a:close/>
                </a:path>
                <a:path w="2959735" h="2184400">
                  <a:moveTo>
                    <a:pt x="2579243" y="2070099"/>
                  </a:moveTo>
                  <a:lnTo>
                    <a:pt x="2576572" y="2070099"/>
                  </a:lnTo>
                  <a:lnTo>
                    <a:pt x="2574217" y="2066592"/>
                  </a:lnTo>
                  <a:lnTo>
                    <a:pt x="2579243" y="2070099"/>
                  </a:lnTo>
                  <a:close/>
                </a:path>
                <a:path w="2959735" h="2184400">
                  <a:moveTo>
                    <a:pt x="2599614" y="2070099"/>
                  </a:moveTo>
                  <a:lnTo>
                    <a:pt x="2598237" y="2066874"/>
                  </a:lnTo>
                  <a:lnTo>
                    <a:pt x="2598680" y="2067182"/>
                  </a:lnTo>
                  <a:lnTo>
                    <a:pt x="2599614" y="2070099"/>
                  </a:lnTo>
                  <a:close/>
                </a:path>
                <a:path w="2959735" h="2184400">
                  <a:moveTo>
                    <a:pt x="2599027" y="2067480"/>
                  </a:moveTo>
                  <a:lnTo>
                    <a:pt x="2598680" y="2067182"/>
                  </a:lnTo>
                  <a:lnTo>
                    <a:pt x="2598573" y="2066845"/>
                  </a:lnTo>
                  <a:lnTo>
                    <a:pt x="2599027" y="2067480"/>
                  </a:lnTo>
                  <a:close/>
                </a:path>
                <a:path w="2959735" h="2184400">
                  <a:moveTo>
                    <a:pt x="2602057" y="2070099"/>
                  </a:moveTo>
                  <a:lnTo>
                    <a:pt x="2600903" y="2070099"/>
                  </a:lnTo>
                  <a:lnTo>
                    <a:pt x="2599027" y="2067480"/>
                  </a:lnTo>
                  <a:lnTo>
                    <a:pt x="2602057" y="2070099"/>
                  </a:lnTo>
                  <a:close/>
                </a:path>
                <a:path w="2959735" h="2184400">
                  <a:moveTo>
                    <a:pt x="2597810" y="2069182"/>
                  </a:moveTo>
                  <a:lnTo>
                    <a:pt x="2596478" y="2068007"/>
                  </a:lnTo>
                  <a:lnTo>
                    <a:pt x="2596367" y="2067803"/>
                  </a:lnTo>
                  <a:lnTo>
                    <a:pt x="2597565" y="2068662"/>
                  </a:lnTo>
                  <a:lnTo>
                    <a:pt x="2597810" y="2069182"/>
                  </a:lnTo>
                  <a:close/>
                </a:path>
                <a:path w="2959735" h="2184400">
                  <a:moveTo>
                    <a:pt x="2561732" y="2070099"/>
                  </a:moveTo>
                  <a:lnTo>
                    <a:pt x="2561153" y="2070099"/>
                  </a:lnTo>
                  <a:lnTo>
                    <a:pt x="2561050" y="2067991"/>
                  </a:lnTo>
                  <a:lnTo>
                    <a:pt x="2561732" y="2070099"/>
                  </a:lnTo>
                  <a:close/>
                </a:path>
                <a:path w="2959735" h="2184400">
                  <a:moveTo>
                    <a:pt x="2597938" y="2069452"/>
                  </a:moveTo>
                  <a:lnTo>
                    <a:pt x="2596838" y="2068673"/>
                  </a:lnTo>
                  <a:lnTo>
                    <a:pt x="2596724" y="2068462"/>
                  </a:lnTo>
                  <a:lnTo>
                    <a:pt x="2597938" y="2069452"/>
                  </a:lnTo>
                  <a:close/>
                </a:path>
                <a:path w="2959735" h="2184400">
                  <a:moveTo>
                    <a:pt x="2564912" y="2070099"/>
                  </a:moveTo>
                  <a:lnTo>
                    <a:pt x="2564614" y="2069784"/>
                  </a:lnTo>
                  <a:lnTo>
                    <a:pt x="2563973" y="2068463"/>
                  </a:lnTo>
                  <a:lnTo>
                    <a:pt x="2564912" y="2070099"/>
                  </a:lnTo>
                  <a:close/>
                </a:path>
                <a:path w="2959735" h="2184400">
                  <a:moveTo>
                    <a:pt x="2598243" y="2069563"/>
                  </a:moveTo>
                  <a:lnTo>
                    <a:pt x="2597810" y="2069182"/>
                  </a:lnTo>
                  <a:lnTo>
                    <a:pt x="2597565" y="2068662"/>
                  </a:lnTo>
                  <a:lnTo>
                    <a:pt x="2598242" y="2069148"/>
                  </a:lnTo>
                  <a:lnTo>
                    <a:pt x="2598243" y="2069563"/>
                  </a:lnTo>
                  <a:close/>
                </a:path>
                <a:path w="2959735" h="2184400">
                  <a:moveTo>
                    <a:pt x="2594013" y="2070099"/>
                  </a:moveTo>
                  <a:lnTo>
                    <a:pt x="2593658" y="2070099"/>
                  </a:lnTo>
                  <a:lnTo>
                    <a:pt x="2592800" y="2068918"/>
                  </a:lnTo>
                  <a:lnTo>
                    <a:pt x="2594013" y="2070099"/>
                  </a:lnTo>
                  <a:close/>
                </a:path>
                <a:path w="2959735" h="2184400">
                  <a:moveTo>
                    <a:pt x="2599568" y="2070099"/>
                  </a:moveTo>
                  <a:lnTo>
                    <a:pt x="2598852" y="2070099"/>
                  </a:lnTo>
                  <a:lnTo>
                    <a:pt x="2598362" y="2069668"/>
                  </a:lnTo>
                  <a:lnTo>
                    <a:pt x="2598242" y="2069148"/>
                  </a:lnTo>
                  <a:lnTo>
                    <a:pt x="2599568" y="2070099"/>
                  </a:lnTo>
                  <a:close/>
                </a:path>
                <a:path w="2959735" h="2184400">
                  <a:moveTo>
                    <a:pt x="2598243" y="2069668"/>
                  </a:moveTo>
                  <a:lnTo>
                    <a:pt x="2597926" y="2069426"/>
                  </a:lnTo>
                  <a:lnTo>
                    <a:pt x="2597810" y="2069182"/>
                  </a:lnTo>
                  <a:lnTo>
                    <a:pt x="2598117" y="2069452"/>
                  </a:lnTo>
                  <a:lnTo>
                    <a:pt x="2598243" y="2069668"/>
                  </a:lnTo>
                  <a:close/>
                </a:path>
                <a:path w="2959735" h="2184400">
                  <a:moveTo>
                    <a:pt x="2598244" y="2070099"/>
                  </a:moveTo>
                  <a:lnTo>
                    <a:pt x="2597938" y="2069452"/>
                  </a:lnTo>
                  <a:lnTo>
                    <a:pt x="2598228" y="2069668"/>
                  </a:lnTo>
                  <a:lnTo>
                    <a:pt x="2598244" y="2070099"/>
                  </a:lnTo>
                  <a:close/>
                </a:path>
                <a:path w="2959735" h="2184400">
                  <a:moveTo>
                    <a:pt x="2598852" y="2070099"/>
                  </a:moveTo>
                  <a:lnTo>
                    <a:pt x="2598243" y="2069668"/>
                  </a:lnTo>
                  <a:lnTo>
                    <a:pt x="2598852" y="2070099"/>
                  </a:lnTo>
                  <a:close/>
                </a:path>
                <a:path w="2959735" h="2184400">
                  <a:moveTo>
                    <a:pt x="2564858" y="2070099"/>
                  </a:moveTo>
                  <a:lnTo>
                    <a:pt x="2564614" y="2069784"/>
                  </a:lnTo>
                  <a:lnTo>
                    <a:pt x="2564858" y="2070099"/>
                  </a:lnTo>
                  <a:close/>
                </a:path>
                <a:path w="2959735" h="2184400">
                  <a:moveTo>
                    <a:pt x="2376925" y="2082799"/>
                  </a:moveTo>
                  <a:lnTo>
                    <a:pt x="2366871" y="2082799"/>
                  </a:lnTo>
                  <a:lnTo>
                    <a:pt x="2364596" y="2070099"/>
                  </a:lnTo>
                  <a:lnTo>
                    <a:pt x="2377972" y="2070099"/>
                  </a:lnTo>
                  <a:lnTo>
                    <a:pt x="2376925" y="2082799"/>
                  </a:lnTo>
                  <a:close/>
                </a:path>
                <a:path w="2959735" h="2184400">
                  <a:moveTo>
                    <a:pt x="2380615" y="2082799"/>
                  </a:moveTo>
                  <a:lnTo>
                    <a:pt x="2377552" y="2082799"/>
                  </a:lnTo>
                  <a:lnTo>
                    <a:pt x="2377972" y="2070099"/>
                  </a:lnTo>
                  <a:lnTo>
                    <a:pt x="2380924" y="2070099"/>
                  </a:lnTo>
                  <a:lnTo>
                    <a:pt x="2380615" y="2082799"/>
                  </a:lnTo>
                  <a:close/>
                </a:path>
                <a:path w="2959735" h="2184400">
                  <a:moveTo>
                    <a:pt x="2489469" y="2082799"/>
                  </a:moveTo>
                  <a:lnTo>
                    <a:pt x="2381442" y="2082799"/>
                  </a:lnTo>
                  <a:lnTo>
                    <a:pt x="2381073" y="2070099"/>
                  </a:lnTo>
                  <a:lnTo>
                    <a:pt x="2490398" y="2070099"/>
                  </a:lnTo>
                  <a:lnTo>
                    <a:pt x="2489469" y="2082799"/>
                  </a:lnTo>
                  <a:close/>
                </a:path>
                <a:path w="2959735" h="2184400">
                  <a:moveTo>
                    <a:pt x="2494491" y="2082799"/>
                  </a:moveTo>
                  <a:lnTo>
                    <a:pt x="2494151" y="2082799"/>
                  </a:lnTo>
                  <a:lnTo>
                    <a:pt x="2495664" y="2070099"/>
                  </a:lnTo>
                  <a:lnTo>
                    <a:pt x="2497543" y="2070099"/>
                  </a:lnTo>
                  <a:lnTo>
                    <a:pt x="2494491" y="2082799"/>
                  </a:lnTo>
                  <a:close/>
                </a:path>
                <a:path w="2959735" h="2184400">
                  <a:moveTo>
                    <a:pt x="2502054" y="2082799"/>
                  </a:moveTo>
                  <a:lnTo>
                    <a:pt x="2497975" y="2082799"/>
                  </a:lnTo>
                  <a:lnTo>
                    <a:pt x="2497543" y="2070099"/>
                  </a:lnTo>
                  <a:lnTo>
                    <a:pt x="2502104" y="2070099"/>
                  </a:lnTo>
                  <a:lnTo>
                    <a:pt x="2502054" y="2082799"/>
                  </a:lnTo>
                  <a:close/>
                </a:path>
                <a:path w="2959735" h="2184400">
                  <a:moveTo>
                    <a:pt x="2507672" y="2071007"/>
                  </a:moveTo>
                  <a:lnTo>
                    <a:pt x="2507536" y="2070099"/>
                  </a:lnTo>
                  <a:lnTo>
                    <a:pt x="2507910" y="2070099"/>
                  </a:lnTo>
                  <a:lnTo>
                    <a:pt x="2507672" y="2071007"/>
                  </a:lnTo>
                  <a:close/>
                </a:path>
                <a:path w="2959735" h="2184400">
                  <a:moveTo>
                    <a:pt x="2507824" y="2072019"/>
                  </a:moveTo>
                  <a:lnTo>
                    <a:pt x="2507755" y="2070692"/>
                  </a:lnTo>
                  <a:lnTo>
                    <a:pt x="2507910" y="2070099"/>
                  </a:lnTo>
                  <a:lnTo>
                    <a:pt x="2507824" y="2072019"/>
                  </a:lnTo>
                  <a:close/>
                </a:path>
                <a:path w="2959735" h="2184400">
                  <a:moveTo>
                    <a:pt x="2579575" y="2108199"/>
                  </a:moveTo>
                  <a:lnTo>
                    <a:pt x="2574017" y="2108199"/>
                  </a:lnTo>
                  <a:lnTo>
                    <a:pt x="2570975" y="2095725"/>
                  </a:lnTo>
                  <a:lnTo>
                    <a:pt x="2570861" y="2095377"/>
                  </a:lnTo>
                  <a:lnTo>
                    <a:pt x="2564798" y="2082799"/>
                  </a:lnTo>
                  <a:lnTo>
                    <a:pt x="2509436" y="2082799"/>
                  </a:lnTo>
                  <a:lnTo>
                    <a:pt x="2508035" y="2073431"/>
                  </a:lnTo>
                  <a:lnTo>
                    <a:pt x="2507910" y="2070099"/>
                  </a:lnTo>
                  <a:lnTo>
                    <a:pt x="2561878" y="2070099"/>
                  </a:lnTo>
                  <a:lnTo>
                    <a:pt x="2565450" y="2082817"/>
                  </a:lnTo>
                  <a:lnTo>
                    <a:pt x="2570690" y="2090559"/>
                  </a:lnTo>
                  <a:lnTo>
                    <a:pt x="2571757" y="2095499"/>
                  </a:lnTo>
                  <a:lnTo>
                    <a:pt x="2575283" y="2095499"/>
                  </a:lnTo>
                  <a:lnTo>
                    <a:pt x="2579575" y="2108199"/>
                  </a:lnTo>
                  <a:close/>
                </a:path>
                <a:path w="2959735" h="2184400">
                  <a:moveTo>
                    <a:pt x="2564999" y="2071970"/>
                  </a:moveTo>
                  <a:lnTo>
                    <a:pt x="2564128" y="2070099"/>
                  </a:lnTo>
                  <a:lnTo>
                    <a:pt x="2564521" y="2070099"/>
                  </a:lnTo>
                  <a:lnTo>
                    <a:pt x="2564999" y="2071970"/>
                  </a:lnTo>
                  <a:close/>
                </a:path>
                <a:path w="2959735" h="2184400">
                  <a:moveTo>
                    <a:pt x="2565900" y="2073241"/>
                  </a:moveTo>
                  <a:lnTo>
                    <a:pt x="2564848" y="2070099"/>
                  </a:lnTo>
                  <a:lnTo>
                    <a:pt x="2565636" y="2071893"/>
                  </a:lnTo>
                  <a:lnTo>
                    <a:pt x="2565900" y="2073241"/>
                  </a:lnTo>
                  <a:close/>
                </a:path>
                <a:path w="2959735" h="2184400">
                  <a:moveTo>
                    <a:pt x="2565437" y="2070869"/>
                  </a:moveTo>
                  <a:lnTo>
                    <a:pt x="2565071" y="2070099"/>
                  </a:lnTo>
                  <a:lnTo>
                    <a:pt x="2565286" y="2070099"/>
                  </a:lnTo>
                  <a:lnTo>
                    <a:pt x="2565437" y="2070869"/>
                  </a:lnTo>
                  <a:close/>
                </a:path>
                <a:path w="2959735" h="2184400">
                  <a:moveTo>
                    <a:pt x="2570931" y="2074638"/>
                  </a:moveTo>
                  <a:lnTo>
                    <a:pt x="2569167" y="2070099"/>
                  </a:lnTo>
                  <a:lnTo>
                    <a:pt x="2570754" y="2070099"/>
                  </a:lnTo>
                  <a:lnTo>
                    <a:pt x="2570931" y="2074638"/>
                  </a:lnTo>
                  <a:close/>
                </a:path>
                <a:path w="2959735" h="2184400">
                  <a:moveTo>
                    <a:pt x="2573437" y="2076903"/>
                  </a:moveTo>
                  <a:lnTo>
                    <a:pt x="2571151" y="2070099"/>
                  </a:lnTo>
                  <a:lnTo>
                    <a:pt x="2573119" y="2070099"/>
                  </a:lnTo>
                  <a:lnTo>
                    <a:pt x="2573437" y="2076903"/>
                  </a:lnTo>
                  <a:close/>
                </a:path>
                <a:path w="2959735" h="2184400">
                  <a:moveTo>
                    <a:pt x="2581821" y="2082799"/>
                  </a:moveTo>
                  <a:lnTo>
                    <a:pt x="2576605" y="2082799"/>
                  </a:lnTo>
                  <a:lnTo>
                    <a:pt x="2574271" y="2070099"/>
                  </a:lnTo>
                  <a:lnTo>
                    <a:pt x="2577076" y="2070099"/>
                  </a:lnTo>
                  <a:lnTo>
                    <a:pt x="2581821" y="2082799"/>
                  </a:lnTo>
                  <a:close/>
                </a:path>
                <a:path w="2959735" h="2184400">
                  <a:moveTo>
                    <a:pt x="2581821" y="2082799"/>
                  </a:moveTo>
                  <a:lnTo>
                    <a:pt x="2577076" y="2070099"/>
                  </a:lnTo>
                  <a:lnTo>
                    <a:pt x="2579530" y="2070099"/>
                  </a:lnTo>
                  <a:lnTo>
                    <a:pt x="2581821" y="2082799"/>
                  </a:lnTo>
                  <a:close/>
                </a:path>
                <a:path w="2959735" h="2184400">
                  <a:moveTo>
                    <a:pt x="2584219" y="2082799"/>
                  </a:moveTo>
                  <a:lnTo>
                    <a:pt x="2581821" y="2082799"/>
                  </a:lnTo>
                  <a:lnTo>
                    <a:pt x="2579530" y="2070099"/>
                  </a:lnTo>
                  <a:lnTo>
                    <a:pt x="2580842" y="2070099"/>
                  </a:lnTo>
                  <a:lnTo>
                    <a:pt x="2584219" y="2082799"/>
                  </a:lnTo>
                  <a:close/>
                </a:path>
                <a:path w="2959735" h="2184400">
                  <a:moveTo>
                    <a:pt x="2584357" y="2071979"/>
                  </a:moveTo>
                  <a:lnTo>
                    <a:pt x="2583749" y="2070099"/>
                  </a:lnTo>
                  <a:lnTo>
                    <a:pt x="2584357" y="2071979"/>
                  </a:lnTo>
                  <a:close/>
                </a:path>
                <a:path w="2959735" h="2184400">
                  <a:moveTo>
                    <a:pt x="2588791" y="2082799"/>
                  </a:moveTo>
                  <a:lnTo>
                    <a:pt x="2587859" y="2082799"/>
                  </a:lnTo>
                  <a:lnTo>
                    <a:pt x="2584334" y="2071893"/>
                  </a:lnTo>
                  <a:lnTo>
                    <a:pt x="2583843" y="2070099"/>
                  </a:lnTo>
                  <a:lnTo>
                    <a:pt x="2584981" y="2070099"/>
                  </a:lnTo>
                  <a:lnTo>
                    <a:pt x="2587829" y="2077760"/>
                  </a:lnTo>
                  <a:lnTo>
                    <a:pt x="2588791" y="2082799"/>
                  </a:lnTo>
                  <a:close/>
                </a:path>
                <a:path w="2959735" h="2184400">
                  <a:moveTo>
                    <a:pt x="2587829" y="2077760"/>
                  </a:moveTo>
                  <a:lnTo>
                    <a:pt x="2584981" y="2070099"/>
                  </a:lnTo>
                  <a:lnTo>
                    <a:pt x="2587435" y="2075698"/>
                  </a:lnTo>
                  <a:lnTo>
                    <a:pt x="2587829" y="2077760"/>
                  </a:lnTo>
                  <a:close/>
                </a:path>
                <a:path w="2959735" h="2184400">
                  <a:moveTo>
                    <a:pt x="2587435" y="2075698"/>
                  </a:moveTo>
                  <a:lnTo>
                    <a:pt x="2584981" y="2070099"/>
                  </a:lnTo>
                  <a:lnTo>
                    <a:pt x="2586365" y="2070099"/>
                  </a:lnTo>
                  <a:lnTo>
                    <a:pt x="2587435" y="2075698"/>
                  </a:lnTo>
                  <a:close/>
                </a:path>
                <a:path w="2959735" h="2184400">
                  <a:moveTo>
                    <a:pt x="2595950" y="2082799"/>
                  </a:moveTo>
                  <a:lnTo>
                    <a:pt x="2590547" y="2082799"/>
                  </a:lnTo>
                  <a:lnTo>
                    <a:pt x="2587435" y="2075698"/>
                  </a:lnTo>
                  <a:lnTo>
                    <a:pt x="2586365" y="2070099"/>
                  </a:lnTo>
                  <a:lnTo>
                    <a:pt x="2588614" y="2070099"/>
                  </a:lnTo>
                  <a:lnTo>
                    <a:pt x="2595560" y="2080534"/>
                  </a:lnTo>
                  <a:lnTo>
                    <a:pt x="2595950" y="2082799"/>
                  </a:lnTo>
                  <a:close/>
                </a:path>
                <a:path w="2959735" h="2184400">
                  <a:moveTo>
                    <a:pt x="2595560" y="2080534"/>
                  </a:moveTo>
                  <a:lnTo>
                    <a:pt x="2588614" y="2070099"/>
                  </a:lnTo>
                  <a:lnTo>
                    <a:pt x="2589577" y="2070099"/>
                  </a:lnTo>
                  <a:lnTo>
                    <a:pt x="2594922" y="2076827"/>
                  </a:lnTo>
                  <a:lnTo>
                    <a:pt x="2595560" y="2080534"/>
                  </a:lnTo>
                  <a:close/>
                </a:path>
                <a:path w="2959735" h="2184400">
                  <a:moveTo>
                    <a:pt x="2594922" y="2076827"/>
                  </a:moveTo>
                  <a:lnTo>
                    <a:pt x="2589577" y="2070099"/>
                  </a:lnTo>
                  <a:lnTo>
                    <a:pt x="2590885" y="2070099"/>
                  </a:lnTo>
                  <a:lnTo>
                    <a:pt x="2591683" y="2070869"/>
                  </a:lnTo>
                  <a:lnTo>
                    <a:pt x="2594856" y="2076444"/>
                  </a:lnTo>
                  <a:lnTo>
                    <a:pt x="2594922" y="2076827"/>
                  </a:lnTo>
                  <a:close/>
                </a:path>
                <a:path w="2959735" h="2184400">
                  <a:moveTo>
                    <a:pt x="2593776" y="2070173"/>
                  </a:moveTo>
                  <a:close/>
                </a:path>
                <a:path w="2959735" h="2184400">
                  <a:moveTo>
                    <a:pt x="2595034" y="2070951"/>
                  </a:moveTo>
                  <a:lnTo>
                    <a:pt x="2593776" y="2070173"/>
                  </a:lnTo>
                  <a:lnTo>
                    <a:pt x="2594602" y="2070099"/>
                  </a:lnTo>
                  <a:lnTo>
                    <a:pt x="2595034" y="2070951"/>
                  </a:lnTo>
                  <a:close/>
                </a:path>
                <a:path w="2959735" h="2184400">
                  <a:moveTo>
                    <a:pt x="2598291" y="2072968"/>
                  </a:moveTo>
                  <a:lnTo>
                    <a:pt x="2595034" y="2070951"/>
                  </a:lnTo>
                  <a:lnTo>
                    <a:pt x="2594602" y="2070099"/>
                  </a:lnTo>
                  <a:lnTo>
                    <a:pt x="2596473" y="2070099"/>
                  </a:lnTo>
                  <a:lnTo>
                    <a:pt x="2598291" y="2072968"/>
                  </a:lnTo>
                  <a:close/>
                </a:path>
                <a:path w="2959735" h="2184400">
                  <a:moveTo>
                    <a:pt x="2606785" y="2078226"/>
                  </a:moveTo>
                  <a:lnTo>
                    <a:pt x="2598291" y="2072968"/>
                  </a:lnTo>
                  <a:lnTo>
                    <a:pt x="2596473" y="2070099"/>
                  </a:lnTo>
                  <a:lnTo>
                    <a:pt x="2603820" y="2070099"/>
                  </a:lnTo>
                  <a:lnTo>
                    <a:pt x="2606785" y="2078226"/>
                  </a:lnTo>
                  <a:close/>
                </a:path>
                <a:path w="2959735" h="2184400">
                  <a:moveTo>
                    <a:pt x="2606450" y="2072088"/>
                  </a:moveTo>
                  <a:lnTo>
                    <a:pt x="2603934" y="2070099"/>
                  </a:lnTo>
                  <a:lnTo>
                    <a:pt x="2605385" y="2070099"/>
                  </a:lnTo>
                  <a:lnTo>
                    <a:pt x="2605914" y="2070692"/>
                  </a:lnTo>
                  <a:lnTo>
                    <a:pt x="2606055" y="2071007"/>
                  </a:lnTo>
                  <a:lnTo>
                    <a:pt x="2606450" y="2072088"/>
                  </a:lnTo>
                  <a:close/>
                </a:path>
                <a:path w="2959735" h="2184400">
                  <a:moveTo>
                    <a:pt x="2609749" y="2074696"/>
                  </a:moveTo>
                  <a:lnTo>
                    <a:pt x="2608859" y="2073992"/>
                  </a:lnTo>
                  <a:lnTo>
                    <a:pt x="2605957" y="2070740"/>
                  </a:lnTo>
                  <a:lnTo>
                    <a:pt x="2605723" y="2070099"/>
                  </a:lnTo>
                  <a:lnTo>
                    <a:pt x="2606070" y="2070099"/>
                  </a:lnTo>
                  <a:lnTo>
                    <a:pt x="2609749" y="2074696"/>
                  </a:lnTo>
                  <a:close/>
                </a:path>
                <a:path w="2959735" h="2184400">
                  <a:moveTo>
                    <a:pt x="2612979" y="2077249"/>
                  </a:moveTo>
                  <a:lnTo>
                    <a:pt x="2609749" y="2074696"/>
                  </a:lnTo>
                  <a:lnTo>
                    <a:pt x="2606070" y="2070099"/>
                  </a:lnTo>
                  <a:lnTo>
                    <a:pt x="2607446" y="2070099"/>
                  </a:lnTo>
                  <a:lnTo>
                    <a:pt x="2610284" y="2073247"/>
                  </a:lnTo>
                  <a:lnTo>
                    <a:pt x="2612979" y="2077249"/>
                  </a:lnTo>
                  <a:close/>
                </a:path>
                <a:path w="2959735" h="2184400">
                  <a:moveTo>
                    <a:pt x="2618618" y="2081705"/>
                  </a:moveTo>
                  <a:lnTo>
                    <a:pt x="2616150" y="2079754"/>
                  </a:lnTo>
                  <a:lnTo>
                    <a:pt x="2610280" y="2073241"/>
                  </a:lnTo>
                  <a:lnTo>
                    <a:pt x="2608164" y="2070099"/>
                  </a:lnTo>
                  <a:lnTo>
                    <a:pt x="2612721" y="2070099"/>
                  </a:lnTo>
                  <a:lnTo>
                    <a:pt x="2616635" y="2073905"/>
                  </a:lnTo>
                  <a:lnTo>
                    <a:pt x="2618618" y="2081705"/>
                  </a:lnTo>
                  <a:close/>
                </a:path>
                <a:path w="2959735" h="2184400">
                  <a:moveTo>
                    <a:pt x="2616635" y="2073905"/>
                  </a:moveTo>
                  <a:lnTo>
                    <a:pt x="2612721" y="2070099"/>
                  </a:lnTo>
                  <a:lnTo>
                    <a:pt x="2616553" y="2073584"/>
                  </a:lnTo>
                  <a:lnTo>
                    <a:pt x="2616635" y="2073905"/>
                  </a:lnTo>
                  <a:close/>
                </a:path>
                <a:path w="2959735" h="2184400">
                  <a:moveTo>
                    <a:pt x="2616553" y="2073584"/>
                  </a:moveTo>
                  <a:lnTo>
                    <a:pt x="2612721" y="2070099"/>
                  </a:lnTo>
                  <a:lnTo>
                    <a:pt x="2615228" y="2070099"/>
                  </a:lnTo>
                  <a:lnTo>
                    <a:pt x="2615818" y="2070692"/>
                  </a:lnTo>
                  <a:lnTo>
                    <a:pt x="2616553" y="2073584"/>
                  </a:lnTo>
                  <a:close/>
                </a:path>
                <a:path w="2959735" h="2184400">
                  <a:moveTo>
                    <a:pt x="2615818" y="2070692"/>
                  </a:moveTo>
                  <a:lnTo>
                    <a:pt x="2615228" y="2070099"/>
                  </a:lnTo>
                  <a:lnTo>
                    <a:pt x="2615667" y="2070099"/>
                  </a:lnTo>
                  <a:lnTo>
                    <a:pt x="2615818" y="2070692"/>
                  </a:lnTo>
                  <a:close/>
                </a:path>
                <a:path w="2959735" h="2184400">
                  <a:moveTo>
                    <a:pt x="2629259" y="2082799"/>
                  </a:moveTo>
                  <a:lnTo>
                    <a:pt x="2627871" y="2082799"/>
                  </a:lnTo>
                  <a:lnTo>
                    <a:pt x="2615818" y="2070692"/>
                  </a:lnTo>
                  <a:lnTo>
                    <a:pt x="2615667" y="2070099"/>
                  </a:lnTo>
                  <a:lnTo>
                    <a:pt x="2619005" y="2070099"/>
                  </a:lnTo>
                  <a:lnTo>
                    <a:pt x="2629259" y="2082799"/>
                  </a:lnTo>
                  <a:close/>
                </a:path>
                <a:path w="2959735" h="2184400">
                  <a:moveTo>
                    <a:pt x="2713786" y="2082799"/>
                  </a:moveTo>
                  <a:lnTo>
                    <a:pt x="2629259" y="2082799"/>
                  </a:lnTo>
                  <a:lnTo>
                    <a:pt x="2619005" y="2070099"/>
                  </a:lnTo>
                  <a:lnTo>
                    <a:pt x="2712172" y="2070099"/>
                  </a:lnTo>
                  <a:lnTo>
                    <a:pt x="2713786" y="2082799"/>
                  </a:lnTo>
                  <a:close/>
                </a:path>
                <a:path w="2959735" h="2184400">
                  <a:moveTo>
                    <a:pt x="2627871" y="2082799"/>
                  </a:moveTo>
                  <a:lnTo>
                    <a:pt x="2626687" y="2082799"/>
                  </a:lnTo>
                  <a:lnTo>
                    <a:pt x="2616553" y="2073584"/>
                  </a:lnTo>
                  <a:lnTo>
                    <a:pt x="2615818" y="2070692"/>
                  </a:lnTo>
                  <a:lnTo>
                    <a:pt x="2627871" y="2082799"/>
                  </a:lnTo>
                  <a:close/>
                </a:path>
                <a:path w="2959735" h="2184400">
                  <a:moveTo>
                    <a:pt x="2571102" y="2082799"/>
                  </a:moveTo>
                  <a:lnTo>
                    <a:pt x="2570040" y="2082799"/>
                  </a:lnTo>
                  <a:lnTo>
                    <a:pt x="2565636" y="2071893"/>
                  </a:lnTo>
                  <a:lnTo>
                    <a:pt x="2565437" y="2070869"/>
                  </a:lnTo>
                  <a:lnTo>
                    <a:pt x="2571102" y="2082799"/>
                  </a:lnTo>
                  <a:close/>
                </a:path>
                <a:path w="2959735" h="2184400">
                  <a:moveTo>
                    <a:pt x="2594856" y="2076444"/>
                  </a:moveTo>
                  <a:lnTo>
                    <a:pt x="2591688" y="2070874"/>
                  </a:lnTo>
                  <a:lnTo>
                    <a:pt x="2594337" y="2073431"/>
                  </a:lnTo>
                  <a:lnTo>
                    <a:pt x="2594856" y="2076444"/>
                  </a:lnTo>
                  <a:close/>
                </a:path>
                <a:path w="2959735" h="2184400">
                  <a:moveTo>
                    <a:pt x="2604522" y="2082799"/>
                  </a:moveTo>
                  <a:lnTo>
                    <a:pt x="2604045" y="2082799"/>
                  </a:lnTo>
                  <a:lnTo>
                    <a:pt x="2598167" y="2077127"/>
                  </a:lnTo>
                  <a:lnTo>
                    <a:pt x="2595034" y="2070951"/>
                  </a:lnTo>
                  <a:lnTo>
                    <a:pt x="2598291" y="2072968"/>
                  </a:lnTo>
                  <a:lnTo>
                    <a:pt x="2604522" y="2082799"/>
                  </a:lnTo>
                  <a:close/>
                </a:path>
                <a:path w="2959735" h="2184400">
                  <a:moveTo>
                    <a:pt x="2507340" y="2082799"/>
                  </a:moveTo>
                  <a:lnTo>
                    <a:pt x="2504585" y="2082799"/>
                  </a:lnTo>
                  <a:lnTo>
                    <a:pt x="2507672" y="2071007"/>
                  </a:lnTo>
                  <a:lnTo>
                    <a:pt x="2507805" y="2071893"/>
                  </a:lnTo>
                  <a:lnTo>
                    <a:pt x="2507340" y="2082799"/>
                  </a:lnTo>
                  <a:close/>
                </a:path>
                <a:path w="2959735" h="2184400">
                  <a:moveTo>
                    <a:pt x="2570040" y="2082799"/>
                  </a:moveTo>
                  <a:lnTo>
                    <a:pt x="2566690" y="2075603"/>
                  </a:lnTo>
                  <a:lnTo>
                    <a:pt x="2565963" y="2073431"/>
                  </a:lnTo>
                  <a:lnTo>
                    <a:pt x="2565846" y="2072968"/>
                  </a:lnTo>
                  <a:lnTo>
                    <a:pt x="2565636" y="2071893"/>
                  </a:lnTo>
                  <a:lnTo>
                    <a:pt x="2570040" y="2082799"/>
                  </a:lnTo>
                  <a:close/>
                </a:path>
                <a:path w="2959735" h="2184400">
                  <a:moveTo>
                    <a:pt x="2567765" y="2082799"/>
                  </a:moveTo>
                  <a:lnTo>
                    <a:pt x="2564999" y="2071970"/>
                  </a:lnTo>
                  <a:lnTo>
                    <a:pt x="2566123" y="2074384"/>
                  </a:lnTo>
                  <a:lnTo>
                    <a:pt x="2567765" y="2082799"/>
                  </a:lnTo>
                  <a:close/>
                </a:path>
                <a:path w="2959735" h="2184400">
                  <a:moveTo>
                    <a:pt x="2587859" y="2082799"/>
                  </a:moveTo>
                  <a:lnTo>
                    <a:pt x="2587321" y="2082799"/>
                  </a:lnTo>
                  <a:lnTo>
                    <a:pt x="2584357" y="2071979"/>
                  </a:lnTo>
                  <a:lnTo>
                    <a:pt x="2587859" y="2082799"/>
                  </a:lnTo>
                  <a:close/>
                </a:path>
                <a:path w="2959735" h="2184400">
                  <a:moveTo>
                    <a:pt x="2622128" y="2087334"/>
                  </a:moveTo>
                  <a:lnTo>
                    <a:pt x="2620807" y="2086907"/>
                  </a:lnTo>
                  <a:lnTo>
                    <a:pt x="2609252" y="2079754"/>
                  </a:lnTo>
                  <a:lnTo>
                    <a:pt x="2606450" y="2072088"/>
                  </a:lnTo>
                  <a:lnTo>
                    <a:pt x="2608859" y="2073992"/>
                  </a:lnTo>
                  <a:lnTo>
                    <a:pt x="2612033" y="2077549"/>
                  </a:lnTo>
                  <a:lnTo>
                    <a:pt x="2616236" y="2082799"/>
                  </a:lnTo>
                  <a:lnTo>
                    <a:pt x="2614853" y="2082799"/>
                  </a:lnTo>
                  <a:lnTo>
                    <a:pt x="2622128" y="2087334"/>
                  </a:lnTo>
                  <a:close/>
                </a:path>
                <a:path w="2959735" h="2184400">
                  <a:moveTo>
                    <a:pt x="2566690" y="2075603"/>
                  </a:moveTo>
                  <a:lnTo>
                    <a:pt x="2566123" y="2074384"/>
                  </a:lnTo>
                  <a:lnTo>
                    <a:pt x="2565900" y="2073241"/>
                  </a:lnTo>
                  <a:lnTo>
                    <a:pt x="2566690" y="2075603"/>
                  </a:lnTo>
                  <a:close/>
                </a:path>
                <a:path w="2959735" h="2184400">
                  <a:moveTo>
                    <a:pt x="2616154" y="2079758"/>
                  </a:moveTo>
                  <a:lnTo>
                    <a:pt x="2612979" y="2077249"/>
                  </a:lnTo>
                  <a:lnTo>
                    <a:pt x="2610284" y="2073247"/>
                  </a:lnTo>
                  <a:lnTo>
                    <a:pt x="2616154" y="2079758"/>
                  </a:lnTo>
                  <a:close/>
                </a:path>
                <a:path w="2959735" h="2184400">
                  <a:moveTo>
                    <a:pt x="2601045" y="2082799"/>
                  </a:moveTo>
                  <a:lnTo>
                    <a:pt x="2599666" y="2082799"/>
                  </a:lnTo>
                  <a:lnTo>
                    <a:pt x="2595456" y="2077500"/>
                  </a:lnTo>
                  <a:lnTo>
                    <a:pt x="2594856" y="2076444"/>
                  </a:lnTo>
                  <a:lnTo>
                    <a:pt x="2594337" y="2073431"/>
                  </a:lnTo>
                  <a:lnTo>
                    <a:pt x="2598167" y="2077127"/>
                  </a:lnTo>
                  <a:lnTo>
                    <a:pt x="2601045" y="2082799"/>
                  </a:lnTo>
                  <a:close/>
                </a:path>
                <a:path w="2959735" h="2184400">
                  <a:moveTo>
                    <a:pt x="2625783" y="2082799"/>
                  </a:moveTo>
                  <a:lnTo>
                    <a:pt x="2620003" y="2082799"/>
                  </a:lnTo>
                  <a:lnTo>
                    <a:pt x="2618618" y="2081705"/>
                  </a:lnTo>
                  <a:lnTo>
                    <a:pt x="2616635" y="2073905"/>
                  </a:lnTo>
                  <a:lnTo>
                    <a:pt x="2625783" y="2082799"/>
                  </a:lnTo>
                  <a:close/>
                </a:path>
                <a:path w="2959735" h="2184400">
                  <a:moveTo>
                    <a:pt x="2612033" y="2077549"/>
                  </a:moveTo>
                  <a:lnTo>
                    <a:pt x="2608859" y="2073992"/>
                  </a:lnTo>
                  <a:lnTo>
                    <a:pt x="2609749" y="2074696"/>
                  </a:lnTo>
                  <a:lnTo>
                    <a:pt x="2612033" y="2077549"/>
                  </a:lnTo>
                  <a:close/>
                </a:path>
                <a:path w="2959735" h="2184400">
                  <a:moveTo>
                    <a:pt x="2573713" y="2082799"/>
                  </a:moveTo>
                  <a:lnTo>
                    <a:pt x="2571251" y="2082799"/>
                  </a:lnTo>
                  <a:lnTo>
                    <a:pt x="2570931" y="2074638"/>
                  </a:lnTo>
                  <a:lnTo>
                    <a:pt x="2573659" y="2081653"/>
                  </a:lnTo>
                  <a:lnTo>
                    <a:pt x="2573713" y="2082799"/>
                  </a:lnTo>
                  <a:close/>
                </a:path>
                <a:path w="2959735" h="2184400">
                  <a:moveTo>
                    <a:pt x="2616718" y="2082799"/>
                  </a:moveTo>
                  <a:lnTo>
                    <a:pt x="2611994" y="2077500"/>
                  </a:lnTo>
                  <a:lnTo>
                    <a:pt x="2609749" y="2074696"/>
                  </a:lnTo>
                  <a:lnTo>
                    <a:pt x="2612979" y="2077249"/>
                  </a:lnTo>
                  <a:lnTo>
                    <a:pt x="2616718" y="2082799"/>
                  </a:lnTo>
                  <a:close/>
                </a:path>
                <a:path w="2959735" h="2184400">
                  <a:moveTo>
                    <a:pt x="2570040" y="2082799"/>
                  </a:moveTo>
                  <a:lnTo>
                    <a:pt x="2569098" y="2082799"/>
                  </a:lnTo>
                  <a:lnTo>
                    <a:pt x="2566690" y="2075603"/>
                  </a:lnTo>
                  <a:lnTo>
                    <a:pt x="2570040" y="2082799"/>
                  </a:lnTo>
                  <a:close/>
                </a:path>
                <a:path w="2959735" h="2184400">
                  <a:moveTo>
                    <a:pt x="2590547" y="2082799"/>
                  </a:moveTo>
                  <a:lnTo>
                    <a:pt x="2589702" y="2082799"/>
                  </a:lnTo>
                  <a:lnTo>
                    <a:pt x="2587829" y="2077760"/>
                  </a:lnTo>
                  <a:lnTo>
                    <a:pt x="2587435" y="2075698"/>
                  </a:lnTo>
                  <a:lnTo>
                    <a:pt x="2590547" y="2082799"/>
                  </a:lnTo>
                  <a:close/>
                </a:path>
                <a:path w="2959735" h="2184400">
                  <a:moveTo>
                    <a:pt x="2598470" y="2082799"/>
                  </a:moveTo>
                  <a:lnTo>
                    <a:pt x="2597068" y="2082799"/>
                  </a:lnTo>
                  <a:lnTo>
                    <a:pt x="2595560" y="2080534"/>
                  </a:lnTo>
                  <a:lnTo>
                    <a:pt x="2594922" y="2076827"/>
                  </a:lnTo>
                  <a:lnTo>
                    <a:pt x="2595484" y="2077549"/>
                  </a:lnTo>
                  <a:lnTo>
                    <a:pt x="2598470" y="2082799"/>
                  </a:lnTo>
                  <a:close/>
                </a:path>
                <a:path w="2959735" h="2184400">
                  <a:moveTo>
                    <a:pt x="2575418" y="2082799"/>
                  </a:moveTo>
                  <a:lnTo>
                    <a:pt x="2574105" y="2082799"/>
                  </a:lnTo>
                  <a:lnTo>
                    <a:pt x="2573680" y="2081705"/>
                  </a:lnTo>
                  <a:lnTo>
                    <a:pt x="2573437" y="2076903"/>
                  </a:lnTo>
                  <a:lnTo>
                    <a:pt x="2575418" y="2082799"/>
                  </a:lnTo>
                  <a:close/>
                </a:path>
                <a:path w="2959735" h="2184400">
                  <a:moveTo>
                    <a:pt x="2612276" y="2095499"/>
                  </a:moveTo>
                  <a:lnTo>
                    <a:pt x="2610938" y="2095499"/>
                  </a:lnTo>
                  <a:lnTo>
                    <a:pt x="2602561" y="2084601"/>
                  </a:lnTo>
                  <a:lnTo>
                    <a:pt x="2602305" y="2082799"/>
                  </a:lnTo>
                  <a:lnTo>
                    <a:pt x="2601045" y="2082799"/>
                  </a:lnTo>
                  <a:lnTo>
                    <a:pt x="2598167" y="2077127"/>
                  </a:lnTo>
                  <a:lnTo>
                    <a:pt x="2610570" y="2089097"/>
                  </a:lnTo>
                  <a:lnTo>
                    <a:pt x="2611561" y="2091708"/>
                  </a:lnTo>
                  <a:lnTo>
                    <a:pt x="2612276" y="2095499"/>
                  </a:lnTo>
                  <a:close/>
                </a:path>
                <a:path w="2959735" h="2184400">
                  <a:moveTo>
                    <a:pt x="2618897" y="2082799"/>
                  </a:moveTo>
                  <a:lnTo>
                    <a:pt x="2616718" y="2082799"/>
                  </a:lnTo>
                  <a:lnTo>
                    <a:pt x="2612979" y="2077249"/>
                  </a:lnTo>
                  <a:lnTo>
                    <a:pt x="2616154" y="2079758"/>
                  </a:lnTo>
                  <a:lnTo>
                    <a:pt x="2618897" y="2082799"/>
                  </a:lnTo>
                  <a:close/>
                </a:path>
                <a:path w="2959735" h="2184400">
                  <a:moveTo>
                    <a:pt x="2599666" y="2082799"/>
                  </a:moveTo>
                  <a:lnTo>
                    <a:pt x="2598470" y="2082799"/>
                  </a:lnTo>
                  <a:lnTo>
                    <a:pt x="2595456" y="2077500"/>
                  </a:lnTo>
                  <a:lnTo>
                    <a:pt x="2599666" y="2082799"/>
                  </a:lnTo>
                  <a:close/>
                </a:path>
                <a:path w="2959735" h="2184400">
                  <a:moveTo>
                    <a:pt x="2616718" y="2082799"/>
                  </a:moveTo>
                  <a:lnTo>
                    <a:pt x="2616236" y="2082799"/>
                  </a:lnTo>
                  <a:lnTo>
                    <a:pt x="2612033" y="2077549"/>
                  </a:lnTo>
                  <a:lnTo>
                    <a:pt x="2616718" y="2082799"/>
                  </a:lnTo>
                  <a:close/>
                </a:path>
                <a:path w="2959735" h="2184400">
                  <a:moveTo>
                    <a:pt x="2589702" y="2082799"/>
                  </a:moveTo>
                  <a:lnTo>
                    <a:pt x="2588791" y="2082799"/>
                  </a:lnTo>
                  <a:lnTo>
                    <a:pt x="2587829" y="2077760"/>
                  </a:lnTo>
                  <a:lnTo>
                    <a:pt x="2589702" y="2082799"/>
                  </a:lnTo>
                  <a:close/>
                </a:path>
                <a:path w="2959735" h="2184400">
                  <a:moveTo>
                    <a:pt x="2610366" y="2082799"/>
                  </a:moveTo>
                  <a:lnTo>
                    <a:pt x="2608453" y="2082799"/>
                  </a:lnTo>
                  <a:lnTo>
                    <a:pt x="2606785" y="2078226"/>
                  </a:lnTo>
                  <a:lnTo>
                    <a:pt x="2609254" y="2079758"/>
                  </a:lnTo>
                  <a:lnTo>
                    <a:pt x="2610366" y="2082799"/>
                  </a:lnTo>
                  <a:close/>
                </a:path>
                <a:path w="2959735" h="2184400">
                  <a:moveTo>
                    <a:pt x="2618897" y="2082799"/>
                  </a:moveTo>
                  <a:lnTo>
                    <a:pt x="2616154" y="2079758"/>
                  </a:lnTo>
                  <a:lnTo>
                    <a:pt x="2618618" y="2081705"/>
                  </a:lnTo>
                  <a:lnTo>
                    <a:pt x="2618897" y="2082799"/>
                  </a:lnTo>
                  <a:close/>
                </a:path>
                <a:path w="2959735" h="2184400">
                  <a:moveTo>
                    <a:pt x="2574105" y="2082799"/>
                  </a:moveTo>
                  <a:lnTo>
                    <a:pt x="2573713" y="2082799"/>
                  </a:lnTo>
                  <a:lnTo>
                    <a:pt x="2573659" y="2081653"/>
                  </a:lnTo>
                  <a:lnTo>
                    <a:pt x="2574105" y="2082799"/>
                  </a:lnTo>
                  <a:close/>
                </a:path>
                <a:path w="2959735" h="2184400">
                  <a:moveTo>
                    <a:pt x="2620003" y="2082799"/>
                  </a:moveTo>
                  <a:lnTo>
                    <a:pt x="2618897" y="2082799"/>
                  </a:lnTo>
                  <a:lnTo>
                    <a:pt x="2618618" y="2081705"/>
                  </a:lnTo>
                  <a:lnTo>
                    <a:pt x="2620003" y="2082799"/>
                  </a:lnTo>
                  <a:close/>
                </a:path>
                <a:path w="2959735" h="2184400">
                  <a:moveTo>
                    <a:pt x="2384512" y="2095499"/>
                  </a:moveTo>
                  <a:lnTo>
                    <a:pt x="2380454" y="2082799"/>
                  </a:lnTo>
                  <a:lnTo>
                    <a:pt x="2388415" y="2082799"/>
                  </a:lnTo>
                  <a:lnTo>
                    <a:pt x="2384512" y="2095499"/>
                  </a:lnTo>
                  <a:close/>
                </a:path>
                <a:path w="2959735" h="2184400">
                  <a:moveTo>
                    <a:pt x="2392122" y="2095499"/>
                  </a:moveTo>
                  <a:lnTo>
                    <a:pt x="2389896" y="2095499"/>
                  </a:lnTo>
                  <a:lnTo>
                    <a:pt x="2388415" y="2082799"/>
                  </a:lnTo>
                  <a:lnTo>
                    <a:pt x="2395164" y="2082799"/>
                  </a:lnTo>
                  <a:lnTo>
                    <a:pt x="2392122" y="2095499"/>
                  </a:lnTo>
                  <a:close/>
                </a:path>
                <a:path w="2959735" h="2184400">
                  <a:moveTo>
                    <a:pt x="2521451" y="2095499"/>
                  </a:moveTo>
                  <a:lnTo>
                    <a:pt x="2397047" y="2095499"/>
                  </a:lnTo>
                  <a:lnTo>
                    <a:pt x="2397360" y="2082799"/>
                  </a:lnTo>
                  <a:lnTo>
                    <a:pt x="2520974" y="2082799"/>
                  </a:lnTo>
                  <a:lnTo>
                    <a:pt x="2521451" y="2095499"/>
                  </a:lnTo>
                  <a:close/>
                </a:path>
                <a:path w="2959735" h="2184400">
                  <a:moveTo>
                    <a:pt x="2532561" y="2095499"/>
                  </a:moveTo>
                  <a:lnTo>
                    <a:pt x="2521451" y="2095499"/>
                  </a:lnTo>
                  <a:lnTo>
                    <a:pt x="2523377" y="2082799"/>
                  </a:lnTo>
                  <a:lnTo>
                    <a:pt x="2532565" y="2082799"/>
                  </a:lnTo>
                  <a:lnTo>
                    <a:pt x="2532561" y="2095499"/>
                  </a:lnTo>
                  <a:close/>
                </a:path>
                <a:path w="2959735" h="2184400">
                  <a:moveTo>
                    <a:pt x="2534657" y="2095499"/>
                  </a:moveTo>
                  <a:lnTo>
                    <a:pt x="2532561" y="2095499"/>
                  </a:lnTo>
                  <a:lnTo>
                    <a:pt x="2533887" y="2082799"/>
                  </a:lnTo>
                  <a:lnTo>
                    <a:pt x="2534799" y="2082799"/>
                  </a:lnTo>
                  <a:lnTo>
                    <a:pt x="2534657" y="2095499"/>
                  </a:lnTo>
                  <a:close/>
                </a:path>
                <a:path w="2959735" h="2184400">
                  <a:moveTo>
                    <a:pt x="2538329" y="2095499"/>
                  </a:moveTo>
                  <a:lnTo>
                    <a:pt x="2534657" y="2095499"/>
                  </a:lnTo>
                  <a:lnTo>
                    <a:pt x="2538294" y="2082799"/>
                  </a:lnTo>
                  <a:lnTo>
                    <a:pt x="2538329" y="2095499"/>
                  </a:lnTo>
                  <a:close/>
                </a:path>
                <a:path w="2959735" h="2184400">
                  <a:moveTo>
                    <a:pt x="2555036" y="2095499"/>
                  </a:moveTo>
                  <a:lnTo>
                    <a:pt x="2546822" y="2095499"/>
                  </a:lnTo>
                  <a:lnTo>
                    <a:pt x="2547628" y="2082799"/>
                  </a:lnTo>
                  <a:lnTo>
                    <a:pt x="2555129" y="2082799"/>
                  </a:lnTo>
                  <a:lnTo>
                    <a:pt x="2555036" y="2095499"/>
                  </a:lnTo>
                  <a:close/>
                </a:path>
                <a:path w="2959735" h="2184400">
                  <a:moveTo>
                    <a:pt x="2559238" y="2095499"/>
                  </a:moveTo>
                  <a:lnTo>
                    <a:pt x="2555350" y="2082799"/>
                  </a:lnTo>
                  <a:lnTo>
                    <a:pt x="2558775" y="2082799"/>
                  </a:lnTo>
                  <a:lnTo>
                    <a:pt x="2559238" y="2095499"/>
                  </a:lnTo>
                  <a:close/>
                </a:path>
                <a:path w="2959735" h="2184400">
                  <a:moveTo>
                    <a:pt x="2571317" y="2091485"/>
                  </a:moveTo>
                  <a:lnTo>
                    <a:pt x="2570750" y="2090646"/>
                  </a:lnTo>
                  <a:lnTo>
                    <a:pt x="2570654" y="2090392"/>
                  </a:lnTo>
                  <a:lnTo>
                    <a:pt x="2569015" y="2082799"/>
                  </a:lnTo>
                  <a:lnTo>
                    <a:pt x="2571317" y="2091485"/>
                  </a:lnTo>
                  <a:close/>
                </a:path>
                <a:path w="2959735" h="2184400">
                  <a:moveTo>
                    <a:pt x="2575500" y="2095499"/>
                  </a:moveTo>
                  <a:lnTo>
                    <a:pt x="2574035" y="2095499"/>
                  </a:lnTo>
                  <a:lnTo>
                    <a:pt x="2573269" y="2094368"/>
                  </a:lnTo>
                  <a:lnTo>
                    <a:pt x="2572875" y="2082799"/>
                  </a:lnTo>
                  <a:lnTo>
                    <a:pt x="2575500" y="2095499"/>
                  </a:lnTo>
                  <a:close/>
                </a:path>
                <a:path w="2959735" h="2184400">
                  <a:moveTo>
                    <a:pt x="2593021" y="2108199"/>
                  </a:moveTo>
                  <a:lnTo>
                    <a:pt x="2585513" y="2108199"/>
                  </a:lnTo>
                  <a:lnTo>
                    <a:pt x="2581457" y="2095499"/>
                  </a:lnTo>
                  <a:lnTo>
                    <a:pt x="2573419" y="2082799"/>
                  </a:lnTo>
                  <a:lnTo>
                    <a:pt x="2593731" y="2082799"/>
                  </a:lnTo>
                  <a:lnTo>
                    <a:pt x="2595655" y="2095499"/>
                  </a:lnTo>
                  <a:lnTo>
                    <a:pt x="2587260" y="2095499"/>
                  </a:lnTo>
                  <a:lnTo>
                    <a:pt x="2591981" y="2104844"/>
                  </a:lnTo>
                  <a:lnTo>
                    <a:pt x="2593021" y="2108199"/>
                  </a:lnTo>
                  <a:close/>
                </a:path>
                <a:path w="2959735" h="2184400">
                  <a:moveTo>
                    <a:pt x="2603776" y="2095499"/>
                  </a:moveTo>
                  <a:lnTo>
                    <a:pt x="2603577" y="2095499"/>
                  </a:lnTo>
                  <a:lnTo>
                    <a:pt x="2593731" y="2082799"/>
                  </a:lnTo>
                  <a:lnTo>
                    <a:pt x="2598883" y="2082799"/>
                  </a:lnTo>
                  <a:lnTo>
                    <a:pt x="2603776" y="2095499"/>
                  </a:lnTo>
                  <a:close/>
                </a:path>
                <a:path w="2959735" h="2184400">
                  <a:moveTo>
                    <a:pt x="2604110" y="2095499"/>
                  </a:moveTo>
                  <a:lnTo>
                    <a:pt x="2603878" y="2095499"/>
                  </a:lnTo>
                  <a:lnTo>
                    <a:pt x="2598892" y="2082799"/>
                  </a:lnTo>
                  <a:lnTo>
                    <a:pt x="2601176" y="2082799"/>
                  </a:lnTo>
                  <a:lnTo>
                    <a:pt x="2602561" y="2084601"/>
                  </a:lnTo>
                  <a:lnTo>
                    <a:pt x="2604110" y="2095499"/>
                  </a:lnTo>
                  <a:close/>
                </a:path>
                <a:path w="2959735" h="2184400">
                  <a:moveTo>
                    <a:pt x="2602561" y="2084601"/>
                  </a:moveTo>
                  <a:lnTo>
                    <a:pt x="2601176" y="2082799"/>
                  </a:lnTo>
                  <a:lnTo>
                    <a:pt x="2602305" y="2082799"/>
                  </a:lnTo>
                  <a:lnTo>
                    <a:pt x="2602561" y="2084601"/>
                  </a:lnTo>
                  <a:close/>
                </a:path>
                <a:path w="2959735" h="2184400">
                  <a:moveTo>
                    <a:pt x="2609113" y="2085309"/>
                  </a:moveTo>
                  <a:lnTo>
                    <a:pt x="2607549" y="2082799"/>
                  </a:lnTo>
                  <a:lnTo>
                    <a:pt x="2608101" y="2082799"/>
                  </a:lnTo>
                  <a:lnTo>
                    <a:pt x="2609113" y="2085309"/>
                  </a:lnTo>
                  <a:close/>
                </a:path>
                <a:path w="2959735" h="2184400">
                  <a:moveTo>
                    <a:pt x="2608154" y="2082817"/>
                  </a:moveTo>
                  <a:close/>
                </a:path>
                <a:path w="2959735" h="2184400">
                  <a:moveTo>
                    <a:pt x="2609995" y="2083412"/>
                  </a:moveTo>
                  <a:lnTo>
                    <a:pt x="2608154" y="2082817"/>
                  </a:lnTo>
                  <a:lnTo>
                    <a:pt x="2609879" y="2082799"/>
                  </a:lnTo>
                  <a:lnTo>
                    <a:pt x="2609995" y="2083412"/>
                  </a:lnTo>
                  <a:close/>
                </a:path>
                <a:path w="2959735" h="2184400">
                  <a:moveTo>
                    <a:pt x="2620807" y="2086907"/>
                  </a:moveTo>
                  <a:lnTo>
                    <a:pt x="2614135" y="2084750"/>
                  </a:lnTo>
                  <a:lnTo>
                    <a:pt x="2610366" y="2082799"/>
                  </a:lnTo>
                  <a:lnTo>
                    <a:pt x="2614172" y="2082799"/>
                  </a:lnTo>
                  <a:lnTo>
                    <a:pt x="2620807" y="2086907"/>
                  </a:lnTo>
                  <a:close/>
                </a:path>
                <a:path w="2959735" h="2184400">
                  <a:moveTo>
                    <a:pt x="2625908" y="2088556"/>
                  </a:moveTo>
                  <a:lnTo>
                    <a:pt x="2622128" y="2087334"/>
                  </a:lnTo>
                  <a:lnTo>
                    <a:pt x="2614853" y="2082799"/>
                  </a:lnTo>
                  <a:lnTo>
                    <a:pt x="2625908" y="2088556"/>
                  </a:lnTo>
                  <a:close/>
                </a:path>
                <a:path w="2959735" h="2184400">
                  <a:moveTo>
                    <a:pt x="2629569" y="2089739"/>
                  </a:moveTo>
                  <a:lnTo>
                    <a:pt x="2625908" y="2088556"/>
                  </a:lnTo>
                  <a:lnTo>
                    <a:pt x="2614853" y="2082799"/>
                  </a:lnTo>
                  <a:lnTo>
                    <a:pt x="2626859" y="2082799"/>
                  </a:lnTo>
                  <a:lnTo>
                    <a:pt x="2629569" y="2089739"/>
                  </a:lnTo>
                  <a:close/>
                </a:path>
                <a:path w="2959735" h="2184400">
                  <a:moveTo>
                    <a:pt x="2631587" y="2090392"/>
                  </a:moveTo>
                  <a:lnTo>
                    <a:pt x="2629569" y="2089739"/>
                  </a:lnTo>
                  <a:lnTo>
                    <a:pt x="2626859" y="2082799"/>
                  </a:lnTo>
                  <a:lnTo>
                    <a:pt x="2629419" y="2082799"/>
                  </a:lnTo>
                  <a:lnTo>
                    <a:pt x="2631587" y="2090392"/>
                  </a:lnTo>
                  <a:close/>
                </a:path>
                <a:path w="2959735" h="2184400">
                  <a:moveTo>
                    <a:pt x="2666446" y="2108847"/>
                  </a:moveTo>
                  <a:lnTo>
                    <a:pt x="2640482" y="2095499"/>
                  </a:lnTo>
                  <a:lnTo>
                    <a:pt x="2647388" y="2095499"/>
                  </a:lnTo>
                  <a:lnTo>
                    <a:pt x="2647008" y="2095377"/>
                  </a:lnTo>
                  <a:lnTo>
                    <a:pt x="2630298" y="2082799"/>
                  </a:lnTo>
                  <a:lnTo>
                    <a:pt x="2722915" y="2082799"/>
                  </a:lnTo>
                  <a:lnTo>
                    <a:pt x="2733303" y="2095499"/>
                  </a:lnTo>
                  <a:lnTo>
                    <a:pt x="2742247" y="2108199"/>
                  </a:lnTo>
                  <a:lnTo>
                    <a:pt x="2666317" y="2108199"/>
                  </a:lnTo>
                  <a:lnTo>
                    <a:pt x="2666446" y="2108847"/>
                  </a:lnTo>
                  <a:close/>
                </a:path>
                <a:path w="2959735" h="2184400">
                  <a:moveTo>
                    <a:pt x="2631818" y="2095499"/>
                  </a:moveTo>
                  <a:lnTo>
                    <a:pt x="2617205" y="2095499"/>
                  </a:lnTo>
                  <a:lnTo>
                    <a:pt x="2612839" y="2091287"/>
                  </a:lnTo>
                  <a:lnTo>
                    <a:pt x="2610891" y="2088162"/>
                  </a:lnTo>
                  <a:lnTo>
                    <a:pt x="2609995" y="2083412"/>
                  </a:lnTo>
                  <a:lnTo>
                    <a:pt x="2614135" y="2084750"/>
                  </a:lnTo>
                  <a:lnTo>
                    <a:pt x="2631035" y="2093495"/>
                  </a:lnTo>
                  <a:lnTo>
                    <a:pt x="2631818" y="2095499"/>
                  </a:lnTo>
                  <a:close/>
                </a:path>
                <a:path w="2959735" h="2184400">
                  <a:moveTo>
                    <a:pt x="2631035" y="2093495"/>
                  </a:moveTo>
                  <a:lnTo>
                    <a:pt x="2614135" y="2084750"/>
                  </a:lnTo>
                  <a:lnTo>
                    <a:pt x="2620807" y="2086907"/>
                  </a:lnTo>
                  <a:lnTo>
                    <a:pt x="2630903" y="2093157"/>
                  </a:lnTo>
                  <a:lnTo>
                    <a:pt x="2631035" y="2093495"/>
                  </a:lnTo>
                  <a:close/>
                </a:path>
                <a:path w="2959735" h="2184400">
                  <a:moveTo>
                    <a:pt x="2611179" y="2089684"/>
                  </a:moveTo>
                  <a:lnTo>
                    <a:pt x="2610570" y="2089097"/>
                  </a:lnTo>
                  <a:lnTo>
                    <a:pt x="2609113" y="2085309"/>
                  </a:lnTo>
                  <a:lnTo>
                    <a:pt x="2610891" y="2088162"/>
                  </a:lnTo>
                  <a:lnTo>
                    <a:pt x="2611179" y="2089684"/>
                  </a:lnTo>
                  <a:close/>
                </a:path>
                <a:path w="2959735" h="2184400">
                  <a:moveTo>
                    <a:pt x="2630903" y="2093157"/>
                  </a:moveTo>
                  <a:lnTo>
                    <a:pt x="2620807" y="2086907"/>
                  </a:lnTo>
                  <a:lnTo>
                    <a:pt x="2622128" y="2087334"/>
                  </a:lnTo>
                  <a:lnTo>
                    <a:pt x="2630721" y="2092689"/>
                  </a:lnTo>
                  <a:lnTo>
                    <a:pt x="2630903" y="2093157"/>
                  </a:lnTo>
                  <a:close/>
                </a:path>
                <a:path w="2959735" h="2184400">
                  <a:moveTo>
                    <a:pt x="2630721" y="2092689"/>
                  </a:moveTo>
                  <a:lnTo>
                    <a:pt x="2622128" y="2087334"/>
                  </a:lnTo>
                  <a:lnTo>
                    <a:pt x="2625908" y="2088556"/>
                  </a:lnTo>
                  <a:lnTo>
                    <a:pt x="2629923" y="2090646"/>
                  </a:lnTo>
                  <a:lnTo>
                    <a:pt x="2630721" y="2092689"/>
                  </a:lnTo>
                  <a:close/>
                </a:path>
                <a:path w="2959735" h="2184400">
                  <a:moveTo>
                    <a:pt x="2612839" y="2091287"/>
                  </a:moveTo>
                  <a:lnTo>
                    <a:pt x="2611179" y="2089684"/>
                  </a:lnTo>
                  <a:lnTo>
                    <a:pt x="2610891" y="2088162"/>
                  </a:lnTo>
                  <a:lnTo>
                    <a:pt x="2612839" y="2091287"/>
                  </a:lnTo>
                  <a:close/>
                </a:path>
                <a:path w="2959735" h="2184400">
                  <a:moveTo>
                    <a:pt x="2629923" y="2090646"/>
                  </a:moveTo>
                  <a:lnTo>
                    <a:pt x="2625908" y="2088556"/>
                  </a:lnTo>
                  <a:lnTo>
                    <a:pt x="2629569" y="2089739"/>
                  </a:lnTo>
                  <a:lnTo>
                    <a:pt x="2629923" y="2090646"/>
                  </a:lnTo>
                  <a:close/>
                </a:path>
                <a:path w="2959735" h="2184400">
                  <a:moveTo>
                    <a:pt x="2611547" y="2091636"/>
                  </a:moveTo>
                  <a:lnTo>
                    <a:pt x="2610570" y="2089097"/>
                  </a:lnTo>
                  <a:lnTo>
                    <a:pt x="2611179" y="2089684"/>
                  </a:lnTo>
                  <a:lnTo>
                    <a:pt x="2611547" y="2091636"/>
                  </a:lnTo>
                  <a:close/>
                </a:path>
                <a:path w="2959735" h="2184400">
                  <a:moveTo>
                    <a:pt x="2615466" y="2095499"/>
                  </a:moveTo>
                  <a:lnTo>
                    <a:pt x="2613033" y="2095499"/>
                  </a:lnTo>
                  <a:lnTo>
                    <a:pt x="2611575" y="2091708"/>
                  </a:lnTo>
                  <a:lnTo>
                    <a:pt x="2611179" y="2089684"/>
                  </a:lnTo>
                  <a:lnTo>
                    <a:pt x="2612839" y="2091287"/>
                  </a:lnTo>
                  <a:lnTo>
                    <a:pt x="2615466" y="2095499"/>
                  </a:lnTo>
                  <a:close/>
                </a:path>
                <a:path w="2959735" h="2184400">
                  <a:moveTo>
                    <a:pt x="2631963" y="2091708"/>
                  </a:moveTo>
                  <a:lnTo>
                    <a:pt x="2629923" y="2090646"/>
                  </a:lnTo>
                  <a:lnTo>
                    <a:pt x="2629569" y="2089739"/>
                  </a:lnTo>
                  <a:lnTo>
                    <a:pt x="2631587" y="2090392"/>
                  </a:lnTo>
                  <a:lnTo>
                    <a:pt x="2631963" y="2091708"/>
                  </a:lnTo>
                  <a:close/>
                </a:path>
                <a:path w="2959735" h="2184400">
                  <a:moveTo>
                    <a:pt x="2663957" y="2108367"/>
                  </a:moveTo>
                  <a:lnTo>
                    <a:pt x="2631963" y="2091708"/>
                  </a:lnTo>
                  <a:lnTo>
                    <a:pt x="2631587" y="2090392"/>
                  </a:lnTo>
                  <a:lnTo>
                    <a:pt x="2647008" y="2095377"/>
                  </a:lnTo>
                  <a:lnTo>
                    <a:pt x="2647171" y="2095499"/>
                  </a:lnTo>
                  <a:lnTo>
                    <a:pt x="2640482" y="2095499"/>
                  </a:lnTo>
                  <a:lnTo>
                    <a:pt x="2665186" y="2108199"/>
                  </a:lnTo>
                  <a:lnTo>
                    <a:pt x="2663878" y="2108199"/>
                  </a:lnTo>
                  <a:lnTo>
                    <a:pt x="2663957" y="2108367"/>
                  </a:lnTo>
                  <a:close/>
                </a:path>
                <a:path w="2959735" h="2184400">
                  <a:moveTo>
                    <a:pt x="2572382" y="2095499"/>
                  </a:moveTo>
                  <a:lnTo>
                    <a:pt x="2571757" y="2095499"/>
                  </a:lnTo>
                  <a:lnTo>
                    <a:pt x="2570690" y="2090559"/>
                  </a:lnTo>
                  <a:lnTo>
                    <a:pt x="2571317" y="2091485"/>
                  </a:lnTo>
                  <a:lnTo>
                    <a:pt x="2572382" y="2095499"/>
                  </a:lnTo>
                  <a:close/>
                </a:path>
                <a:path w="2959735" h="2184400">
                  <a:moveTo>
                    <a:pt x="2632572" y="2093844"/>
                  </a:moveTo>
                  <a:lnTo>
                    <a:pt x="2630721" y="2092689"/>
                  </a:lnTo>
                  <a:lnTo>
                    <a:pt x="2629923" y="2090646"/>
                  </a:lnTo>
                  <a:lnTo>
                    <a:pt x="2631963" y="2091708"/>
                  </a:lnTo>
                  <a:lnTo>
                    <a:pt x="2632572" y="2093844"/>
                  </a:lnTo>
                  <a:close/>
                </a:path>
                <a:path w="2959735" h="2184400">
                  <a:moveTo>
                    <a:pt x="2617205" y="2095499"/>
                  </a:moveTo>
                  <a:lnTo>
                    <a:pt x="2615466" y="2095499"/>
                  </a:lnTo>
                  <a:lnTo>
                    <a:pt x="2612839" y="2091287"/>
                  </a:lnTo>
                  <a:lnTo>
                    <a:pt x="2617205" y="2095499"/>
                  </a:lnTo>
                  <a:close/>
                </a:path>
                <a:path w="2959735" h="2184400">
                  <a:moveTo>
                    <a:pt x="2573290" y="2095499"/>
                  </a:moveTo>
                  <a:lnTo>
                    <a:pt x="2572382" y="2095499"/>
                  </a:lnTo>
                  <a:lnTo>
                    <a:pt x="2571317" y="2091485"/>
                  </a:lnTo>
                  <a:lnTo>
                    <a:pt x="2573199" y="2094265"/>
                  </a:lnTo>
                  <a:lnTo>
                    <a:pt x="2573290" y="2095499"/>
                  </a:lnTo>
                  <a:close/>
                </a:path>
                <a:path w="2959735" h="2184400">
                  <a:moveTo>
                    <a:pt x="2613033" y="2095499"/>
                  </a:moveTo>
                  <a:lnTo>
                    <a:pt x="2612276" y="2095499"/>
                  </a:lnTo>
                  <a:lnTo>
                    <a:pt x="2611547" y="2091636"/>
                  </a:lnTo>
                  <a:lnTo>
                    <a:pt x="2613033" y="2095499"/>
                  </a:lnTo>
                  <a:close/>
                </a:path>
                <a:path w="2959735" h="2184400">
                  <a:moveTo>
                    <a:pt x="2632693" y="2094265"/>
                  </a:moveTo>
                  <a:lnTo>
                    <a:pt x="2630903" y="2093157"/>
                  </a:lnTo>
                  <a:lnTo>
                    <a:pt x="2630721" y="2092689"/>
                  </a:lnTo>
                  <a:lnTo>
                    <a:pt x="2632572" y="2093844"/>
                  </a:lnTo>
                  <a:lnTo>
                    <a:pt x="2632693" y="2094265"/>
                  </a:lnTo>
                  <a:close/>
                </a:path>
                <a:path w="2959735" h="2184400">
                  <a:moveTo>
                    <a:pt x="2632722" y="2094368"/>
                  </a:moveTo>
                  <a:lnTo>
                    <a:pt x="2631035" y="2093495"/>
                  </a:lnTo>
                  <a:lnTo>
                    <a:pt x="2630903" y="2093157"/>
                  </a:lnTo>
                  <a:lnTo>
                    <a:pt x="2632693" y="2094265"/>
                  </a:lnTo>
                  <a:close/>
                </a:path>
                <a:path w="2959735" h="2184400">
                  <a:moveTo>
                    <a:pt x="2635229" y="2095499"/>
                  </a:moveTo>
                  <a:lnTo>
                    <a:pt x="2634908" y="2095499"/>
                  </a:lnTo>
                  <a:lnTo>
                    <a:pt x="2633559" y="2094801"/>
                  </a:lnTo>
                  <a:lnTo>
                    <a:pt x="2632693" y="2094265"/>
                  </a:lnTo>
                  <a:lnTo>
                    <a:pt x="2632572" y="2093844"/>
                  </a:lnTo>
                  <a:lnTo>
                    <a:pt x="2635229" y="2095499"/>
                  </a:lnTo>
                  <a:close/>
                </a:path>
                <a:path w="2959735" h="2184400">
                  <a:moveTo>
                    <a:pt x="2634686" y="2095499"/>
                  </a:moveTo>
                  <a:lnTo>
                    <a:pt x="2633045" y="2095499"/>
                  </a:lnTo>
                  <a:lnTo>
                    <a:pt x="2632722" y="2094368"/>
                  </a:lnTo>
                  <a:lnTo>
                    <a:pt x="2633559" y="2094801"/>
                  </a:lnTo>
                  <a:lnTo>
                    <a:pt x="2634686" y="2095499"/>
                  </a:lnTo>
                  <a:close/>
                </a:path>
                <a:path w="2959735" h="2184400">
                  <a:moveTo>
                    <a:pt x="2647388" y="2095499"/>
                  </a:moveTo>
                  <a:lnTo>
                    <a:pt x="2647171" y="2095499"/>
                  </a:lnTo>
                  <a:lnTo>
                    <a:pt x="2647008" y="2095377"/>
                  </a:lnTo>
                  <a:lnTo>
                    <a:pt x="2647388" y="2095499"/>
                  </a:lnTo>
                  <a:close/>
                </a:path>
                <a:path w="2959735" h="2184400">
                  <a:moveTo>
                    <a:pt x="2467698" y="2108199"/>
                  </a:moveTo>
                  <a:lnTo>
                    <a:pt x="2412166" y="2108199"/>
                  </a:lnTo>
                  <a:lnTo>
                    <a:pt x="2409789" y="2095499"/>
                  </a:lnTo>
                  <a:lnTo>
                    <a:pt x="2465444" y="2095499"/>
                  </a:lnTo>
                  <a:lnTo>
                    <a:pt x="2467698" y="2108199"/>
                  </a:lnTo>
                  <a:close/>
                </a:path>
                <a:path w="2959735" h="2184400">
                  <a:moveTo>
                    <a:pt x="2544661" y="2108199"/>
                  </a:moveTo>
                  <a:lnTo>
                    <a:pt x="2471521" y="2108199"/>
                  </a:lnTo>
                  <a:lnTo>
                    <a:pt x="2472347" y="2095499"/>
                  </a:lnTo>
                  <a:lnTo>
                    <a:pt x="2543818" y="2095499"/>
                  </a:lnTo>
                  <a:lnTo>
                    <a:pt x="2544923" y="2107043"/>
                  </a:lnTo>
                  <a:lnTo>
                    <a:pt x="2544661" y="2108199"/>
                  </a:lnTo>
                  <a:close/>
                </a:path>
                <a:path w="2959735" h="2184400">
                  <a:moveTo>
                    <a:pt x="2568798" y="2108199"/>
                  </a:moveTo>
                  <a:lnTo>
                    <a:pt x="2545033" y="2108199"/>
                  </a:lnTo>
                  <a:lnTo>
                    <a:pt x="2544984" y="2106775"/>
                  </a:lnTo>
                  <a:lnTo>
                    <a:pt x="2547537" y="2095499"/>
                  </a:lnTo>
                  <a:lnTo>
                    <a:pt x="2567937" y="2095499"/>
                  </a:lnTo>
                  <a:lnTo>
                    <a:pt x="2568798" y="2108199"/>
                  </a:lnTo>
                  <a:close/>
                </a:path>
                <a:path w="2959735" h="2184400">
                  <a:moveTo>
                    <a:pt x="2571606" y="2108199"/>
                  </a:moveTo>
                  <a:lnTo>
                    <a:pt x="2568798" y="2108199"/>
                  </a:lnTo>
                  <a:lnTo>
                    <a:pt x="2568835" y="2095499"/>
                  </a:lnTo>
                  <a:lnTo>
                    <a:pt x="2570162" y="2095499"/>
                  </a:lnTo>
                  <a:lnTo>
                    <a:pt x="2571606" y="2108199"/>
                  </a:lnTo>
                  <a:close/>
                </a:path>
                <a:path w="2959735" h="2184400">
                  <a:moveTo>
                    <a:pt x="2583398" y="2108199"/>
                  </a:moveTo>
                  <a:lnTo>
                    <a:pt x="2580911" y="2108199"/>
                  </a:lnTo>
                  <a:lnTo>
                    <a:pt x="2580299" y="2095499"/>
                  </a:lnTo>
                  <a:lnTo>
                    <a:pt x="2581799" y="2100123"/>
                  </a:lnTo>
                  <a:lnTo>
                    <a:pt x="2583398" y="2108199"/>
                  </a:lnTo>
                  <a:close/>
                </a:path>
                <a:path w="2959735" h="2184400">
                  <a:moveTo>
                    <a:pt x="2581514" y="2098686"/>
                  </a:moveTo>
                  <a:lnTo>
                    <a:pt x="2580310" y="2095499"/>
                  </a:lnTo>
                  <a:lnTo>
                    <a:pt x="2580883" y="2095499"/>
                  </a:lnTo>
                  <a:lnTo>
                    <a:pt x="2581514" y="2098686"/>
                  </a:lnTo>
                  <a:close/>
                </a:path>
                <a:path w="2959735" h="2184400">
                  <a:moveTo>
                    <a:pt x="2598695" y="2108199"/>
                  </a:moveTo>
                  <a:lnTo>
                    <a:pt x="2593676" y="2108199"/>
                  </a:lnTo>
                  <a:lnTo>
                    <a:pt x="2591981" y="2104844"/>
                  </a:lnTo>
                  <a:lnTo>
                    <a:pt x="2589086" y="2095499"/>
                  </a:lnTo>
                  <a:lnTo>
                    <a:pt x="2595385" y="2095499"/>
                  </a:lnTo>
                  <a:lnTo>
                    <a:pt x="2595574" y="2095725"/>
                  </a:lnTo>
                  <a:lnTo>
                    <a:pt x="2597407" y="2099567"/>
                  </a:lnTo>
                  <a:lnTo>
                    <a:pt x="2598695" y="2108199"/>
                  </a:lnTo>
                  <a:close/>
                </a:path>
                <a:path w="2959735" h="2184400">
                  <a:moveTo>
                    <a:pt x="2595574" y="2095725"/>
                  </a:moveTo>
                  <a:lnTo>
                    <a:pt x="2595385" y="2095499"/>
                  </a:lnTo>
                  <a:lnTo>
                    <a:pt x="2595574" y="2095725"/>
                  </a:lnTo>
                  <a:close/>
                </a:path>
                <a:path w="2959735" h="2184400">
                  <a:moveTo>
                    <a:pt x="2597106" y="2097551"/>
                  </a:moveTo>
                  <a:lnTo>
                    <a:pt x="2595574" y="2095725"/>
                  </a:lnTo>
                  <a:lnTo>
                    <a:pt x="2595466" y="2095499"/>
                  </a:lnTo>
                  <a:lnTo>
                    <a:pt x="2596800" y="2095499"/>
                  </a:lnTo>
                  <a:lnTo>
                    <a:pt x="2597106" y="2097551"/>
                  </a:lnTo>
                  <a:close/>
                </a:path>
                <a:path w="2959735" h="2184400">
                  <a:moveTo>
                    <a:pt x="2609256" y="2108199"/>
                  </a:moveTo>
                  <a:lnTo>
                    <a:pt x="2606040" y="2108199"/>
                  </a:lnTo>
                  <a:lnTo>
                    <a:pt x="2601895" y="2103259"/>
                  </a:lnTo>
                  <a:lnTo>
                    <a:pt x="2600749" y="2095499"/>
                  </a:lnTo>
                  <a:lnTo>
                    <a:pt x="2606286" y="2095499"/>
                  </a:lnTo>
                  <a:lnTo>
                    <a:pt x="2608619" y="2099374"/>
                  </a:lnTo>
                  <a:lnTo>
                    <a:pt x="2609256" y="2108199"/>
                  </a:lnTo>
                  <a:close/>
                </a:path>
                <a:path w="2959735" h="2184400">
                  <a:moveTo>
                    <a:pt x="2608619" y="2099374"/>
                  </a:moveTo>
                  <a:lnTo>
                    <a:pt x="2606286" y="2095499"/>
                  </a:lnTo>
                  <a:lnTo>
                    <a:pt x="2608340" y="2095499"/>
                  </a:lnTo>
                  <a:lnTo>
                    <a:pt x="2608619" y="2099374"/>
                  </a:lnTo>
                  <a:close/>
                </a:path>
                <a:path w="2959735" h="2184400">
                  <a:moveTo>
                    <a:pt x="2626371" y="2108199"/>
                  </a:moveTo>
                  <a:lnTo>
                    <a:pt x="2613936" y="2108199"/>
                  </a:lnTo>
                  <a:lnTo>
                    <a:pt x="2608619" y="2099374"/>
                  </a:lnTo>
                  <a:lnTo>
                    <a:pt x="2608340" y="2095499"/>
                  </a:lnTo>
                  <a:lnTo>
                    <a:pt x="2617341" y="2095499"/>
                  </a:lnTo>
                  <a:lnTo>
                    <a:pt x="2625696" y="2106775"/>
                  </a:lnTo>
                  <a:lnTo>
                    <a:pt x="2626371" y="2108199"/>
                  </a:lnTo>
                  <a:close/>
                </a:path>
                <a:path w="2959735" h="2184400">
                  <a:moveTo>
                    <a:pt x="2625696" y="2106775"/>
                  </a:moveTo>
                  <a:lnTo>
                    <a:pt x="2617341" y="2095499"/>
                  </a:lnTo>
                  <a:lnTo>
                    <a:pt x="2620351" y="2095499"/>
                  </a:lnTo>
                  <a:lnTo>
                    <a:pt x="2625696" y="2106775"/>
                  </a:lnTo>
                  <a:close/>
                </a:path>
                <a:path w="2959735" h="2184400">
                  <a:moveTo>
                    <a:pt x="2626752" y="2108199"/>
                  </a:moveTo>
                  <a:lnTo>
                    <a:pt x="2625696" y="2106775"/>
                  </a:lnTo>
                  <a:lnTo>
                    <a:pt x="2620351" y="2095499"/>
                  </a:lnTo>
                  <a:lnTo>
                    <a:pt x="2623175" y="2095499"/>
                  </a:lnTo>
                  <a:lnTo>
                    <a:pt x="2626752" y="2108199"/>
                  </a:lnTo>
                  <a:close/>
                </a:path>
                <a:path w="2959735" h="2184400">
                  <a:moveTo>
                    <a:pt x="2627926" y="2102713"/>
                  </a:moveTo>
                  <a:lnTo>
                    <a:pt x="2624831" y="2095499"/>
                  </a:lnTo>
                  <a:lnTo>
                    <a:pt x="2625354" y="2095499"/>
                  </a:lnTo>
                  <a:lnTo>
                    <a:pt x="2626235" y="2096064"/>
                  </a:lnTo>
                  <a:lnTo>
                    <a:pt x="2627926" y="2102713"/>
                  </a:lnTo>
                  <a:close/>
                </a:path>
                <a:path w="2959735" h="2184400">
                  <a:moveTo>
                    <a:pt x="2628294" y="2097384"/>
                  </a:moveTo>
                  <a:lnTo>
                    <a:pt x="2626235" y="2096064"/>
                  </a:lnTo>
                  <a:lnTo>
                    <a:pt x="2626091" y="2095499"/>
                  </a:lnTo>
                  <a:lnTo>
                    <a:pt x="2627949" y="2095499"/>
                  </a:lnTo>
                  <a:lnTo>
                    <a:pt x="2628294" y="2097384"/>
                  </a:lnTo>
                  <a:close/>
                </a:path>
                <a:path w="2959735" h="2184400">
                  <a:moveTo>
                    <a:pt x="2628977" y="2097821"/>
                  </a:moveTo>
                  <a:lnTo>
                    <a:pt x="2628294" y="2097384"/>
                  </a:lnTo>
                  <a:lnTo>
                    <a:pt x="2627949" y="2095499"/>
                  </a:lnTo>
                  <a:lnTo>
                    <a:pt x="2628977" y="2097821"/>
                  </a:lnTo>
                  <a:close/>
                </a:path>
                <a:path w="2959735" h="2184400">
                  <a:moveTo>
                    <a:pt x="2629120" y="2097913"/>
                  </a:moveTo>
                  <a:lnTo>
                    <a:pt x="2628977" y="2097821"/>
                  </a:lnTo>
                  <a:lnTo>
                    <a:pt x="2627949" y="2095499"/>
                  </a:lnTo>
                  <a:lnTo>
                    <a:pt x="2628264" y="2095499"/>
                  </a:lnTo>
                  <a:lnTo>
                    <a:pt x="2629120" y="2097913"/>
                  </a:lnTo>
                  <a:close/>
                </a:path>
                <a:path w="2959735" h="2184400">
                  <a:moveTo>
                    <a:pt x="2641985" y="2106159"/>
                  </a:moveTo>
                  <a:lnTo>
                    <a:pt x="2629120" y="2097913"/>
                  </a:lnTo>
                  <a:lnTo>
                    <a:pt x="2628264" y="2095499"/>
                  </a:lnTo>
                  <a:lnTo>
                    <a:pt x="2632474" y="2095499"/>
                  </a:lnTo>
                  <a:lnTo>
                    <a:pt x="2641096" y="2103715"/>
                  </a:lnTo>
                  <a:lnTo>
                    <a:pt x="2641985" y="2106159"/>
                  </a:lnTo>
                  <a:close/>
                </a:path>
                <a:path w="2959735" h="2184400">
                  <a:moveTo>
                    <a:pt x="2641096" y="2103715"/>
                  </a:moveTo>
                  <a:lnTo>
                    <a:pt x="2632474" y="2095499"/>
                  </a:lnTo>
                  <a:lnTo>
                    <a:pt x="2640160" y="2101138"/>
                  </a:lnTo>
                  <a:lnTo>
                    <a:pt x="2641096" y="2103715"/>
                  </a:lnTo>
                  <a:close/>
                </a:path>
                <a:path w="2959735" h="2184400">
                  <a:moveTo>
                    <a:pt x="2640160" y="2101138"/>
                  </a:moveTo>
                  <a:lnTo>
                    <a:pt x="2632474" y="2095499"/>
                  </a:lnTo>
                  <a:lnTo>
                    <a:pt x="2638110" y="2095499"/>
                  </a:lnTo>
                  <a:lnTo>
                    <a:pt x="2640160" y="2101138"/>
                  </a:lnTo>
                  <a:close/>
                </a:path>
                <a:path w="2959735" h="2184400">
                  <a:moveTo>
                    <a:pt x="2668853" y="2120899"/>
                  </a:moveTo>
                  <a:lnTo>
                    <a:pt x="2668104" y="2120899"/>
                  </a:lnTo>
                  <a:lnTo>
                    <a:pt x="2661240" y="2108199"/>
                  </a:lnTo>
                  <a:lnTo>
                    <a:pt x="2649786" y="2108199"/>
                  </a:lnTo>
                  <a:lnTo>
                    <a:pt x="2640160" y="2101138"/>
                  </a:lnTo>
                  <a:lnTo>
                    <a:pt x="2638110" y="2095499"/>
                  </a:lnTo>
                  <a:lnTo>
                    <a:pt x="2639244" y="2095499"/>
                  </a:lnTo>
                  <a:lnTo>
                    <a:pt x="2663922" y="2108349"/>
                  </a:lnTo>
                  <a:lnTo>
                    <a:pt x="2664019" y="2108499"/>
                  </a:lnTo>
                  <a:lnTo>
                    <a:pt x="2668127" y="2117265"/>
                  </a:lnTo>
                  <a:lnTo>
                    <a:pt x="2668853" y="2120899"/>
                  </a:lnTo>
                  <a:close/>
                </a:path>
                <a:path w="2959735" h="2184400">
                  <a:moveTo>
                    <a:pt x="2632772" y="2108199"/>
                  </a:moveTo>
                  <a:lnTo>
                    <a:pt x="2630279" y="2108199"/>
                  </a:lnTo>
                  <a:lnTo>
                    <a:pt x="2628294" y="2097384"/>
                  </a:lnTo>
                  <a:lnTo>
                    <a:pt x="2628977" y="2097821"/>
                  </a:lnTo>
                  <a:lnTo>
                    <a:pt x="2629535" y="2099083"/>
                  </a:lnTo>
                  <a:lnTo>
                    <a:pt x="2632772" y="2108199"/>
                  </a:lnTo>
                  <a:close/>
                </a:path>
                <a:path w="2959735" h="2184400">
                  <a:moveTo>
                    <a:pt x="2602624" y="2108199"/>
                  </a:moveTo>
                  <a:lnTo>
                    <a:pt x="2601526" y="2108199"/>
                  </a:lnTo>
                  <a:lnTo>
                    <a:pt x="2597407" y="2099567"/>
                  </a:lnTo>
                  <a:lnTo>
                    <a:pt x="2597106" y="2097551"/>
                  </a:lnTo>
                  <a:lnTo>
                    <a:pt x="2601895" y="2103259"/>
                  </a:lnTo>
                  <a:lnTo>
                    <a:pt x="2602624" y="2108199"/>
                  </a:lnTo>
                  <a:close/>
                </a:path>
                <a:path w="2959735" h="2184400">
                  <a:moveTo>
                    <a:pt x="2642727" y="2108199"/>
                  </a:moveTo>
                  <a:lnTo>
                    <a:pt x="2633573" y="2108199"/>
                  </a:lnTo>
                  <a:lnTo>
                    <a:pt x="2629535" y="2099083"/>
                  </a:lnTo>
                  <a:lnTo>
                    <a:pt x="2629120" y="2097913"/>
                  </a:lnTo>
                  <a:lnTo>
                    <a:pt x="2641985" y="2106159"/>
                  </a:lnTo>
                  <a:lnTo>
                    <a:pt x="2642727" y="2108199"/>
                  </a:lnTo>
                  <a:close/>
                </a:path>
                <a:path w="2959735" h="2184400">
                  <a:moveTo>
                    <a:pt x="2585110" y="2108199"/>
                  </a:moveTo>
                  <a:lnTo>
                    <a:pt x="2584417" y="2108199"/>
                  </a:lnTo>
                  <a:lnTo>
                    <a:pt x="2581799" y="2100123"/>
                  </a:lnTo>
                  <a:lnTo>
                    <a:pt x="2581514" y="2098686"/>
                  </a:lnTo>
                  <a:lnTo>
                    <a:pt x="2585110" y="2108199"/>
                  </a:lnTo>
                  <a:close/>
                </a:path>
                <a:path w="2959735" h="2184400">
                  <a:moveTo>
                    <a:pt x="2633573" y="2108199"/>
                  </a:moveTo>
                  <a:lnTo>
                    <a:pt x="2632772" y="2108199"/>
                  </a:lnTo>
                  <a:lnTo>
                    <a:pt x="2629535" y="2099083"/>
                  </a:lnTo>
                  <a:lnTo>
                    <a:pt x="2633573" y="2108199"/>
                  </a:lnTo>
                  <a:close/>
                </a:path>
                <a:path w="2959735" h="2184400">
                  <a:moveTo>
                    <a:pt x="2630279" y="2108199"/>
                  </a:moveTo>
                  <a:lnTo>
                    <a:pt x="2629321" y="2108199"/>
                  </a:lnTo>
                  <a:lnTo>
                    <a:pt x="2627926" y="2102713"/>
                  </a:lnTo>
                  <a:lnTo>
                    <a:pt x="2630279" y="2108199"/>
                  </a:lnTo>
                  <a:close/>
                </a:path>
                <a:path w="2959735" h="2184400">
                  <a:moveTo>
                    <a:pt x="2645804" y="2108199"/>
                  </a:moveTo>
                  <a:lnTo>
                    <a:pt x="2645168" y="2108199"/>
                  </a:lnTo>
                  <a:lnTo>
                    <a:pt x="2641985" y="2106159"/>
                  </a:lnTo>
                  <a:lnTo>
                    <a:pt x="2641096" y="2103715"/>
                  </a:lnTo>
                  <a:lnTo>
                    <a:pt x="2645804" y="2108199"/>
                  </a:lnTo>
                  <a:close/>
                </a:path>
                <a:path w="2959735" h="2184400">
                  <a:moveTo>
                    <a:pt x="2593676" y="2108199"/>
                  </a:moveTo>
                  <a:lnTo>
                    <a:pt x="2593021" y="2108199"/>
                  </a:lnTo>
                  <a:lnTo>
                    <a:pt x="2591981" y="2104844"/>
                  </a:lnTo>
                  <a:lnTo>
                    <a:pt x="2593676" y="2108199"/>
                  </a:lnTo>
                  <a:close/>
                </a:path>
                <a:path w="2959735" h="2184400">
                  <a:moveTo>
                    <a:pt x="2545033" y="2108199"/>
                  </a:moveTo>
                  <a:lnTo>
                    <a:pt x="2544661" y="2108199"/>
                  </a:lnTo>
                  <a:lnTo>
                    <a:pt x="2544923" y="2107043"/>
                  </a:lnTo>
                  <a:lnTo>
                    <a:pt x="2545033" y="2108199"/>
                  </a:lnTo>
                  <a:close/>
                </a:path>
                <a:path w="2959735" h="2184400">
                  <a:moveTo>
                    <a:pt x="2439178" y="2120899"/>
                  </a:moveTo>
                  <a:lnTo>
                    <a:pt x="2442444" y="2108199"/>
                  </a:lnTo>
                  <a:lnTo>
                    <a:pt x="2445344" y="2108199"/>
                  </a:lnTo>
                  <a:lnTo>
                    <a:pt x="2439178" y="2120899"/>
                  </a:lnTo>
                  <a:close/>
                </a:path>
                <a:path w="2959735" h="2184400">
                  <a:moveTo>
                    <a:pt x="2449242" y="2120899"/>
                  </a:moveTo>
                  <a:lnTo>
                    <a:pt x="2443136" y="2120899"/>
                  </a:lnTo>
                  <a:lnTo>
                    <a:pt x="2445344" y="2108199"/>
                  </a:lnTo>
                  <a:lnTo>
                    <a:pt x="2451636" y="2108199"/>
                  </a:lnTo>
                  <a:lnTo>
                    <a:pt x="2449242" y="2120899"/>
                  </a:lnTo>
                  <a:close/>
                </a:path>
                <a:path w="2959735" h="2184400">
                  <a:moveTo>
                    <a:pt x="2456262" y="2120899"/>
                  </a:moveTo>
                  <a:lnTo>
                    <a:pt x="2451919" y="2120899"/>
                  </a:lnTo>
                  <a:lnTo>
                    <a:pt x="2451636" y="2108199"/>
                  </a:lnTo>
                  <a:lnTo>
                    <a:pt x="2459962" y="2108199"/>
                  </a:lnTo>
                  <a:lnTo>
                    <a:pt x="2456262" y="2120899"/>
                  </a:lnTo>
                  <a:close/>
                </a:path>
                <a:path w="2959735" h="2184400">
                  <a:moveTo>
                    <a:pt x="2474429" y="2120899"/>
                  </a:moveTo>
                  <a:lnTo>
                    <a:pt x="2462494" y="2120899"/>
                  </a:lnTo>
                  <a:lnTo>
                    <a:pt x="2463280" y="2108199"/>
                  </a:lnTo>
                  <a:lnTo>
                    <a:pt x="2474543" y="2108199"/>
                  </a:lnTo>
                  <a:lnTo>
                    <a:pt x="2474429" y="2120899"/>
                  </a:lnTo>
                  <a:close/>
                </a:path>
                <a:path w="2959735" h="2184400">
                  <a:moveTo>
                    <a:pt x="2481526" y="2120899"/>
                  </a:moveTo>
                  <a:lnTo>
                    <a:pt x="2476662" y="2120899"/>
                  </a:lnTo>
                  <a:lnTo>
                    <a:pt x="2476047" y="2108199"/>
                  </a:lnTo>
                  <a:lnTo>
                    <a:pt x="2490553" y="2108199"/>
                  </a:lnTo>
                  <a:lnTo>
                    <a:pt x="2481526" y="2120899"/>
                  </a:lnTo>
                  <a:close/>
                </a:path>
                <a:path w="2959735" h="2184400">
                  <a:moveTo>
                    <a:pt x="2612288" y="2120899"/>
                  </a:moveTo>
                  <a:lnTo>
                    <a:pt x="2491411" y="2120899"/>
                  </a:lnTo>
                  <a:lnTo>
                    <a:pt x="2491818" y="2108199"/>
                  </a:lnTo>
                  <a:lnTo>
                    <a:pt x="2607888" y="2108199"/>
                  </a:lnTo>
                  <a:lnTo>
                    <a:pt x="2612288" y="2120899"/>
                  </a:lnTo>
                  <a:close/>
                </a:path>
                <a:path w="2959735" h="2184400">
                  <a:moveTo>
                    <a:pt x="2621285" y="2120899"/>
                  </a:moveTo>
                  <a:lnTo>
                    <a:pt x="2618704" y="2120899"/>
                  </a:lnTo>
                  <a:lnTo>
                    <a:pt x="2615976" y="2108199"/>
                  </a:lnTo>
                  <a:lnTo>
                    <a:pt x="2616636" y="2108199"/>
                  </a:lnTo>
                  <a:lnTo>
                    <a:pt x="2621285" y="2120899"/>
                  </a:lnTo>
                  <a:close/>
                </a:path>
                <a:path w="2959735" h="2184400">
                  <a:moveTo>
                    <a:pt x="2629742" y="2120899"/>
                  </a:moveTo>
                  <a:lnTo>
                    <a:pt x="2616939" y="2108199"/>
                  </a:lnTo>
                  <a:lnTo>
                    <a:pt x="2624893" y="2108199"/>
                  </a:lnTo>
                  <a:lnTo>
                    <a:pt x="2629701" y="2114099"/>
                  </a:lnTo>
                  <a:lnTo>
                    <a:pt x="2629742" y="2120899"/>
                  </a:lnTo>
                  <a:close/>
                </a:path>
                <a:path w="2959735" h="2184400">
                  <a:moveTo>
                    <a:pt x="2629236" y="2110865"/>
                  </a:moveTo>
                  <a:lnTo>
                    <a:pt x="2625143" y="2108199"/>
                  </a:lnTo>
                  <a:lnTo>
                    <a:pt x="2626874" y="2108199"/>
                  </a:lnTo>
                  <a:lnTo>
                    <a:pt x="2629236" y="2110865"/>
                  </a:lnTo>
                  <a:close/>
                </a:path>
                <a:path w="2959735" h="2184400">
                  <a:moveTo>
                    <a:pt x="2629684" y="2111157"/>
                  </a:moveTo>
                  <a:lnTo>
                    <a:pt x="2629236" y="2110865"/>
                  </a:lnTo>
                  <a:lnTo>
                    <a:pt x="2626874" y="2108199"/>
                  </a:lnTo>
                  <a:lnTo>
                    <a:pt x="2629666" y="2108199"/>
                  </a:lnTo>
                  <a:lnTo>
                    <a:pt x="2629684" y="2111157"/>
                  </a:lnTo>
                  <a:close/>
                </a:path>
                <a:path w="2959735" h="2184400">
                  <a:moveTo>
                    <a:pt x="2633273" y="2113494"/>
                  </a:moveTo>
                  <a:lnTo>
                    <a:pt x="2629684" y="2111157"/>
                  </a:lnTo>
                  <a:lnTo>
                    <a:pt x="2629666" y="2108199"/>
                  </a:lnTo>
                  <a:lnTo>
                    <a:pt x="2631719" y="2108199"/>
                  </a:lnTo>
                  <a:lnTo>
                    <a:pt x="2633273" y="2113494"/>
                  </a:lnTo>
                  <a:close/>
                </a:path>
                <a:path w="2959735" h="2184400">
                  <a:moveTo>
                    <a:pt x="2645830" y="2120899"/>
                  </a:moveTo>
                  <a:lnTo>
                    <a:pt x="2644643" y="2120899"/>
                  </a:lnTo>
                  <a:lnTo>
                    <a:pt x="2638477" y="2116884"/>
                  </a:lnTo>
                  <a:lnTo>
                    <a:pt x="2636721" y="2108199"/>
                  </a:lnTo>
                  <a:lnTo>
                    <a:pt x="2641438" y="2108199"/>
                  </a:lnTo>
                  <a:lnTo>
                    <a:pt x="2645830" y="2120899"/>
                  </a:lnTo>
                  <a:close/>
                </a:path>
                <a:path w="2959735" h="2184400">
                  <a:moveTo>
                    <a:pt x="2649333" y="2116162"/>
                  </a:moveTo>
                  <a:lnTo>
                    <a:pt x="2642387" y="2108199"/>
                  </a:lnTo>
                  <a:lnTo>
                    <a:pt x="2647238" y="2108199"/>
                  </a:lnTo>
                  <a:lnTo>
                    <a:pt x="2649333" y="2116162"/>
                  </a:lnTo>
                  <a:close/>
                </a:path>
                <a:path w="2959735" h="2184400">
                  <a:moveTo>
                    <a:pt x="2657930" y="2120899"/>
                  </a:moveTo>
                  <a:lnTo>
                    <a:pt x="2653467" y="2120899"/>
                  </a:lnTo>
                  <a:lnTo>
                    <a:pt x="2650141" y="2117087"/>
                  </a:lnTo>
                  <a:lnTo>
                    <a:pt x="2648318" y="2108199"/>
                  </a:lnTo>
                  <a:lnTo>
                    <a:pt x="2651967" y="2108199"/>
                  </a:lnTo>
                  <a:lnTo>
                    <a:pt x="2657930" y="2120899"/>
                  </a:lnTo>
                  <a:close/>
                </a:path>
                <a:path w="2959735" h="2184400">
                  <a:moveTo>
                    <a:pt x="2657930" y="2120899"/>
                  </a:moveTo>
                  <a:lnTo>
                    <a:pt x="2651967" y="2108199"/>
                  </a:lnTo>
                  <a:lnTo>
                    <a:pt x="2654018" y="2108199"/>
                  </a:lnTo>
                  <a:lnTo>
                    <a:pt x="2657930" y="2120899"/>
                  </a:lnTo>
                  <a:close/>
                </a:path>
                <a:path w="2959735" h="2184400">
                  <a:moveTo>
                    <a:pt x="2659899" y="2120899"/>
                  </a:moveTo>
                  <a:lnTo>
                    <a:pt x="2657930" y="2120899"/>
                  </a:lnTo>
                  <a:lnTo>
                    <a:pt x="2654018" y="2108199"/>
                  </a:lnTo>
                  <a:lnTo>
                    <a:pt x="2654750" y="2108199"/>
                  </a:lnTo>
                  <a:lnTo>
                    <a:pt x="2659899" y="2120899"/>
                  </a:lnTo>
                  <a:close/>
                </a:path>
                <a:path w="2959735" h="2184400">
                  <a:moveTo>
                    <a:pt x="2664209" y="2108499"/>
                  </a:moveTo>
                  <a:lnTo>
                    <a:pt x="2663957" y="2108367"/>
                  </a:lnTo>
                  <a:lnTo>
                    <a:pt x="2663878" y="2108199"/>
                  </a:lnTo>
                  <a:lnTo>
                    <a:pt x="2664141" y="2108349"/>
                  </a:lnTo>
                  <a:lnTo>
                    <a:pt x="2664209" y="2108499"/>
                  </a:lnTo>
                  <a:close/>
                </a:path>
                <a:path w="2959735" h="2184400">
                  <a:moveTo>
                    <a:pt x="2664141" y="2108349"/>
                  </a:moveTo>
                  <a:lnTo>
                    <a:pt x="2663878" y="2108199"/>
                  </a:lnTo>
                  <a:lnTo>
                    <a:pt x="2664074" y="2108199"/>
                  </a:lnTo>
                  <a:lnTo>
                    <a:pt x="2664141" y="2108349"/>
                  </a:lnTo>
                  <a:close/>
                </a:path>
                <a:path w="2959735" h="2184400">
                  <a:moveTo>
                    <a:pt x="2666628" y="2109758"/>
                  </a:moveTo>
                  <a:lnTo>
                    <a:pt x="2664174" y="2108367"/>
                  </a:lnTo>
                  <a:lnTo>
                    <a:pt x="2664074" y="2108199"/>
                  </a:lnTo>
                  <a:lnTo>
                    <a:pt x="2665186" y="2108199"/>
                  </a:lnTo>
                  <a:lnTo>
                    <a:pt x="2666446" y="2108847"/>
                  </a:lnTo>
                  <a:lnTo>
                    <a:pt x="2666628" y="2109758"/>
                  </a:lnTo>
                  <a:close/>
                </a:path>
                <a:path w="2959735" h="2184400">
                  <a:moveTo>
                    <a:pt x="2755390" y="2120899"/>
                  </a:moveTo>
                  <a:lnTo>
                    <a:pt x="2689890" y="2120899"/>
                  </a:lnTo>
                  <a:lnTo>
                    <a:pt x="2666446" y="2108847"/>
                  </a:lnTo>
                  <a:lnTo>
                    <a:pt x="2666317" y="2108199"/>
                  </a:lnTo>
                  <a:lnTo>
                    <a:pt x="2742316" y="2108199"/>
                  </a:lnTo>
                  <a:lnTo>
                    <a:pt x="2755390" y="2120899"/>
                  </a:lnTo>
                  <a:close/>
                </a:path>
                <a:path w="2959735" h="2184400">
                  <a:moveTo>
                    <a:pt x="2666533" y="2109709"/>
                  </a:moveTo>
                  <a:lnTo>
                    <a:pt x="2664209" y="2108499"/>
                  </a:lnTo>
                  <a:lnTo>
                    <a:pt x="2664141" y="2108349"/>
                  </a:lnTo>
                  <a:lnTo>
                    <a:pt x="2666533" y="2109709"/>
                  </a:lnTo>
                  <a:close/>
                </a:path>
                <a:path w="2959735" h="2184400">
                  <a:moveTo>
                    <a:pt x="2668083" y="2117045"/>
                  </a:moveTo>
                  <a:lnTo>
                    <a:pt x="2664209" y="2108499"/>
                  </a:lnTo>
                  <a:lnTo>
                    <a:pt x="2666629" y="2109763"/>
                  </a:lnTo>
                  <a:lnTo>
                    <a:pt x="2668083" y="2117045"/>
                  </a:lnTo>
                  <a:close/>
                </a:path>
                <a:path w="2959735" h="2184400">
                  <a:moveTo>
                    <a:pt x="2787800" y="2158999"/>
                  </a:moveTo>
                  <a:lnTo>
                    <a:pt x="2761198" y="2158999"/>
                  </a:lnTo>
                  <a:lnTo>
                    <a:pt x="2666638" y="2109763"/>
                  </a:lnTo>
                  <a:lnTo>
                    <a:pt x="2666446" y="2108847"/>
                  </a:lnTo>
                  <a:lnTo>
                    <a:pt x="2689890" y="2120899"/>
                  </a:lnTo>
                  <a:lnTo>
                    <a:pt x="2758191" y="2120899"/>
                  </a:lnTo>
                  <a:lnTo>
                    <a:pt x="2763380" y="2133599"/>
                  </a:lnTo>
                  <a:lnTo>
                    <a:pt x="2767540" y="2133599"/>
                  </a:lnTo>
                  <a:lnTo>
                    <a:pt x="2776230" y="2146299"/>
                  </a:lnTo>
                  <a:lnTo>
                    <a:pt x="2777644" y="2146299"/>
                  </a:lnTo>
                  <a:lnTo>
                    <a:pt x="2785502" y="2153906"/>
                  </a:lnTo>
                  <a:lnTo>
                    <a:pt x="2787162" y="2157458"/>
                  </a:lnTo>
                  <a:lnTo>
                    <a:pt x="2787800" y="2158999"/>
                  </a:lnTo>
                  <a:close/>
                </a:path>
                <a:path w="2959735" h="2184400">
                  <a:moveTo>
                    <a:pt x="2688026" y="2120899"/>
                  </a:moveTo>
                  <a:lnTo>
                    <a:pt x="2686217" y="2120899"/>
                  </a:lnTo>
                  <a:lnTo>
                    <a:pt x="2666628" y="2109758"/>
                  </a:lnTo>
                  <a:lnTo>
                    <a:pt x="2688026" y="2120899"/>
                  </a:lnTo>
                  <a:close/>
                </a:path>
                <a:path w="2959735" h="2184400">
                  <a:moveTo>
                    <a:pt x="2629685" y="2111371"/>
                  </a:moveTo>
                  <a:lnTo>
                    <a:pt x="2629236" y="2110865"/>
                  </a:lnTo>
                  <a:lnTo>
                    <a:pt x="2629684" y="2111157"/>
                  </a:lnTo>
                  <a:lnTo>
                    <a:pt x="2629685" y="2111371"/>
                  </a:lnTo>
                  <a:close/>
                </a:path>
                <a:path w="2959735" h="2184400">
                  <a:moveTo>
                    <a:pt x="2635445" y="2120899"/>
                  </a:moveTo>
                  <a:lnTo>
                    <a:pt x="2635244" y="2120899"/>
                  </a:lnTo>
                  <a:lnTo>
                    <a:pt x="2629701" y="2114099"/>
                  </a:lnTo>
                  <a:lnTo>
                    <a:pt x="2629685" y="2111371"/>
                  </a:lnTo>
                  <a:lnTo>
                    <a:pt x="2634117" y="2116372"/>
                  </a:lnTo>
                  <a:lnTo>
                    <a:pt x="2635445" y="2120899"/>
                  </a:lnTo>
                  <a:close/>
                </a:path>
                <a:path w="2959735" h="2184400">
                  <a:moveTo>
                    <a:pt x="2639289" y="2120899"/>
                  </a:moveTo>
                  <a:lnTo>
                    <a:pt x="2638129" y="2120899"/>
                  </a:lnTo>
                  <a:lnTo>
                    <a:pt x="2634117" y="2116372"/>
                  </a:lnTo>
                  <a:lnTo>
                    <a:pt x="2633273" y="2113494"/>
                  </a:lnTo>
                  <a:lnTo>
                    <a:pt x="2638477" y="2116884"/>
                  </a:lnTo>
                  <a:lnTo>
                    <a:pt x="2639289" y="2120899"/>
                  </a:lnTo>
                  <a:close/>
                </a:path>
                <a:path w="2959735" h="2184400">
                  <a:moveTo>
                    <a:pt x="2650923" y="2120899"/>
                  </a:moveTo>
                  <a:lnTo>
                    <a:pt x="2650580" y="2120899"/>
                  </a:lnTo>
                  <a:lnTo>
                    <a:pt x="2649333" y="2116162"/>
                  </a:lnTo>
                  <a:lnTo>
                    <a:pt x="2650104" y="2117045"/>
                  </a:lnTo>
                  <a:lnTo>
                    <a:pt x="2650177" y="2117265"/>
                  </a:lnTo>
                  <a:lnTo>
                    <a:pt x="2650923" y="2120899"/>
                  </a:lnTo>
                  <a:close/>
                </a:path>
                <a:path w="2959735" h="2184400">
                  <a:moveTo>
                    <a:pt x="2638129" y="2120899"/>
                  </a:moveTo>
                  <a:lnTo>
                    <a:pt x="2635445" y="2120899"/>
                  </a:lnTo>
                  <a:lnTo>
                    <a:pt x="2634117" y="2116372"/>
                  </a:lnTo>
                  <a:lnTo>
                    <a:pt x="2638129" y="2120899"/>
                  </a:lnTo>
                  <a:close/>
                </a:path>
                <a:path w="2959735" h="2184400">
                  <a:moveTo>
                    <a:pt x="2669830" y="2120899"/>
                  </a:moveTo>
                  <a:lnTo>
                    <a:pt x="2668127" y="2117265"/>
                  </a:lnTo>
                  <a:lnTo>
                    <a:pt x="2668083" y="2117045"/>
                  </a:lnTo>
                  <a:lnTo>
                    <a:pt x="2669830" y="2120899"/>
                  </a:lnTo>
                  <a:close/>
                </a:path>
                <a:path w="2959735" h="2184400">
                  <a:moveTo>
                    <a:pt x="2481774" y="2133599"/>
                  </a:moveTo>
                  <a:lnTo>
                    <a:pt x="2482805" y="2120899"/>
                  </a:lnTo>
                  <a:lnTo>
                    <a:pt x="2488173" y="2120899"/>
                  </a:lnTo>
                  <a:lnTo>
                    <a:pt x="2481774" y="2133599"/>
                  </a:lnTo>
                  <a:close/>
                </a:path>
                <a:path w="2959735" h="2184400">
                  <a:moveTo>
                    <a:pt x="2494124" y="2133599"/>
                  </a:moveTo>
                  <a:lnTo>
                    <a:pt x="2493025" y="2133599"/>
                  </a:lnTo>
                  <a:lnTo>
                    <a:pt x="2492684" y="2120899"/>
                  </a:lnTo>
                  <a:lnTo>
                    <a:pt x="2495010" y="2120899"/>
                  </a:lnTo>
                  <a:lnTo>
                    <a:pt x="2494124" y="2133599"/>
                  </a:lnTo>
                  <a:close/>
                </a:path>
                <a:path w="2959735" h="2184400">
                  <a:moveTo>
                    <a:pt x="2495985" y="2133599"/>
                  </a:moveTo>
                  <a:lnTo>
                    <a:pt x="2496993" y="2120899"/>
                  </a:lnTo>
                  <a:lnTo>
                    <a:pt x="2499565" y="2120899"/>
                  </a:lnTo>
                  <a:lnTo>
                    <a:pt x="2495985" y="2133599"/>
                  </a:lnTo>
                  <a:close/>
                </a:path>
                <a:path w="2959735" h="2184400">
                  <a:moveTo>
                    <a:pt x="2517341" y="2133599"/>
                  </a:moveTo>
                  <a:lnTo>
                    <a:pt x="2500004" y="2133599"/>
                  </a:lnTo>
                  <a:lnTo>
                    <a:pt x="2499565" y="2120899"/>
                  </a:lnTo>
                  <a:lnTo>
                    <a:pt x="2518941" y="2120899"/>
                  </a:lnTo>
                  <a:lnTo>
                    <a:pt x="2517341" y="2133599"/>
                  </a:lnTo>
                  <a:close/>
                </a:path>
                <a:path w="2959735" h="2184400">
                  <a:moveTo>
                    <a:pt x="2637236" y="2133599"/>
                  </a:moveTo>
                  <a:lnTo>
                    <a:pt x="2523970" y="2133599"/>
                  </a:lnTo>
                  <a:lnTo>
                    <a:pt x="2523869" y="2120899"/>
                  </a:lnTo>
                  <a:lnTo>
                    <a:pt x="2633840" y="2120899"/>
                  </a:lnTo>
                  <a:lnTo>
                    <a:pt x="2637236" y="2133599"/>
                  </a:lnTo>
                  <a:close/>
                </a:path>
                <a:path w="2959735" h="2184400">
                  <a:moveTo>
                    <a:pt x="2684377" y="2133599"/>
                  </a:moveTo>
                  <a:lnTo>
                    <a:pt x="2638269" y="2133599"/>
                  </a:lnTo>
                  <a:lnTo>
                    <a:pt x="2637012" y="2120899"/>
                  </a:lnTo>
                  <a:lnTo>
                    <a:pt x="2681192" y="2120899"/>
                  </a:lnTo>
                  <a:lnTo>
                    <a:pt x="2684377" y="2133599"/>
                  </a:lnTo>
                  <a:close/>
                </a:path>
                <a:path w="2959735" h="2184400">
                  <a:moveTo>
                    <a:pt x="2689220" y="2133599"/>
                  </a:moveTo>
                  <a:lnTo>
                    <a:pt x="2687995" y="2133599"/>
                  </a:lnTo>
                  <a:lnTo>
                    <a:pt x="2681192" y="2120899"/>
                  </a:lnTo>
                  <a:lnTo>
                    <a:pt x="2686973" y="2120899"/>
                  </a:lnTo>
                  <a:lnTo>
                    <a:pt x="2689220" y="2133599"/>
                  </a:lnTo>
                  <a:close/>
                </a:path>
                <a:path w="2959735" h="2184400">
                  <a:moveTo>
                    <a:pt x="2525931" y="2146299"/>
                  </a:moveTo>
                  <a:lnTo>
                    <a:pt x="2521248" y="2133599"/>
                  </a:lnTo>
                  <a:lnTo>
                    <a:pt x="2530397" y="2133599"/>
                  </a:lnTo>
                  <a:lnTo>
                    <a:pt x="2525931" y="2146299"/>
                  </a:lnTo>
                  <a:close/>
                </a:path>
                <a:path w="2959735" h="2184400">
                  <a:moveTo>
                    <a:pt x="2537198" y="2146299"/>
                  </a:moveTo>
                  <a:lnTo>
                    <a:pt x="2535611" y="2133599"/>
                  </a:lnTo>
                  <a:lnTo>
                    <a:pt x="2538629" y="2133599"/>
                  </a:lnTo>
                  <a:lnTo>
                    <a:pt x="2537198" y="2146299"/>
                  </a:lnTo>
                  <a:close/>
                </a:path>
                <a:path w="2959735" h="2184400">
                  <a:moveTo>
                    <a:pt x="2556909" y="2146299"/>
                  </a:moveTo>
                  <a:lnTo>
                    <a:pt x="2546421" y="2146299"/>
                  </a:lnTo>
                  <a:lnTo>
                    <a:pt x="2542320" y="2133599"/>
                  </a:lnTo>
                  <a:lnTo>
                    <a:pt x="2552426" y="2133599"/>
                  </a:lnTo>
                  <a:lnTo>
                    <a:pt x="2556909" y="2146299"/>
                  </a:lnTo>
                  <a:close/>
                </a:path>
                <a:path w="2959735" h="2184400">
                  <a:moveTo>
                    <a:pt x="2749271" y="2158999"/>
                  </a:moveTo>
                  <a:lnTo>
                    <a:pt x="2652728" y="2158999"/>
                  </a:lnTo>
                  <a:lnTo>
                    <a:pt x="2646591" y="2146299"/>
                  </a:lnTo>
                  <a:lnTo>
                    <a:pt x="2568155" y="2146299"/>
                  </a:lnTo>
                  <a:lnTo>
                    <a:pt x="2565911" y="2133599"/>
                  </a:lnTo>
                  <a:lnTo>
                    <a:pt x="2707605" y="2133599"/>
                  </a:lnTo>
                  <a:lnTo>
                    <a:pt x="2749271" y="2158999"/>
                  </a:lnTo>
                  <a:close/>
                </a:path>
                <a:path w="2959735" h="2184400">
                  <a:moveTo>
                    <a:pt x="2567830" y="2158999"/>
                  </a:moveTo>
                  <a:lnTo>
                    <a:pt x="2566403" y="2158999"/>
                  </a:lnTo>
                  <a:lnTo>
                    <a:pt x="2565362" y="2146299"/>
                  </a:lnTo>
                  <a:lnTo>
                    <a:pt x="2566964" y="2146299"/>
                  </a:lnTo>
                  <a:lnTo>
                    <a:pt x="2567830" y="2158999"/>
                  </a:lnTo>
                  <a:close/>
                </a:path>
                <a:path w="2959735" h="2184400">
                  <a:moveTo>
                    <a:pt x="2570278" y="2158999"/>
                  </a:moveTo>
                  <a:lnTo>
                    <a:pt x="2567830" y="2158999"/>
                  </a:lnTo>
                  <a:lnTo>
                    <a:pt x="2568660" y="2146299"/>
                  </a:lnTo>
                  <a:lnTo>
                    <a:pt x="2570497" y="2146299"/>
                  </a:lnTo>
                  <a:lnTo>
                    <a:pt x="2570278" y="2158999"/>
                  </a:lnTo>
                  <a:close/>
                </a:path>
                <a:path w="2959735" h="2184400">
                  <a:moveTo>
                    <a:pt x="2581108" y="2158999"/>
                  </a:moveTo>
                  <a:lnTo>
                    <a:pt x="2574501" y="2158999"/>
                  </a:lnTo>
                  <a:lnTo>
                    <a:pt x="2570497" y="2146299"/>
                  </a:lnTo>
                  <a:lnTo>
                    <a:pt x="2578650" y="2146299"/>
                  </a:lnTo>
                  <a:lnTo>
                    <a:pt x="2581108" y="2158999"/>
                  </a:lnTo>
                  <a:close/>
                </a:path>
                <a:path w="2959735" h="2184400">
                  <a:moveTo>
                    <a:pt x="2598865" y="2158999"/>
                  </a:moveTo>
                  <a:lnTo>
                    <a:pt x="2589616" y="2158999"/>
                  </a:lnTo>
                  <a:lnTo>
                    <a:pt x="2588124" y="2146299"/>
                  </a:lnTo>
                  <a:lnTo>
                    <a:pt x="2597342" y="2146299"/>
                  </a:lnTo>
                  <a:lnTo>
                    <a:pt x="2598079" y="2150745"/>
                  </a:lnTo>
                  <a:lnTo>
                    <a:pt x="2598865" y="2158999"/>
                  </a:lnTo>
                  <a:close/>
                </a:path>
                <a:path w="2959735" h="2184400">
                  <a:moveTo>
                    <a:pt x="2598079" y="2150745"/>
                  </a:moveTo>
                  <a:lnTo>
                    <a:pt x="2597342" y="2146299"/>
                  </a:lnTo>
                  <a:lnTo>
                    <a:pt x="2597657" y="2146299"/>
                  </a:lnTo>
                  <a:lnTo>
                    <a:pt x="2598079" y="2150745"/>
                  </a:lnTo>
                  <a:close/>
                </a:path>
                <a:path w="2959735" h="2184400">
                  <a:moveTo>
                    <a:pt x="2609274" y="2158999"/>
                  </a:moveTo>
                  <a:lnTo>
                    <a:pt x="2599449" y="2158999"/>
                  </a:lnTo>
                  <a:lnTo>
                    <a:pt x="2598079" y="2150745"/>
                  </a:lnTo>
                  <a:lnTo>
                    <a:pt x="2597657" y="2146299"/>
                  </a:lnTo>
                  <a:lnTo>
                    <a:pt x="2608934" y="2146299"/>
                  </a:lnTo>
                  <a:lnTo>
                    <a:pt x="2609274" y="2158999"/>
                  </a:lnTo>
                  <a:close/>
                </a:path>
                <a:path w="2959735" h="2184400">
                  <a:moveTo>
                    <a:pt x="2612235" y="2158999"/>
                  </a:moveTo>
                  <a:lnTo>
                    <a:pt x="2610049" y="2158999"/>
                  </a:lnTo>
                  <a:lnTo>
                    <a:pt x="2608934" y="2146299"/>
                  </a:lnTo>
                  <a:lnTo>
                    <a:pt x="2611389" y="2146299"/>
                  </a:lnTo>
                  <a:lnTo>
                    <a:pt x="2612235" y="2158999"/>
                  </a:lnTo>
                  <a:close/>
                </a:path>
                <a:path w="2959735" h="2184400">
                  <a:moveTo>
                    <a:pt x="2629023" y="2158999"/>
                  </a:moveTo>
                  <a:lnTo>
                    <a:pt x="2621227" y="2158999"/>
                  </a:lnTo>
                  <a:lnTo>
                    <a:pt x="2618126" y="2146299"/>
                  </a:lnTo>
                  <a:lnTo>
                    <a:pt x="2625863" y="2146299"/>
                  </a:lnTo>
                  <a:lnTo>
                    <a:pt x="2629023" y="2158999"/>
                  </a:lnTo>
                  <a:close/>
                </a:path>
                <a:path w="2959735" h="2184400">
                  <a:moveTo>
                    <a:pt x="2638523" y="2158999"/>
                  </a:moveTo>
                  <a:lnTo>
                    <a:pt x="2632769" y="2158999"/>
                  </a:lnTo>
                  <a:lnTo>
                    <a:pt x="2626914" y="2146299"/>
                  </a:lnTo>
                  <a:lnTo>
                    <a:pt x="2634210" y="2146299"/>
                  </a:lnTo>
                  <a:lnTo>
                    <a:pt x="2638523" y="2158999"/>
                  </a:lnTo>
                  <a:close/>
                </a:path>
                <a:path w="2959735" h="2184400">
                  <a:moveTo>
                    <a:pt x="2647425" y="2158999"/>
                  </a:moveTo>
                  <a:lnTo>
                    <a:pt x="2638786" y="2158999"/>
                  </a:lnTo>
                  <a:lnTo>
                    <a:pt x="2636511" y="2146299"/>
                  </a:lnTo>
                  <a:lnTo>
                    <a:pt x="2646591" y="2146299"/>
                  </a:lnTo>
                  <a:lnTo>
                    <a:pt x="2647425" y="2158999"/>
                  </a:lnTo>
                  <a:close/>
                </a:path>
                <a:path w="2959735" h="2184400">
                  <a:moveTo>
                    <a:pt x="2785816" y="2154210"/>
                  </a:moveTo>
                  <a:lnTo>
                    <a:pt x="2785502" y="2153906"/>
                  </a:lnTo>
                  <a:lnTo>
                    <a:pt x="2781949" y="2146299"/>
                  </a:lnTo>
                  <a:lnTo>
                    <a:pt x="2782539" y="2146299"/>
                  </a:lnTo>
                  <a:lnTo>
                    <a:pt x="2785816" y="2154210"/>
                  </a:lnTo>
                  <a:close/>
                </a:path>
                <a:path w="2959735" h="2184400">
                  <a:moveTo>
                    <a:pt x="2787162" y="2157458"/>
                  </a:moveTo>
                  <a:lnTo>
                    <a:pt x="2785502" y="2153906"/>
                  </a:lnTo>
                  <a:lnTo>
                    <a:pt x="2785816" y="2154210"/>
                  </a:lnTo>
                  <a:lnTo>
                    <a:pt x="2787162" y="2157458"/>
                  </a:lnTo>
                  <a:close/>
                </a:path>
                <a:path w="2959735" h="2184400">
                  <a:moveTo>
                    <a:pt x="2790765" y="2158999"/>
                  </a:moveTo>
                  <a:lnTo>
                    <a:pt x="2787882" y="2158999"/>
                  </a:lnTo>
                  <a:lnTo>
                    <a:pt x="2787162" y="2157458"/>
                  </a:lnTo>
                  <a:lnTo>
                    <a:pt x="2785816" y="2154210"/>
                  </a:lnTo>
                  <a:lnTo>
                    <a:pt x="2790765" y="2158999"/>
                  </a:lnTo>
                  <a:close/>
                </a:path>
                <a:path w="2959735" h="2184400">
                  <a:moveTo>
                    <a:pt x="2635809" y="2171699"/>
                  </a:moveTo>
                  <a:lnTo>
                    <a:pt x="2630076" y="2171699"/>
                  </a:lnTo>
                  <a:lnTo>
                    <a:pt x="2625845" y="2158999"/>
                  </a:lnTo>
                  <a:lnTo>
                    <a:pt x="2632541" y="2158999"/>
                  </a:lnTo>
                  <a:lnTo>
                    <a:pt x="2635809" y="2171699"/>
                  </a:lnTo>
                  <a:close/>
                </a:path>
                <a:path w="2959735" h="2184400">
                  <a:moveTo>
                    <a:pt x="2677317" y="2171699"/>
                  </a:moveTo>
                  <a:lnTo>
                    <a:pt x="2652916" y="2171699"/>
                  </a:lnTo>
                  <a:lnTo>
                    <a:pt x="2649581" y="2158999"/>
                  </a:lnTo>
                  <a:lnTo>
                    <a:pt x="2675336" y="2158999"/>
                  </a:lnTo>
                  <a:lnTo>
                    <a:pt x="2677317" y="2171699"/>
                  </a:lnTo>
                  <a:close/>
                </a:path>
                <a:path w="2959735" h="2184400">
                  <a:moveTo>
                    <a:pt x="2681241" y="2171699"/>
                  </a:moveTo>
                  <a:lnTo>
                    <a:pt x="2675864" y="2158999"/>
                  </a:lnTo>
                  <a:lnTo>
                    <a:pt x="2676837" y="2158999"/>
                  </a:lnTo>
                  <a:lnTo>
                    <a:pt x="2681241" y="2171699"/>
                  </a:lnTo>
                  <a:close/>
                </a:path>
                <a:path w="2959735" h="2184400">
                  <a:moveTo>
                    <a:pt x="2681347" y="2171699"/>
                  </a:moveTo>
                  <a:lnTo>
                    <a:pt x="2676837" y="2158999"/>
                  </a:lnTo>
                  <a:lnTo>
                    <a:pt x="2678392" y="2158999"/>
                  </a:lnTo>
                  <a:lnTo>
                    <a:pt x="2681347" y="2171699"/>
                  </a:lnTo>
                  <a:close/>
                </a:path>
                <a:path w="2959735" h="2184400">
                  <a:moveTo>
                    <a:pt x="2729152" y="2171699"/>
                  </a:moveTo>
                  <a:lnTo>
                    <a:pt x="2681347" y="2171699"/>
                  </a:lnTo>
                  <a:lnTo>
                    <a:pt x="2678392" y="2158999"/>
                  </a:lnTo>
                  <a:lnTo>
                    <a:pt x="2717220" y="2158999"/>
                  </a:lnTo>
                  <a:lnTo>
                    <a:pt x="2729152" y="2171699"/>
                  </a:lnTo>
                  <a:close/>
                </a:path>
                <a:path w="2959735" h="2184400">
                  <a:moveTo>
                    <a:pt x="2758981" y="2171699"/>
                  </a:moveTo>
                  <a:lnTo>
                    <a:pt x="2737149" y="2171699"/>
                  </a:lnTo>
                  <a:lnTo>
                    <a:pt x="2731414" y="2158999"/>
                  </a:lnTo>
                  <a:lnTo>
                    <a:pt x="2755502" y="2158999"/>
                  </a:lnTo>
                  <a:lnTo>
                    <a:pt x="2758981" y="2171699"/>
                  </a:lnTo>
                  <a:close/>
                </a:path>
                <a:path w="2959735" h="2184400">
                  <a:moveTo>
                    <a:pt x="2766621" y="2171699"/>
                  </a:moveTo>
                  <a:lnTo>
                    <a:pt x="2762441" y="2171699"/>
                  </a:lnTo>
                  <a:lnTo>
                    <a:pt x="2755502" y="2158999"/>
                  </a:lnTo>
                  <a:lnTo>
                    <a:pt x="2761199" y="2158999"/>
                  </a:lnTo>
                  <a:lnTo>
                    <a:pt x="2766621" y="2171699"/>
                  </a:lnTo>
                  <a:close/>
                </a:path>
                <a:path w="2959735" h="2184400">
                  <a:moveTo>
                    <a:pt x="2803248" y="2171699"/>
                  </a:moveTo>
                  <a:lnTo>
                    <a:pt x="2776109" y="2171699"/>
                  </a:lnTo>
                  <a:lnTo>
                    <a:pt x="2761199" y="2158999"/>
                  </a:lnTo>
                  <a:lnTo>
                    <a:pt x="2796207" y="2158999"/>
                  </a:lnTo>
                  <a:lnTo>
                    <a:pt x="2803248" y="2171699"/>
                  </a:lnTo>
                  <a:close/>
                </a:path>
                <a:path w="2959735" h="2184400">
                  <a:moveTo>
                    <a:pt x="2713179" y="2184399"/>
                  </a:moveTo>
                  <a:lnTo>
                    <a:pt x="2704498" y="2171699"/>
                  </a:lnTo>
                  <a:lnTo>
                    <a:pt x="2715415" y="2171699"/>
                  </a:lnTo>
                  <a:lnTo>
                    <a:pt x="2713179" y="2184399"/>
                  </a:lnTo>
                  <a:close/>
                </a:path>
                <a:path w="2959735" h="2184400">
                  <a:moveTo>
                    <a:pt x="2726305" y="2179140"/>
                  </a:moveTo>
                  <a:lnTo>
                    <a:pt x="2721818" y="2171699"/>
                  </a:lnTo>
                  <a:lnTo>
                    <a:pt x="2724876" y="2171699"/>
                  </a:lnTo>
                  <a:lnTo>
                    <a:pt x="2726305" y="2179140"/>
                  </a:lnTo>
                  <a:close/>
                </a:path>
                <a:path w="2959735" h="2184400">
                  <a:moveTo>
                    <a:pt x="2727033" y="2180348"/>
                  </a:moveTo>
                  <a:lnTo>
                    <a:pt x="2726305" y="2179140"/>
                  </a:lnTo>
                  <a:lnTo>
                    <a:pt x="2724876" y="2171699"/>
                  </a:lnTo>
                  <a:lnTo>
                    <a:pt x="2726431" y="2171699"/>
                  </a:lnTo>
                  <a:lnTo>
                    <a:pt x="2727033" y="2180348"/>
                  </a:lnTo>
                  <a:close/>
                </a:path>
                <a:path w="2959735" h="2184400">
                  <a:moveTo>
                    <a:pt x="2729475" y="2184399"/>
                  </a:moveTo>
                  <a:lnTo>
                    <a:pt x="2727033" y="2180348"/>
                  </a:lnTo>
                  <a:lnTo>
                    <a:pt x="2726431" y="2171699"/>
                  </a:lnTo>
                  <a:lnTo>
                    <a:pt x="2729007" y="2171699"/>
                  </a:lnTo>
                  <a:lnTo>
                    <a:pt x="2731582" y="2174501"/>
                  </a:lnTo>
                  <a:lnTo>
                    <a:pt x="2729475" y="2184399"/>
                  </a:lnTo>
                  <a:close/>
                </a:path>
                <a:path w="2959735" h="2184400">
                  <a:moveTo>
                    <a:pt x="2734640" y="2177829"/>
                  </a:moveTo>
                  <a:lnTo>
                    <a:pt x="2731582" y="2174501"/>
                  </a:lnTo>
                  <a:lnTo>
                    <a:pt x="2732178" y="2171699"/>
                  </a:lnTo>
                  <a:lnTo>
                    <a:pt x="2734640" y="2177829"/>
                  </a:lnTo>
                  <a:close/>
                </a:path>
                <a:path w="2959735" h="2184400">
                  <a:moveTo>
                    <a:pt x="2746498" y="2184399"/>
                  </a:moveTo>
                  <a:lnTo>
                    <a:pt x="2740907" y="2184399"/>
                  </a:lnTo>
                  <a:lnTo>
                    <a:pt x="2741040" y="2171699"/>
                  </a:lnTo>
                  <a:lnTo>
                    <a:pt x="2741198" y="2171699"/>
                  </a:lnTo>
                  <a:lnTo>
                    <a:pt x="2746498" y="2184399"/>
                  </a:lnTo>
                  <a:close/>
                </a:path>
                <a:path w="2959735" h="2184400">
                  <a:moveTo>
                    <a:pt x="2755407" y="2184399"/>
                  </a:moveTo>
                  <a:lnTo>
                    <a:pt x="2749512" y="2184399"/>
                  </a:lnTo>
                  <a:lnTo>
                    <a:pt x="2743888" y="2171699"/>
                  </a:lnTo>
                  <a:lnTo>
                    <a:pt x="2750535" y="2171699"/>
                  </a:lnTo>
                  <a:lnTo>
                    <a:pt x="2755407" y="2184399"/>
                  </a:lnTo>
                  <a:close/>
                </a:path>
                <a:path w="2959735" h="2184400">
                  <a:moveTo>
                    <a:pt x="2761468" y="2184399"/>
                  </a:moveTo>
                  <a:lnTo>
                    <a:pt x="2758203" y="2184399"/>
                  </a:lnTo>
                  <a:lnTo>
                    <a:pt x="2752794" y="2171699"/>
                  </a:lnTo>
                  <a:lnTo>
                    <a:pt x="2759568" y="2171699"/>
                  </a:lnTo>
                  <a:lnTo>
                    <a:pt x="2759896" y="2172334"/>
                  </a:lnTo>
                  <a:lnTo>
                    <a:pt x="2761468" y="2184399"/>
                  </a:lnTo>
                  <a:close/>
                </a:path>
                <a:path w="2959735" h="2184400">
                  <a:moveTo>
                    <a:pt x="2759896" y="2172334"/>
                  </a:moveTo>
                  <a:lnTo>
                    <a:pt x="2759568" y="2171699"/>
                  </a:lnTo>
                  <a:lnTo>
                    <a:pt x="2759814" y="2171699"/>
                  </a:lnTo>
                  <a:lnTo>
                    <a:pt x="2759896" y="2172334"/>
                  </a:lnTo>
                  <a:close/>
                </a:path>
                <a:path w="2959735" h="2184400">
                  <a:moveTo>
                    <a:pt x="2766148" y="2184399"/>
                  </a:moveTo>
                  <a:lnTo>
                    <a:pt x="2759896" y="2172334"/>
                  </a:lnTo>
                  <a:lnTo>
                    <a:pt x="2759814" y="2171699"/>
                  </a:lnTo>
                  <a:lnTo>
                    <a:pt x="2760333" y="2171699"/>
                  </a:lnTo>
                  <a:lnTo>
                    <a:pt x="2764687" y="2176308"/>
                  </a:lnTo>
                  <a:lnTo>
                    <a:pt x="2766148" y="2184399"/>
                  </a:lnTo>
                  <a:close/>
                </a:path>
                <a:path w="2959735" h="2184400">
                  <a:moveTo>
                    <a:pt x="2764687" y="2176308"/>
                  </a:moveTo>
                  <a:lnTo>
                    <a:pt x="2760333" y="2171699"/>
                  </a:lnTo>
                  <a:lnTo>
                    <a:pt x="2763856" y="2171699"/>
                  </a:lnTo>
                  <a:lnTo>
                    <a:pt x="2764687" y="2176308"/>
                  </a:lnTo>
                  <a:close/>
                </a:path>
                <a:path w="2959735" h="2184400">
                  <a:moveTo>
                    <a:pt x="2772229" y="2184289"/>
                  </a:moveTo>
                  <a:lnTo>
                    <a:pt x="2764687" y="2176308"/>
                  </a:lnTo>
                  <a:lnTo>
                    <a:pt x="2763856" y="2171699"/>
                  </a:lnTo>
                  <a:lnTo>
                    <a:pt x="2765497" y="2171699"/>
                  </a:lnTo>
                  <a:lnTo>
                    <a:pt x="2772229" y="2184289"/>
                  </a:lnTo>
                  <a:close/>
                </a:path>
                <a:path w="2959735" h="2184400">
                  <a:moveTo>
                    <a:pt x="2784018" y="2184399"/>
                  </a:moveTo>
                  <a:lnTo>
                    <a:pt x="2782754" y="2184399"/>
                  </a:lnTo>
                  <a:lnTo>
                    <a:pt x="2781711" y="2171699"/>
                  </a:lnTo>
                  <a:lnTo>
                    <a:pt x="2781874" y="2171699"/>
                  </a:lnTo>
                  <a:lnTo>
                    <a:pt x="2784018" y="2184399"/>
                  </a:lnTo>
                  <a:close/>
                </a:path>
                <a:path w="2959735" h="2184400">
                  <a:moveTo>
                    <a:pt x="2740680" y="2184399"/>
                  </a:moveTo>
                  <a:lnTo>
                    <a:pt x="2737280" y="2184399"/>
                  </a:lnTo>
                  <a:lnTo>
                    <a:pt x="2734640" y="2177829"/>
                  </a:lnTo>
                  <a:lnTo>
                    <a:pt x="2740680" y="2184399"/>
                  </a:lnTo>
                  <a:close/>
                </a:path>
                <a:path w="2959735" h="2184400">
                  <a:moveTo>
                    <a:pt x="2727315" y="2184399"/>
                  </a:moveTo>
                  <a:lnTo>
                    <a:pt x="2726305" y="2179140"/>
                  </a:lnTo>
                  <a:lnTo>
                    <a:pt x="2727033" y="2180348"/>
                  </a:lnTo>
                  <a:lnTo>
                    <a:pt x="2727315" y="2184399"/>
                  </a:lnTo>
                  <a:close/>
                </a:path>
                <a:path w="2959735" h="2184400">
                  <a:moveTo>
                    <a:pt x="2772333" y="2184399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401" rIns="0" bIns="0" rtlCol="0">
            <a:spAutoFit/>
          </a:bodyPr>
          <a:lstStyle/>
          <a:p>
            <a:pPr marL="13526135">
              <a:lnSpc>
                <a:spcPct val="100000"/>
              </a:lnSpc>
              <a:spcBef>
                <a:spcPts val="100"/>
              </a:spcBef>
            </a:pPr>
            <a:r>
              <a:rPr sz="5200" spc="-390" dirty="0"/>
              <a:t>Текст</a:t>
            </a:r>
            <a:endParaRPr sz="5200"/>
          </a:p>
        </p:txBody>
      </p:sp>
      <p:sp>
        <p:nvSpPr>
          <p:cNvPr id="13" name="object 13"/>
          <p:cNvSpPr txBox="1"/>
          <p:nvPr/>
        </p:nvSpPr>
        <p:spPr>
          <a:xfrm>
            <a:off x="11424205" y="2813978"/>
            <a:ext cx="4601845" cy="3385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5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Записи</a:t>
            </a:r>
            <a:endParaRPr sz="515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</a:pPr>
            <a:endParaRPr sz="515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5150">
              <a:latin typeface="Verdana" panose="020B0604030504040204"/>
              <a:cs typeface="Verdana" panose="020B0604030504040204"/>
            </a:endParaRPr>
          </a:p>
          <a:p>
            <a:pPr marL="1920875" algn="ctr">
              <a:lnSpc>
                <a:spcPct val="100000"/>
              </a:lnSpc>
            </a:pPr>
            <a:r>
              <a:rPr sz="5600" spc="-1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Діалоги</a:t>
            </a:r>
            <a:endParaRPr sz="5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4596" y="5324869"/>
            <a:ext cx="852169" cy="1308100"/>
          </a:xfrm>
          <a:custGeom>
            <a:avLst/>
            <a:gdLst/>
            <a:ahLst/>
            <a:cxnLst/>
            <a:rect l="l" t="t" r="r" b="b"/>
            <a:pathLst>
              <a:path w="852170" h="1308100">
                <a:moveTo>
                  <a:pt x="51301" y="76200"/>
                </a:moveTo>
                <a:lnTo>
                  <a:pt x="37698" y="76200"/>
                </a:lnTo>
                <a:lnTo>
                  <a:pt x="39330" y="63500"/>
                </a:lnTo>
                <a:lnTo>
                  <a:pt x="40255" y="63500"/>
                </a:lnTo>
                <a:lnTo>
                  <a:pt x="40573" y="50800"/>
                </a:lnTo>
                <a:lnTo>
                  <a:pt x="42082" y="25400"/>
                </a:lnTo>
                <a:lnTo>
                  <a:pt x="46855" y="12700"/>
                </a:lnTo>
                <a:lnTo>
                  <a:pt x="55501" y="0"/>
                </a:lnTo>
                <a:lnTo>
                  <a:pt x="104739" y="0"/>
                </a:lnTo>
                <a:lnTo>
                  <a:pt x="112009" y="12700"/>
                </a:lnTo>
                <a:lnTo>
                  <a:pt x="66940" y="12700"/>
                </a:lnTo>
                <a:lnTo>
                  <a:pt x="60202" y="25400"/>
                </a:lnTo>
                <a:lnTo>
                  <a:pt x="55678" y="38100"/>
                </a:lnTo>
                <a:lnTo>
                  <a:pt x="53076" y="50800"/>
                </a:lnTo>
                <a:lnTo>
                  <a:pt x="51301" y="76200"/>
                </a:lnTo>
                <a:close/>
              </a:path>
              <a:path w="852170" h="1308100">
                <a:moveTo>
                  <a:pt x="417770" y="444500"/>
                </a:moveTo>
                <a:lnTo>
                  <a:pt x="404818" y="444500"/>
                </a:lnTo>
                <a:lnTo>
                  <a:pt x="391505" y="431800"/>
                </a:lnTo>
                <a:lnTo>
                  <a:pt x="377810" y="419100"/>
                </a:lnTo>
                <a:lnTo>
                  <a:pt x="364190" y="393700"/>
                </a:lnTo>
                <a:lnTo>
                  <a:pt x="351104" y="368300"/>
                </a:lnTo>
                <a:lnTo>
                  <a:pt x="321114" y="304800"/>
                </a:lnTo>
                <a:lnTo>
                  <a:pt x="297893" y="266700"/>
                </a:lnTo>
                <a:lnTo>
                  <a:pt x="276565" y="228600"/>
                </a:lnTo>
                <a:lnTo>
                  <a:pt x="252258" y="203200"/>
                </a:lnTo>
                <a:lnTo>
                  <a:pt x="220099" y="177800"/>
                </a:lnTo>
                <a:lnTo>
                  <a:pt x="194374" y="152400"/>
                </a:lnTo>
                <a:lnTo>
                  <a:pt x="176005" y="127000"/>
                </a:lnTo>
                <a:lnTo>
                  <a:pt x="160255" y="114300"/>
                </a:lnTo>
                <a:lnTo>
                  <a:pt x="142382" y="88900"/>
                </a:lnTo>
                <a:lnTo>
                  <a:pt x="120050" y="50800"/>
                </a:lnTo>
                <a:lnTo>
                  <a:pt x="102823" y="25400"/>
                </a:lnTo>
                <a:lnTo>
                  <a:pt x="88825" y="12700"/>
                </a:lnTo>
                <a:lnTo>
                  <a:pt x="112009" y="12700"/>
                </a:lnTo>
                <a:lnTo>
                  <a:pt x="119280" y="25400"/>
                </a:lnTo>
                <a:lnTo>
                  <a:pt x="126256" y="25400"/>
                </a:lnTo>
                <a:lnTo>
                  <a:pt x="132345" y="38100"/>
                </a:lnTo>
                <a:lnTo>
                  <a:pt x="167974" y="38100"/>
                </a:lnTo>
                <a:lnTo>
                  <a:pt x="159938" y="50800"/>
                </a:lnTo>
                <a:lnTo>
                  <a:pt x="150908" y="50800"/>
                </a:lnTo>
                <a:lnTo>
                  <a:pt x="157784" y="76200"/>
                </a:lnTo>
                <a:lnTo>
                  <a:pt x="176986" y="101600"/>
                </a:lnTo>
                <a:lnTo>
                  <a:pt x="206372" y="139700"/>
                </a:lnTo>
                <a:lnTo>
                  <a:pt x="243801" y="177800"/>
                </a:lnTo>
                <a:lnTo>
                  <a:pt x="284165" y="215900"/>
                </a:lnTo>
                <a:lnTo>
                  <a:pt x="312396" y="254000"/>
                </a:lnTo>
                <a:lnTo>
                  <a:pt x="333653" y="292100"/>
                </a:lnTo>
                <a:lnTo>
                  <a:pt x="366059" y="355600"/>
                </a:lnTo>
                <a:lnTo>
                  <a:pt x="379739" y="381000"/>
                </a:lnTo>
                <a:lnTo>
                  <a:pt x="394216" y="406400"/>
                </a:lnTo>
                <a:lnTo>
                  <a:pt x="409566" y="431800"/>
                </a:lnTo>
                <a:lnTo>
                  <a:pt x="417770" y="444500"/>
                </a:lnTo>
                <a:close/>
              </a:path>
              <a:path w="852170" h="1308100">
                <a:moveTo>
                  <a:pt x="494989" y="444500"/>
                </a:moveTo>
                <a:lnTo>
                  <a:pt x="489393" y="444500"/>
                </a:lnTo>
                <a:lnTo>
                  <a:pt x="477860" y="431800"/>
                </a:lnTo>
                <a:lnTo>
                  <a:pt x="464442" y="419100"/>
                </a:lnTo>
                <a:lnTo>
                  <a:pt x="452585" y="393700"/>
                </a:lnTo>
                <a:lnTo>
                  <a:pt x="436185" y="368300"/>
                </a:lnTo>
                <a:lnTo>
                  <a:pt x="422975" y="342900"/>
                </a:lnTo>
                <a:lnTo>
                  <a:pt x="411672" y="317500"/>
                </a:lnTo>
                <a:lnTo>
                  <a:pt x="400994" y="292100"/>
                </a:lnTo>
                <a:lnTo>
                  <a:pt x="383752" y="241300"/>
                </a:lnTo>
                <a:lnTo>
                  <a:pt x="333597" y="177800"/>
                </a:lnTo>
                <a:lnTo>
                  <a:pt x="285838" y="139700"/>
                </a:lnTo>
                <a:lnTo>
                  <a:pt x="268486" y="127000"/>
                </a:lnTo>
                <a:lnTo>
                  <a:pt x="249214" y="101600"/>
                </a:lnTo>
                <a:lnTo>
                  <a:pt x="230371" y="88900"/>
                </a:lnTo>
                <a:lnTo>
                  <a:pt x="214302" y="76200"/>
                </a:lnTo>
                <a:lnTo>
                  <a:pt x="200813" y="63500"/>
                </a:lnTo>
                <a:lnTo>
                  <a:pt x="188995" y="50800"/>
                </a:lnTo>
                <a:lnTo>
                  <a:pt x="180121" y="50800"/>
                </a:lnTo>
                <a:lnTo>
                  <a:pt x="175467" y="38100"/>
                </a:lnTo>
                <a:lnTo>
                  <a:pt x="144655" y="38100"/>
                </a:lnTo>
                <a:lnTo>
                  <a:pt x="148214" y="25400"/>
                </a:lnTo>
                <a:lnTo>
                  <a:pt x="179694" y="25400"/>
                </a:lnTo>
                <a:lnTo>
                  <a:pt x="201432" y="38100"/>
                </a:lnTo>
                <a:lnTo>
                  <a:pt x="225095" y="50800"/>
                </a:lnTo>
                <a:lnTo>
                  <a:pt x="245203" y="76200"/>
                </a:lnTo>
                <a:lnTo>
                  <a:pt x="268544" y="101600"/>
                </a:lnTo>
                <a:lnTo>
                  <a:pt x="295253" y="114300"/>
                </a:lnTo>
                <a:lnTo>
                  <a:pt x="325464" y="139700"/>
                </a:lnTo>
                <a:lnTo>
                  <a:pt x="348179" y="165100"/>
                </a:lnTo>
                <a:lnTo>
                  <a:pt x="364580" y="177800"/>
                </a:lnTo>
                <a:lnTo>
                  <a:pt x="376237" y="190500"/>
                </a:lnTo>
                <a:lnTo>
                  <a:pt x="390766" y="215900"/>
                </a:lnTo>
                <a:lnTo>
                  <a:pt x="429906" y="215900"/>
                </a:lnTo>
                <a:lnTo>
                  <a:pt x="414536" y="228600"/>
                </a:lnTo>
                <a:lnTo>
                  <a:pt x="407411" y="241300"/>
                </a:lnTo>
                <a:lnTo>
                  <a:pt x="405563" y="241300"/>
                </a:lnTo>
                <a:lnTo>
                  <a:pt x="409406" y="254000"/>
                </a:lnTo>
                <a:lnTo>
                  <a:pt x="419355" y="292100"/>
                </a:lnTo>
                <a:lnTo>
                  <a:pt x="432042" y="317500"/>
                </a:lnTo>
                <a:lnTo>
                  <a:pt x="448420" y="355600"/>
                </a:lnTo>
                <a:lnTo>
                  <a:pt x="466184" y="393700"/>
                </a:lnTo>
                <a:lnTo>
                  <a:pt x="483031" y="419100"/>
                </a:lnTo>
                <a:lnTo>
                  <a:pt x="488298" y="431800"/>
                </a:lnTo>
                <a:lnTo>
                  <a:pt x="492421" y="431800"/>
                </a:lnTo>
                <a:lnTo>
                  <a:pt x="494989" y="444500"/>
                </a:lnTo>
                <a:close/>
              </a:path>
              <a:path w="852170" h="1308100">
                <a:moveTo>
                  <a:pt x="275054" y="1295400"/>
                </a:moveTo>
                <a:lnTo>
                  <a:pt x="234075" y="1295400"/>
                </a:lnTo>
                <a:lnTo>
                  <a:pt x="192154" y="1282700"/>
                </a:lnTo>
                <a:lnTo>
                  <a:pt x="139508" y="1244600"/>
                </a:lnTo>
                <a:lnTo>
                  <a:pt x="100140" y="1193800"/>
                </a:lnTo>
                <a:lnTo>
                  <a:pt x="85222" y="1155700"/>
                </a:lnTo>
                <a:lnTo>
                  <a:pt x="76574" y="1104900"/>
                </a:lnTo>
                <a:lnTo>
                  <a:pt x="74278" y="1066800"/>
                </a:lnTo>
                <a:lnTo>
                  <a:pt x="78417" y="1016000"/>
                </a:lnTo>
                <a:lnTo>
                  <a:pt x="84465" y="990600"/>
                </a:lnTo>
                <a:lnTo>
                  <a:pt x="94572" y="965200"/>
                </a:lnTo>
                <a:lnTo>
                  <a:pt x="107845" y="939800"/>
                </a:lnTo>
                <a:lnTo>
                  <a:pt x="123391" y="901700"/>
                </a:lnTo>
                <a:lnTo>
                  <a:pt x="141118" y="876300"/>
                </a:lnTo>
                <a:lnTo>
                  <a:pt x="129769" y="850900"/>
                </a:lnTo>
                <a:lnTo>
                  <a:pt x="110394" y="800100"/>
                </a:lnTo>
                <a:lnTo>
                  <a:pt x="94379" y="749300"/>
                </a:lnTo>
                <a:lnTo>
                  <a:pt x="82409" y="698500"/>
                </a:lnTo>
                <a:lnTo>
                  <a:pt x="75168" y="660400"/>
                </a:lnTo>
                <a:lnTo>
                  <a:pt x="71315" y="635000"/>
                </a:lnTo>
                <a:lnTo>
                  <a:pt x="63861" y="609600"/>
                </a:lnTo>
                <a:lnTo>
                  <a:pt x="51248" y="596900"/>
                </a:lnTo>
                <a:lnTo>
                  <a:pt x="23122" y="546100"/>
                </a:lnTo>
                <a:lnTo>
                  <a:pt x="15105" y="533400"/>
                </a:lnTo>
                <a:lnTo>
                  <a:pt x="8751" y="520700"/>
                </a:lnTo>
                <a:lnTo>
                  <a:pt x="4945" y="520700"/>
                </a:lnTo>
                <a:lnTo>
                  <a:pt x="0" y="495300"/>
                </a:lnTo>
                <a:lnTo>
                  <a:pt x="226" y="457200"/>
                </a:lnTo>
                <a:lnTo>
                  <a:pt x="5707" y="406400"/>
                </a:lnTo>
                <a:lnTo>
                  <a:pt x="16524" y="355600"/>
                </a:lnTo>
                <a:lnTo>
                  <a:pt x="20297" y="342900"/>
                </a:lnTo>
                <a:lnTo>
                  <a:pt x="21788" y="330200"/>
                </a:lnTo>
                <a:lnTo>
                  <a:pt x="21143" y="317500"/>
                </a:lnTo>
                <a:lnTo>
                  <a:pt x="18508" y="317500"/>
                </a:lnTo>
                <a:lnTo>
                  <a:pt x="12886" y="292100"/>
                </a:lnTo>
                <a:lnTo>
                  <a:pt x="8855" y="279400"/>
                </a:lnTo>
                <a:lnTo>
                  <a:pt x="6784" y="254000"/>
                </a:lnTo>
                <a:lnTo>
                  <a:pt x="7043" y="215900"/>
                </a:lnTo>
                <a:lnTo>
                  <a:pt x="9425" y="203200"/>
                </a:lnTo>
                <a:lnTo>
                  <a:pt x="13471" y="177800"/>
                </a:lnTo>
                <a:lnTo>
                  <a:pt x="19176" y="165100"/>
                </a:lnTo>
                <a:lnTo>
                  <a:pt x="26533" y="152400"/>
                </a:lnTo>
                <a:lnTo>
                  <a:pt x="30343" y="152400"/>
                </a:lnTo>
                <a:lnTo>
                  <a:pt x="31969" y="139700"/>
                </a:lnTo>
                <a:lnTo>
                  <a:pt x="31654" y="139700"/>
                </a:lnTo>
                <a:lnTo>
                  <a:pt x="29639" y="127000"/>
                </a:lnTo>
                <a:lnTo>
                  <a:pt x="27566" y="114300"/>
                </a:lnTo>
                <a:lnTo>
                  <a:pt x="27761" y="101600"/>
                </a:lnTo>
                <a:lnTo>
                  <a:pt x="30300" y="88900"/>
                </a:lnTo>
                <a:lnTo>
                  <a:pt x="35256" y="76200"/>
                </a:lnTo>
                <a:lnTo>
                  <a:pt x="83502" y="76200"/>
                </a:lnTo>
                <a:lnTo>
                  <a:pt x="100893" y="88900"/>
                </a:lnTo>
                <a:lnTo>
                  <a:pt x="108933" y="101600"/>
                </a:lnTo>
                <a:lnTo>
                  <a:pt x="49325" y="101600"/>
                </a:lnTo>
                <a:lnTo>
                  <a:pt x="51338" y="114300"/>
                </a:lnTo>
                <a:lnTo>
                  <a:pt x="55059" y="139700"/>
                </a:lnTo>
                <a:lnTo>
                  <a:pt x="57421" y="165100"/>
                </a:lnTo>
                <a:lnTo>
                  <a:pt x="30003" y="165100"/>
                </a:lnTo>
                <a:lnTo>
                  <a:pt x="25996" y="190500"/>
                </a:lnTo>
                <a:lnTo>
                  <a:pt x="23755" y="215900"/>
                </a:lnTo>
                <a:lnTo>
                  <a:pt x="23622" y="241300"/>
                </a:lnTo>
                <a:lnTo>
                  <a:pt x="24897" y="266700"/>
                </a:lnTo>
                <a:lnTo>
                  <a:pt x="26864" y="279400"/>
                </a:lnTo>
                <a:lnTo>
                  <a:pt x="29919" y="292100"/>
                </a:lnTo>
                <a:lnTo>
                  <a:pt x="49128" y="292100"/>
                </a:lnTo>
                <a:lnTo>
                  <a:pt x="47172" y="304800"/>
                </a:lnTo>
                <a:lnTo>
                  <a:pt x="42401" y="330200"/>
                </a:lnTo>
                <a:lnTo>
                  <a:pt x="39411" y="342900"/>
                </a:lnTo>
                <a:lnTo>
                  <a:pt x="36261" y="368300"/>
                </a:lnTo>
                <a:lnTo>
                  <a:pt x="33326" y="381000"/>
                </a:lnTo>
                <a:lnTo>
                  <a:pt x="30981" y="393700"/>
                </a:lnTo>
                <a:lnTo>
                  <a:pt x="25578" y="419100"/>
                </a:lnTo>
                <a:lnTo>
                  <a:pt x="22182" y="444500"/>
                </a:lnTo>
                <a:lnTo>
                  <a:pt x="20974" y="482600"/>
                </a:lnTo>
                <a:lnTo>
                  <a:pt x="22135" y="495300"/>
                </a:lnTo>
                <a:lnTo>
                  <a:pt x="24172" y="508000"/>
                </a:lnTo>
                <a:lnTo>
                  <a:pt x="27011" y="520700"/>
                </a:lnTo>
                <a:lnTo>
                  <a:pt x="31462" y="533400"/>
                </a:lnTo>
                <a:lnTo>
                  <a:pt x="38339" y="533400"/>
                </a:lnTo>
                <a:lnTo>
                  <a:pt x="59983" y="571500"/>
                </a:lnTo>
                <a:lnTo>
                  <a:pt x="74772" y="596900"/>
                </a:lnTo>
                <a:lnTo>
                  <a:pt x="84315" y="635000"/>
                </a:lnTo>
                <a:lnTo>
                  <a:pt x="90221" y="660400"/>
                </a:lnTo>
                <a:lnTo>
                  <a:pt x="92560" y="685800"/>
                </a:lnTo>
                <a:lnTo>
                  <a:pt x="95486" y="698500"/>
                </a:lnTo>
                <a:lnTo>
                  <a:pt x="98628" y="711200"/>
                </a:lnTo>
                <a:lnTo>
                  <a:pt x="101611" y="723900"/>
                </a:lnTo>
                <a:lnTo>
                  <a:pt x="117210" y="774700"/>
                </a:lnTo>
                <a:lnTo>
                  <a:pt x="137400" y="825500"/>
                </a:lnTo>
                <a:lnTo>
                  <a:pt x="158762" y="876300"/>
                </a:lnTo>
                <a:lnTo>
                  <a:pt x="177874" y="901700"/>
                </a:lnTo>
                <a:lnTo>
                  <a:pt x="192239" y="914400"/>
                </a:lnTo>
                <a:lnTo>
                  <a:pt x="201613" y="939800"/>
                </a:lnTo>
                <a:lnTo>
                  <a:pt x="207011" y="952500"/>
                </a:lnTo>
                <a:lnTo>
                  <a:pt x="209449" y="977900"/>
                </a:lnTo>
                <a:lnTo>
                  <a:pt x="210000" y="990600"/>
                </a:lnTo>
                <a:lnTo>
                  <a:pt x="209227" y="1003300"/>
                </a:lnTo>
                <a:lnTo>
                  <a:pt x="206577" y="1003300"/>
                </a:lnTo>
                <a:lnTo>
                  <a:pt x="201499" y="1016000"/>
                </a:lnTo>
                <a:lnTo>
                  <a:pt x="193003" y="1041400"/>
                </a:lnTo>
                <a:lnTo>
                  <a:pt x="192614" y="1066800"/>
                </a:lnTo>
                <a:lnTo>
                  <a:pt x="199901" y="1092200"/>
                </a:lnTo>
                <a:lnTo>
                  <a:pt x="214437" y="1117600"/>
                </a:lnTo>
                <a:lnTo>
                  <a:pt x="225830" y="1130300"/>
                </a:lnTo>
                <a:lnTo>
                  <a:pt x="439447" y="1130300"/>
                </a:lnTo>
                <a:lnTo>
                  <a:pt x="430992" y="1155700"/>
                </a:lnTo>
                <a:lnTo>
                  <a:pt x="409649" y="1206500"/>
                </a:lnTo>
                <a:lnTo>
                  <a:pt x="382389" y="1231900"/>
                </a:lnTo>
                <a:lnTo>
                  <a:pt x="350206" y="1270000"/>
                </a:lnTo>
                <a:lnTo>
                  <a:pt x="314096" y="1282700"/>
                </a:lnTo>
                <a:lnTo>
                  <a:pt x="275054" y="1295400"/>
                </a:lnTo>
                <a:close/>
              </a:path>
              <a:path w="852170" h="1308100">
                <a:moveTo>
                  <a:pt x="317161" y="469900"/>
                </a:moveTo>
                <a:lnTo>
                  <a:pt x="308673" y="469900"/>
                </a:lnTo>
                <a:lnTo>
                  <a:pt x="298039" y="444500"/>
                </a:lnTo>
                <a:lnTo>
                  <a:pt x="284948" y="419100"/>
                </a:lnTo>
                <a:lnTo>
                  <a:pt x="270470" y="381000"/>
                </a:lnTo>
                <a:lnTo>
                  <a:pt x="253266" y="342900"/>
                </a:lnTo>
                <a:lnTo>
                  <a:pt x="235416" y="304800"/>
                </a:lnTo>
                <a:lnTo>
                  <a:pt x="213951" y="279400"/>
                </a:lnTo>
                <a:lnTo>
                  <a:pt x="185903" y="241300"/>
                </a:lnTo>
                <a:lnTo>
                  <a:pt x="165384" y="228600"/>
                </a:lnTo>
                <a:lnTo>
                  <a:pt x="149226" y="203200"/>
                </a:lnTo>
                <a:lnTo>
                  <a:pt x="134044" y="177800"/>
                </a:lnTo>
                <a:lnTo>
                  <a:pt x="116448" y="152400"/>
                </a:lnTo>
                <a:lnTo>
                  <a:pt x="102776" y="127000"/>
                </a:lnTo>
                <a:lnTo>
                  <a:pt x="91020" y="114300"/>
                </a:lnTo>
                <a:lnTo>
                  <a:pt x="79557" y="101600"/>
                </a:lnTo>
                <a:lnTo>
                  <a:pt x="108933" y="101600"/>
                </a:lnTo>
                <a:lnTo>
                  <a:pt x="116974" y="114300"/>
                </a:lnTo>
                <a:lnTo>
                  <a:pt x="135762" y="139700"/>
                </a:lnTo>
                <a:lnTo>
                  <a:pt x="149341" y="165100"/>
                </a:lnTo>
                <a:lnTo>
                  <a:pt x="164721" y="177800"/>
                </a:lnTo>
                <a:lnTo>
                  <a:pt x="183730" y="203200"/>
                </a:lnTo>
                <a:lnTo>
                  <a:pt x="208197" y="241300"/>
                </a:lnTo>
                <a:lnTo>
                  <a:pt x="239075" y="279400"/>
                </a:lnTo>
                <a:lnTo>
                  <a:pt x="261216" y="317500"/>
                </a:lnTo>
                <a:lnTo>
                  <a:pt x="279937" y="355600"/>
                </a:lnTo>
                <a:lnTo>
                  <a:pt x="300556" y="419100"/>
                </a:lnTo>
                <a:lnTo>
                  <a:pt x="311758" y="444500"/>
                </a:lnTo>
                <a:lnTo>
                  <a:pt x="317161" y="469900"/>
                </a:lnTo>
                <a:close/>
              </a:path>
              <a:path w="852170" h="1308100">
                <a:moveTo>
                  <a:pt x="56332" y="203200"/>
                </a:moveTo>
                <a:lnTo>
                  <a:pt x="54531" y="203200"/>
                </a:lnTo>
                <a:lnTo>
                  <a:pt x="50103" y="190500"/>
                </a:lnTo>
                <a:lnTo>
                  <a:pt x="42881" y="177800"/>
                </a:lnTo>
                <a:lnTo>
                  <a:pt x="37904" y="165100"/>
                </a:lnTo>
                <a:lnTo>
                  <a:pt x="57421" y="165100"/>
                </a:lnTo>
                <a:lnTo>
                  <a:pt x="57991" y="190500"/>
                </a:lnTo>
                <a:lnTo>
                  <a:pt x="56332" y="203200"/>
                </a:lnTo>
                <a:close/>
              </a:path>
              <a:path w="852170" h="1308100">
                <a:moveTo>
                  <a:pt x="459627" y="203200"/>
                </a:moveTo>
                <a:lnTo>
                  <a:pt x="434696" y="203200"/>
                </a:lnTo>
                <a:lnTo>
                  <a:pt x="449256" y="190500"/>
                </a:lnTo>
                <a:lnTo>
                  <a:pt x="459627" y="203200"/>
                </a:lnTo>
                <a:close/>
              </a:path>
              <a:path w="852170" h="1308100">
                <a:moveTo>
                  <a:pt x="190107" y="596900"/>
                </a:moveTo>
                <a:lnTo>
                  <a:pt x="169516" y="596900"/>
                </a:lnTo>
                <a:lnTo>
                  <a:pt x="169399" y="584200"/>
                </a:lnTo>
                <a:lnTo>
                  <a:pt x="164779" y="571500"/>
                </a:lnTo>
                <a:lnTo>
                  <a:pt x="155481" y="558800"/>
                </a:lnTo>
                <a:lnTo>
                  <a:pt x="142962" y="520700"/>
                </a:lnTo>
                <a:lnTo>
                  <a:pt x="123908" y="469900"/>
                </a:lnTo>
                <a:lnTo>
                  <a:pt x="102059" y="419100"/>
                </a:lnTo>
                <a:lnTo>
                  <a:pt x="81154" y="355600"/>
                </a:lnTo>
                <a:lnTo>
                  <a:pt x="64931" y="317500"/>
                </a:lnTo>
                <a:lnTo>
                  <a:pt x="57132" y="292100"/>
                </a:lnTo>
                <a:lnTo>
                  <a:pt x="54336" y="279400"/>
                </a:lnTo>
                <a:lnTo>
                  <a:pt x="41973" y="279400"/>
                </a:lnTo>
                <a:lnTo>
                  <a:pt x="50126" y="266700"/>
                </a:lnTo>
                <a:lnTo>
                  <a:pt x="52181" y="266700"/>
                </a:lnTo>
                <a:lnTo>
                  <a:pt x="52194" y="254000"/>
                </a:lnTo>
                <a:lnTo>
                  <a:pt x="53227" y="241300"/>
                </a:lnTo>
                <a:lnTo>
                  <a:pt x="56019" y="228600"/>
                </a:lnTo>
                <a:lnTo>
                  <a:pt x="60167" y="215900"/>
                </a:lnTo>
                <a:lnTo>
                  <a:pt x="65268" y="215900"/>
                </a:lnTo>
                <a:lnTo>
                  <a:pt x="73625" y="203200"/>
                </a:lnTo>
                <a:lnTo>
                  <a:pt x="92577" y="203200"/>
                </a:lnTo>
                <a:lnTo>
                  <a:pt x="101879" y="215900"/>
                </a:lnTo>
                <a:lnTo>
                  <a:pt x="118535" y="228600"/>
                </a:lnTo>
                <a:lnTo>
                  <a:pt x="125976" y="241300"/>
                </a:lnTo>
                <a:lnTo>
                  <a:pt x="81912" y="241300"/>
                </a:lnTo>
                <a:lnTo>
                  <a:pt x="79186" y="254000"/>
                </a:lnTo>
                <a:lnTo>
                  <a:pt x="79703" y="266700"/>
                </a:lnTo>
                <a:lnTo>
                  <a:pt x="84184" y="292100"/>
                </a:lnTo>
                <a:lnTo>
                  <a:pt x="93348" y="330200"/>
                </a:lnTo>
                <a:lnTo>
                  <a:pt x="102309" y="368300"/>
                </a:lnTo>
                <a:lnTo>
                  <a:pt x="112297" y="393700"/>
                </a:lnTo>
                <a:lnTo>
                  <a:pt x="125659" y="431800"/>
                </a:lnTo>
                <a:lnTo>
                  <a:pt x="144738" y="482600"/>
                </a:lnTo>
                <a:lnTo>
                  <a:pt x="175035" y="558800"/>
                </a:lnTo>
                <a:lnTo>
                  <a:pt x="190107" y="596900"/>
                </a:lnTo>
                <a:close/>
              </a:path>
              <a:path w="852170" h="1308100">
                <a:moveTo>
                  <a:pt x="663852" y="838200"/>
                </a:moveTo>
                <a:lnTo>
                  <a:pt x="625024" y="838200"/>
                </a:lnTo>
                <a:lnTo>
                  <a:pt x="617398" y="825500"/>
                </a:lnTo>
                <a:lnTo>
                  <a:pt x="613051" y="812800"/>
                </a:lnTo>
                <a:lnTo>
                  <a:pt x="611672" y="800100"/>
                </a:lnTo>
                <a:lnTo>
                  <a:pt x="609815" y="787400"/>
                </a:lnTo>
                <a:lnTo>
                  <a:pt x="605115" y="749300"/>
                </a:lnTo>
                <a:lnTo>
                  <a:pt x="598880" y="711200"/>
                </a:lnTo>
                <a:lnTo>
                  <a:pt x="589091" y="673100"/>
                </a:lnTo>
                <a:lnTo>
                  <a:pt x="573935" y="635000"/>
                </a:lnTo>
                <a:lnTo>
                  <a:pt x="567049" y="622300"/>
                </a:lnTo>
                <a:lnTo>
                  <a:pt x="563107" y="596900"/>
                </a:lnTo>
                <a:lnTo>
                  <a:pt x="561052" y="584200"/>
                </a:lnTo>
                <a:lnTo>
                  <a:pt x="559826" y="558800"/>
                </a:lnTo>
                <a:lnTo>
                  <a:pt x="556422" y="520700"/>
                </a:lnTo>
                <a:lnTo>
                  <a:pt x="547352" y="482600"/>
                </a:lnTo>
                <a:lnTo>
                  <a:pt x="529251" y="444500"/>
                </a:lnTo>
                <a:lnTo>
                  <a:pt x="498754" y="393700"/>
                </a:lnTo>
                <a:lnTo>
                  <a:pt x="492090" y="381000"/>
                </a:lnTo>
                <a:lnTo>
                  <a:pt x="473923" y="342900"/>
                </a:lnTo>
                <a:lnTo>
                  <a:pt x="458066" y="279400"/>
                </a:lnTo>
                <a:lnTo>
                  <a:pt x="452542" y="254000"/>
                </a:lnTo>
                <a:lnTo>
                  <a:pt x="450404" y="228600"/>
                </a:lnTo>
                <a:lnTo>
                  <a:pt x="448055" y="215900"/>
                </a:lnTo>
                <a:lnTo>
                  <a:pt x="407592" y="215900"/>
                </a:lnTo>
                <a:lnTo>
                  <a:pt x="419593" y="203200"/>
                </a:lnTo>
                <a:lnTo>
                  <a:pt x="463576" y="203200"/>
                </a:lnTo>
                <a:lnTo>
                  <a:pt x="463576" y="215900"/>
                </a:lnTo>
                <a:lnTo>
                  <a:pt x="465969" y="241300"/>
                </a:lnTo>
                <a:lnTo>
                  <a:pt x="472167" y="266700"/>
                </a:lnTo>
                <a:lnTo>
                  <a:pt x="480696" y="292100"/>
                </a:lnTo>
                <a:lnTo>
                  <a:pt x="490086" y="317500"/>
                </a:lnTo>
                <a:lnTo>
                  <a:pt x="496935" y="342900"/>
                </a:lnTo>
                <a:lnTo>
                  <a:pt x="506000" y="355600"/>
                </a:lnTo>
                <a:lnTo>
                  <a:pt x="516102" y="381000"/>
                </a:lnTo>
                <a:lnTo>
                  <a:pt x="526061" y="393700"/>
                </a:lnTo>
                <a:lnTo>
                  <a:pt x="552193" y="444500"/>
                </a:lnTo>
                <a:lnTo>
                  <a:pt x="568402" y="482600"/>
                </a:lnTo>
                <a:lnTo>
                  <a:pt x="577403" y="520700"/>
                </a:lnTo>
                <a:lnTo>
                  <a:pt x="583652" y="571500"/>
                </a:lnTo>
                <a:lnTo>
                  <a:pt x="586057" y="584200"/>
                </a:lnTo>
                <a:lnTo>
                  <a:pt x="588808" y="596900"/>
                </a:lnTo>
                <a:lnTo>
                  <a:pt x="599930" y="647700"/>
                </a:lnTo>
                <a:lnTo>
                  <a:pt x="607191" y="673100"/>
                </a:lnTo>
                <a:lnTo>
                  <a:pt x="613773" y="711200"/>
                </a:lnTo>
                <a:lnTo>
                  <a:pt x="620077" y="736600"/>
                </a:lnTo>
                <a:lnTo>
                  <a:pt x="623560" y="762000"/>
                </a:lnTo>
                <a:lnTo>
                  <a:pt x="626877" y="774700"/>
                </a:lnTo>
                <a:lnTo>
                  <a:pt x="629654" y="800100"/>
                </a:lnTo>
                <a:lnTo>
                  <a:pt x="631514" y="800100"/>
                </a:lnTo>
                <a:lnTo>
                  <a:pt x="635658" y="812800"/>
                </a:lnTo>
                <a:lnTo>
                  <a:pt x="642683" y="825500"/>
                </a:lnTo>
                <a:lnTo>
                  <a:pt x="652207" y="825500"/>
                </a:lnTo>
                <a:lnTo>
                  <a:pt x="663852" y="838200"/>
                </a:lnTo>
                <a:close/>
              </a:path>
              <a:path w="852170" h="1308100">
                <a:moveTo>
                  <a:pt x="250791" y="508000"/>
                </a:moveTo>
                <a:lnTo>
                  <a:pt x="243023" y="508000"/>
                </a:lnTo>
                <a:lnTo>
                  <a:pt x="232825" y="495300"/>
                </a:lnTo>
                <a:lnTo>
                  <a:pt x="221086" y="482600"/>
                </a:lnTo>
                <a:lnTo>
                  <a:pt x="193107" y="431800"/>
                </a:lnTo>
                <a:lnTo>
                  <a:pt x="172620" y="381000"/>
                </a:lnTo>
                <a:lnTo>
                  <a:pt x="168188" y="368300"/>
                </a:lnTo>
                <a:lnTo>
                  <a:pt x="162459" y="355600"/>
                </a:lnTo>
                <a:lnTo>
                  <a:pt x="156174" y="342900"/>
                </a:lnTo>
                <a:lnTo>
                  <a:pt x="150073" y="330200"/>
                </a:lnTo>
                <a:lnTo>
                  <a:pt x="116354" y="266700"/>
                </a:lnTo>
                <a:lnTo>
                  <a:pt x="103447" y="254000"/>
                </a:lnTo>
                <a:lnTo>
                  <a:pt x="94197" y="241300"/>
                </a:lnTo>
                <a:lnTo>
                  <a:pt x="125976" y="241300"/>
                </a:lnTo>
                <a:lnTo>
                  <a:pt x="140859" y="266700"/>
                </a:lnTo>
                <a:lnTo>
                  <a:pt x="164653" y="317500"/>
                </a:lnTo>
                <a:lnTo>
                  <a:pt x="185719" y="368300"/>
                </a:lnTo>
                <a:lnTo>
                  <a:pt x="192834" y="381000"/>
                </a:lnTo>
                <a:lnTo>
                  <a:pt x="202748" y="406400"/>
                </a:lnTo>
                <a:lnTo>
                  <a:pt x="214150" y="431800"/>
                </a:lnTo>
                <a:lnTo>
                  <a:pt x="225725" y="457200"/>
                </a:lnTo>
                <a:lnTo>
                  <a:pt x="236292" y="469900"/>
                </a:lnTo>
                <a:lnTo>
                  <a:pt x="244944" y="495300"/>
                </a:lnTo>
                <a:lnTo>
                  <a:pt x="250791" y="508000"/>
                </a:lnTo>
                <a:close/>
              </a:path>
              <a:path w="852170" h="1308100">
                <a:moveTo>
                  <a:pt x="49128" y="292100"/>
                </a:moveTo>
                <a:lnTo>
                  <a:pt x="36962" y="292100"/>
                </a:lnTo>
                <a:lnTo>
                  <a:pt x="39011" y="279400"/>
                </a:lnTo>
                <a:lnTo>
                  <a:pt x="51083" y="279400"/>
                </a:lnTo>
                <a:lnTo>
                  <a:pt x="49128" y="292100"/>
                </a:lnTo>
                <a:close/>
              </a:path>
              <a:path w="852170" h="1308100">
                <a:moveTo>
                  <a:pt x="152588" y="635000"/>
                </a:moveTo>
                <a:lnTo>
                  <a:pt x="128930" y="635000"/>
                </a:lnTo>
                <a:lnTo>
                  <a:pt x="134830" y="622300"/>
                </a:lnTo>
                <a:lnTo>
                  <a:pt x="145084" y="609600"/>
                </a:lnTo>
                <a:lnTo>
                  <a:pt x="131250" y="584200"/>
                </a:lnTo>
                <a:lnTo>
                  <a:pt x="124733" y="571500"/>
                </a:lnTo>
                <a:lnTo>
                  <a:pt x="117214" y="546100"/>
                </a:lnTo>
                <a:lnTo>
                  <a:pt x="109624" y="533400"/>
                </a:lnTo>
                <a:lnTo>
                  <a:pt x="102893" y="520700"/>
                </a:lnTo>
                <a:lnTo>
                  <a:pt x="92826" y="508000"/>
                </a:lnTo>
                <a:lnTo>
                  <a:pt x="85136" y="482600"/>
                </a:lnTo>
                <a:lnTo>
                  <a:pt x="80227" y="469900"/>
                </a:lnTo>
                <a:lnTo>
                  <a:pt x="78501" y="457200"/>
                </a:lnTo>
                <a:lnTo>
                  <a:pt x="79550" y="444500"/>
                </a:lnTo>
                <a:lnTo>
                  <a:pt x="87205" y="444500"/>
                </a:lnTo>
                <a:lnTo>
                  <a:pt x="93322" y="469900"/>
                </a:lnTo>
                <a:lnTo>
                  <a:pt x="108800" y="495300"/>
                </a:lnTo>
                <a:lnTo>
                  <a:pt x="131063" y="546100"/>
                </a:lnTo>
                <a:lnTo>
                  <a:pt x="152452" y="584200"/>
                </a:lnTo>
                <a:lnTo>
                  <a:pt x="165306" y="596900"/>
                </a:lnTo>
                <a:lnTo>
                  <a:pt x="190107" y="596900"/>
                </a:lnTo>
                <a:lnTo>
                  <a:pt x="195131" y="609600"/>
                </a:lnTo>
                <a:lnTo>
                  <a:pt x="198579" y="622300"/>
                </a:lnTo>
                <a:lnTo>
                  <a:pt x="159971" y="622300"/>
                </a:lnTo>
                <a:lnTo>
                  <a:pt x="152588" y="635000"/>
                </a:lnTo>
                <a:close/>
              </a:path>
              <a:path w="852170" h="1308100">
                <a:moveTo>
                  <a:pt x="439447" y="1130300"/>
                </a:moveTo>
                <a:lnTo>
                  <a:pt x="302017" y="1130300"/>
                </a:lnTo>
                <a:lnTo>
                  <a:pt x="314151" y="1117600"/>
                </a:lnTo>
                <a:lnTo>
                  <a:pt x="337883" y="1104900"/>
                </a:lnTo>
                <a:lnTo>
                  <a:pt x="360602" y="1092200"/>
                </a:lnTo>
                <a:lnTo>
                  <a:pt x="379993" y="1066800"/>
                </a:lnTo>
                <a:lnTo>
                  <a:pt x="393742" y="1041400"/>
                </a:lnTo>
                <a:lnTo>
                  <a:pt x="402929" y="1016000"/>
                </a:lnTo>
                <a:lnTo>
                  <a:pt x="404464" y="1003300"/>
                </a:lnTo>
                <a:lnTo>
                  <a:pt x="397114" y="990600"/>
                </a:lnTo>
                <a:lnTo>
                  <a:pt x="379646" y="977900"/>
                </a:lnTo>
                <a:lnTo>
                  <a:pt x="343715" y="952500"/>
                </a:lnTo>
                <a:lnTo>
                  <a:pt x="310112" y="927100"/>
                </a:lnTo>
                <a:lnTo>
                  <a:pt x="279406" y="876300"/>
                </a:lnTo>
                <a:lnTo>
                  <a:pt x="252168" y="838200"/>
                </a:lnTo>
                <a:lnTo>
                  <a:pt x="228968" y="787400"/>
                </a:lnTo>
                <a:lnTo>
                  <a:pt x="210378" y="736600"/>
                </a:lnTo>
                <a:lnTo>
                  <a:pt x="196968" y="685800"/>
                </a:lnTo>
                <a:lnTo>
                  <a:pt x="193979" y="673100"/>
                </a:lnTo>
                <a:lnTo>
                  <a:pt x="190769" y="660400"/>
                </a:lnTo>
                <a:lnTo>
                  <a:pt x="187725" y="647700"/>
                </a:lnTo>
                <a:lnTo>
                  <a:pt x="185231" y="635000"/>
                </a:lnTo>
                <a:lnTo>
                  <a:pt x="180432" y="622300"/>
                </a:lnTo>
                <a:lnTo>
                  <a:pt x="198579" y="622300"/>
                </a:lnTo>
                <a:lnTo>
                  <a:pt x="208925" y="660400"/>
                </a:lnTo>
                <a:lnTo>
                  <a:pt x="220319" y="698500"/>
                </a:lnTo>
                <a:lnTo>
                  <a:pt x="229723" y="736600"/>
                </a:lnTo>
                <a:lnTo>
                  <a:pt x="237869" y="762000"/>
                </a:lnTo>
                <a:lnTo>
                  <a:pt x="246717" y="774700"/>
                </a:lnTo>
                <a:lnTo>
                  <a:pt x="258225" y="800100"/>
                </a:lnTo>
                <a:lnTo>
                  <a:pt x="282576" y="850900"/>
                </a:lnTo>
                <a:lnTo>
                  <a:pt x="311266" y="889000"/>
                </a:lnTo>
                <a:lnTo>
                  <a:pt x="342975" y="927100"/>
                </a:lnTo>
                <a:lnTo>
                  <a:pt x="410163" y="977900"/>
                </a:lnTo>
                <a:lnTo>
                  <a:pt x="421120" y="990600"/>
                </a:lnTo>
                <a:lnTo>
                  <a:pt x="432151" y="990600"/>
                </a:lnTo>
                <a:lnTo>
                  <a:pt x="441972" y="1003300"/>
                </a:lnTo>
                <a:lnTo>
                  <a:pt x="449298" y="1003300"/>
                </a:lnTo>
                <a:lnTo>
                  <a:pt x="462610" y="1016000"/>
                </a:lnTo>
                <a:lnTo>
                  <a:pt x="479589" y="1041400"/>
                </a:lnTo>
                <a:lnTo>
                  <a:pt x="456511" y="1041400"/>
                </a:lnTo>
                <a:lnTo>
                  <a:pt x="454966" y="1054100"/>
                </a:lnTo>
                <a:lnTo>
                  <a:pt x="453670" y="1054100"/>
                </a:lnTo>
                <a:lnTo>
                  <a:pt x="453631" y="1066800"/>
                </a:lnTo>
                <a:lnTo>
                  <a:pt x="451694" y="1079500"/>
                </a:lnTo>
                <a:lnTo>
                  <a:pt x="446657" y="1104900"/>
                </a:lnTo>
                <a:lnTo>
                  <a:pt x="439447" y="1130300"/>
                </a:lnTo>
                <a:close/>
              </a:path>
              <a:path w="852170" h="1308100">
                <a:moveTo>
                  <a:pt x="135722" y="647700"/>
                </a:moveTo>
                <a:lnTo>
                  <a:pt x="124487" y="647700"/>
                </a:lnTo>
                <a:lnTo>
                  <a:pt x="125428" y="635000"/>
                </a:lnTo>
                <a:lnTo>
                  <a:pt x="145198" y="635000"/>
                </a:lnTo>
                <a:lnTo>
                  <a:pt x="135722" y="647700"/>
                </a:lnTo>
                <a:close/>
              </a:path>
              <a:path w="852170" h="1308100">
                <a:moveTo>
                  <a:pt x="759039" y="838200"/>
                </a:moveTo>
                <a:lnTo>
                  <a:pt x="690791" y="838200"/>
                </a:lnTo>
                <a:lnTo>
                  <a:pt x="706728" y="825500"/>
                </a:lnTo>
                <a:lnTo>
                  <a:pt x="741154" y="825500"/>
                </a:lnTo>
                <a:lnTo>
                  <a:pt x="759039" y="838200"/>
                </a:lnTo>
                <a:close/>
              </a:path>
              <a:path w="852170" h="1308100">
                <a:moveTo>
                  <a:pt x="790487" y="850900"/>
                </a:moveTo>
                <a:lnTo>
                  <a:pt x="644451" y="850900"/>
                </a:lnTo>
                <a:lnTo>
                  <a:pt x="636245" y="838200"/>
                </a:lnTo>
                <a:lnTo>
                  <a:pt x="779114" y="838200"/>
                </a:lnTo>
                <a:lnTo>
                  <a:pt x="790487" y="850900"/>
                </a:lnTo>
                <a:close/>
              </a:path>
              <a:path w="852170" h="1308100">
                <a:moveTo>
                  <a:pt x="739397" y="1079500"/>
                </a:moveTo>
                <a:lnTo>
                  <a:pt x="515662" y="1079500"/>
                </a:lnTo>
                <a:lnTo>
                  <a:pt x="518418" y="1066800"/>
                </a:lnTo>
                <a:lnTo>
                  <a:pt x="521579" y="1066800"/>
                </a:lnTo>
                <a:lnTo>
                  <a:pt x="524782" y="1054100"/>
                </a:lnTo>
                <a:lnTo>
                  <a:pt x="540993" y="1016000"/>
                </a:lnTo>
                <a:lnTo>
                  <a:pt x="565161" y="965200"/>
                </a:lnTo>
                <a:lnTo>
                  <a:pt x="594537" y="914400"/>
                </a:lnTo>
                <a:lnTo>
                  <a:pt x="626375" y="876300"/>
                </a:lnTo>
                <a:lnTo>
                  <a:pt x="636001" y="876300"/>
                </a:lnTo>
                <a:lnTo>
                  <a:pt x="643883" y="863600"/>
                </a:lnTo>
                <a:lnTo>
                  <a:pt x="649210" y="850900"/>
                </a:lnTo>
                <a:lnTo>
                  <a:pt x="810966" y="850900"/>
                </a:lnTo>
                <a:lnTo>
                  <a:pt x="821288" y="863600"/>
                </a:lnTo>
                <a:lnTo>
                  <a:pt x="851860" y="863600"/>
                </a:lnTo>
                <a:lnTo>
                  <a:pt x="840221" y="876300"/>
                </a:lnTo>
                <a:lnTo>
                  <a:pt x="826878" y="901700"/>
                </a:lnTo>
                <a:lnTo>
                  <a:pt x="811040" y="914400"/>
                </a:lnTo>
                <a:lnTo>
                  <a:pt x="795452" y="939800"/>
                </a:lnTo>
                <a:lnTo>
                  <a:pt x="782856" y="965200"/>
                </a:lnTo>
                <a:lnTo>
                  <a:pt x="766597" y="1003300"/>
                </a:lnTo>
                <a:lnTo>
                  <a:pt x="750909" y="1041400"/>
                </a:lnTo>
                <a:lnTo>
                  <a:pt x="739397" y="1079500"/>
                </a:lnTo>
                <a:close/>
              </a:path>
              <a:path w="852170" h="1308100">
                <a:moveTo>
                  <a:pt x="681822" y="1308100"/>
                </a:moveTo>
                <a:lnTo>
                  <a:pt x="619909" y="1308100"/>
                </a:lnTo>
                <a:lnTo>
                  <a:pt x="603169" y="1295400"/>
                </a:lnTo>
                <a:lnTo>
                  <a:pt x="583507" y="1295400"/>
                </a:lnTo>
                <a:lnTo>
                  <a:pt x="562769" y="1282700"/>
                </a:lnTo>
                <a:lnTo>
                  <a:pt x="542958" y="1270000"/>
                </a:lnTo>
                <a:lnTo>
                  <a:pt x="524633" y="1257300"/>
                </a:lnTo>
                <a:lnTo>
                  <a:pt x="509835" y="1257300"/>
                </a:lnTo>
                <a:lnTo>
                  <a:pt x="500604" y="1244600"/>
                </a:lnTo>
                <a:lnTo>
                  <a:pt x="486674" y="1244600"/>
                </a:lnTo>
                <a:lnTo>
                  <a:pt x="487581" y="1231900"/>
                </a:lnTo>
                <a:lnTo>
                  <a:pt x="490010" y="1219200"/>
                </a:lnTo>
                <a:lnTo>
                  <a:pt x="493591" y="1193800"/>
                </a:lnTo>
                <a:lnTo>
                  <a:pt x="497953" y="1181100"/>
                </a:lnTo>
                <a:lnTo>
                  <a:pt x="509176" y="1117600"/>
                </a:lnTo>
                <a:lnTo>
                  <a:pt x="498889" y="1104900"/>
                </a:lnTo>
                <a:lnTo>
                  <a:pt x="486871" y="1079500"/>
                </a:lnTo>
                <a:lnTo>
                  <a:pt x="473767" y="1066800"/>
                </a:lnTo>
                <a:lnTo>
                  <a:pt x="462629" y="1054100"/>
                </a:lnTo>
                <a:lnTo>
                  <a:pt x="456511" y="1041400"/>
                </a:lnTo>
                <a:lnTo>
                  <a:pt x="479589" y="1041400"/>
                </a:lnTo>
                <a:lnTo>
                  <a:pt x="495617" y="1054100"/>
                </a:lnTo>
                <a:lnTo>
                  <a:pt x="506081" y="1079500"/>
                </a:lnTo>
                <a:lnTo>
                  <a:pt x="739397" y="1079500"/>
                </a:lnTo>
                <a:lnTo>
                  <a:pt x="735560" y="1092200"/>
                </a:lnTo>
                <a:lnTo>
                  <a:pt x="720314" y="1143000"/>
                </a:lnTo>
                <a:lnTo>
                  <a:pt x="704940" y="1206500"/>
                </a:lnTo>
                <a:lnTo>
                  <a:pt x="689202" y="1282700"/>
                </a:lnTo>
                <a:lnTo>
                  <a:pt x="686805" y="1282700"/>
                </a:lnTo>
                <a:lnTo>
                  <a:pt x="684243" y="1295400"/>
                </a:lnTo>
                <a:lnTo>
                  <a:pt x="681822" y="130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70143" y="3762138"/>
            <a:ext cx="1006475" cy="1131570"/>
            <a:chOff x="5870143" y="3762138"/>
            <a:chExt cx="1006475" cy="1131570"/>
          </a:xfrm>
        </p:grpSpPr>
        <p:sp>
          <p:nvSpPr>
            <p:cNvPr id="4" name="object 4"/>
            <p:cNvSpPr/>
            <p:nvPr/>
          </p:nvSpPr>
          <p:spPr>
            <a:xfrm>
              <a:off x="5870143" y="3762138"/>
              <a:ext cx="1006475" cy="1131570"/>
            </a:xfrm>
            <a:custGeom>
              <a:avLst/>
              <a:gdLst/>
              <a:ahLst/>
              <a:cxnLst/>
              <a:rect l="l" t="t" r="r" b="b"/>
              <a:pathLst>
                <a:path w="1006475" h="1131570">
                  <a:moveTo>
                    <a:pt x="305215" y="218382"/>
                  </a:moveTo>
                  <a:lnTo>
                    <a:pt x="127175" y="218382"/>
                  </a:lnTo>
                  <a:lnTo>
                    <a:pt x="141519" y="218044"/>
                  </a:lnTo>
                  <a:lnTo>
                    <a:pt x="155862" y="217120"/>
                  </a:lnTo>
                  <a:lnTo>
                    <a:pt x="198452" y="210873"/>
                  </a:lnTo>
                  <a:lnTo>
                    <a:pt x="239986" y="199478"/>
                  </a:lnTo>
                  <a:lnTo>
                    <a:pt x="279822" y="183104"/>
                  </a:lnTo>
                  <a:lnTo>
                    <a:pt x="317345" y="162011"/>
                  </a:lnTo>
                  <a:lnTo>
                    <a:pt x="352022" y="136506"/>
                  </a:lnTo>
                  <a:lnTo>
                    <a:pt x="383349" y="106951"/>
                  </a:lnTo>
                  <a:lnTo>
                    <a:pt x="410841" y="73796"/>
                  </a:lnTo>
                  <a:lnTo>
                    <a:pt x="434075" y="37560"/>
                  </a:lnTo>
                  <a:lnTo>
                    <a:pt x="455416" y="0"/>
                  </a:lnTo>
                  <a:lnTo>
                    <a:pt x="496073" y="93366"/>
                  </a:lnTo>
                  <a:lnTo>
                    <a:pt x="449547" y="93366"/>
                  </a:lnTo>
                  <a:lnTo>
                    <a:pt x="441588" y="104301"/>
                  </a:lnTo>
                  <a:lnTo>
                    <a:pt x="433268" y="114943"/>
                  </a:lnTo>
                  <a:lnTo>
                    <a:pt x="406167" y="145096"/>
                  </a:lnTo>
                  <a:lnTo>
                    <a:pt x="376124" y="172295"/>
                  </a:lnTo>
                  <a:lnTo>
                    <a:pt x="343448" y="196267"/>
                  </a:lnTo>
                  <a:lnTo>
                    <a:pt x="308469" y="216764"/>
                  </a:lnTo>
                  <a:lnTo>
                    <a:pt x="305215" y="218382"/>
                  </a:lnTo>
                  <a:close/>
                </a:path>
                <a:path w="1006475" h="1131570">
                  <a:moveTo>
                    <a:pt x="632927" y="540033"/>
                  </a:moveTo>
                  <a:lnTo>
                    <a:pt x="586023" y="540033"/>
                  </a:lnTo>
                  <a:lnTo>
                    <a:pt x="594418" y="522411"/>
                  </a:lnTo>
                  <a:lnTo>
                    <a:pt x="601538" y="504337"/>
                  </a:lnTo>
                  <a:lnTo>
                    <a:pt x="607383" y="485811"/>
                  </a:lnTo>
                  <a:lnTo>
                    <a:pt x="611952" y="466833"/>
                  </a:lnTo>
                  <a:lnTo>
                    <a:pt x="550810" y="326303"/>
                  </a:lnTo>
                  <a:lnTo>
                    <a:pt x="520979" y="257265"/>
                  </a:lnTo>
                  <a:lnTo>
                    <a:pt x="502911" y="215615"/>
                  </a:lnTo>
                  <a:lnTo>
                    <a:pt x="490283" y="186567"/>
                  </a:lnTo>
                  <a:lnTo>
                    <a:pt x="449547" y="93366"/>
                  </a:lnTo>
                  <a:lnTo>
                    <a:pt x="496073" y="93366"/>
                  </a:lnTo>
                  <a:lnTo>
                    <a:pt x="550467" y="218382"/>
                  </a:lnTo>
                  <a:lnTo>
                    <a:pt x="568999" y="261049"/>
                  </a:lnTo>
                  <a:lnTo>
                    <a:pt x="656021" y="461178"/>
                  </a:lnTo>
                  <a:lnTo>
                    <a:pt x="655274" y="467153"/>
                  </a:lnTo>
                  <a:lnTo>
                    <a:pt x="650159" y="490901"/>
                  </a:lnTo>
                  <a:lnTo>
                    <a:pt x="643261" y="514039"/>
                  </a:lnTo>
                  <a:lnTo>
                    <a:pt x="634580" y="536570"/>
                  </a:lnTo>
                  <a:lnTo>
                    <a:pt x="632927" y="540033"/>
                  </a:lnTo>
                  <a:close/>
                </a:path>
                <a:path w="1006475" h="1131570">
                  <a:moveTo>
                    <a:pt x="374854" y="713322"/>
                  </a:moveTo>
                  <a:lnTo>
                    <a:pt x="330218" y="709663"/>
                  </a:lnTo>
                  <a:lnTo>
                    <a:pt x="286547" y="699735"/>
                  </a:lnTo>
                  <a:lnTo>
                    <a:pt x="244694" y="683796"/>
                  </a:lnTo>
                  <a:lnTo>
                    <a:pt x="205513" y="662103"/>
                  </a:lnTo>
                  <a:lnTo>
                    <a:pt x="0" y="197510"/>
                  </a:lnTo>
                  <a:lnTo>
                    <a:pt x="41828" y="208181"/>
                  </a:lnTo>
                  <a:lnTo>
                    <a:pt x="55851" y="211328"/>
                  </a:lnTo>
                  <a:lnTo>
                    <a:pt x="98480" y="217303"/>
                  </a:lnTo>
                  <a:lnTo>
                    <a:pt x="127175" y="218382"/>
                  </a:lnTo>
                  <a:lnTo>
                    <a:pt x="305215" y="218382"/>
                  </a:lnTo>
                  <a:lnTo>
                    <a:pt x="296373" y="222778"/>
                  </a:lnTo>
                  <a:lnTo>
                    <a:pt x="258920" y="238300"/>
                  </a:lnTo>
                  <a:lnTo>
                    <a:pt x="220070" y="249891"/>
                  </a:lnTo>
                  <a:lnTo>
                    <a:pt x="181313" y="257265"/>
                  </a:lnTo>
                  <a:lnTo>
                    <a:pt x="72452" y="257265"/>
                  </a:lnTo>
                  <a:lnTo>
                    <a:pt x="234964" y="630732"/>
                  </a:lnTo>
                  <a:lnTo>
                    <a:pt x="257351" y="642892"/>
                  </a:lnTo>
                  <a:lnTo>
                    <a:pt x="295186" y="657972"/>
                  </a:lnTo>
                  <a:lnTo>
                    <a:pt x="345196" y="669030"/>
                  </a:lnTo>
                  <a:lnTo>
                    <a:pt x="552837" y="669129"/>
                  </a:lnTo>
                  <a:lnTo>
                    <a:pt x="552837" y="678002"/>
                  </a:lnTo>
                  <a:lnTo>
                    <a:pt x="509515" y="678002"/>
                  </a:lnTo>
                  <a:lnTo>
                    <a:pt x="503660" y="681230"/>
                  </a:lnTo>
                  <a:lnTo>
                    <a:pt x="497724" y="684298"/>
                  </a:lnTo>
                  <a:lnTo>
                    <a:pt x="458851" y="700192"/>
                  </a:lnTo>
                  <a:lnTo>
                    <a:pt x="403471" y="711876"/>
                  </a:lnTo>
                  <a:lnTo>
                    <a:pt x="374854" y="713322"/>
                  </a:lnTo>
                  <a:close/>
                </a:path>
                <a:path w="1006475" h="1131570">
                  <a:moveTo>
                    <a:pt x="126346" y="261049"/>
                  </a:moveTo>
                  <a:lnTo>
                    <a:pt x="112824" y="260797"/>
                  </a:lnTo>
                  <a:lnTo>
                    <a:pt x="99334" y="260083"/>
                  </a:lnTo>
                  <a:lnTo>
                    <a:pt x="85877" y="258905"/>
                  </a:lnTo>
                  <a:lnTo>
                    <a:pt x="72452" y="257265"/>
                  </a:lnTo>
                  <a:lnTo>
                    <a:pt x="181313" y="257265"/>
                  </a:lnTo>
                  <a:lnTo>
                    <a:pt x="139869" y="260838"/>
                  </a:lnTo>
                  <a:lnTo>
                    <a:pt x="126346" y="261049"/>
                  </a:lnTo>
                  <a:close/>
                </a:path>
                <a:path w="1006475" h="1131570">
                  <a:moveTo>
                    <a:pt x="936527" y="585062"/>
                  </a:moveTo>
                  <a:lnTo>
                    <a:pt x="749921" y="585062"/>
                  </a:lnTo>
                  <a:lnTo>
                    <a:pt x="779761" y="584441"/>
                  </a:lnTo>
                  <a:lnTo>
                    <a:pt x="809233" y="581340"/>
                  </a:lnTo>
                  <a:lnTo>
                    <a:pt x="867075" y="567696"/>
                  </a:lnTo>
                  <a:lnTo>
                    <a:pt x="921852" y="544648"/>
                  </a:lnTo>
                  <a:lnTo>
                    <a:pt x="971974" y="512716"/>
                  </a:lnTo>
                  <a:lnTo>
                    <a:pt x="1006226" y="486680"/>
                  </a:lnTo>
                  <a:lnTo>
                    <a:pt x="1006226" y="570337"/>
                  </a:lnTo>
                  <a:lnTo>
                    <a:pt x="963118" y="570337"/>
                  </a:lnTo>
                  <a:lnTo>
                    <a:pt x="938537" y="584115"/>
                  </a:lnTo>
                  <a:lnTo>
                    <a:pt x="936527" y="585062"/>
                  </a:lnTo>
                  <a:close/>
                </a:path>
                <a:path w="1006475" h="1131570">
                  <a:moveTo>
                    <a:pt x="552837" y="669129"/>
                  </a:moveTo>
                  <a:lnTo>
                    <a:pt x="404107" y="669129"/>
                  </a:lnTo>
                  <a:lnTo>
                    <a:pt x="468647" y="651326"/>
                  </a:lnTo>
                  <a:lnTo>
                    <a:pt x="479511" y="646562"/>
                  </a:lnTo>
                  <a:lnTo>
                    <a:pt x="490086" y="641257"/>
                  </a:lnTo>
                  <a:lnTo>
                    <a:pt x="500372" y="635411"/>
                  </a:lnTo>
                  <a:lnTo>
                    <a:pt x="510369" y="629025"/>
                  </a:lnTo>
                  <a:lnTo>
                    <a:pt x="510369" y="487107"/>
                  </a:lnTo>
                  <a:lnTo>
                    <a:pt x="544621" y="513463"/>
                  </a:lnTo>
                  <a:lnTo>
                    <a:pt x="546649" y="514957"/>
                  </a:lnTo>
                  <a:lnTo>
                    <a:pt x="548996" y="516771"/>
                  </a:lnTo>
                  <a:lnTo>
                    <a:pt x="551557" y="518479"/>
                  </a:lnTo>
                  <a:lnTo>
                    <a:pt x="552153" y="519001"/>
                  </a:lnTo>
                  <a:lnTo>
                    <a:pt x="552794" y="519464"/>
                  </a:lnTo>
                  <a:lnTo>
                    <a:pt x="553478" y="519866"/>
                  </a:lnTo>
                  <a:lnTo>
                    <a:pt x="556039" y="521786"/>
                  </a:lnTo>
                  <a:lnTo>
                    <a:pt x="558920" y="523707"/>
                  </a:lnTo>
                  <a:lnTo>
                    <a:pt x="562014" y="525841"/>
                  </a:lnTo>
                  <a:lnTo>
                    <a:pt x="562761" y="525841"/>
                  </a:lnTo>
                  <a:lnTo>
                    <a:pt x="572258" y="531923"/>
                  </a:lnTo>
                  <a:lnTo>
                    <a:pt x="578126" y="535445"/>
                  </a:lnTo>
                  <a:lnTo>
                    <a:pt x="581968" y="537792"/>
                  </a:lnTo>
                  <a:lnTo>
                    <a:pt x="586023" y="540033"/>
                  </a:lnTo>
                  <a:lnTo>
                    <a:pt x="632927" y="540033"/>
                  </a:lnTo>
                  <a:lnTo>
                    <a:pt x="624116" y="558493"/>
                  </a:lnTo>
                  <a:lnTo>
                    <a:pt x="654631" y="569567"/>
                  </a:lnTo>
                  <a:lnTo>
                    <a:pt x="656357" y="570017"/>
                  </a:lnTo>
                  <a:lnTo>
                    <a:pt x="552837" y="570017"/>
                  </a:lnTo>
                  <a:lnTo>
                    <a:pt x="552837" y="669129"/>
                  </a:lnTo>
                  <a:close/>
                </a:path>
                <a:path w="1006475" h="1131570">
                  <a:moveTo>
                    <a:pt x="748854" y="628171"/>
                  </a:moveTo>
                  <a:lnTo>
                    <a:pt x="673933" y="619321"/>
                  </a:lnTo>
                  <a:lnTo>
                    <a:pt x="602135" y="596160"/>
                  </a:lnTo>
                  <a:lnTo>
                    <a:pt x="568043" y="578780"/>
                  </a:lnTo>
                  <a:lnTo>
                    <a:pt x="552837" y="570017"/>
                  </a:lnTo>
                  <a:lnTo>
                    <a:pt x="656357" y="570017"/>
                  </a:lnTo>
                  <a:lnTo>
                    <a:pt x="685771" y="577687"/>
                  </a:lnTo>
                  <a:lnTo>
                    <a:pt x="717534" y="582852"/>
                  </a:lnTo>
                  <a:lnTo>
                    <a:pt x="749921" y="585062"/>
                  </a:lnTo>
                  <a:lnTo>
                    <a:pt x="936527" y="585062"/>
                  </a:lnTo>
                  <a:lnTo>
                    <a:pt x="913173" y="596064"/>
                  </a:lnTo>
                  <a:lnTo>
                    <a:pt x="860094" y="614473"/>
                  </a:lnTo>
                  <a:lnTo>
                    <a:pt x="804961" y="625273"/>
                  </a:lnTo>
                  <a:lnTo>
                    <a:pt x="777029" y="627710"/>
                  </a:lnTo>
                  <a:lnTo>
                    <a:pt x="748854" y="628171"/>
                  </a:lnTo>
                  <a:close/>
                </a:path>
                <a:path w="1006475" h="1131570">
                  <a:moveTo>
                    <a:pt x="903951" y="1089243"/>
                  </a:moveTo>
                  <a:lnTo>
                    <a:pt x="758351" y="1089243"/>
                  </a:lnTo>
                  <a:lnTo>
                    <a:pt x="824413" y="1079557"/>
                  </a:lnTo>
                  <a:lnTo>
                    <a:pt x="878152" y="1055859"/>
                  </a:lnTo>
                  <a:lnTo>
                    <a:pt x="919358" y="1025799"/>
                  </a:lnTo>
                  <a:lnTo>
                    <a:pt x="947821" y="997029"/>
                  </a:lnTo>
                  <a:lnTo>
                    <a:pt x="963331" y="977203"/>
                  </a:lnTo>
                  <a:lnTo>
                    <a:pt x="963118" y="570337"/>
                  </a:lnTo>
                  <a:lnTo>
                    <a:pt x="1006226" y="570337"/>
                  </a:lnTo>
                  <a:lnTo>
                    <a:pt x="1006164" y="989154"/>
                  </a:lnTo>
                  <a:lnTo>
                    <a:pt x="973883" y="1032258"/>
                  </a:lnTo>
                  <a:lnTo>
                    <a:pt x="939696" y="1064901"/>
                  </a:lnTo>
                  <a:lnTo>
                    <a:pt x="903951" y="1089243"/>
                  </a:lnTo>
                  <a:close/>
                </a:path>
                <a:path w="1006475" h="1131570">
                  <a:moveTo>
                    <a:pt x="758671" y="1131391"/>
                  </a:moveTo>
                  <a:lnTo>
                    <a:pt x="758031" y="1131391"/>
                  </a:lnTo>
                  <a:lnTo>
                    <a:pt x="684928" y="1121665"/>
                  </a:lnTo>
                  <a:lnTo>
                    <a:pt x="624571" y="1097151"/>
                  </a:lnTo>
                  <a:lnTo>
                    <a:pt x="577059" y="1065008"/>
                  </a:lnTo>
                  <a:lnTo>
                    <a:pt x="542495" y="1032393"/>
                  </a:lnTo>
                  <a:lnTo>
                    <a:pt x="512610" y="994382"/>
                  </a:lnTo>
                  <a:lnTo>
                    <a:pt x="509515" y="989154"/>
                  </a:lnTo>
                  <a:lnTo>
                    <a:pt x="509515" y="678002"/>
                  </a:lnTo>
                  <a:lnTo>
                    <a:pt x="552837" y="678002"/>
                  </a:lnTo>
                  <a:lnTo>
                    <a:pt x="552837" y="977309"/>
                  </a:lnTo>
                  <a:lnTo>
                    <a:pt x="568515" y="997514"/>
                  </a:lnTo>
                  <a:lnTo>
                    <a:pt x="597029" y="1026344"/>
                  </a:lnTo>
                  <a:lnTo>
                    <a:pt x="638254" y="1056265"/>
                  </a:lnTo>
                  <a:lnTo>
                    <a:pt x="692069" y="1079743"/>
                  </a:lnTo>
                  <a:lnTo>
                    <a:pt x="758351" y="1089243"/>
                  </a:lnTo>
                  <a:lnTo>
                    <a:pt x="903951" y="1089243"/>
                  </a:lnTo>
                  <a:lnTo>
                    <a:pt x="892455" y="1097072"/>
                  </a:lnTo>
                  <a:lnTo>
                    <a:pt x="832125" y="1121619"/>
                  </a:lnTo>
                  <a:lnTo>
                    <a:pt x="758671" y="1131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6396" y="4438327"/>
              <a:ext cx="176703" cy="1103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0189" y="4624740"/>
              <a:ext cx="223333" cy="1290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3967" y="4438327"/>
              <a:ext cx="176703" cy="1103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24041" y="4073975"/>
              <a:ext cx="169545" cy="142240"/>
            </a:xfrm>
            <a:custGeom>
              <a:avLst/>
              <a:gdLst/>
              <a:ahLst/>
              <a:cxnLst/>
              <a:rect l="l" t="t" r="r" b="b"/>
              <a:pathLst>
                <a:path w="169545" h="142239">
                  <a:moveTo>
                    <a:pt x="7546" y="141765"/>
                  </a:moveTo>
                  <a:lnTo>
                    <a:pt x="2424" y="115943"/>
                  </a:lnTo>
                  <a:lnTo>
                    <a:pt x="0" y="79480"/>
                  </a:lnTo>
                  <a:lnTo>
                    <a:pt x="6799" y="47518"/>
                  </a:lnTo>
                  <a:lnTo>
                    <a:pt x="22081" y="22159"/>
                  </a:lnTo>
                  <a:lnTo>
                    <a:pt x="45106" y="5503"/>
                  </a:lnTo>
                  <a:lnTo>
                    <a:pt x="73002" y="0"/>
                  </a:lnTo>
                  <a:lnTo>
                    <a:pt x="101979" y="6130"/>
                  </a:lnTo>
                  <a:lnTo>
                    <a:pt x="129916" y="23044"/>
                  </a:lnTo>
                  <a:lnTo>
                    <a:pt x="148029" y="42673"/>
                  </a:lnTo>
                  <a:lnTo>
                    <a:pt x="68773" y="42673"/>
                  </a:lnTo>
                  <a:lnTo>
                    <a:pt x="65572" y="43278"/>
                  </a:lnTo>
                  <a:lnTo>
                    <a:pt x="43292" y="80090"/>
                  </a:lnTo>
                  <a:lnTo>
                    <a:pt x="149399" y="80090"/>
                  </a:lnTo>
                  <a:lnTo>
                    <a:pt x="7546" y="141765"/>
                  </a:lnTo>
                  <a:close/>
                </a:path>
                <a:path w="169545" h="142239">
                  <a:moveTo>
                    <a:pt x="149399" y="80090"/>
                  </a:moveTo>
                  <a:lnTo>
                    <a:pt x="43292" y="80090"/>
                  </a:lnTo>
                  <a:lnTo>
                    <a:pt x="101339" y="54801"/>
                  </a:lnTo>
                  <a:lnTo>
                    <a:pt x="94788" y="49948"/>
                  </a:lnTo>
                  <a:lnTo>
                    <a:pt x="87732" y="46320"/>
                  </a:lnTo>
                  <a:lnTo>
                    <a:pt x="80170" y="43919"/>
                  </a:lnTo>
                  <a:lnTo>
                    <a:pt x="72102" y="42743"/>
                  </a:lnTo>
                  <a:lnTo>
                    <a:pt x="68773" y="42673"/>
                  </a:lnTo>
                  <a:lnTo>
                    <a:pt x="148029" y="42673"/>
                  </a:lnTo>
                  <a:lnTo>
                    <a:pt x="154730" y="49948"/>
                  </a:lnTo>
                  <a:lnTo>
                    <a:pt x="169524" y="71340"/>
                  </a:lnTo>
                  <a:lnTo>
                    <a:pt x="149399" y="80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3900" y="3987224"/>
              <a:ext cx="170164" cy="1417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55472" y="4159080"/>
              <a:ext cx="208915" cy="170180"/>
            </a:xfrm>
            <a:custGeom>
              <a:avLst/>
              <a:gdLst/>
              <a:ahLst/>
              <a:cxnLst/>
              <a:rect l="l" t="t" r="r" b="b"/>
              <a:pathLst>
                <a:path w="208914" h="170179">
                  <a:moveTo>
                    <a:pt x="111186" y="169980"/>
                  </a:moveTo>
                  <a:lnTo>
                    <a:pt x="72279" y="162470"/>
                  </a:lnTo>
                  <a:lnTo>
                    <a:pt x="37451" y="143255"/>
                  </a:lnTo>
                  <a:lnTo>
                    <a:pt x="0" y="104463"/>
                  </a:lnTo>
                  <a:lnTo>
                    <a:pt x="198044" y="0"/>
                  </a:lnTo>
                  <a:lnTo>
                    <a:pt x="204553" y="26676"/>
                  </a:lnTo>
                  <a:lnTo>
                    <a:pt x="208343" y="64983"/>
                  </a:lnTo>
                  <a:lnTo>
                    <a:pt x="165926" y="64983"/>
                  </a:lnTo>
                  <a:lnTo>
                    <a:pt x="71492" y="114814"/>
                  </a:lnTo>
                  <a:lnTo>
                    <a:pt x="111106" y="127085"/>
                  </a:lnTo>
                  <a:lnTo>
                    <a:pt x="188767" y="127085"/>
                  </a:lnTo>
                  <a:lnTo>
                    <a:pt x="183065" y="136950"/>
                  </a:lnTo>
                  <a:lnTo>
                    <a:pt x="155468" y="159310"/>
                  </a:lnTo>
                  <a:lnTo>
                    <a:pt x="144893" y="164031"/>
                  </a:lnTo>
                  <a:lnTo>
                    <a:pt x="133987" y="167383"/>
                  </a:lnTo>
                  <a:lnTo>
                    <a:pt x="122751" y="169366"/>
                  </a:lnTo>
                  <a:lnTo>
                    <a:pt x="111186" y="169980"/>
                  </a:lnTo>
                  <a:close/>
                </a:path>
                <a:path w="208914" h="170179">
                  <a:moveTo>
                    <a:pt x="188767" y="127085"/>
                  </a:moveTo>
                  <a:lnTo>
                    <a:pt x="111106" y="127085"/>
                  </a:lnTo>
                  <a:lnTo>
                    <a:pt x="119422" y="126308"/>
                  </a:lnTo>
                  <a:lnTo>
                    <a:pt x="127558" y="124423"/>
                  </a:lnTo>
                  <a:lnTo>
                    <a:pt x="158295" y="97287"/>
                  </a:lnTo>
                  <a:lnTo>
                    <a:pt x="165926" y="64983"/>
                  </a:lnTo>
                  <a:lnTo>
                    <a:pt x="208343" y="64983"/>
                  </a:lnTo>
                  <a:lnTo>
                    <a:pt x="208647" y="68062"/>
                  </a:lnTo>
                  <a:lnTo>
                    <a:pt x="201138" y="105677"/>
                  </a:lnTo>
                  <a:lnTo>
                    <a:pt x="188767" y="127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03360" y="6930906"/>
            <a:ext cx="1155309" cy="18287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932304" y="908485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514349" y="1028699"/>
                </a:moveTo>
                <a:lnTo>
                  <a:pt x="462082" y="1026346"/>
                </a:lnTo>
                <a:lnTo>
                  <a:pt x="411753" y="1019284"/>
                </a:lnTo>
                <a:lnTo>
                  <a:pt x="363365" y="1007515"/>
                </a:lnTo>
                <a:lnTo>
                  <a:pt x="316922" y="991038"/>
                </a:lnTo>
                <a:lnTo>
                  <a:pt x="272425" y="969854"/>
                </a:lnTo>
                <a:lnTo>
                  <a:pt x="229878" y="943962"/>
                </a:lnTo>
                <a:lnTo>
                  <a:pt x="189284" y="913362"/>
                </a:lnTo>
                <a:lnTo>
                  <a:pt x="150644" y="878055"/>
                </a:lnTo>
                <a:lnTo>
                  <a:pt x="115337" y="839415"/>
                </a:lnTo>
                <a:lnTo>
                  <a:pt x="84737" y="798821"/>
                </a:lnTo>
                <a:lnTo>
                  <a:pt x="58845" y="756274"/>
                </a:lnTo>
                <a:lnTo>
                  <a:pt x="37661" y="711777"/>
                </a:lnTo>
                <a:lnTo>
                  <a:pt x="21184" y="665334"/>
                </a:lnTo>
                <a:lnTo>
                  <a:pt x="9415" y="616946"/>
                </a:lnTo>
                <a:lnTo>
                  <a:pt x="2353" y="566617"/>
                </a:lnTo>
                <a:lnTo>
                  <a:pt x="0" y="514349"/>
                </a:lnTo>
                <a:lnTo>
                  <a:pt x="2353" y="462082"/>
                </a:lnTo>
                <a:lnTo>
                  <a:pt x="9415" y="411753"/>
                </a:lnTo>
                <a:lnTo>
                  <a:pt x="21184" y="363365"/>
                </a:lnTo>
                <a:lnTo>
                  <a:pt x="37661" y="316922"/>
                </a:lnTo>
                <a:lnTo>
                  <a:pt x="58845" y="272425"/>
                </a:lnTo>
                <a:lnTo>
                  <a:pt x="84737" y="229878"/>
                </a:lnTo>
                <a:lnTo>
                  <a:pt x="115337" y="189284"/>
                </a:lnTo>
                <a:lnTo>
                  <a:pt x="150644" y="150644"/>
                </a:lnTo>
                <a:lnTo>
                  <a:pt x="189284" y="115337"/>
                </a:lnTo>
                <a:lnTo>
                  <a:pt x="229878" y="84737"/>
                </a:lnTo>
                <a:lnTo>
                  <a:pt x="272425" y="58845"/>
                </a:lnTo>
                <a:lnTo>
                  <a:pt x="316922" y="37661"/>
                </a:lnTo>
                <a:lnTo>
                  <a:pt x="363365" y="21184"/>
                </a:lnTo>
                <a:lnTo>
                  <a:pt x="411753" y="9415"/>
                </a:lnTo>
                <a:lnTo>
                  <a:pt x="462082" y="2353"/>
                </a:lnTo>
                <a:lnTo>
                  <a:pt x="514349" y="0"/>
                </a:lnTo>
                <a:lnTo>
                  <a:pt x="566617" y="2353"/>
                </a:lnTo>
                <a:lnTo>
                  <a:pt x="616946" y="9415"/>
                </a:lnTo>
                <a:lnTo>
                  <a:pt x="665334" y="21184"/>
                </a:lnTo>
                <a:lnTo>
                  <a:pt x="711777" y="37661"/>
                </a:lnTo>
                <a:lnTo>
                  <a:pt x="756274" y="58845"/>
                </a:lnTo>
                <a:lnTo>
                  <a:pt x="794917" y="82361"/>
                </a:lnTo>
                <a:lnTo>
                  <a:pt x="514584" y="82361"/>
                </a:lnTo>
                <a:lnTo>
                  <a:pt x="462278" y="85237"/>
                </a:lnTo>
                <a:lnTo>
                  <a:pt x="412130" y="93868"/>
                </a:lnTo>
                <a:lnTo>
                  <a:pt x="364145" y="108261"/>
                </a:lnTo>
                <a:lnTo>
                  <a:pt x="318331" y="128422"/>
                </a:lnTo>
                <a:lnTo>
                  <a:pt x="274694" y="154358"/>
                </a:lnTo>
                <a:lnTo>
                  <a:pt x="233240" y="186076"/>
                </a:lnTo>
                <a:lnTo>
                  <a:pt x="294014" y="246850"/>
                </a:lnTo>
                <a:lnTo>
                  <a:pt x="174578" y="246850"/>
                </a:lnTo>
                <a:lnTo>
                  <a:pt x="146383" y="286854"/>
                </a:lnTo>
                <a:lnTo>
                  <a:pt x="123286" y="328716"/>
                </a:lnTo>
                <a:lnTo>
                  <a:pt x="105298" y="372416"/>
                </a:lnTo>
                <a:lnTo>
                  <a:pt x="92434" y="417935"/>
                </a:lnTo>
                <a:lnTo>
                  <a:pt x="84706" y="465252"/>
                </a:lnTo>
                <a:lnTo>
                  <a:pt x="82127" y="514349"/>
                </a:lnTo>
                <a:lnTo>
                  <a:pt x="84712" y="564459"/>
                </a:lnTo>
                <a:lnTo>
                  <a:pt x="92465" y="612413"/>
                </a:lnTo>
                <a:lnTo>
                  <a:pt x="105381" y="658213"/>
                </a:lnTo>
                <a:lnTo>
                  <a:pt x="123458" y="701858"/>
                </a:lnTo>
                <a:lnTo>
                  <a:pt x="146689" y="743347"/>
                </a:lnTo>
                <a:lnTo>
                  <a:pt x="175072" y="782682"/>
                </a:lnTo>
                <a:lnTo>
                  <a:pt x="208602" y="819862"/>
                </a:lnTo>
                <a:lnTo>
                  <a:pt x="245868" y="853466"/>
                </a:lnTo>
                <a:lnTo>
                  <a:pt x="285313" y="881907"/>
                </a:lnTo>
                <a:lnTo>
                  <a:pt x="326779" y="905105"/>
                </a:lnTo>
                <a:lnTo>
                  <a:pt x="370424" y="923157"/>
                </a:lnTo>
                <a:lnTo>
                  <a:pt x="416194" y="936041"/>
                </a:lnTo>
                <a:lnTo>
                  <a:pt x="464092" y="943765"/>
                </a:lnTo>
                <a:lnTo>
                  <a:pt x="514115" y="946338"/>
                </a:lnTo>
                <a:lnTo>
                  <a:pt x="794917" y="946338"/>
                </a:lnTo>
                <a:lnTo>
                  <a:pt x="756274" y="969854"/>
                </a:lnTo>
                <a:lnTo>
                  <a:pt x="711777" y="991038"/>
                </a:lnTo>
                <a:lnTo>
                  <a:pt x="665334" y="1007515"/>
                </a:lnTo>
                <a:lnTo>
                  <a:pt x="616946" y="1019284"/>
                </a:lnTo>
                <a:lnTo>
                  <a:pt x="566617" y="1026346"/>
                </a:lnTo>
                <a:lnTo>
                  <a:pt x="514349" y="1028699"/>
                </a:lnTo>
                <a:close/>
              </a:path>
              <a:path w="1028700" h="1028700">
                <a:moveTo>
                  <a:pt x="946008" y="795459"/>
                </a:moveTo>
                <a:lnTo>
                  <a:pt x="842623" y="795459"/>
                </a:lnTo>
                <a:lnTo>
                  <a:pt x="874277" y="753827"/>
                </a:lnTo>
                <a:lnTo>
                  <a:pt x="900234" y="710116"/>
                </a:lnTo>
                <a:lnTo>
                  <a:pt x="920468" y="664319"/>
                </a:lnTo>
                <a:lnTo>
                  <a:pt x="934953" y="616430"/>
                </a:lnTo>
                <a:lnTo>
                  <a:pt x="943663" y="566443"/>
                </a:lnTo>
                <a:lnTo>
                  <a:pt x="946572" y="514349"/>
                </a:lnTo>
                <a:lnTo>
                  <a:pt x="943987" y="464240"/>
                </a:lnTo>
                <a:lnTo>
                  <a:pt x="936234" y="416285"/>
                </a:lnTo>
                <a:lnTo>
                  <a:pt x="923318" y="370486"/>
                </a:lnTo>
                <a:lnTo>
                  <a:pt x="905241" y="326841"/>
                </a:lnTo>
                <a:lnTo>
                  <a:pt x="882010" y="285351"/>
                </a:lnTo>
                <a:lnTo>
                  <a:pt x="853627" y="246017"/>
                </a:lnTo>
                <a:lnTo>
                  <a:pt x="820097" y="208837"/>
                </a:lnTo>
                <a:lnTo>
                  <a:pt x="782831" y="175233"/>
                </a:lnTo>
                <a:lnTo>
                  <a:pt x="743439" y="146821"/>
                </a:lnTo>
                <a:lnTo>
                  <a:pt x="701920" y="123594"/>
                </a:lnTo>
                <a:lnTo>
                  <a:pt x="658275" y="105542"/>
                </a:lnTo>
                <a:lnTo>
                  <a:pt x="612505" y="92658"/>
                </a:lnTo>
                <a:lnTo>
                  <a:pt x="564607" y="84934"/>
                </a:lnTo>
                <a:lnTo>
                  <a:pt x="514584" y="82361"/>
                </a:lnTo>
                <a:lnTo>
                  <a:pt x="794917" y="82361"/>
                </a:lnTo>
                <a:lnTo>
                  <a:pt x="839415" y="115337"/>
                </a:lnTo>
                <a:lnTo>
                  <a:pt x="878055" y="150644"/>
                </a:lnTo>
                <a:lnTo>
                  <a:pt x="913362" y="189284"/>
                </a:lnTo>
                <a:lnTo>
                  <a:pt x="943962" y="229878"/>
                </a:lnTo>
                <a:lnTo>
                  <a:pt x="969854" y="272425"/>
                </a:lnTo>
                <a:lnTo>
                  <a:pt x="991038" y="316922"/>
                </a:lnTo>
                <a:lnTo>
                  <a:pt x="1007515" y="363365"/>
                </a:lnTo>
                <a:lnTo>
                  <a:pt x="1019284" y="411753"/>
                </a:lnTo>
                <a:lnTo>
                  <a:pt x="1026346" y="462082"/>
                </a:lnTo>
                <a:lnTo>
                  <a:pt x="1028699" y="514349"/>
                </a:lnTo>
                <a:lnTo>
                  <a:pt x="1026346" y="566617"/>
                </a:lnTo>
                <a:lnTo>
                  <a:pt x="1019284" y="616946"/>
                </a:lnTo>
                <a:lnTo>
                  <a:pt x="1007515" y="665334"/>
                </a:lnTo>
                <a:lnTo>
                  <a:pt x="991038" y="711777"/>
                </a:lnTo>
                <a:lnTo>
                  <a:pt x="969854" y="756274"/>
                </a:lnTo>
                <a:lnTo>
                  <a:pt x="946008" y="795459"/>
                </a:lnTo>
                <a:close/>
              </a:path>
              <a:path w="1028700" h="1028700">
                <a:moveTo>
                  <a:pt x="794917" y="946338"/>
                </a:moveTo>
                <a:lnTo>
                  <a:pt x="514115" y="946338"/>
                </a:lnTo>
                <a:lnTo>
                  <a:pt x="563178" y="943854"/>
                </a:lnTo>
                <a:lnTo>
                  <a:pt x="610416" y="936170"/>
                </a:lnTo>
                <a:lnTo>
                  <a:pt x="655843" y="923284"/>
                </a:lnTo>
                <a:lnTo>
                  <a:pt x="699470" y="905196"/>
                </a:lnTo>
                <a:lnTo>
                  <a:pt x="741353" y="881878"/>
                </a:lnTo>
                <a:lnTo>
                  <a:pt x="781380" y="853417"/>
                </a:lnTo>
                <a:lnTo>
                  <a:pt x="174578" y="246850"/>
                </a:lnTo>
                <a:lnTo>
                  <a:pt x="294014" y="246850"/>
                </a:lnTo>
                <a:lnTo>
                  <a:pt x="842623" y="795459"/>
                </a:lnTo>
                <a:lnTo>
                  <a:pt x="946008" y="795459"/>
                </a:lnTo>
                <a:lnTo>
                  <a:pt x="943962" y="798821"/>
                </a:lnTo>
                <a:lnTo>
                  <a:pt x="913362" y="839415"/>
                </a:lnTo>
                <a:lnTo>
                  <a:pt x="878055" y="878055"/>
                </a:lnTo>
                <a:lnTo>
                  <a:pt x="839415" y="913362"/>
                </a:lnTo>
                <a:lnTo>
                  <a:pt x="798821" y="943962"/>
                </a:lnTo>
                <a:lnTo>
                  <a:pt x="794917" y="946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1029415"/>
            <a:ext cx="18288000" cy="9257665"/>
            <a:chOff x="0" y="1029415"/>
            <a:chExt cx="18288000" cy="9257665"/>
          </a:xfrm>
        </p:grpSpPr>
        <p:sp>
          <p:nvSpPr>
            <p:cNvPr id="14" name="object 14"/>
            <p:cNvSpPr/>
            <p:nvPr/>
          </p:nvSpPr>
          <p:spPr>
            <a:xfrm>
              <a:off x="0" y="1029423"/>
              <a:ext cx="18288000" cy="9257665"/>
            </a:xfrm>
            <a:custGeom>
              <a:avLst/>
              <a:gdLst/>
              <a:ahLst/>
              <a:cxnLst/>
              <a:rect l="l" t="t" r="r" b="b"/>
              <a:pathLst>
                <a:path w="18288000" h="9257665">
                  <a:moveTo>
                    <a:pt x="18288000" y="2126005"/>
                  </a:moveTo>
                  <a:lnTo>
                    <a:pt x="12678499" y="2126005"/>
                  </a:lnTo>
                  <a:lnTo>
                    <a:pt x="8680475" y="2126005"/>
                  </a:lnTo>
                  <a:lnTo>
                    <a:pt x="8680475" y="0"/>
                  </a:lnTo>
                  <a:lnTo>
                    <a:pt x="8403844" y="0"/>
                  </a:lnTo>
                  <a:lnTo>
                    <a:pt x="8403844" y="2126005"/>
                  </a:lnTo>
                  <a:lnTo>
                    <a:pt x="6965950" y="2126005"/>
                  </a:lnTo>
                  <a:lnTo>
                    <a:pt x="0" y="2126005"/>
                  </a:lnTo>
                  <a:lnTo>
                    <a:pt x="0" y="2402636"/>
                  </a:lnTo>
                  <a:lnTo>
                    <a:pt x="6965950" y="2402636"/>
                  </a:lnTo>
                  <a:lnTo>
                    <a:pt x="8403844" y="2402636"/>
                  </a:lnTo>
                  <a:lnTo>
                    <a:pt x="8403844" y="9257589"/>
                  </a:lnTo>
                  <a:lnTo>
                    <a:pt x="8680475" y="9257589"/>
                  </a:lnTo>
                  <a:lnTo>
                    <a:pt x="8680475" y="2402636"/>
                  </a:lnTo>
                  <a:lnTo>
                    <a:pt x="12678499" y="2402636"/>
                  </a:lnTo>
                  <a:lnTo>
                    <a:pt x="18288000" y="2402636"/>
                  </a:lnTo>
                  <a:lnTo>
                    <a:pt x="18288000" y="2126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19639" y="3621583"/>
              <a:ext cx="1143000" cy="12699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19958" y="5416295"/>
              <a:ext cx="1139951" cy="10241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938790" y="5439414"/>
              <a:ext cx="1044575" cy="928369"/>
            </a:xfrm>
            <a:custGeom>
              <a:avLst/>
              <a:gdLst/>
              <a:ahLst/>
              <a:cxnLst/>
              <a:rect l="l" t="t" r="r" b="b"/>
              <a:pathLst>
                <a:path w="1044575" h="928370">
                  <a:moveTo>
                    <a:pt x="872409" y="928245"/>
                  </a:moveTo>
                  <a:lnTo>
                    <a:pt x="441658" y="704724"/>
                  </a:lnTo>
                  <a:lnTo>
                    <a:pt x="121890" y="704726"/>
                  </a:lnTo>
                  <a:lnTo>
                    <a:pt x="89312" y="699380"/>
                  </a:lnTo>
                  <a:lnTo>
                    <a:pt x="36976" y="655161"/>
                  </a:lnTo>
                  <a:lnTo>
                    <a:pt x="21470" y="615318"/>
                  </a:lnTo>
                  <a:lnTo>
                    <a:pt x="14506" y="576320"/>
                  </a:lnTo>
                  <a:lnTo>
                    <a:pt x="8820" y="527905"/>
                  </a:lnTo>
                  <a:lnTo>
                    <a:pt x="4470" y="472711"/>
                  </a:lnTo>
                  <a:lnTo>
                    <a:pt x="1512" y="413380"/>
                  </a:lnTo>
                  <a:lnTo>
                    <a:pt x="3" y="352550"/>
                  </a:lnTo>
                  <a:lnTo>
                    <a:pt x="0" y="292861"/>
                  </a:lnTo>
                  <a:lnTo>
                    <a:pt x="1559" y="236954"/>
                  </a:lnTo>
                  <a:lnTo>
                    <a:pt x="4739" y="187469"/>
                  </a:lnTo>
                  <a:lnTo>
                    <a:pt x="9595" y="147045"/>
                  </a:lnTo>
                  <a:lnTo>
                    <a:pt x="37070" y="71515"/>
                  </a:lnTo>
                  <a:lnTo>
                    <a:pt x="64960" y="33868"/>
                  </a:lnTo>
                  <a:lnTo>
                    <a:pt x="100836" y="8865"/>
                  </a:lnTo>
                  <a:lnTo>
                    <a:pt x="145673" y="0"/>
                  </a:lnTo>
                  <a:lnTo>
                    <a:pt x="888259" y="5259"/>
                  </a:lnTo>
                  <a:lnTo>
                    <a:pt x="927170" y="8275"/>
                  </a:lnTo>
                  <a:lnTo>
                    <a:pt x="969292" y="19414"/>
                  </a:lnTo>
                  <a:lnTo>
                    <a:pt x="1005913" y="42540"/>
                  </a:lnTo>
                  <a:lnTo>
                    <a:pt x="1028318" y="81516"/>
                  </a:lnTo>
                  <a:lnTo>
                    <a:pt x="1038048" y="162769"/>
                  </a:lnTo>
                  <a:lnTo>
                    <a:pt x="1041402" y="220753"/>
                  </a:lnTo>
                  <a:lnTo>
                    <a:pt x="1043554" y="285367"/>
                  </a:lnTo>
                  <a:lnTo>
                    <a:pt x="1044357" y="352908"/>
                  </a:lnTo>
                  <a:lnTo>
                    <a:pt x="1043666" y="419668"/>
                  </a:lnTo>
                  <a:lnTo>
                    <a:pt x="1041334" y="481943"/>
                  </a:lnTo>
                  <a:lnTo>
                    <a:pt x="1037215" y="536028"/>
                  </a:lnTo>
                  <a:lnTo>
                    <a:pt x="1031163" y="578217"/>
                  </a:lnTo>
                  <a:lnTo>
                    <a:pt x="1006296" y="634756"/>
                  </a:lnTo>
                  <a:lnTo>
                    <a:pt x="973540" y="670161"/>
                  </a:lnTo>
                  <a:lnTo>
                    <a:pt x="870382" y="698530"/>
                  </a:lnTo>
                  <a:lnTo>
                    <a:pt x="744492" y="706085"/>
                  </a:lnTo>
                  <a:lnTo>
                    <a:pt x="631026" y="707700"/>
                  </a:lnTo>
                  <a:lnTo>
                    <a:pt x="581709" y="707355"/>
                  </a:lnTo>
                  <a:lnTo>
                    <a:pt x="872409" y="928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38790" y="5439406"/>
              <a:ext cx="1044575" cy="928369"/>
            </a:xfrm>
            <a:custGeom>
              <a:avLst/>
              <a:gdLst/>
              <a:ahLst/>
              <a:cxnLst/>
              <a:rect l="l" t="t" r="r" b="b"/>
              <a:pathLst>
                <a:path w="1044575" h="928370">
                  <a:moveTo>
                    <a:pt x="145673" y="8"/>
                  </a:moveTo>
                  <a:lnTo>
                    <a:pt x="888259" y="5267"/>
                  </a:lnTo>
                  <a:lnTo>
                    <a:pt x="927170" y="8283"/>
                  </a:lnTo>
                  <a:lnTo>
                    <a:pt x="969292" y="19422"/>
                  </a:lnTo>
                  <a:lnTo>
                    <a:pt x="1005913" y="42548"/>
                  </a:lnTo>
                  <a:lnTo>
                    <a:pt x="1028318" y="81524"/>
                  </a:lnTo>
                  <a:lnTo>
                    <a:pt x="1038048" y="162777"/>
                  </a:lnTo>
                  <a:lnTo>
                    <a:pt x="1041402" y="220761"/>
                  </a:lnTo>
                  <a:lnTo>
                    <a:pt x="1043554" y="285375"/>
                  </a:lnTo>
                  <a:lnTo>
                    <a:pt x="1044357" y="352916"/>
                  </a:lnTo>
                  <a:lnTo>
                    <a:pt x="1043666" y="419676"/>
                  </a:lnTo>
                  <a:lnTo>
                    <a:pt x="1041334" y="481952"/>
                  </a:lnTo>
                  <a:lnTo>
                    <a:pt x="1037215" y="536036"/>
                  </a:lnTo>
                  <a:lnTo>
                    <a:pt x="1031163" y="578225"/>
                  </a:lnTo>
                  <a:lnTo>
                    <a:pt x="1006296" y="634764"/>
                  </a:lnTo>
                  <a:lnTo>
                    <a:pt x="973540" y="670169"/>
                  </a:lnTo>
                  <a:lnTo>
                    <a:pt x="870382" y="698538"/>
                  </a:lnTo>
                  <a:lnTo>
                    <a:pt x="744492" y="706093"/>
                  </a:lnTo>
                  <a:lnTo>
                    <a:pt x="631026" y="707708"/>
                  </a:lnTo>
                  <a:lnTo>
                    <a:pt x="581709" y="707363"/>
                  </a:lnTo>
                  <a:lnTo>
                    <a:pt x="872409" y="928253"/>
                  </a:lnTo>
                  <a:lnTo>
                    <a:pt x="441658" y="704732"/>
                  </a:lnTo>
                  <a:lnTo>
                    <a:pt x="121890" y="704734"/>
                  </a:lnTo>
                  <a:lnTo>
                    <a:pt x="89312" y="699389"/>
                  </a:lnTo>
                  <a:lnTo>
                    <a:pt x="36976" y="655170"/>
                  </a:lnTo>
                  <a:lnTo>
                    <a:pt x="21470" y="615326"/>
                  </a:lnTo>
                  <a:lnTo>
                    <a:pt x="14506" y="576328"/>
                  </a:lnTo>
                  <a:lnTo>
                    <a:pt x="8820" y="527913"/>
                  </a:lnTo>
                  <a:lnTo>
                    <a:pt x="4470" y="472719"/>
                  </a:lnTo>
                  <a:lnTo>
                    <a:pt x="1512" y="413388"/>
                  </a:lnTo>
                  <a:lnTo>
                    <a:pt x="3" y="352558"/>
                  </a:lnTo>
                  <a:lnTo>
                    <a:pt x="0" y="292869"/>
                  </a:lnTo>
                  <a:lnTo>
                    <a:pt x="1559" y="236963"/>
                  </a:lnTo>
                  <a:lnTo>
                    <a:pt x="4739" y="187477"/>
                  </a:lnTo>
                  <a:lnTo>
                    <a:pt x="9595" y="147053"/>
                  </a:lnTo>
                  <a:lnTo>
                    <a:pt x="37070" y="71523"/>
                  </a:lnTo>
                  <a:lnTo>
                    <a:pt x="64960" y="33876"/>
                  </a:lnTo>
                  <a:lnTo>
                    <a:pt x="100836" y="8873"/>
                  </a:lnTo>
                  <a:lnTo>
                    <a:pt x="145674" y="0"/>
                  </a:lnTo>
                  <a:close/>
                </a:path>
              </a:pathLst>
            </a:custGeom>
            <a:ln w="21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52795" y="6963243"/>
              <a:ext cx="2033944" cy="1346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985598" y="8825776"/>
              <a:ext cx="2179955" cy="865505"/>
            </a:xfrm>
            <a:custGeom>
              <a:avLst/>
              <a:gdLst/>
              <a:ahLst/>
              <a:cxnLst/>
              <a:rect l="l" t="t" r="r" b="b"/>
              <a:pathLst>
                <a:path w="2179955" h="865504">
                  <a:moveTo>
                    <a:pt x="2179608" y="865310"/>
                  </a:moveTo>
                  <a:lnTo>
                    <a:pt x="0" y="865310"/>
                  </a:lnTo>
                  <a:lnTo>
                    <a:pt x="0" y="0"/>
                  </a:lnTo>
                  <a:lnTo>
                    <a:pt x="2179608" y="0"/>
                  </a:lnTo>
                  <a:lnTo>
                    <a:pt x="2179608" y="865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70782" y="1031480"/>
            <a:ext cx="3652520" cy="196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indent="-8890">
              <a:lnSpc>
                <a:spcPct val="117000"/>
              </a:lnSpc>
              <a:spcBef>
                <a:spcPts val="95"/>
              </a:spcBef>
            </a:pPr>
            <a:r>
              <a:rPr sz="5450" spc="-175" dirty="0">
                <a:solidFill>
                  <a:srgbClr val="FFFFFF"/>
                </a:solidFill>
                <a:latin typeface="Arial Black" panose="020B0A04020102020204"/>
                <a:cs typeface="Arial Black" panose="020B0A04020102020204"/>
              </a:rPr>
              <a:t>Культурні </a:t>
            </a:r>
            <a:r>
              <a:rPr sz="5450" spc="-190" dirty="0">
                <a:solidFill>
                  <a:srgbClr val="FFFFFF"/>
                </a:solidFill>
                <a:latin typeface="Arial Black" panose="020B0A04020102020204"/>
                <a:cs typeface="Arial Black" panose="020B0A04020102020204"/>
              </a:rPr>
              <a:t>елементи</a:t>
            </a:r>
            <a:endParaRPr sz="545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546084" y="175651"/>
            <a:ext cx="10958830" cy="859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450" spc="-140" dirty="0"/>
              <a:t>Чинники</a:t>
            </a:r>
            <a:r>
              <a:rPr sz="5450" spc="-365" dirty="0"/>
              <a:t> </a:t>
            </a:r>
            <a:r>
              <a:rPr sz="5450" spc="-70" dirty="0"/>
              <a:t>впливу</a:t>
            </a:r>
            <a:r>
              <a:rPr sz="5450" spc="-365" dirty="0"/>
              <a:t> </a:t>
            </a:r>
            <a:r>
              <a:rPr sz="5450" spc="-325" dirty="0"/>
              <a:t>на</a:t>
            </a:r>
            <a:r>
              <a:rPr sz="5450" spc="-360" dirty="0"/>
              <a:t> </a:t>
            </a:r>
            <a:r>
              <a:rPr sz="5450" spc="-270" dirty="0"/>
              <a:t>переклад</a:t>
            </a:r>
            <a:endParaRPr sz="5450"/>
          </a:p>
        </p:txBody>
      </p:sp>
      <p:sp>
        <p:nvSpPr>
          <p:cNvPr id="23" name="object 2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Місцевий</a:t>
            </a:r>
            <a:r>
              <a:rPr spc="-245" dirty="0"/>
              <a:t> </a:t>
            </a:r>
            <a:r>
              <a:rPr spc="-10" dirty="0"/>
              <a:t>гумор</a:t>
            </a:r>
          </a:p>
          <a:p>
            <a:pPr marL="12700" marR="5080" algn="ctr">
              <a:lnSpc>
                <a:spcPct val="347000"/>
              </a:lnSpc>
            </a:pPr>
            <a:r>
              <a:rPr spc="-100" dirty="0"/>
              <a:t>Релігійні</a:t>
            </a:r>
            <a:r>
              <a:rPr spc="-235" dirty="0"/>
              <a:t> </a:t>
            </a:r>
            <a:r>
              <a:rPr spc="-85" dirty="0"/>
              <a:t>особливості </a:t>
            </a:r>
            <a:r>
              <a:rPr spc="-10" dirty="0"/>
              <a:t>Етикет</a:t>
            </a:r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/>
          </a:p>
          <a:p>
            <a:pPr algn="ctr">
              <a:lnSpc>
                <a:spcPct val="100000"/>
              </a:lnSpc>
            </a:pPr>
            <a:r>
              <a:rPr spc="-10" dirty="0"/>
              <a:t>Цензура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844159" y="1192698"/>
            <a:ext cx="5453380" cy="196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1555" marR="5080" indent="-999490">
              <a:lnSpc>
                <a:spcPct val="117000"/>
              </a:lnSpc>
              <a:spcBef>
                <a:spcPts val="95"/>
              </a:spcBef>
            </a:pPr>
            <a:r>
              <a:rPr sz="5450" spc="-220" dirty="0">
                <a:solidFill>
                  <a:srgbClr val="FFFFFF"/>
                </a:solidFill>
                <a:latin typeface="Arial Black" panose="020B0A04020102020204"/>
                <a:cs typeface="Arial Black" panose="020B0A04020102020204"/>
              </a:rPr>
              <a:t>Функціональні </a:t>
            </a:r>
            <a:r>
              <a:rPr sz="5450" spc="-80" dirty="0">
                <a:solidFill>
                  <a:srgbClr val="FFFFFF"/>
                </a:solidFill>
                <a:latin typeface="Arial Black" panose="020B0A04020102020204"/>
                <a:cs typeface="Arial Black" panose="020B0A04020102020204"/>
              </a:rPr>
              <a:t>елементи</a:t>
            </a:r>
            <a:endParaRPr sz="545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Форматування</a:t>
            </a:r>
            <a:r>
              <a:rPr spc="-235" dirty="0"/>
              <a:t> </a:t>
            </a:r>
            <a:r>
              <a:rPr spc="-25" dirty="0"/>
              <a:t>дат</a:t>
            </a:r>
          </a:p>
          <a:p>
            <a:pPr marL="12700" marR="5080" algn="ctr">
              <a:lnSpc>
                <a:spcPct val="347000"/>
              </a:lnSpc>
            </a:pPr>
            <a:r>
              <a:rPr spc="-85" dirty="0"/>
              <a:t>Обмеженість</a:t>
            </a:r>
            <a:r>
              <a:rPr spc="-235" dirty="0"/>
              <a:t> </a:t>
            </a:r>
            <a:r>
              <a:rPr spc="-10" dirty="0"/>
              <a:t>місця </a:t>
            </a:r>
            <a:r>
              <a:rPr spc="-155" dirty="0"/>
              <a:t>Переклад</a:t>
            </a:r>
            <a:r>
              <a:rPr spc="-260" dirty="0"/>
              <a:t> </a:t>
            </a:r>
            <a:r>
              <a:rPr spc="-10" dirty="0"/>
              <a:t>топонімів </a:t>
            </a:r>
            <a:r>
              <a:rPr spc="-75" dirty="0"/>
              <a:t>Одиниці</a:t>
            </a:r>
            <a:r>
              <a:rPr spc="-260" dirty="0"/>
              <a:t> </a:t>
            </a:r>
            <a:r>
              <a:rPr spc="-50" dirty="0"/>
              <a:t>вимірювання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4286372"/>
            <a:ext cx="8115298" cy="45243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2018320"/>
            <a:ext cx="6048374" cy="14287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07658" y="437429"/>
            <a:ext cx="2580341" cy="26955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4166" y="1975068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69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69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69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69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69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69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69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69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69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69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69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69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69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69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69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69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166" y="3132906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166" y="4290744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166" y="5448579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166" y="6608308"/>
            <a:ext cx="709930" cy="636270"/>
          </a:xfrm>
          <a:custGeom>
            <a:avLst/>
            <a:gdLst/>
            <a:ahLst/>
            <a:cxnLst/>
            <a:rect l="l" t="t" r="r" b="b"/>
            <a:pathLst>
              <a:path w="709930" h="636270">
                <a:moveTo>
                  <a:pt x="46913" y="181609"/>
                </a:moveTo>
                <a:lnTo>
                  <a:pt x="43058" y="177799"/>
                </a:lnTo>
                <a:lnTo>
                  <a:pt x="45784" y="175259"/>
                </a:lnTo>
                <a:lnTo>
                  <a:pt x="55054" y="167639"/>
                </a:lnTo>
                <a:lnTo>
                  <a:pt x="64490" y="161289"/>
                </a:lnTo>
                <a:lnTo>
                  <a:pt x="74076" y="153669"/>
                </a:lnTo>
                <a:lnTo>
                  <a:pt x="83799" y="147319"/>
                </a:lnTo>
                <a:lnTo>
                  <a:pt x="101662" y="125729"/>
                </a:lnTo>
                <a:lnTo>
                  <a:pt x="120944" y="105409"/>
                </a:lnTo>
                <a:lnTo>
                  <a:pt x="163766" y="69849"/>
                </a:lnTo>
                <a:lnTo>
                  <a:pt x="198436" y="46989"/>
                </a:lnTo>
                <a:lnTo>
                  <a:pt x="234904" y="29209"/>
                </a:lnTo>
                <a:lnTo>
                  <a:pt x="273170" y="15239"/>
                </a:lnTo>
                <a:lnTo>
                  <a:pt x="313233" y="5079"/>
                </a:lnTo>
                <a:lnTo>
                  <a:pt x="354213" y="0"/>
                </a:lnTo>
                <a:lnTo>
                  <a:pt x="394987" y="0"/>
                </a:lnTo>
                <a:lnTo>
                  <a:pt x="422032" y="2539"/>
                </a:lnTo>
                <a:lnTo>
                  <a:pt x="398004" y="2539"/>
                </a:lnTo>
                <a:lnTo>
                  <a:pt x="359163" y="3809"/>
                </a:lnTo>
                <a:lnTo>
                  <a:pt x="320097" y="7619"/>
                </a:lnTo>
                <a:lnTo>
                  <a:pt x="280450" y="16509"/>
                </a:lnTo>
                <a:lnTo>
                  <a:pt x="242494" y="29209"/>
                </a:lnTo>
                <a:lnTo>
                  <a:pt x="206229" y="46989"/>
                </a:lnTo>
                <a:lnTo>
                  <a:pt x="171656" y="68579"/>
                </a:lnTo>
                <a:lnTo>
                  <a:pt x="130362" y="101599"/>
                </a:lnTo>
                <a:lnTo>
                  <a:pt x="94163" y="140969"/>
                </a:lnTo>
                <a:lnTo>
                  <a:pt x="105085" y="140969"/>
                </a:lnTo>
                <a:lnTo>
                  <a:pt x="96607" y="146049"/>
                </a:lnTo>
                <a:lnTo>
                  <a:pt x="84103" y="153669"/>
                </a:lnTo>
                <a:lnTo>
                  <a:pt x="79667" y="160019"/>
                </a:lnTo>
                <a:lnTo>
                  <a:pt x="78803" y="161289"/>
                </a:lnTo>
                <a:lnTo>
                  <a:pt x="74222" y="161289"/>
                </a:lnTo>
                <a:lnTo>
                  <a:pt x="67972" y="165099"/>
                </a:lnTo>
                <a:lnTo>
                  <a:pt x="61780" y="170179"/>
                </a:lnTo>
                <a:lnTo>
                  <a:pt x="55656" y="173989"/>
                </a:lnTo>
                <a:lnTo>
                  <a:pt x="49612" y="179069"/>
                </a:lnTo>
                <a:lnTo>
                  <a:pt x="46913" y="181609"/>
                </a:lnTo>
                <a:close/>
              </a:path>
              <a:path w="709930" h="636270">
                <a:moveTo>
                  <a:pt x="476108" y="16509"/>
                </a:moveTo>
                <a:lnTo>
                  <a:pt x="475006" y="15239"/>
                </a:lnTo>
                <a:lnTo>
                  <a:pt x="436618" y="7619"/>
                </a:lnTo>
                <a:lnTo>
                  <a:pt x="398004" y="2539"/>
                </a:lnTo>
                <a:lnTo>
                  <a:pt x="422032" y="2539"/>
                </a:lnTo>
                <a:lnTo>
                  <a:pt x="435554" y="3809"/>
                </a:lnTo>
                <a:lnTo>
                  <a:pt x="475916" y="12699"/>
                </a:lnTo>
                <a:lnTo>
                  <a:pt x="477017" y="12699"/>
                </a:lnTo>
                <a:lnTo>
                  <a:pt x="477416" y="13969"/>
                </a:lnTo>
                <a:lnTo>
                  <a:pt x="476810" y="15239"/>
                </a:lnTo>
                <a:lnTo>
                  <a:pt x="476108" y="16509"/>
                </a:lnTo>
                <a:close/>
              </a:path>
              <a:path w="709930" h="636270">
                <a:moveTo>
                  <a:pt x="105085" y="140969"/>
                </a:moveTo>
                <a:lnTo>
                  <a:pt x="94163" y="140969"/>
                </a:lnTo>
                <a:lnTo>
                  <a:pt x="119851" y="125729"/>
                </a:lnTo>
                <a:lnTo>
                  <a:pt x="132992" y="119379"/>
                </a:lnTo>
                <a:lnTo>
                  <a:pt x="146331" y="111759"/>
                </a:lnTo>
                <a:lnTo>
                  <a:pt x="190002" y="74929"/>
                </a:lnTo>
                <a:lnTo>
                  <a:pt x="239329" y="45719"/>
                </a:lnTo>
                <a:lnTo>
                  <a:pt x="277892" y="29209"/>
                </a:lnTo>
                <a:lnTo>
                  <a:pt x="317549" y="17779"/>
                </a:lnTo>
                <a:lnTo>
                  <a:pt x="358299" y="11429"/>
                </a:lnTo>
                <a:lnTo>
                  <a:pt x="400142" y="10159"/>
                </a:lnTo>
                <a:lnTo>
                  <a:pt x="439123" y="13969"/>
                </a:lnTo>
                <a:lnTo>
                  <a:pt x="449845" y="16509"/>
                </a:lnTo>
                <a:lnTo>
                  <a:pt x="367469" y="16509"/>
                </a:lnTo>
                <a:lnTo>
                  <a:pt x="327245" y="21589"/>
                </a:lnTo>
                <a:lnTo>
                  <a:pt x="287968" y="30479"/>
                </a:lnTo>
                <a:lnTo>
                  <a:pt x="249637" y="45719"/>
                </a:lnTo>
                <a:lnTo>
                  <a:pt x="241494" y="49529"/>
                </a:lnTo>
                <a:lnTo>
                  <a:pt x="233461" y="54609"/>
                </a:lnTo>
                <a:lnTo>
                  <a:pt x="217727" y="62229"/>
                </a:lnTo>
                <a:lnTo>
                  <a:pt x="231995" y="62229"/>
                </a:lnTo>
                <a:lnTo>
                  <a:pt x="212917" y="71119"/>
                </a:lnTo>
                <a:lnTo>
                  <a:pt x="176232" y="95249"/>
                </a:lnTo>
                <a:lnTo>
                  <a:pt x="172469" y="99059"/>
                </a:lnTo>
                <a:lnTo>
                  <a:pt x="168763" y="101599"/>
                </a:lnTo>
                <a:lnTo>
                  <a:pt x="184128" y="101599"/>
                </a:lnTo>
                <a:lnTo>
                  <a:pt x="169839" y="106679"/>
                </a:lnTo>
                <a:lnTo>
                  <a:pt x="155724" y="114299"/>
                </a:lnTo>
                <a:lnTo>
                  <a:pt x="147136" y="123189"/>
                </a:lnTo>
                <a:lnTo>
                  <a:pt x="135395" y="123189"/>
                </a:lnTo>
                <a:lnTo>
                  <a:pt x="109324" y="138429"/>
                </a:lnTo>
                <a:lnTo>
                  <a:pt x="105085" y="140969"/>
                </a:lnTo>
                <a:close/>
              </a:path>
              <a:path w="709930" h="636270">
                <a:moveTo>
                  <a:pt x="598848" y="95249"/>
                </a:moveTo>
                <a:lnTo>
                  <a:pt x="590880" y="95249"/>
                </a:lnTo>
                <a:lnTo>
                  <a:pt x="581496" y="86359"/>
                </a:lnTo>
                <a:lnTo>
                  <a:pt x="571782" y="78739"/>
                </a:lnTo>
                <a:lnTo>
                  <a:pt x="517995" y="45719"/>
                </a:lnTo>
                <a:lnTo>
                  <a:pt x="446635" y="21589"/>
                </a:lnTo>
                <a:lnTo>
                  <a:pt x="408640" y="16509"/>
                </a:lnTo>
                <a:lnTo>
                  <a:pt x="449845" y="16509"/>
                </a:lnTo>
                <a:lnTo>
                  <a:pt x="512728" y="36829"/>
                </a:lnTo>
                <a:lnTo>
                  <a:pt x="547352" y="55879"/>
                </a:lnTo>
                <a:lnTo>
                  <a:pt x="592118" y="88899"/>
                </a:lnTo>
                <a:lnTo>
                  <a:pt x="598848" y="95249"/>
                </a:lnTo>
                <a:close/>
              </a:path>
              <a:path w="709930" h="636270">
                <a:moveTo>
                  <a:pt x="231995" y="62229"/>
                </a:moveTo>
                <a:lnTo>
                  <a:pt x="217727" y="62229"/>
                </a:lnTo>
                <a:lnTo>
                  <a:pt x="241279" y="52069"/>
                </a:lnTo>
                <a:lnTo>
                  <a:pt x="265487" y="43179"/>
                </a:lnTo>
                <a:lnTo>
                  <a:pt x="290350" y="35559"/>
                </a:lnTo>
                <a:lnTo>
                  <a:pt x="315868" y="30479"/>
                </a:lnTo>
                <a:lnTo>
                  <a:pt x="364676" y="26669"/>
                </a:lnTo>
                <a:lnTo>
                  <a:pt x="381034" y="26669"/>
                </a:lnTo>
                <a:lnTo>
                  <a:pt x="413614" y="29209"/>
                </a:lnTo>
                <a:lnTo>
                  <a:pt x="429769" y="31749"/>
                </a:lnTo>
                <a:lnTo>
                  <a:pt x="381082" y="31749"/>
                </a:lnTo>
                <a:lnTo>
                  <a:pt x="352651" y="33019"/>
                </a:lnTo>
                <a:lnTo>
                  <a:pt x="324147" y="35559"/>
                </a:lnTo>
                <a:lnTo>
                  <a:pt x="285665" y="41909"/>
                </a:lnTo>
                <a:lnTo>
                  <a:pt x="248347" y="54609"/>
                </a:lnTo>
                <a:lnTo>
                  <a:pt x="231995" y="62229"/>
                </a:lnTo>
                <a:close/>
              </a:path>
              <a:path w="709930" h="636270">
                <a:moveTo>
                  <a:pt x="553980" y="77469"/>
                </a:moveTo>
                <a:lnTo>
                  <a:pt x="544370" y="77469"/>
                </a:lnTo>
                <a:lnTo>
                  <a:pt x="518898" y="64769"/>
                </a:lnTo>
                <a:lnTo>
                  <a:pt x="492634" y="53339"/>
                </a:lnTo>
                <a:lnTo>
                  <a:pt x="437725" y="38099"/>
                </a:lnTo>
                <a:lnTo>
                  <a:pt x="409440" y="34289"/>
                </a:lnTo>
                <a:lnTo>
                  <a:pt x="381082" y="31749"/>
                </a:lnTo>
                <a:lnTo>
                  <a:pt x="429769" y="31749"/>
                </a:lnTo>
                <a:lnTo>
                  <a:pt x="477431" y="43179"/>
                </a:lnTo>
                <a:lnTo>
                  <a:pt x="523104" y="60959"/>
                </a:lnTo>
                <a:lnTo>
                  <a:pt x="551991" y="76199"/>
                </a:lnTo>
                <a:lnTo>
                  <a:pt x="553980" y="77469"/>
                </a:lnTo>
                <a:close/>
              </a:path>
              <a:path w="709930" h="636270">
                <a:moveTo>
                  <a:pt x="184128" y="101599"/>
                </a:moveTo>
                <a:lnTo>
                  <a:pt x="168763" y="101599"/>
                </a:lnTo>
                <a:lnTo>
                  <a:pt x="177299" y="97789"/>
                </a:lnTo>
                <a:lnTo>
                  <a:pt x="214621" y="83819"/>
                </a:lnTo>
                <a:lnTo>
                  <a:pt x="252628" y="73659"/>
                </a:lnTo>
                <a:lnTo>
                  <a:pt x="291320" y="64769"/>
                </a:lnTo>
                <a:lnTo>
                  <a:pt x="330697" y="59689"/>
                </a:lnTo>
                <a:lnTo>
                  <a:pt x="370342" y="55879"/>
                </a:lnTo>
                <a:lnTo>
                  <a:pt x="409890" y="55879"/>
                </a:lnTo>
                <a:lnTo>
                  <a:pt x="449342" y="59689"/>
                </a:lnTo>
                <a:lnTo>
                  <a:pt x="469020" y="62229"/>
                </a:lnTo>
                <a:lnTo>
                  <a:pt x="373576" y="62229"/>
                </a:lnTo>
                <a:lnTo>
                  <a:pt x="334727" y="64769"/>
                </a:lnTo>
                <a:lnTo>
                  <a:pt x="296117" y="69849"/>
                </a:lnTo>
                <a:lnTo>
                  <a:pt x="258147" y="77469"/>
                </a:lnTo>
                <a:lnTo>
                  <a:pt x="220817" y="87629"/>
                </a:lnTo>
                <a:lnTo>
                  <a:pt x="184128" y="101599"/>
                </a:lnTo>
                <a:close/>
              </a:path>
              <a:path w="709930" h="636270">
                <a:moveTo>
                  <a:pt x="414631" y="572769"/>
                </a:moveTo>
                <a:lnTo>
                  <a:pt x="363769" y="572769"/>
                </a:lnTo>
                <a:lnTo>
                  <a:pt x="402409" y="570229"/>
                </a:lnTo>
                <a:lnTo>
                  <a:pt x="441868" y="561339"/>
                </a:lnTo>
                <a:lnTo>
                  <a:pt x="479829" y="549909"/>
                </a:lnTo>
                <a:lnTo>
                  <a:pt x="516290" y="534669"/>
                </a:lnTo>
                <a:lnTo>
                  <a:pt x="551253" y="514349"/>
                </a:lnTo>
                <a:lnTo>
                  <a:pt x="610837" y="467359"/>
                </a:lnTo>
                <a:lnTo>
                  <a:pt x="659135" y="408939"/>
                </a:lnTo>
                <a:lnTo>
                  <a:pt x="672078" y="361949"/>
                </a:lnTo>
                <a:lnTo>
                  <a:pt x="677950" y="314959"/>
                </a:lnTo>
                <a:lnTo>
                  <a:pt x="677737" y="278129"/>
                </a:lnTo>
                <a:lnTo>
                  <a:pt x="663864" y="207009"/>
                </a:lnTo>
                <a:lnTo>
                  <a:pt x="648564" y="170179"/>
                </a:lnTo>
                <a:lnTo>
                  <a:pt x="646836" y="167639"/>
                </a:lnTo>
                <a:lnTo>
                  <a:pt x="645055" y="163829"/>
                </a:lnTo>
                <a:lnTo>
                  <a:pt x="637431" y="154939"/>
                </a:lnTo>
                <a:lnTo>
                  <a:pt x="629464" y="144779"/>
                </a:lnTo>
                <a:lnTo>
                  <a:pt x="621154" y="137159"/>
                </a:lnTo>
                <a:lnTo>
                  <a:pt x="589515" y="107949"/>
                </a:lnTo>
                <a:lnTo>
                  <a:pt x="546311" y="83819"/>
                </a:lnTo>
                <a:lnTo>
                  <a:pt x="508621" y="74929"/>
                </a:lnTo>
                <a:lnTo>
                  <a:pt x="489484" y="69849"/>
                </a:lnTo>
                <a:lnTo>
                  <a:pt x="450955" y="64769"/>
                </a:lnTo>
                <a:lnTo>
                  <a:pt x="412319" y="62229"/>
                </a:lnTo>
                <a:lnTo>
                  <a:pt x="469020" y="62229"/>
                </a:lnTo>
                <a:lnTo>
                  <a:pt x="488698" y="64769"/>
                </a:lnTo>
                <a:lnTo>
                  <a:pt x="502753" y="67309"/>
                </a:lnTo>
                <a:lnTo>
                  <a:pt x="516717" y="71119"/>
                </a:lnTo>
                <a:lnTo>
                  <a:pt x="530589" y="73659"/>
                </a:lnTo>
                <a:lnTo>
                  <a:pt x="544370" y="77469"/>
                </a:lnTo>
                <a:lnTo>
                  <a:pt x="553980" y="77469"/>
                </a:lnTo>
                <a:lnTo>
                  <a:pt x="565916" y="85089"/>
                </a:lnTo>
                <a:lnTo>
                  <a:pt x="566965" y="85089"/>
                </a:lnTo>
                <a:lnTo>
                  <a:pt x="575399" y="87629"/>
                </a:lnTo>
                <a:lnTo>
                  <a:pt x="590880" y="95249"/>
                </a:lnTo>
                <a:lnTo>
                  <a:pt x="598848" y="95249"/>
                </a:lnTo>
                <a:lnTo>
                  <a:pt x="601540" y="97789"/>
                </a:lnTo>
                <a:lnTo>
                  <a:pt x="585131" y="97789"/>
                </a:lnTo>
                <a:lnTo>
                  <a:pt x="591957" y="102869"/>
                </a:lnTo>
                <a:lnTo>
                  <a:pt x="598656" y="109219"/>
                </a:lnTo>
                <a:lnTo>
                  <a:pt x="605219" y="114299"/>
                </a:lnTo>
                <a:lnTo>
                  <a:pt x="611639" y="120649"/>
                </a:lnTo>
                <a:lnTo>
                  <a:pt x="616655" y="124459"/>
                </a:lnTo>
                <a:lnTo>
                  <a:pt x="621529" y="129539"/>
                </a:lnTo>
                <a:lnTo>
                  <a:pt x="626260" y="134619"/>
                </a:lnTo>
                <a:lnTo>
                  <a:pt x="633005" y="134619"/>
                </a:lnTo>
                <a:lnTo>
                  <a:pt x="634828" y="137159"/>
                </a:lnTo>
                <a:lnTo>
                  <a:pt x="642432" y="148589"/>
                </a:lnTo>
                <a:lnTo>
                  <a:pt x="649441" y="161289"/>
                </a:lnTo>
                <a:lnTo>
                  <a:pt x="664316" y="181609"/>
                </a:lnTo>
                <a:lnTo>
                  <a:pt x="668610" y="189229"/>
                </a:lnTo>
                <a:lnTo>
                  <a:pt x="662784" y="189229"/>
                </a:lnTo>
                <a:lnTo>
                  <a:pt x="672403" y="218439"/>
                </a:lnTo>
                <a:lnTo>
                  <a:pt x="679049" y="246379"/>
                </a:lnTo>
                <a:lnTo>
                  <a:pt x="682723" y="276859"/>
                </a:lnTo>
                <a:lnTo>
                  <a:pt x="683424" y="306069"/>
                </a:lnTo>
                <a:lnTo>
                  <a:pt x="682288" y="327659"/>
                </a:lnTo>
                <a:lnTo>
                  <a:pt x="679830" y="347979"/>
                </a:lnTo>
                <a:lnTo>
                  <a:pt x="676048" y="368299"/>
                </a:lnTo>
                <a:lnTo>
                  <a:pt x="670943" y="388619"/>
                </a:lnTo>
                <a:lnTo>
                  <a:pt x="676990" y="388619"/>
                </a:lnTo>
                <a:lnTo>
                  <a:pt x="670127" y="401319"/>
                </a:lnTo>
                <a:lnTo>
                  <a:pt x="667940" y="405129"/>
                </a:lnTo>
                <a:lnTo>
                  <a:pt x="665650" y="408939"/>
                </a:lnTo>
                <a:lnTo>
                  <a:pt x="663311" y="412749"/>
                </a:lnTo>
                <a:lnTo>
                  <a:pt x="659768" y="421639"/>
                </a:lnTo>
                <a:lnTo>
                  <a:pt x="655951" y="430529"/>
                </a:lnTo>
                <a:lnTo>
                  <a:pt x="650330" y="430529"/>
                </a:lnTo>
                <a:lnTo>
                  <a:pt x="630205" y="454659"/>
                </a:lnTo>
                <a:lnTo>
                  <a:pt x="584532" y="497839"/>
                </a:lnTo>
                <a:lnTo>
                  <a:pt x="523616" y="535939"/>
                </a:lnTo>
                <a:lnTo>
                  <a:pt x="486651" y="553719"/>
                </a:lnTo>
                <a:lnTo>
                  <a:pt x="448092" y="566419"/>
                </a:lnTo>
                <a:lnTo>
                  <a:pt x="414631" y="572769"/>
                </a:lnTo>
                <a:close/>
              </a:path>
              <a:path w="709930" h="636270">
                <a:moveTo>
                  <a:pt x="633005" y="134619"/>
                </a:moveTo>
                <a:lnTo>
                  <a:pt x="626260" y="134619"/>
                </a:lnTo>
                <a:lnTo>
                  <a:pt x="620821" y="126999"/>
                </a:lnTo>
                <a:lnTo>
                  <a:pt x="615158" y="120649"/>
                </a:lnTo>
                <a:lnTo>
                  <a:pt x="609271" y="113029"/>
                </a:lnTo>
                <a:lnTo>
                  <a:pt x="603159" y="106679"/>
                </a:lnTo>
                <a:lnTo>
                  <a:pt x="597250" y="104139"/>
                </a:lnTo>
                <a:lnTo>
                  <a:pt x="591241" y="100329"/>
                </a:lnTo>
                <a:lnTo>
                  <a:pt x="585131" y="97789"/>
                </a:lnTo>
                <a:lnTo>
                  <a:pt x="601540" y="97789"/>
                </a:lnTo>
                <a:lnTo>
                  <a:pt x="605577" y="101599"/>
                </a:lnTo>
                <a:lnTo>
                  <a:pt x="615279" y="106679"/>
                </a:lnTo>
                <a:lnTo>
                  <a:pt x="624631" y="113029"/>
                </a:lnTo>
                <a:lnTo>
                  <a:pt x="628231" y="115569"/>
                </a:lnTo>
                <a:lnTo>
                  <a:pt x="617830" y="115569"/>
                </a:lnTo>
                <a:lnTo>
                  <a:pt x="626627" y="125729"/>
                </a:lnTo>
                <a:lnTo>
                  <a:pt x="633005" y="134619"/>
                </a:lnTo>
                <a:close/>
              </a:path>
              <a:path w="709930" h="636270">
                <a:moveTo>
                  <a:pt x="706040" y="262889"/>
                </a:moveTo>
                <a:lnTo>
                  <a:pt x="700487" y="262889"/>
                </a:lnTo>
                <a:lnTo>
                  <a:pt x="700306" y="259079"/>
                </a:lnTo>
                <a:lnTo>
                  <a:pt x="694453" y="223519"/>
                </a:lnTo>
                <a:lnTo>
                  <a:pt x="664285" y="158749"/>
                </a:lnTo>
                <a:lnTo>
                  <a:pt x="634679" y="126999"/>
                </a:lnTo>
                <a:lnTo>
                  <a:pt x="617830" y="115569"/>
                </a:lnTo>
                <a:lnTo>
                  <a:pt x="628231" y="115569"/>
                </a:lnTo>
                <a:lnTo>
                  <a:pt x="667249" y="153669"/>
                </a:lnTo>
                <a:lnTo>
                  <a:pt x="698762" y="218439"/>
                </a:lnTo>
                <a:lnTo>
                  <a:pt x="705391" y="255269"/>
                </a:lnTo>
                <a:lnTo>
                  <a:pt x="706040" y="262889"/>
                </a:lnTo>
                <a:close/>
              </a:path>
              <a:path w="709930" h="636270">
                <a:moveTo>
                  <a:pt x="376508" y="632459"/>
                </a:moveTo>
                <a:lnTo>
                  <a:pt x="328851" y="632459"/>
                </a:lnTo>
                <a:lnTo>
                  <a:pt x="364692" y="628649"/>
                </a:lnTo>
                <a:lnTo>
                  <a:pt x="400429" y="623569"/>
                </a:lnTo>
                <a:lnTo>
                  <a:pt x="347787" y="623569"/>
                </a:lnTo>
                <a:lnTo>
                  <a:pt x="321646" y="621029"/>
                </a:lnTo>
                <a:lnTo>
                  <a:pt x="259987" y="607059"/>
                </a:lnTo>
                <a:lnTo>
                  <a:pt x="209350" y="584199"/>
                </a:lnTo>
                <a:lnTo>
                  <a:pt x="163578" y="552449"/>
                </a:lnTo>
                <a:lnTo>
                  <a:pt x="136424" y="527049"/>
                </a:lnTo>
                <a:lnTo>
                  <a:pt x="124035" y="514349"/>
                </a:lnTo>
                <a:lnTo>
                  <a:pt x="91927" y="468629"/>
                </a:lnTo>
                <a:lnTo>
                  <a:pt x="62749" y="400049"/>
                </a:lnTo>
                <a:lnTo>
                  <a:pt x="52965" y="327659"/>
                </a:lnTo>
                <a:lnTo>
                  <a:pt x="55636" y="290829"/>
                </a:lnTo>
                <a:lnTo>
                  <a:pt x="63888" y="251459"/>
                </a:lnTo>
                <a:lnTo>
                  <a:pt x="76731" y="214629"/>
                </a:lnTo>
                <a:lnTo>
                  <a:pt x="94163" y="180339"/>
                </a:lnTo>
                <a:lnTo>
                  <a:pt x="116185" y="147319"/>
                </a:lnTo>
                <a:lnTo>
                  <a:pt x="130403" y="129539"/>
                </a:lnTo>
                <a:lnTo>
                  <a:pt x="135395" y="123189"/>
                </a:lnTo>
                <a:lnTo>
                  <a:pt x="147136" y="123189"/>
                </a:lnTo>
                <a:lnTo>
                  <a:pt x="136095" y="134619"/>
                </a:lnTo>
                <a:lnTo>
                  <a:pt x="118795" y="157479"/>
                </a:lnTo>
                <a:lnTo>
                  <a:pt x="103826" y="181609"/>
                </a:lnTo>
                <a:lnTo>
                  <a:pt x="91186" y="207009"/>
                </a:lnTo>
                <a:lnTo>
                  <a:pt x="87129" y="218439"/>
                </a:lnTo>
                <a:lnTo>
                  <a:pt x="80799" y="218439"/>
                </a:lnTo>
                <a:lnTo>
                  <a:pt x="65431" y="266699"/>
                </a:lnTo>
                <a:lnTo>
                  <a:pt x="58302" y="318769"/>
                </a:lnTo>
                <a:lnTo>
                  <a:pt x="58311" y="336549"/>
                </a:lnTo>
                <a:lnTo>
                  <a:pt x="65871" y="391159"/>
                </a:lnTo>
                <a:lnTo>
                  <a:pt x="84410" y="443229"/>
                </a:lnTo>
                <a:lnTo>
                  <a:pt x="112022" y="490219"/>
                </a:lnTo>
                <a:lnTo>
                  <a:pt x="147405" y="530859"/>
                </a:lnTo>
                <a:lnTo>
                  <a:pt x="189525" y="565149"/>
                </a:lnTo>
                <a:lnTo>
                  <a:pt x="237038" y="591819"/>
                </a:lnTo>
                <a:lnTo>
                  <a:pt x="288404" y="609599"/>
                </a:lnTo>
                <a:lnTo>
                  <a:pt x="326932" y="617219"/>
                </a:lnTo>
                <a:lnTo>
                  <a:pt x="365512" y="619759"/>
                </a:lnTo>
                <a:lnTo>
                  <a:pt x="435655" y="619759"/>
                </a:lnTo>
                <a:lnTo>
                  <a:pt x="428492" y="621029"/>
                </a:lnTo>
                <a:lnTo>
                  <a:pt x="421296" y="623569"/>
                </a:lnTo>
                <a:lnTo>
                  <a:pt x="400429" y="623569"/>
                </a:lnTo>
                <a:lnTo>
                  <a:pt x="374048" y="624839"/>
                </a:lnTo>
                <a:lnTo>
                  <a:pt x="414065" y="624839"/>
                </a:lnTo>
                <a:lnTo>
                  <a:pt x="376508" y="632459"/>
                </a:lnTo>
                <a:close/>
              </a:path>
              <a:path w="709930" h="636270">
                <a:moveTo>
                  <a:pt x="338756" y="636269"/>
                </a:moveTo>
                <a:lnTo>
                  <a:pt x="300809" y="636269"/>
                </a:lnTo>
                <a:lnTo>
                  <a:pt x="262667" y="633729"/>
                </a:lnTo>
                <a:lnTo>
                  <a:pt x="192118" y="617219"/>
                </a:lnTo>
                <a:lnTo>
                  <a:pt x="126496" y="585469"/>
                </a:lnTo>
                <a:lnTo>
                  <a:pt x="70740" y="543559"/>
                </a:lnTo>
                <a:lnTo>
                  <a:pt x="27656" y="487679"/>
                </a:lnTo>
                <a:lnTo>
                  <a:pt x="7729" y="439419"/>
                </a:lnTo>
                <a:lnTo>
                  <a:pt x="698" y="400049"/>
                </a:lnTo>
                <a:lnTo>
                  <a:pt x="0" y="375919"/>
                </a:lnTo>
                <a:lnTo>
                  <a:pt x="1357" y="353059"/>
                </a:lnTo>
                <a:lnTo>
                  <a:pt x="12960" y="290829"/>
                </a:lnTo>
                <a:lnTo>
                  <a:pt x="25040" y="252729"/>
                </a:lnTo>
                <a:lnTo>
                  <a:pt x="40698" y="217169"/>
                </a:lnTo>
                <a:lnTo>
                  <a:pt x="59934" y="182879"/>
                </a:lnTo>
                <a:lnTo>
                  <a:pt x="63382" y="176529"/>
                </a:lnTo>
                <a:lnTo>
                  <a:pt x="66913" y="171449"/>
                </a:lnTo>
                <a:lnTo>
                  <a:pt x="70526" y="166369"/>
                </a:lnTo>
                <a:lnTo>
                  <a:pt x="74222" y="161289"/>
                </a:lnTo>
                <a:lnTo>
                  <a:pt x="78803" y="161289"/>
                </a:lnTo>
                <a:lnTo>
                  <a:pt x="75346" y="166369"/>
                </a:lnTo>
                <a:lnTo>
                  <a:pt x="71139" y="172719"/>
                </a:lnTo>
                <a:lnTo>
                  <a:pt x="47955" y="212089"/>
                </a:lnTo>
                <a:lnTo>
                  <a:pt x="19736" y="281939"/>
                </a:lnTo>
                <a:lnTo>
                  <a:pt x="10608" y="320039"/>
                </a:lnTo>
                <a:lnTo>
                  <a:pt x="4613" y="367029"/>
                </a:lnTo>
                <a:lnTo>
                  <a:pt x="4522" y="391159"/>
                </a:lnTo>
                <a:lnTo>
                  <a:pt x="6856" y="415289"/>
                </a:lnTo>
                <a:lnTo>
                  <a:pt x="21285" y="464819"/>
                </a:lnTo>
                <a:lnTo>
                  <a:pt x="47531" y="509269"/>
                </a:lnTo>
                <a:lnTo>
                  <a:pt x="96025" y="558799"/>
                </a:lnTo>
                <a:lnTo>
                  <a:pt x="155622" y="596899"/>
                </a:lnTo>
                <a:lnTo>
                  <a:pt x="221856" y="621029"/>
                </a:lnTo>
                <a:lnTo>
                  <a:pt x="292905" y="631189"/>
                </a:lnTo>
                <a:lnTo>
                  <a:pt x="328851" y="632459"/>
                </a:lnTo>
                <a:lnTo>
                  <a:pt x="376508" y="632459"/>
                </a:lnTo>
                <a:lnTo>
                  <a:pt x="338756" y="636269"/>
                </a:lnTo>
                <a:close/>
              </a:path>
              <a:path w="709930" h="636270">
                <a:moveTo>
                  <a:pt x="676990" y="388619"/>
                </a:moveTo>
                <a:lnTo>
                  <a:pt x="670943" y="388619"/>
                </a:lnTo>
                <a:lnTo>
                  <a:pt x="682595" y="364489"/>
                </a:lnTo>
                <a:lnTo>
                  <a:pt x="691418" y="340359"/>
                </a:lnTo>
                <a:lnTo>
                  <a:pt x="697415" y="313689"/>
                </a:lnTo>
                <a:lnTo>
                  <a:pt x="700583" y="287019"/>
                </a:lnTo>
                <a:lnTo>
                  <a:pt x="694761" y="261619"/>
                </a:lnTo>
                <a:lnTo>
                  <a:pt x="686521" y="236219"/>
                </a:lnTo>
                <a:lnTo>
                  <a:pt x="675862" y="212089"/>
                </a:lnTo>
                <a:lnTo>
                  <a:pt x="662784" y="189229"/>
                </a:lnTo>
                <a:lnTo>
                  <a:pt x="668610" y="189229"/>
                </a:lnTo>
                <a:lnTo>
                  <a:pt x="688084" y="227329"/>
                </a:lnTo>
                <a:lnTo>
                  <a:pt x="700487" y="262889"/>
                </a:lnTo>
                <a:lnTo>
                  <a:pt x="706040" y="262889"/>
                </a:lnTo>
                <a:lnTo>
                  <a:pt x="706359" y="271779"/>
                </a:lnTo>
                <a:lnTo>
                  <a:pt x="706251" y="281939"/>
                </a:lnTo>
                <a:lnTo>
                  <a:pt x="706008" y="288289"/>
                </a:lnTo>
                <a:lnTo>
                  <a:pt x="708550" y="309879"/>
                </a:lnTo>
                <a:lnTo>
                  <a:pt x="703663" y="309879"/>
                </a:lnTo>
                <a:lnTo>
                  <a:pt x="698562" y="334009"/>
                </a:lnTo>
                <a:lnTo>
                  <a:pt x="691273" y="358139"/>
                </a:lnTo>
                <a:lnTo>
                  <a:pt x="681794" y="379729"/>
                </a:lnTo>
                <a:lnTo>
                  <a:pt x="676990" y="388619"/>
                </a:lnTo>
                <a:close/>
              </a:path>
              <a:path w="709930" h="636270">
                <a:moveTo>
                  <a:pt x="368664" y="577849"/>
                </a:moveTo>
                <a:lnTo>
                  <a:pt x="329194" y="577849"/>
                </a:lnTo>
                <a:lnTo>
                  <a:pt x="290154" y="571499"/>
                </a:lnTo>
                <a:lnTo>
                  <a:pt x="252169" y="561339"/>
                </a:lnTo>
                <a:lnTo>
                  <a:pt x="187433" y="528319"/>
                </a:lnTo>
                <a:lnTo>
                  <a:pt x="132567" y="481329"/>
                </a:lnTo>
                <a:lnTo>
                  <a:pt x="91601" y="422909"/>
                </a:lnTo>
                <a:lnTo>
                  <a:pt x="68073" y="355599"/>
                </a:lnTo>
                <a:lnTo>
                  <a:pt x="64184" y="320039"/>
                </a:lnTo>
                <a:lnTo>
                  <a:pt x="65009" y="285749"/>
                </a:lnTo>
                <a:lnTo>
                  <a:pt x="70547" y="252729"/>
                </a:lnTo>
                <a:lnTo>
                  <a:pt x="80799" y="218439"/>
                </a:lnTo>
                <a:lnTo>
                  <a:pt x="87129" y="218439"/>
                </a:lnTo>
                <a:lnTo>
                  <a:pt x="79015" y="241299"/>
                </a:lnTo>
                <a:lnTo>
                  <a:pt x="71541" y="276859"/>
                </a:lnTo>
                <a:lnTo>
                  <a:pt x="72298" y="349249"/>
                </a:lnTo>
                <a:lnTo>
                  <a:pt x="86916" y="400049"/>
                </a:lnTo>
                <a:lnTo>
                  <a:pt x="111759" y="447039"/>
                </a:lnTo>
                <a:lnTo>
                  <a:pt x="158785" y="500379"/>
                </a:lnTo>
                <a:lnTo>
                  <a:pt x="216845" y="539749"/>
                </a:lnTo>
                <a:lnTo>
                  <a:pt x="286739" y="565149"/>
                </a:lnTo>
                <a:lnTo>
                  <a:pt x="325006" y="571499"/>
                </a:lnTo>
                <a:lnTo>
                  <a:pt x="363769" y="572769"/>
                </a:lnTo>
                <a:lnTo>
                  <a:pt x="414631" y="572769"/>
                </a:lnTo>
                <a:lnTo>
                  <a:pt x="407938" y="574039"/>
                </a:lnTo>
                <a:lnTo>
                  <a:pt x="368664" y="577849"/>
                </a:lnTo>
                <a:close/>
              </a:path>
              <a:path w="709930" h="636270">
                <a:moveTo>
                  <a:pt x="502912" y="599439"/>
                </a:moveTo>
                <a:lnTo>
                  <a:pt x="486595" y="599439"/>
                </a:lnTo>
                <a:lnTo>
                  <a:pt x="514018" y="589279"/>
                </a:lnTo>
                <a:lnTo>
                  <a:pt x="540397" y="576579"/>
                </a:lnTo>
                <a:lnTo>
                  <a:pt x="590026" y="546099"/>
                </a:lnTo>
                <a:lnTo>
                  <a:pt x="621093" y="520699"/>
                </a:lnTo>
                <a:lnTo>
                  <a:pt x="648763" y="491489"/>
                </a:lnTo>
                <a:lnTo>
                  <a:pt x="671896" y="458469"/>
                </a:lnTo>
                <a:lnTo>
                  <a:pt x="689351" y="421639"/>
                </a:lnTo>
                <a:lnTo>
                  <a:pt x="702861" y="367029"/>
                </a:lnTo>
                <a:lnTo>
                  <a:pt x="704759" y="340359"/>
                </a:lnTo>
                <a:lnTo>
                  <a:pt x="704746" y="336549"/>
                </a:lnTo>
                <a:lnTo>
                  <a:pt x="703663" y="309879"/>
                </a:lnTo>
                <a:lnTo>
                  <a:pt x="708550" y="309879"/>
                </a:lnTo>
                <a:lnTo>
                  <a:pt x="709746" y="320039"/>
                </a:lnTo>
                <a:lnTo>
                  <a:pt x="709494" y="353059"/>
                </a:lnTo>
                <a:lnTo>
                  <a:pt x="705252" y="384809"/>
                </a:lnTo>
                <a:lnTo>
                  <a:pt x="680561" y="453389"/>
                </a:lnTo>
                <a:lnTo>
                  <a:pt x="658252" y="487679"/>
                </a:lnTo>
                <a:lnTo>
                  <a:pt x="631148" y="518159"/>
                </a:lnTo>
                <a:lnTo>
                  <a:pt x="600308" y="544829"/>
                </a:lnTo>
                <a:lnTo>
                  <a:pt x="566840" y="567689"/>
                </a:lnTo>
                <a:lnTo>
                  <a:pt x="531514" y="586739"/>
                </a:lnTo>
                <a:lnTo>
                  <a:pt x="502912" y="599439"/>
                </a:lnTo>
                <a:close/>
              </a:path>
              <a:path w="709930" h="636270">
                <a:moveTo>
                  <a:pt x="435655" y="619759"/>
                </a:moveTo>
                <a:lnTo>
                  <a:pt x="365512" y="619759"/>
                </a:lnTo>
                <a:lnTo>
                  <a:pt x="404143" y="617219"/>
                </a:lnTo>
                <a:lnTo>
                  <a:pt x="442825" y="612139"/>
                </a:lnTo>
                <a:lnTo>
                  <a:pt x="493734" y="590549"/>
                </a:lnTo>
                <a:lnTo>
                  <a:pt x="541030" y="562609"/>
                </a:lnTo>
                <a:lnTo>
                  <a:pt x="596374" y="514349"/>
                </a:lnTo>
                <a:lnTo>
                  <a:pt x="638993" y="454659"/>
                </a:lnTo>
                <a:lnTo>
                  <a:pt x="641998" y="448309"/>
                </a:lnTo>
                <a:lnTo>
                  <a:pt x="644889" y="443229"/>
                </a:lnTo>
                <a:lnTo>
                  <a:pt x="647666" y="436879"/>
                </a:lnTo>
                <a:lnTo>
                  <a:pt x="650330" y="430529"/>
                </a:lnTo>
                <a:lnTo>
                  <a:pt x="655951" y="430529"/>
                </a:lnTo>
                <a:lnTo>
                  <a:pt x="628305" y="481329"/>
                </a:lnTo>
                <a:lnTo>
                  <a:pt x="579932" y="538479"/>
                </a:lnTo>
                <a:lnTo>
                  <a:pt x="535432" y="572769"/>
                </a:lnTo>
                <a:lnTo>
                  <a:pt x="486595" y="599439"/>
                </a:lnTo>
                <a:lnTo>
                  <a:pt x="502912" y="599439"/>
                </a:lnTo>
                <a:lnTo>
                  <a:pt x="494331" y="603249"/>
                </a:lnTo>
                <a:lnTo>
                  <a:pt x="455291" y="614679"/>
                </a:lnTo>
                <a:lnTo>
                  <a:pt x="451141" y="614679"/>
                </a:lnTo>
                <a:lnTo>
                  <a:pt x="442784" y="617219"/>
                </a:lnTo>
                <a:lnTo>
                  <a:pt x="435655" y="619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5379" y="1894131"/>
            <a:ext cx="4108428" cy="763387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6000" y="1949771"/>
            <a:ext cx="7359015" cy="534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Розробник</a:t>
            </a:r>
            <a:r>
              <a:rPr sz="3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5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“Warhorse</a:t>
            </a:r>
            <a:r>
              <a:rPr sz="3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studios”</a:t>
            </a:r>
            <a:endParaRPr sz="3400">
              <a:latin typeface="Verdana" panose="020B0604030504040204"/>
              <a:cs typeface="Verdana" panose="020B0604030504040204"/>
            </a:endParaRPr>
          </a:p>
          <a:p>
            <a:pPr marL="12700" marR="5080">
              <a:lnSpc>
                <a:spcPct val="232000"/>
              </a:lnSpc>
            </a:pPr>
            <a:r>
              <a:rPr sz="3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Локалізатор</a:t>
            </a:r>
            <a:r>
              <a:rPr sz="3400" spc="-2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4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3400" spc="-2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спілка</a:t>
            </a:r>
            <a:r>
              <a:rPr sz="3400" spc="-2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6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“Шлякбитраф” </a:t>
            </a:r>
            <a:r>
              <a:rPr sz="3400" spc="-2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2</a:t>
            </a:r>
            <a:r>
              <a:rPr sz="3400" spc="-2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роки</a:t>
            </a:r>
            <a:r>
              <a:rPr sz="3400" spc="-2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5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роботи</a:t>
            </a:r>
            <a:r>
              <a:rPr sz="3400" spc="-2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над</a:t>
            </a:r>
            <a:r>
              <a:rPr sz="3400" spc="-2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перекладом </a:t>
            </a:r>
            <a:r>
              <a:rPr sz="3400" spc="-2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800</a:t>
            </a:r>
            <a:r>
              <a:rPr sz="3400" spc="-2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2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000</a:t>
            </a:r>
            <a:r>
              <a:rPr sz="3400" spc="-2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слів</a:t>
            </a:r>
            <a:endParaRPr sz="3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34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3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Співпраця</a:t>
            </a:r>
            <a:r>
              <a:rPr sz="3400" spc="-2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3400" spc="-2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розробниками</a:t>
            </a:r>
            <a:endParaRPr sz="34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99839" y="378044"/>
            <a:ext cx="4488161" cy="915103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273" rIns="0" bIns="0" rtlCol="0">
            <a:spAutoFit/>
          </a:bodyPr>
          <a:lstStyle/>
          <a:p>
            <a:pPr marL="3752850">
              <a:lnSpc>
                <a:spcPct val="100000"/>
              </a:lnSpc>
              <a:spcBef>
                <a:spcPts val="100"/>
              </a:spcBef>
            </a:pPr>
            <a:r>
              <a:rPr sz="5200" spc="-325" dirty="0"/>
              <a:t>Kingdom</a:t>
            </a:r>
            <a:r>
              <a:rPr sz="5200" spc="-385" dirty="0"/>
              <a:t> </a:t>
            </a:r>
            <a:r>
              <a:rPr sz="5200" spc="-370" dirty="0"/>
              <a:t>Come:</a:t>
            </a:r>
            <a:r>
              <a:rPr sz="5200" spc="-380" dirty="0"/>
              <a:t> </a:t>
            </a:r>
            <a:r>
              <a:rPr sz="5200" spc="-300" dirty="0"/>
              <a:t>Deliverance</a:t>
            </a:r>
            <a:endParaRPr sz="5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7339"/>
            <a:ext cx="12222480" cy="8740140"/>
            <a:chOff x="0" y="1547339"/>
            <a:chExt cx="12222480" cy="8740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8893" y="1547339"/>
              <a:ext cx="6153149" cy="8739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47339"/>
              <a:ext cx="6047488" cy="873966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2423682" y="2206738"/>
            <a:ext cx="582930" cy="521970"/>
          </a:xfrm>
          <a:custGeom>
            <a:avLst/>
            <a:gdLst/>
            <a:ahLst/>
            <a:cxnLst/>
            <a:rect l="l" t="t" r="r" b="b"/>
            <a:pathLst>
              <a:path w="582930" h="521969">
                <a:moveTo>
                  <a:pt x="38492" y="148589"/>
                </a:moveTo>
                <a:lnTo>
                  <a:pt x="35330" y="144779"/>
                </a:lnTo>
                <a:lnTo>
                  <a:pt x="37566" y="143509"/>
                </a:lnTo>
                <a:lnTo>
                  <a:pt x="45172" y="137159"/>
                </a:lnTo>
                <a:lnTo>
                  <a:pt x="52914" y="132079"/>
                </a:lnTo>
                <a:lnTo>
                  <a:pt x="60780" y="126999"/>
                </a:lnTo>
                <a:lnTo>
                  <a:pt x="68758" y="120649"/>
                </a:lnTo>
                <a:lnTo>
                  <a:pt x="99235" y="86359"/>
                </a:lnTo>
                <a:lnTo>
                  <a:pt x="134371" y="57149"/>
                </a:lnTo>
                <a:lnTo>
                  <a:pt x="192740" y="24129"/>
                </a:lnTo>
                <a:lnTo>
                  <a:pt x="257010" y="3809"/>
                </a:lnTo>
                <a:lnTo>
                  <a:pt x="290635" y="0"/>
                </a:lnTo>
                <a:lnTo>
                  <a:pt x="324090" y="0"/>
                </a:lnTo>
                <a:lnTo>
                  <a:pt x="357376" y="2539"/>
                </a:lnTo>
                <a:lnTo>
                  <a:pt x="294696" y="2539"/>
                </a:lnTo>
                <a:lnTo>
                  <a:pt x="262642" y="6349"/>
                </a:lnTo>
                <a:lnTo>
                  <a:pt x="198968" y="24129"/>
                </a:lnTo>
                <a:lnTo>
                  <a:pt x="140845" y="55879"/>
                </a:lnTo>
                <a:lnTo>
                  <a:pt x="106963" y="83819"/>
                </a:lnTo>
                <a:lnTo>
                  <a:pt x="77261" y="115569"/>
                </a:lnTo>
                <a:lnTo>
                  <a:pt x="85527" y="115569"/>
                </a:lnTo>
                <a:lnTo>
                  <a:pt x="79267" y="119379"/>
                </a:lnTo>
                <a:lnTo>
                  <a:pt x="69007" y="125729"/>
                </a:lnTo>
                <a:lnTo>
                  <a:pt x="64911" y="132079"/>
                </a:lnTo>
                <a:lnTo>
                  <a:pt x="60900" y="132079"/>
                </a:lnTo>
                <a:lnTo>
                  <a:pt x="54035" y="137159"/>
                </a:lnTo>
                <a:lnTo>
                  <a:pt x="47271" y="140969"/>
                </a:lnTo>
                <a:lnTo>
                  <a:pt x="38492" y="148589"/>
                </a:lnTo>
                <a:close/>
              </a:path>
              <a:path w="582930" h="521969">
                <a:moveTo>
                  <a:pt x="391226" y="12699"/>
                </a:moveTo>
                <a:lnTo>
                  <a:pt x="389746" y="12699"/>
                </a:lnTo>
                <a:lnTo>
                  <a:pt x="358248" y="6349"/>
                </a:lnTo>
                <a:lnTo>
                  <a:pt x="326565" y="2539"/>
                </a:lnTo>
                <a:lnTo>
                  <a:pt x="357376" y="2539"/>
                </a:lnTo>
                <a:lnTo>
                  <a:pt x="390492" y="10159"/>
                </a:lnTo>
                <a:lnTo>
                  <a:pt x="391396" y="10159"/>
                </a:lnTo>
                <a:lnTo>
                  <a:pt x="391724" y="11429"/>
                </a:lnTo>
                <a:lnTo>
                  <a:pt x="391226" y="12699"/>
                </a:lnTo>
                <a:close/>
              </a:path>
              <a:path w="582930" h="521969">
                <a:moveTo>
                  <a:pt x="85527" y="115569"/>
                </a:moveTo>
                <a:lnTo>
                  <a:pt x="77261" y="115569"/>
                </a:lnTo>
                <a:lnTo>
                  <a:pt x="98338" y="102869"/>
                </a:lnTo>
                <a:lnTo>
                  <a:pt x="109121" y="97789"/>
                </a:lnTo>
                <a:lnTo>
                  <a:pt x="120066" y="91439"/>
                </a:lnTo>
                <a:lnTo>
                  <a:pt x="155898" y="60959"/>
                </a:lnTo>
                <a:lnTo>
                  <a:pt x="196371" y="36829"/>
                </a:lnTo>
                <a:lnTo>
                  <a:pt x="260552" y="13969"/>
                </a:lnTo>
                <a:lnTo>
                  <a:pt x="293987" y="8889"/>
                </a:lnTo>
                <a:lnTo>
                  <a:pt x="328320" y="8889"/>
                </a:lnTo>
                <a:lnTo>
                  <a:pt x="360303" y="11429"/>
                </a:lnTo>
                <a:lnTo>
                  <a:pt x="365435" y="12699"/>
                </a:lnTo>
                <a:lnTo>
                  <a:pt x="301511" y="12699"/>
                </a:lnTo>
                <a:lnTo>
                  <a:pt x="268507" y="17779"/>
                </a:lnTo>
                <a:lnTo>
                  <a:pt x="236280" y="25399"/>
                </a:lnTo>
                <a:lnTo>
                  <a:pt x="204829" y="38099"/>
                </a:lnTo>
                <a:lnTo>
                  <a:pt x="198147" y="40639"/>
                </a:lnTo>
                <a:lnTo>
                  <a:pt x="185056" y="48259"/>
                </a:lnTo>
                <a:lnTo>
                  <a:pt x="178647" y="52069"/>
                </a:lnTo>
                <a:lnTo>
                  <a:pt x="187914" y="52069"/>
                </a:lnTo>
                <a:lnTo>
                  <a:pt x="174700" y="58419"/>
                </a:lnTo>
                <a:lnTo>
                  <a:pt x="147774" y="76199"/>
                </a:lnTo>
                <a:lnTo>
                  <a:pt x="144600" y="78739"/>
                </a:lnTo>
                <a:lnTo>
                  <a:pt x="141512" y="81279"/>
                </a:lnTo>
                <a:lnTo>
                  <a:pt x="138472" y="83819"/>
                </a:lnTo>
                <a:lnTo>
                  <a:pt x="148147" y="83819"/>
                </a:lnTo>
                <a:lnTo>
                  <a:pt x="127773" y="92709"/>
                </a:lnTo>
                <a:lnTo>
                  <a:pt x="119720" y="101599"/>
                </a:lnTo>
                <a:lnTo>
                  <a:pt x="111092" y="101599"/>
                </a:lnTo>
                <a:lnTo>
                  <a:pt x="100309" y="106679"/>
                </a:lnTo>
                <a:lnTo>
                  <a:pt x="89701" y="113029"/>
                </a:lnTo>
                <a:lnTo>
                  <a:pt x="85527" y="115569"/>
                </a:lnTo>
                <a:close/>
              </a:path>
              <a:path w="582930" h="521969">
                <a:moveTo>
                  <a:pt x="490745" y="77469"/>
                </a:moveTo>
                <a:lnTo>
                  <a:pt x="484821" y="77469"/>
                </a:lnTo>
                <a:lnTo>
                  <a:pt x="477122" y="71119"/>
                </a:lnTo>
                <a:lnTo>
                  <a:pt x="469151" y="64769"/>
                </a:lnTo>
                <a:lnTo>
                  <a:pt x="425019" y="36829"/>
                </a:lnTo>
                <a:lnTo>
                  <a:pt x="366467" y="17779"/>
                </a:lnTo>
                <a:lnTo>
                  <a:pt x="335292" y="12699"/>
                </a:lnTo>
                <a:lnTo>
                  <a:pt x="365435" y="12699"/>
                </a:lnTo>
                <a:lnTo>
                  <a:pt x="420697" y="30479"/>
                </a:lnTo>
                <a:lnTo>
                  <a:pt x="461950" y="53339"/>
                </a:lnTo>
                <a:lnTo>
                  <a:pt x="474194" y="63499"/>
                </a:lnTo>
                <a:lnTo>
                  <a:pt x="485837" y="72389"/>
                </a:lnTo>
                <a:lnTo>
                  <a:pt x="490745" y="77469"/>
                </a:lnTo>
                <a:close/>
              </a:path>
              <a:path w="582930" h="521969">
                <a:moveTo>
                  <a:pt x="187914" y="52069"/>
                </a:moveTo>
                <a:lnTo>
                  <a:pt x="178647" y="52069"/>
                </a:lnTo>
                <a:lnTo>
                  <a:pt x="197971" y="41909"/>
                </a:lnTo>
                <a:lnTo>
                  <a:pt x="238234" y="29209"/>
                </a:lnTo>
                <a:lnTo>
                  <a:pt x="259172" y="25399"/>
                </a:lnTo>
                <a:lnTo>
                  <a:pt x="285945" y="22859"/>
                </a:lnTo>
                <a:lnTo>
                  <a:pt x="312642" y="21589"/>
                </a:lnTo>
                <a:lnTo>
                  <a:pt x="339264" y="24129"/>
                </a:lnTo>
                <a:lnTo>
                  <a:pt x="352537" y="26669"/>
                </a:lnTo>
                <a:lnTo>
                  <a:pt x="289353" y="26669"/>
                </a:lnTo>
                <a:lnTo>
                  <a:pt x="265965" y="29209"/>
                </a:lnTo>
                <a:lnTo>
                  <a:pt x="234390" y="34289"/>
                </a:lnTo>
                <a:lnTo>
                  <a:pt x="203771" y="44449"/>
                </a:lnTo>
                <a:lnTo>
                  <a:pt x="187914" y="52069"/>
                </a:lnTo>
                <a:close/>
              </a:path>
              <a:path w="582930" h="521969">
                <a:moveTo>
                  <a:pt x="453781" y="63499"/>
                </a:moveTo>
                <a:lnTo>
                  <a:pt x="446659" y="63499"/>
                </a:lnTo>
                <a:lnTo>
                  <a:pt x="425760" y="53339"/>
                </a:lnTo>
                <a:lnTo>
                  <a:pt x="404210" y="44449"/>
                </a:lnTo>
                <a:lnTo>
                  <a:pt x="382009" y="36829"/>
                </a:lnTo>
                <a:lnTo>
                  <a:pt x="359156" y="31749"/>
                </a:lnTo>
                <a:lnTo>
                  <a:pt x="335949" y="27939"/>
                </a:lnTo>
                <a:lnTo>
                  <a:pt x="312681" y="26669"/>
                </a:lnTo>
                <a:lnTo>
                  <a:pt x="352537" y="26669"/>
                </a:lnTo>
                <a:lnTo>
                  <a:pt x="365810" y="29209"/>
                </a:lnTo>
                <a:lnTo>
                  <a:pt x="391849" y="35559"/>
                </a:lnTo>
                <a:lnTo>
                  <a:pt x="416950" y="44449"/>
                </a:lnTo>
                <a:lnTo>
                  <a:pt x="441113" y="55879"/>
                </a:lnTo>
                <a:lnTo>
                  <a:pt x="453781" y="63499"/>
                </a:lnTo>
                <a:close/>
              </a:path>
              <a:path w="582930" h="521969">
                <a:moveTo>
                  <a:pt x="148147" y="83819"/>
                </a:moveTo>
                <a:lnTo>
                  <a:pt x="138472" y="83819"/>
                </a:lnTo>
                <a:lnTo>
                  <a:pt x="145475" y="80009"/>
                </a:lnTo>
                <a:lnTo>
                  <a:pt x="207283" y="59689"/>
                </a:lnTo>
                <a:lnTo>
                  <a:pt x="271339" y="48259"/>
                </a:lnTo>
                <a:lnTo>
                  <a:pt x="303868" y="45719"/>
                </a:lnTo>
                <a:lnTo>
                  <a:pt x="336318" y="45719"/>
                </a:lnTo>
                <a:lnTo>
                  <a:pt x="368689" y="48259"/>
                </a:lnTo>
                <a:lnTo>
                  <a:pt x="384834" y="50799"/>
                </a:lnTo>
                <a:lnTo>
                  <a:pt x="306522" y="50799"/>
                </a:lnTo>
                <a:lnTo>
                  <a:pt x="274646" y="53339"/>
                </a:lnTo>
                <a:lnTo>
                  <a:pt x="242966" y="57149"/>
                </a:lnTo>
                <a:lnTo>
                  <a:pt x="211811" y="63499"/>
                </a:lnTo>
                <a:lnTo>
                  <a:pt x="181182" y="72389"/>
                </a:lnTo>
                <a:lnTo>
                  <a:pt x="151078" y="82549"/>
                </a:lnTo>
                <a:lnTo>
                  <a:pt x="148147" y="83819"/>
                </a:lnTo>
                <a:close/>
              </a:path>
              <a:path w="582930" h="521969">
                <a:moveTo>
                  <a:pt x="340208" y="469899"/>
                </a:moveTo>
                <a:lnTo>
                  <a:pt x="298476" y="469899"/>
                </a:lnTo>
                <a:lnTo>
                  <a:pt x="330179" y="467359"/>
                </a:lnTo>
                <a:lnTo>
                  <a:pt x="362556" y="461009"/>
                </a:lnTo>
                <a:lnTo>
                  <a:pt x="423620" y="438149"/>
                </a:lnTo>
                <a:lnTo>
                  <a:pt x="477686" y="403859"/>
                </a:lnTo>
                <a:lnTo>
                  <a:pt x="522392" y="360679"/>
                </a:lnTo>
                <a:lnTo>
                  <a:pt x="546860" y="316229"/>
                </a:lnTo>
                <a:lnTo>
                  <a:pt x="554579" y="278129"/>
                </a:lnTo>
                <a:lnTo>
                  <a:pt x="556263" y="257809"/>
                </a:lnTo>
                <a:lnTo>
                  <a:pt x="556088" y="227329"/>
                </a:lnTo>
                <a:lnTo>
                  <a:pt x="544706" y="170179"/>
                </a:lnTo>
                <a:lnTo>
                  <a:pt x="529272" y="134619"/>
                </a:lnTo>
                <a:lnTo>
                  <a:pt x="502560" y="105409"/>
                </a:lnTo>
                <a:lnTo>
                  <a:pt x="493302" y="96519"/>
                </a:lnTo>
                <a:lnTo>
                  <a:pt x="448252" y="68579"/>
                </a:lnTo>
                <a:lnTo>
                  <a:pt x="401625" y="57149"/>
                </a:lnTo>
                <a:lnTo>
                  <a:pt x="338311" y="50799"/>
                </a:lnTo>
                <a:lnTo>
                  <a:pt x="384834" y="50799"/>
                </a:lnTo>
                <a:lnTo>
                  <a:pt x="400980" y="53339"/>
                </a:lnTo>
                <a:lnTo>
                  <a:pt x="412513" y="54609"/>
                </a:lnTo>
                <a:lnTo>
                  <a:pt x="423970" y="57149"/>
                </a:lnTo>
                <a:lnTo>
                  <a:pt x="435352" y="60959"/>
                </a:lnTo>
                <a:lnTo>
                  <a:pt x="446659" y="63499"/>
                </a:lnTo>
                <a:lnTo>
                  <a:pt x="453781" y="63499"/>
                </a:lnTo>
                <a:lnTo>
                  <a:pt x="464338" y="69849"/>
                </a:lnTo>
                <a:lnTo>
                  <a:pt x="465199" y="69849"/>
                </a:lnTo>
                <a:lnTo>
                  <a:pt x="472119" y="72389"/>
                </a:lnTo>
                <a:lnTo>
                  <a:pt x="484821" y="77469"/>
                </a:lnTo>
                <a:lnTo>
                  <a:pt x="490745" y="77469"/>
                </a:lnTo>
                <a:lnTo>
                  <a:pt x="493200" y="80009"/>
                </a:lnTo>
                <a:lnTo>
                  <a:pt x="480104" y="80009"/>
                </a:lnTo>
                <a:lnTo>
                  <a:pt x="485705" y="85089"/>
                </a:lnTo>
                <a:lnTo>
                  <a:pt x="491202" y="88899"/>
                </a:lnTo>
                <a:lnTo>
                  <a:pt x="496587" y="93979"/>
                </a:lnTo>
                <a:lnTo>
                  <a:pt x="501854" y="99059"/>
                </a:lnTo>
                <a:lnTo>
                  <a:pt x="505970" y="101599"/>
                </a:lnTo>
                <a:lnTo>
                  <a:pt x="509969" y="106679"/>
                </a:lnTo>
                <a:lnTo>
                  <a:pt x="513851" y="110489"/>
                </a:lnTo>
                <a:lnTo>
                  <a:pt x="519198" y="110489"/>
                </a:lnTo>
                <a:lnTo>
                  <a:pt x="520881" y="113029"/>
                </a:lnTo>
                <a:lnTo>
                  <a:pt x="527120" y="121919"/>
                </a:lnTo>
                <a:lnTo>
                  <a:pt x="532871" y="132079"/>
                </a:lnTo>
                <a:lnTo>
                  <a:pt x="545076" y="148589"/>
                </a:lnTo>
                <a:lnTo>
                  <a:pt x="548599" y="154939"/>
                </a:lnTo>
                <a:lnTo>
                  <a:pt x="543820" y="154939"/>
                </a:lnTo>
                <a:lnTo>
                  <a:pt x="551712" y="179069"/>
                </a:lnTo>
                <a:lnTo>
                  <a:pt x="557165" y="201929"/>
                </a:lnTo>
                <a:lnTo>
                  <a:pt x="560179" y="226059"/>
                </a:lnTo>
                <a:lnTo>
                  <a:pt x="560754" y="251459"/>
                </a:lnTo>
                <a:lnTo>
                  <a:pt x="559823" y="267969"/>
                </a:lnTo>
                <a:lnTo>
                  <a:pt x="557805" y="285749"/>
                </a:lnTo>
                <a:lnTo>
                  <a:pt x="554702" y="302259"/>
                </a:lnTo>
                <a:lnTo>
                  <a:pt x="550514" y="318769"/>
                </a:lnTo>
                <a:lnTo>
                  <a:pt x="555315" y="318769"/>
                </a:lnTo>
                <a:lnTo>
                  <a:pt x="549844" y="328929"/>
                </a:lnTo>
                <a:lnTo>
                  <a:pt x="548050" y="332739"/>
                </a:lnTo>
                <a:lnTo>
                  <a:pt x="546171" y="335279"/>
                </a:lnTo>
                <a:lnTo>
                  <a:pt x="544251" y="337819"/>
                </a:lnTo>
                <a:lnTo>
                  <a:pt x="541345" y="345439"/>
                </a:lnTo>
                <a:lnTo>
                  <a:pt x="538213" y="353059"/>
                </a:lnTo>
                <a:lnTo>
                  <a:pt x="533601" y="353059"/>
                </a:lnTo>
                <a:lnTo>
                  <a:pt x="517088" y="373379"/>
                </a:lnTo>
                <a:lnTo>
                  <a:pt x="499092" y="391159"/>
                </a:lnTo>
                <a:lnTo>
                  <a:pt x="458651" y="422909"/>
                </a:lnTo>
                <a:lnTo>
                  <a:pt x="399301" y="453389"/>
                </a:lnTo>
                <a:lnTo>
                  <a:pt x="367663" y="463549"/>
                </a:lnTo>
                <a:lnTo>
                  <a:pt x="340208" y="469899"/>
                </a:lnTo>
                <a:close/>
              </a:path>
              <a:path w="582930" h="521969">
                <a:moveTo>
                  <a:pt x="519198" y="110489"/>
                </a:moveTo>
                <a:lnTo>
                  <a:pt x="513851" y="110489"/>
                </a:lnTo>
                <a:lnTo>
                  <a:pt x="509388" y="104139"/>
                </a:lnTo>
                <a:lnTo>
                  <a:pt x="504742" y="99059"/>
                </a:lnTo>
                <a:lnTo>
                  <a:pt x="499911" y="92709"/>
                </a:lnTo>
                <a:lnTo>
                  <a:pt x="494896" y="87629"/>
                </a:lnTo>
                <a:lnTo>
                  <a:pt x="490048" y="85089"/>
                </a:lnTo>
                <a:lnTo>
                  <a:pt x="480104" y="80009"/>
                </a:lnTo>
                <a:lnTo>
                  <a:pt x="493200" y="80009"/>
                </a:lnTo>
                <a:lnTo>
                  <a:pt x="496881" y="83819"/>
                </a:lnTo>
                <a:lnTo>
                  <a:pt x="504841" y="87629"/>
                </a:lnTo>
                <a:lnTo>
                  <a:pt x="512514" y="92709"/>
                </a:lnTo>
                <a:lnTo>
                  <a:pt x="514361" y="93979"/>
                </a:lnTo>
                <a:lnTo>
                  <a:pt x="506934" y="93979"/>
                </a:lnTo>
                <a:lnTo>
                  <a:pt x="514152" y="102869"/>
                </a:lnTo>
                <a:lnTo>
                  <a:pt x="519198" y="110489"/>
                </a:lnTo>
                <a:close/>
              </a:path>
              <a:path w="582930" h="521969">
                <a:moveTo>
                  <a:pt x="579311" y="215899"/>
                </a:moveTo>
                <a:lnTo>
                  <a:pt x="574755" y="215899"/>
                </a:lnTo>
                <a:lnTo>
                  <a:pt x="574676" y="213359"/>
                </a:lnTo>
                <a:lnTo>
                  <a:pt x="559952" y="156209"/>
                </a:lnTo>
                <a:lnTo>
                  <a:pt x="525097" y="107949"/>
                </a:lnTo>
                <a:lnTo>
                  <a:pt x="513348" y="99059"/>
                </a:lnTo>
                <a:lnTo>
                  <a:pt x="506934" y="93979"/>
                </a:lnTo>
                <a:lnTo>
                  <a:pt x="514361" y="93979"/>
                </a:lnTo>
                <a:lnTo>
                  <a:pt x="519900" y="97789"/>
                </a:lnTo>
                <a:lnTo>
                  <a:pt x="547483" y="125729"/>
                </a:lnTo>
                <a:lnTo>
                  <a:pt x="573340" y="179069"/>
                </a:lnTo>
                <a:lnTo>
                  <a:pt x="578778" y="209549"/>
                </a:lnTo>
                <a:lnTo>
                  <a:pt x="579311" y="215899"/>
                </a:lnTo>
                <a:close/>
              </a:path>
              <a:path w="582930" h="521969">
                <a:moveTo>
                  <a:pt x="315091" y="518159"/>
                </a:moveTo>
                <a:lnTo>
                  <a:pt x="269825" y="518159"/>
                </a:lnTo>
                <a:lnTo>
                  <a:pt x="299233" y="515619"/>
                </a:lnTo>
                <a:lnTo>
                  <a:pt x="328555" y="511809"/>
                </a:lnTo>
                <a:lnTo>
                  <a:pt x="285362" y="511809"/>
                </a:lnTo>
                <a:lnTo>
                  <a:pt x="263913" y="509269"/>
                </a:lnTo>
                <a:lnTo>
                  <a:pt x="199145" y="492759"/>
                </a:lnTo>
                <a:lnTo>
                  <a:pt x="158768" y="471169"/>
                </a:lnTo>
                <a:lnTo>
                  <a:pt x="122752" y="443229"/>
                </a:lnTo>
                <a:lnTo>
                  <a:pt x="92255" y="408939"/>
                </a:lnTo>
                <a:lnTo>
                  <a:pt x="83452" y="397509"/>
                </a:lnTo>
                <a:lnTo>
                  <a:pt x="61706" y="356869"/>
                </a:lnTo>
                <a:lnTo>
                  <a:pt x="45403" y="298449"/>
                </a:lnTo>
                <a:lnTo>
                  <a:pt x="43542" y="270509"/>
                </a:lnTo>
                <a:lnTo>
                  <a:pt x="43549" y="267969"/>
                </a:lnTo>
                <a:lnTo>
                  <a:pt x="52421" y="207009"/>
                </a:lnTo>
                <a:lnTo>
                  <a:pt x="77262" y="147319"/>
                </a:lnTo>
                <a:lnTo>
                  <a:pt x="100309" y="114299"/>
                </a:lnTo>
                <a:lnTo>
                  <a:pt x="111092" y="101599"/>
                </a:lnTo>
                <a:lnTo>
                  <a:pt x="119720" y="101599"/>
                </a:lnTo>
                <a:lnTo>
                  <a:pt x="111667" y="110489"/>
                </a:lnTo>
                <a:lnTo>
                  <a:pt x="97472" y="128269"/>
                </a:lnTo>
                <a:lnTo>
                  <a:pt x="85190" y="148589"/>
                </a:lnTo>
                <a:lnTo>
                  <a:pt x="74819" y="170179"/>
                </a:lnTo>
                <a:lnTo>
                  <a:pt x="71641" y="179069"/>
                </a:lnTo>
                <a:lnTo>
                  <a:pt x="66296" y="179069"/>
                </a:lnTo>
                <a:lnTo>
                  <a:pt x="53686" y="218439"/>
                </a:lnTo>
                <a:lnTo>
                  <a:pt x="47746" y="261619"/>
                </a:lnTo>
                <a:lnTo>
                  <a:pt x="48732" y="292099"/>
                </a:lnTo>
                <a:lnTo>
                  <a:pt x="63244" y="349249"/>
                </a:lnTo>
                <a:lnTo>
                  <a:pt x="83595" y="389889"/>
                </a:lnTo>
                <a:lnTo>
                  <a:pt x="91915" y="401319"/>
                </a:lnTo>
                <a:lnTo>
                  <a:pt x="100944" y="414019"/>
                </a:lnTo>
                <a:lnTo>
                  <a:pt x="131922" y="445769"/>
                </a:lnTo>
                <a:lnTo>
                  <a:pt x="155506" y="463549"/>
                </a:lnTo>
                <a:lnTo>
                  <a:pt x="168038" y="472439"/>
                </a:lnTo>
                <a:lnTo>
                  <a:pt x="208229" y="491489"/>
                </a:lnTo>
                <a:lnTo>
                  <a:pt x="268250" y="505459"/>
                </a:lnTo>
                <a:lnTo>
                  <a:pt x="299905" y="507999"/>
                </a:lnTo>
                <a:lnTo>
                  <a:pt x="359417" y="507999"/>
                </a:lnTo>
                <a:lnTo>
                  <a:pt x="355527" y="509269"/>
                </a:lnTo>
                <a:lnTo>
                  <a:pt x="347672" y="510539"/>
                </a:lnTo>
                <a:lnTo>
                  <a:pt x="339743" y="513079"/>
                </a:lnTo>
                <a:lnTo>
                  <a:pt x="315091" y="518159"/>
                </a:lnTo>
                <a:close/>
              </a:path>
              <a:path w="582930" h="521969">
                <a:moveTo>
                  <a:pt x="277952" y="521969"/>
                </a:moveTo>
                <a:lnTo>
                  <a:pt x="246816" y="521969"/>
                </a:lnTo>
                <a:lnTo>
                  <a:pt x="215520" y="519429"/>
                </a:lnTo>
                <a:lnTo>
                  <a:pt x="157634" y="505459"/>
                </a:lnTo>
                <a:lnTo>
                  <a:pt x="103791" y="480059"/>
                </a:lnTo>
                <a:lnTo>
                  <a:pt x="58043" y="445769"/>
                </a:lnTo>
                <a:lnTo>
                  <a:pt x="22692" y="400049"/>
                </a:lnTo>
                <a:lnTo>
                  <a:pt x="6341" y="360679"/>
                </a:lnTo>
                <a:lnTo>
                  <a:pt x="0" y="308609"/>
                </a:lnTo>
                <a:lnTo>
                  <a:pt x="1113" y="289559"/>
                </a:lnTo>
                <a:lnTo>
                  <a:pt x="10634" y="238759"/>
                </a:lnTo>
                <a:lnTo>
                  <a:pt x="33393" y="177799"/>
                </a:lnTo>
                <a:lnTo>
                  <a:pt x="52904" y="143509"/>
                </a:lnTo>
                <a:lnTo>
                  <a:pt x="60900" y="132079"/>
                </a:lnTo>
                <a:lnTo>
                  <a:pt x="64911" y="132079"/>
                </a:lnTo>
                <a:lnTo>
                  <a:pt x="64092" y="133349"/>
                </a:lnTo>
                <a:lnTo>
                  <a:pt x="59427" y="139699"/>
                </a:lnTo>
                <a:lnTo>
                  <a:pt x="55012" y="146049"/>
                </a:lnTo>
                <a:lnTo>
                  <a:pt x="26408" y="201929"/>
                </a:lnTo>
                <a:lnTo>
                  <a:pt x="8704" y="261619"/>
                </a:lnTo>
                <a:lnTo>
                  <a:pt x="3903" y="299719"/>
                </a:lnTo>
                <a:lnTo>
                  <a:pt x="3710" y="321309"/>
                </a:lnTo>
                <a:lnTo>
                  <a:pt x="5625" y="340359"/>
                </a:lnTo>
                <a:lnTo>
                  <a:pt x="17465" y="380999"/>
                </a:lnTo>
                <a:lnTo>
                  <a:pt x="38999" y="417829"/>
                </a:lnTo>
                <a:lnTo>
                  <a:pt x="78790" y="458469"/>
                </a:lnTo>
                <a:lnTo>
                  <a:pt x="127689" y="488949"/>
                </a:lnTo>
                <a:lnTo>
                  <a:pt x="182035" y="509269"/>
                </a:lnTo>
                <a:lnTo>
                  <a:pt x="240330" y="518159"/>
                </a:lnTo>
                <a:lnTo>
                  <a:pt x="315091" y="518159"/>
                </a:lnTo>
                <a:lnTo>
                  <a:pt x="308928" y="519429"/>
                </a:lnTo>
                <a:lnTo>
                  <a:pt x="277952" y="521969"/>
                </a:lnTo>
                <a:close/>
              </a:path>
              <a:path w="582930" h="521969">
                <a:moveTo>
                  <a:pt x="555315" y="318769"/>
                </a:moveTo>
                <a:lnTo>
                  <a:pt x="550514" y="318769"/>
                </a:lnTo>
                <a:lnTo>
                  <a:pt x="560074" y="299719"/>
                </a:lnTo>
                <a:lnTo>
                  <a:pt x="567314" y="279399"/>
                </a:lnTo>
                <a:lnTo>
                  <a:pt x="572234" y="257809"/>
                </a:lnTo>
                <a:lnTo>
                  <a:pt x="574834" y="236219"/>
                </a:lnTo>
                <a:lnTo>
                  <a:pt x="570057" y="214629"/>
                </a:lnTo>
                <a:lnTo>
                  <a:pt x="563295" y="194309"/>
                </a:lnTo>
                <a:lnTo>
                  <a:pt x="554550" y="173989"/>
                </a:lnTo>
                <a:lnTo>
                  <a:pt x="543820" y="154939"/>
                </a:lnTo>
                <a:lnTo>
                  <a:pt x="548599" y="154939"/>
                </a:lnTo>
                <a:lnTo>
                  <a:pt x="555645" y="167639"/>
                </a:lnTo>
                <a:lnTo>
                  <a:pt x="564578" y="185419"/>
                </a:lnTo>
                <a:lnTo>
                  <a:pt x="571875" y="205739"/>
                </a:lnTo>
                <a:lnTo>
                  <a:pt x="572917" y="209549"/>
                </a:lnTo>
                <a:lnTo>
                  <a:pt x="573860" y="212089"/>
                </a:lnTo>
                <a:lnTo>
                  <a:pt x="574755" y="215899"/>
                </a:lnTo>
                <a:lnTo>
                  <a:pt x="579311" y="215899"/>
                </a:lnTo>
                <a:lnTo>
                  <a:pt x="579572" y="222249"/>
                </a:lnTo>
                <a:lnTo>
                  <a:pt x="579508" y="231139"/>
                </a:lnTo>
                <a:lnTo>
                  <a:pt x="579285" y="236219"/>
                </a:lnTo>
                <a:lnTo>
                  <a:pt x="581330" y="253999"/>
                </a:lnTo>
                <a:lnTo>
                  <a:pt x="577360" y="253999"/>
                </a:lnTo>
                <a:lnTo>
                  <a:pt x="573175" y="274319"/>
                </a:lnTo>
                <a:lnTo>
                  <a:pt x="567194" y="293369"/>
                </a:lnTo>
                <a:lnTo>
                  <a:pt x="559417" y="311149"/>
                </a:lnTo>
                <a:lnTo>
                  <a:pt x="555315" y="318769"/>
                </a:lnTo>
                <a:close/>
              </a:path>
              <a:path w="582930" h="521969">
                <a:moveTo>
                  <a:pt x="302491" y="474979"/>
                </a:moveTo>
                <a:lnTo>
                  <a:pt x="238074" y="468629"/>
                </a:lnTo>
                <a:lnTo>
                  <a:pt x="179336" y="448309"/>
                </a:lnTo>
                <a:lnTo>
                  <a:pt x="130268" y="415289"/>
                </a:lnTo>
                <a:lnTo>
                  <a:pt x="90404" y="372109"/>
                </a:lnTo>
                <a:lnTo>
                  <a:pt x="63491" y="320039"/>
                </a:lnTo>
                <a:lnTo>
                  <a:pt x="52664" y="262889"/>
                </a:lnTo>
                <a:lnTo>
                  <a:pt x="53340" y="234949"/>
                </a:lnTo>
                <a:lnTo>
                  <a:pt x="57885" y="207009"/>
                </a:lnTo>
                <a:lnTo>
                  <a:pt x="66296" y="179069"/>
                </a:lnTo>
                <a:lnTo>
                  <a:pt x="71641" y="179069"/>
                </a:lnTo>
                <a:lnTo>
                  <a:pt x="64832" y="198119"/>
                </a:lnTo>
                <a:lnTo>
                  <a:pt x="58700" y="227329"/>
                </a:lnTo>
                <a:lnTo>
                  <a:pt x="59321" y="287019"/>
                </a:lnTo>
                <a:lnTo>
                  <a:pt x="77089" y="341629"/>
                </a:lnTo>
                <a:lnTo>
                  <a:pt x="109514" y="388619"/>
                </a:lnTo>
                <a:lnTo>
                  <a:pt x="153087" y="427989"/>
                </a:lnTo>
                <a:lnTo>
                  <a:pt x="204790" y="454659"/>
                </a:lnTo>
                <a:lnTo>
                  <a:pt x="266670" y="468629"/>
                </a:lnTo>
                <a:lnTo>
                  <a:pt x="298476" y="469899"/>
                </a:lnTo>
                <a:lnTo>
                  <a:pt x="340208" y="469899"/>
                </a:lnTo>
                <a:lnTo>
                  <a:pt x="334716" y="471169"/>
                </a:lnTo>
                <a:lnTo>
                  <a:pt x="302491" y="474979"/>
                </a:lnTo>
                <a:close/>
              </a:path>
              <a:path w="582930" h="521969">
                <a:moveTo>
                  <a:pt x="411704" y="491489"/>
                </a:moveTo>
                <a:lnTo>
                  <a:pt x="399255" y="491489"/>
                </a:lnTo>
                <a:lnTo>
                  <a:pt x="421755" y="483869"/>
                </a:lnTo>
                <a:lnTo>
                  <a:pt x="443400" y="473709"/>
                </a:lnTo>
                <a:lnTo>
                  <a:pt x="484121" y="448309"/>
                </a:lnTo>
                <a:lnTo>
                  <a:pt x="532315" y="402589"/>
                </a:lnTo>
                <a:lnTo>
                  <a:pt x="565618" y="345439"/>
                </a:lnTo>
                <a:lnTo>
                  <a:pt x="576702" y="300989"/>
                </a:lnTo>
                <a:lnTo>
                  <a:pt x="578334" y="278129"/>
                </a:lnTo>
                <a:lnTo>
                  <a:pt x="577360" y="253999"/>
                </a:lnTo>
                <a:lnTo>
                  <a:pt x="581330" y="253999"/>
                </a:lnTo>
                <a:lnTo>
                  <a:pt x="582352" y="262889"/>
                </a:lnTo>
                <a:lnTo>
                  <a:pt x="582145" y="289559"/>
                </a:lnTo>
                <a:lnTo>
                  <a:pt x="578664" y="314959"/>
                </a:lnTo>
                <a:lnTo>
                  <a:pt x="558406" y="372109"/>
                </a:lnTo>
                <a:lnTo>
                  <a:pt x="517862" y="425449"/>
                </a:lnTo>
                <a:lnTo>
                  <a:pt x="465096" y="466089"/>
                </a:lnTo>
                <a:lnTo>
                  <a:pt x="436111" y="481329"/>
                </a:lnTo>
                <a:lnTo>
                  <a:pt x="411704" y="491489"/>
                </a:lnTo>
                <a:close/>
              </a:path>
              <a:path w="582930" h="521969">
                <a:moveTo>
                  <a:pt x="359417" y="507999"/>
                </a:moveTo>
                <a:lnTo>
                  <a:pt x="299905" y="507999"/>
                </a:lnTo>
                <a:lnTo>
                  <a:pt x="331602" y="506729"/>
                </a:lnTo>
                <a:lnTo>
                  <a:pt x="363341" y="501649"/>
                </a:lnTo>
                <a:lnTo>
                  <a:pt x="405112" y="485139"/>
                </a:lnTo>
                <a:lnTo>
                  <a:pt x="443919" y="462279"/>
                </a:lnTo>
                <a:lnTo>
                  <a:pt x="489330" y="421639"/>
                </a:lnTo>
                <a:lnTo>
                  <a:pt x="524298" y="372109"/>
                </a:lnTo>
                <a:lnTo>
                  <a:pt x="533601" y="353059"/>
                </a:lnTo>
                <a:lnTo>
                  <a:pt x="538213" y="353059"/>
                </a:lnTo>
                <a:lnTo>
                  <a:pt x="515529" y="394969"/>
                </a:lnTo>
                <a:lnTo>
                  <a:pt x="475839" y="441959"/>
                </a:lnTo>
                <a:lnTo>
                  <a:pt x="439326" y="469899"/>
                </a:lnTo>
                <a:lnTo>
                  <a:pt x="399255" y="491489"/>
                </a:lnTo>
                <a:lnTo>
                  <a:pt x="411704" y="491489"/>
                </a:lnTo>
                <a:lnTo>
                  <a:pt x="405602" y="494029"/>
                </a:lnTo>
                <a:lnTo>
                  <a:pt x="373569" y="504189"/>
                </a:lnTo>
                <a:lnTo>
                  <a:pt x="370165" y="504189"/>
                </a:lnTo>
                <a:lnTo>
                  <a:pt x="363307" y="506729"/>
                </a:lnTo>
                <a:lnTo>
                  <a:pt x="359417" y="50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23682" y="5327613"/>
            <a:ext cx="582930" cy="521970"/>
          </a:xfrm>
          <a:custGeom>
            <a:avLst/>
            <a:gdLst/>
            <a:ahLst/>
            <a:cxnLst/>
            <a:rect l="l" t="t" r="r" b="b"/>
            <a:pathLst>
              <a:path w="582930" h="521970">
                <a:moveTo>
                  <a:pt x="38492" y="148589"/>
                </a:moveTo>
                <a:lnTo>
                  <a:pt x="35330" y="144779"/>
                </a:lnTo>
                <a:lnTo>
                  <a:pt x="37566" y="143509"/>
                </a:lnTo>
                <a:lnTo>
                  <a:pt x="45172" y="137159"/>
                </a:lnTo>
                <a:lnTo>
                  <a:pt x="52914" y="132079"/>
                </a:lnTo>
                <a:lnTo>
                  <a:pt x="60780" y="126999"/>
                </a:lnTo>
                <a:lnTo>
                  <a:pt x="68758" y="120649"/>
                </a:lnTo>
                <a:lnTo>
                  <a:pt x="99235" y="86359"/>
                </a:lnTo>
                <a:lnTo>
                  <a:pt x="134371" y="57149"/>
                </a:lnTo>
                <a:lnTo>
                  <a:pt x="192740" y="24129"/>
                </a:lnTo>
                <a:lnTo>
                  <a:pt x="257010" y="3809"/>
                </a:lnTo>
                <a:lnTo>
                  <a:pt x="290635" y="0"/>
                </a:lnTo>
                <a:lnTo>
                  <a:pt x="324090" y="0"/>
                </a:lnTo>
                <a:lnTo>
                  <a:pt x="357376" y="2539"/>
                </a:lnTo>
                <a:lnTo>
                  <a:pt x="294696" y="2539"/>
                </a:lnTo>
                <a:lnTo>
                  <a:pt x="262642" y="6349"/>
                </a:lnTo>
                <a:lnTo>
                  <a:pt x="198968" y="24129"/>
                </a:lnTo>
                <a:lnTo>
                  <a:pt x="140845" y="55879"/>
                </a:lnTo>
                <a:lnTo>
                  <a:pt x="106963" y="83819"/>
                </a:lnTo>
                <a:lnTo>
                  <a:pt x="77261" y="115569"/>
                </a:lnTo>
                <a:lnTo>
                  <a:pt x="85527" y="115569"/>
                </a:lnTo>
                <a:lnTo>
                  <a:pt x="79267" y="119379"/>
                </a:lnTo>
                <a:lnTo>
                  <a:pt x="69007" y="125729"/>
                </a:lnTo>
                <a:lnTo>
                  <a:pt x="64911" y="132079"/>
                </a:lnTo>
                <a:lnTo>
                  <a:pt x="60900" y="132079"/>
                </a:lnTo>
                <a:lnTo>
                  <a:pt x="54035" y="137159"/>
                </a:lnTo>
                <a:lnTo>
                  <a:pt x="47271" y="140969"/>
                </a:lnTo>
                <a:lnTo>
                  <a:pt x="38492" y="148589"/>
                </a:lnTo>
                <a:close/>
              </a:path>
              <a:path w="582930" h="521970">
                <a:moveTo>
                  <a:pt x="391226" y="12699"/>
                </a:moveTo>
                <a:lnTo>
                  <a:pt x="389746" y="12699"/>
                </a:lnTo>
                <a:lnTo>
                  <a:pt x="358248" y="6349"/>
                </a:lnTo>
                <a:lnTo>
                  <a:pt x="326565" y="2539"/>
                </a:lnTo>
                <a:lnTo>
                  <a:pt x="357376" y="2539"/>
                </a:lnTo>
                <a:lnTo>
                  <a:pt x="390492" y="10159"/>
                </a:lnTo>
                <a:lnTo>
                  <a:pt x="391396" y="10159"/>
                </a:lnTo>
                <a:lnTo>
                  <a:pt x="391724" y="11429"/>
                </a:lnTo>
                <a:lnTo>
                  <a:pt x="391226" y="12699"/>
                </a:lnTo>
                <a:close/>
              </a:path>
              <a:path w="582930" h="521970">
                <a:moveTo>
                  <a:pt x="85527" y="115569"/>
                </a:moveTo>
                <a:lnTo>
                  <a:pt x="77261" y="115569"/>
                </a:lnTo>
                <a:lnTo>
                  <a:pt x="98338" y="102869"/>
                </a:lnTo>
                <a:lnTo>
                  <a:pt x="109121" y="97789"/>
                </a:lnTo>
                <a:lnTo>
                  <a:pt x="120066" y="91439"/>
                </a:lnTo>
                <a:lnTo>
                  <a:pt x="155898" y="60959"/>
                </a:lnTo>
                <a:lnTo>
                  <a:pt x="196371" y="36829"/>
                </a:lnTo>
                <a:lnTo>
                  <a:pt x="260552" y="13969"/>
                </a:lnTo>
                <a:lnTo>
                  <a:pt x="293987" y="8889"/>
                </a:lnTo>
                <a:lnTo>
                  <a:pt x="328320" y="8889"/>
                </a:lnTo>
                <a:lnTo>
                  <a:pt x="360303" y="11429"/>
                </a:lnTo>
                <a:lnTo>
                  <a:pt x="365435" y="12699"/>
                </a:lnTo>
                <a:lnTo>
                  <a:pt x="301511" y="12699"/>
                </a:lnTo>
                <a:lnTo>
                  <a:pt x="268507" y="17779"/>
                </a:lnTo>
                <a:lnTo>
                  <a:pt x="236280" y="25399"/>
                </a:lnTo>
                <a:lnTo>
                  <a:pt x="204829" y="38099"/>
                </a:lnTo>
                <a:lnTo>
                  <a:pt x="198147" y="40639"/>
                </a:lnTo>
                <a:lnTo>
                  <a:pt x="185056" y="48259"/>
                </a:lnTo>
                <a:lnTo>
                  <a:pt x="178647" y="52069"/>
                </a:lnTo>
                <a:lnTo>
                  <a:pt x="187914" y="52069"/>
                </a:lnTo>
                <a:lnTo>
                  <a:pt x="174700" y="58419"/>
                </a:lnTo>
                <a:lnTo>
                  <a:pt x="147774" y="76199"/>
                </a:lnTo>
                <a:lnTo>
                  <a:pt x="144600" y="78739"/>
                </a:lnTo>
                <a:lnTo>
                  <a:pt x="141512" y="81279"/>
                </a:lnTo>
                <a:lnTo>
                  <a:pt x="138472" y="83819"/>
                </a:lnTo>
                <a:lnTo>
                  <a:pt x="148147" y="83819"/>
                </a:lnTo>
                <a:lnTo>
                  <a:pt x="127773" y="92709"/>
                </a:lnTo>
                <a:lnTo>
                  <a:pt x="119720" y="101599"/>
                </a:lnTo>
                <a:lnTo>
                  <a:pt x="111092" y="101599"/>
                </a:lnTo>
                <a:lnTo>
                  <a:pt x="100309" y="106679"/>
                </a:lnTo>
                <a:lnTo>
                  <a:pt x="89701" y="113029"/>
                </a:lnTo>
                <a:lnTo>
                  <a:pt x="85527" y="115569"/>
                </a:lnTo>
                <a:close/>
              </a:path>
              <a:path w="582930" h="521970">
                <a:moveTo>
                  <a:pt x="490745" y="77469"/>
                </a:moveTo>
                <a:lnTo>
                  <a:pt x="484821" y="77469"/>
                </a:lnTo>
                <a:lnTo>
                  <a:pt x="477122" y="71119"/>
                </a:lnTo>
                <a:lnTo>
                  <a:pt x="469151" y="64769"/>
                </a:lnTo>
                <a:lnTo>
                  <a:pt x="425019" y="36829"/>
                </a:lnTo>
                <a:lnTo>
                  <a:pt x="366467" y="17779"/>
                </a:lnTo>
                <a:lnTo>
                  <a:pt x="335292" y="12699"/>
                </a:lnTo>
                <a:lnTo>
                  <a:pt x="365435" y="12699"/>
                </a:lnTo>
                <a:lnTo>
                  <a:pt x="420697" y="30479"/>
                </a:lnTo>
                <a:lnTo>
                  <a:pt x="461950" y="53339"/>
                </a:lnTo>
                <a:lnTo>
                  <a:pt x="474194" y="63499"/>
                </a:lnTo>
                <a:lnTo>
                  <a:pt x="485837" y="72389"/>
                </a:lnTo>
                <a:lnTo>
                  <a:pt x="490745" y="77469"/>
                </a:lnTo>
                <a:close/>
              </a:path>
              <a:path w="582930" h="521970">
                <a:moveTo>
                  <a:pt x="187914" y="52069"/>
                </a:moveTo>
                <a:lnTo>
                  <a:pt x="178647" y="52069"/>
                </a:lnTo>
                <a:lnTo>
                  <a:pt x="197971" y="41909"/>
                </a:lnTo>
                <a:lnTo>
                  <a:pt x="238234" y="29209"/>
                </a:lnTo>
                <a:lnTo>
                  <a:pt x="259172" y="25399"/>
                </a:lnTo>
                <a:lnTo>
                  <a:pt x="285945" y="22859"/>
                </a:lnTo>
                <a:lnTo>
                  <a:pt x="312642" y="21589"/>
                </a:lnTo>
                <a:lnTo>
                  <a:pt x="339264" y="24129"/>
                </a:lnTo>
                <a:lnTo>
                  <a:pt x="352537" y="26669"/>
                </a:lnTo>
                <a:lnTo>
                  <a:pt x="289353" y="26669"/>
                </a:lnTo>
                <a:lnTo>
                  <a:pt x="265965" y="29209"/>
                </a:lnTo>
                <a:lnTo>
                  <a:pt x="234390" y="34289"/>
                </a:lnTo>
                <a:lnTo>
                  <a:pt x="203771" y="44449"/>
                </a:lnTo>
                <a:lnTo>
                  <a:pt x="187914" y="52069"/>
                </a:lnTo>
                <a:close/>
              </a:path>
              <a:path w="582930" h="521970">
                <a:moveTo>
                  <a:pt x="453781" y="63499"/>
                </a:moveTo>
                <a:lnTo>
                  <a:pt x="446659" y="63499"/>
                </a:lnTo>
                <a:lnTo>
                  <a:pt x="425760" y="53339"/>
                </a:lnTo>
                <a:lnTo>
                  <a:pt x="404210" y="44449"/>
                </a:lnTo>
                <a:lnTo>
                  <a:pt x="382009" y="36829"/>
                </a:lnTo>
                <a:lnTo>
                  <a:pt x="359156" y="31749"/>
                </a:lnTo>
                <a:lnTo>
                  <a:pt x="335949" y="27939"/>
                </a:lnTo>
                <a:lnTo>
                  <a:pt x="312681" y="26669"/>
                </a:lnTo>
                <a:lnTo>
                  <a:pt x="352537" y="26669"/>
                </a:lnTo>
                <a:lnTo>
                  <a:pt x="365810" y="29209"/>
                </a:lnTo>
                <a:lnTo>
                  <a:pt x="391849" y="35559"/>
                </a:lnTo>
                <a:lnTo>
                  <a:pt x="416950" y="44449"/>
                </a:lnTo>
                <a:lnTo>
                  <a:pt x="441113" y="55879"/>
                </a:lnTo>
                <a:lnTo>
                  <a:pt x="453781" y="63499"/>
                </a:lnTo>
                <a:close/>
              </a:path>
              <a:path w="582930" h="521970">
                <a:moveTo>
                  <a:pt x="148147" y="83819"/>
                </a:moveTo>
                <a:lnTo>
                  <a:pt x="138472" y="83819"/>
                </a:lnTo>
                <a:lnTo>
                  <a:pt x="145475" y="80009"/>
                </a:lnTo>
                <a:lnTo>
                  <a:pt x="207283" y="59689"/>
                </a:lnTo>
                <a:lnTo>
                  <a:pt x="271339" y="48259"/>
                </a:lnTo>
                <a:lnTo>
                  <a:pt x="303868" y="45719"/>
                </a:lnTo>
                <a:lnTo>
                  <a:pt x="336318" y="45719"/>
                </a:lnTo>
                <a:lnTo>
                  <a:pt x="368689" y="48259"/>
                </a:lnTo>
                <a:lnTo>
                  <a:pt x="384834" y="50799"/>
                </a:lnTo>
                <a:lnTo>
                  <a:pt x="306522" y="50799"/>
                </a:lnTo>
                <a:lnTo>
                  <a:pt x="274646" y="53339"/>
                </a:lnTo>
                <a:lnTo>
                  <a:pt x="242966" y="57149"/>
                </a:lnTo>
                <a:lnTo>
                  <a:pt x="211811" y="63499"/>
                </a:lnTo>
                <a:lnTo>
                  <a:pt x="181182" y="72389"/>
                </a:lnTo>
                <a:lnTo>
                  <a:pt x="151078" y="82549"/>
                </a:lnTo>
                <a:lnTo>
                  <a:pt x="148147" y="83819"/>
                </a:lnTo>
                <a:close/>
              </a:path>
              <a:path w="582930" h="521970">
                <a:moveTo>
                  <a:pt x="340208" y="469899"/>
                </a:moveTo>
                <a:lnTo>
                  <a:pt x="298476" y="469899"/>
                </a:lnTo>
                <a:lnTo>
                  <a:pt x="330179" y="467359"/>
                </a:lnTo>
                <a:lnTo>
                  <a:pt x="362556" y="461009"/>
                </a:lnTo>
                <a:lnTo>
                  <a:pt x="423620" y="438149"/>
                </a:lnTo>
                <a:lnTo>
                  <a:pt x="477686" y="403859"/>
                </a:lnTo>
                <a:lnTo>
                  <a:pt x="522392" y="360679"/>
                </a:lnTo>
                <a:lnTo>
                  <a:pt x="546860" y="316229"/>
                </a:lnTo>
                <a:lnTo>
                  <a:pt x="554579" y="278129"/>
                </a:lnTo>
                <a:lnTo>
                  <a:pt x="556263" y="257809"/>
                </a:lnTo>
                <a:lnTo>
                  <a:pt x="556088" y="227329"/>
                </a:lnTo>
                <a:lnTo>
                  <a:pt x="544706" y="170179"/>
                </a:lnTo>
                <a:lnTo>
                  <a:pt x="529272" y="134619"/>
                </a:lnTo>
                <a:lnTo>
                  <a:pt x="502560" y="105409"/>
                </a:lnTo>
                <a:lnTo>
                  <a:pt x="493302" y="96519"/>
                </a:lnTo>
                <a:lnTo>
                  <a:pt x="448252" y="68579"/>
                </a:lnTo>
                <a:lnTo>
                  <a:pt x="401625" y="57149"/>
                </a:lnTo>
                <a:lnTo>
                  <a:pt x="338311" y="50799"/>
                </a:lnTo>
                <a:lnTo>
                  <a:pt x="384834" y="50799"/>
                </a:lnTo>
                <a:lnTo>
                  <a:pt x="400980" y="53339"/>
                </a:lnTo>
                <a:lnTo>
                  <a:pt x="412513" y="54609"/>
                </a:lnTo>
                <a:lnTo>
                  <a:pt x="423970" y="57149"/>
                </a:lnTo>
                <a:lnTo>
                  <a:pt x="435352" y="60959"/>
                </a:lnTo>
                <a:lnTo>
                  <a:pt x="446659" y="63499"/>
                </a:lnTo>
                <a:lnTo>
                  <a:pt x="453781" y="63499"/>
                </a:lnTo>
                <a:lnTo>
                  <a:pt x="464338" y="69849"/>
                </a:lnTo>
                <a:lnTo>
                  <a:pt x="465199" y="69849"/>
                </a:lnTo>
                <a:lnTo>
                  <a:pt x="472119" y="72389"/>
                </a:lnTo>
                <a:lnTo>
                  <a:pt x="484821" y="77469"/>
                </a:lnTo>
                <a:lnTo>
                  <a:pt x="490745" y="77469"/>
                </a:lnTo>
                <a:lnTo>
                  <a:pt x="493200" y="80009"/>
                </a:lnTo>
                <a:lnTo>
                  <a:pt x="480104" y="80009"/>
                </a:lnTo>
                <a:lnTo>
                  <a:pt x="485705" y="85089"/>
                </a:lnTo>
                <a:lnTo>
                  <a:pt x="491202" y="88899"/>
                </a:lnTo>
                <a:lnTo>
                  <a:pt x="496587" y="93979"/>
                </a:lnTo>
                <a:lnTo>
                  <a:pt x="501854" y="99059"/>
                </a:lnTo>
                <a:lnTo>
                  <a:pt x="505970" y="101599"/>
                </a:lnTo>
                <a:lnTo>
                  <a:pt x="509969" y="106679"/>
                </a:lnTo>
                <a:lnTo>
                  <a:pt x="513851" y="110489"/>
                </a:lnTo>
                <a:lnTo>
                  <a:pt x="519198" y="110489"/>
                </a:lnTo>
                <a:lnTo>
                  <a:pt x="520881" y="113029"/>
                </a:lnTo>
                <a:lnTo>
                  <a:pt x="527120" y="121919"/>
                </a:lnTo>
                <a:lnTo>
                  <a:pt x="532871" y="132079"/>
                </a:lnTo>
                <a:lnTo>
                  <a:pt x="545076" y="148589"/>
                </a:lnTo>
                <a:lnTo>
                  <a:pt x="548599" y="154939"/>
                </a:lnTo>
                <a:lnTo>
                  <a:pt x="543820" y="154939"/>
                </a:lnTo>
                <a:lnTo>
                  <a:pt x="551712" y="179069"/>
                </a:lnTo>
                <a:lnTo>
                  <a:pt x="557165" y="201929"/>
                </a:lnTo>
                <a:lnTo>
                  <a:pt x="560179" y="226059"/>
                </a:lnTo>
                <a:lnTo>
                  <a:pt x="560754" y="251459"/>
                </a:lnTo>
                <a:lnTo>
                  <a:pt x="559823" y="267969"/>
                </a:lnTo>
                <a:lnTo>
                  <a:pt x="557805" y="285749"/>
                </a:lnTo>
                <a:lnTo>
                  <a:pt x="554702" y="302259"/>
                </a:lnTo>
                <a:lnTo>
                  <a:pt x="550514" y="318769"/>
                </a:lnTo>
                <a:lnTo>
                  <a:pt x="555315" y="318769"/>
                </a:lnTo>
                <a:lnTo>
                  <a:pt x="549844" y="328929"/>
                </a:lnTo>
                <a:lnTo>
                  <a:pt x="548050" y="332739"/>
                </a:lnTo>
                <a:lnTo>
                  <a:pt x="546171" y="335279"/>
                </a:lnTo>
                <a:lnTo>
                  <a:pt x="544251" y="337819"/>
                </a:lnTo>
                <a:lnTo>
                  <a:pt x="541345" y="345439"/>
                </a:lnTo>
                <a:lnTo>
                  <a:pt x="538213" y="353059"/>
                </a:lnTo>
                <a:lnTo>
                  <a:pt x="533601" y="353059"/>
                </a:lnTo>
                <a:lnTo>
                  <a:pt x="517088" y="373379"/>
                </a:lnTo>
                <a:lnTo>
                  <a:pt x="499092" y="391159"/>
                </a:lnTo>
                <a:lnTo>
                  <a:pt x="458651" y="422909"/>
                </a:lnTo>
                <a:lnTo>
                  <a:pt x="399301" y="453389"/>
                </a:lnTo>
                <a:lnTo>
                  <a:pt x="367663" y="463549"/>
                </a:lnTo>
                <a:lnTo>
                  <a:pt x="340208" y="469899"/>
                </a:lnTo>
                <a:close/>
              </a:path>
              <a:path w="582930" h="521970">
                <a:moveTo>
                  <a:pt x="519198" y="110489"/>
                </a:moveTo>
                <a:lnTo>
                  <a:pt x="513851" y="110489"/>
                </a:lnTo>
                <a:lnTo>
                  <a:pt x="509388" y="104139"/>
                </a:lnTo>
                <a:lnTo>
                  <a:pt x="504742" y="99059"/>
                </a:lnTo>
                <a:lnTo>
                  <a:pt x="499911" y="92709"/>
                </a:lnTo>
                <a:lnTo>
                  <a:pt x="494896" y="87629"/>
                </a:lnTo>
                <a:lnTo>
                  <a:pt x="490048" y="85089"/>
                </a:lnTo>
                <a:lnTo>
                  <a:pt x="480104" y="80009"/>
                </a:lnTo>
                <a:lnTo>
                  <a:pt x="493200" y="80009"/>
                </a:lnTo>
                <a:lnTo>
                  <a:pt x="496881" y="83819"/>
                </a:lnTo>
                <a:lnTo>
                  <a:pt x="504841" y="87629"/>
                </a:lnTo>
                <a:lnTo>
                  <a:pt x="512514" y="92709"/>
                </a:lnTo>
                <a:lnTo>
                  <a:pt x="514361" y="93979"/>
                </a:lnTo>
                <a:lnTo>
                  <a:pt x="506934" y="93979"/>
                </a:lnTo>
                <a:lnTo>
                  <a:pt x="514152" y="102869"/>
                </a:lnTo>
                <a:lnTo>
                  <a:pt x="519198" y="110489"/>
                </a:lnTo>
                <a:close/>
              </a:path>
              <a:path w="582930" h="521970">
                <a:moveTo>
                  <a:pt x="579311" y="215899"/>
                </a:moveTo>
                <a:lnTo>
                  <a:pt x="574755" y="215899"/>
                </a:lnTo>
                <a:lnTo>
                  <a:pt x="574676" y="213359"/>
                </a:lnTo>
                <a:lnTo>
                  <a:pt x="559952" y="156209"/>
                </a:lnTo>
                <a:lnTo>
                  <a:pt x="525097" y="107949"/>
                </a:lnTo>
                <a:lnTo>
                  <a:pt x="513348" y="99059"/>
                </a:lnTo>
                <a:lnTo>
                  <a:pt x="506934" y="93979"/>
                </a:lnTo>
                <a:lnTo>
                  <a:pt x="514361" y="93979"/>
                </a:lnTo>
                <a:lnTo>
                  <a:pt x="519900" y="97789"/>
                </a:lnTo>
                <a:lnTo>
                  <a:pt x="547483" y="125729"/>
                </a:lnTo>
                <a:lnTo>
                  <a:pt x="573340" y="179069"/>
                </a:lnTo>
                <a:lnTo>
                  <a:pt x="578778" y="209549"/>
                </a:lnTo>
                <a:lnTo>
                  <a:pt x="579311" y="215899"/>
                </a:lnTo>
                <a:close/>
              </a:path>
              <a:path w="582930" h="521970">
                <a:moveTo>
                  <a:pt x="315091" y="518159"/>
                </a:moveTo>
                <a:lnTo>
                  <a:pt x="269825" y="518159"/>
                </a:lnTo>
                <a:lnTo>
                  <a:pt x="299233" y="515619"/>
                </a:lnTo>
                <a:lnTo>
                  <a:pt x="328555" y="511809"/>
                </a:lnTo>
                <a:lnTo>
                  <a:pt x="285362" y="511809"/>
                </a:lnTo>
                <a:lnTo>
                  <a:pt x="263913" y="509269"/>
                </a:lnTo>
                <a:lnTo>
                  <a:pt x="199145" y="492759"/>
                </a:lnTo>
                <a:lnTo>
                  <a:pt x="158768" y="471169"/>
                </a:lnTo>
                <a:lnTo>
                  <a:pt x="122752" y="443229"/>
                </a:lnTo>
                <a:lnTo>
                  <a:pt x="92255" y="408939"/>
                </a:lnTo>
                <a:lnTo>
                  <a:pt x="83452" y="397509"/>
                </a:lnTo>
                <a:lnTo>
                  <a:pt x="61706" y="356869"/>
                </a:lnTo>
                <a:lnTo>
                  <a:pt x="45403" y="298449"/>
                </a:lnTo>
                <a:lnTo>
                  <a:pt x="43542" y="270509"/>
                </a:lnTo>
                <a:lnTo>
                  <a:pt x="43549" y="267969"/>
                </a:lnTo>
                <a:lnTo>
                  <a:pt x="52421" y="207009"/>
                </a:lnTo>
                <a:lnTo>
                  <a:pt x="77262" y="147319"/>
                </a:lnTo>
                <a:lnTo>
                  <a:pt x="100309" y="114299"/>
                </a:lnTo>
                <a:lnTo>
                  <a:pt x="111092" y="101599"/>
                </a:lnTo>
                <a:lnTo>
                  <a:pt x="119720" y="101599"/>
                </a:lnTo>
                <a:lnTo>
                  <a:pt x="111667" y="110489"/>
                </a:lnTo>
                <a:lnTo>
                  <a:pt x="97472" y="128269"/>
                </a:lnTo>
                <a:lnTo>
                  <a:pt x="85190" y="148589"/>
                </a:lnTo>
                <a:lnTo>
                  <a:pt x="74819" y="170179"/>
                </a:lnTo>
                <a:lnTo>
                  <a:pt x="71641" y="179069"/>
                </a:lnTo>
                <a:lnTo>
                  <a:pt x="66296" y="179069"/>
                </a:lnTo>
                <a:lnTo>
                  <a:pt x="53686" y="218439"/>
                </a:lnTo>
                <a:lnTo>
                  <a:pt x="47746" y="261619"/>
                </a:lnTo>
                <a:lnTo>
                  <a:pt x="48732" y="292099"/>
                </a:lnTo>
                <a:lnTo>
                  <a:pt x="63244" y="349249"/>
                </a:lnTo>
                <a:lnTo>
                  <a:pt x="83595" y="389889"/>
                </a:lnTo>
                <a:lnTo>
                  <a:pt x="91915" y="401319"/>
                </a:lnTo>
                <a:lnTo>
                  <a:pt x="100944" y="414019"/>
                </a:lnTo>
                <a:lnTo>
                  <a:pt x="131922" y="445769"/>
                </a:lnTo>
                <a:lnTo>
                  <a:pt x="155506" y="463549"/>
                </a:lnTo>
                <a:lnTo>
                  <a:pt x="168038" y="472439"/>
                </a:lnTo>
                <a:lnTo>
                  <a:pt x="208229" y="491489"/>
                </a:lnTo>
                <a:lnTo>
                  <a:pt x="268250" y="505459"/>
                </a:lnTo>
                <a:lnTo>
                  <a:pt x="299905" y="507999"/>
                </a:lnTo>
                <a:lnTo>
                  <a:pt x="359417" y="507999"/>
                </a:lnTo>
                <a:lnTo>
                  <a:pt x="355527" y="509269"/>
                </a:lnTo>
                <a:lnTo>
                  <a:pt x="347672" y="510539"/>
                </a:lnTo>
                <a:lnTo>
                  <a:pt x="339743" y="513079"/>
                </a:lnTo>
                <a:lnTo>
                  <a:pt x="315091" y="518159"/>
                </a:lnTo>
                <a:close/>
              </a:path>
              <a:path w="582930" h="521970">
                <a:moveTo>
                  <a:pt x="277952" y="521969"/>
                </a:moveTo>
                <a:lnTo>
                  <a:pt x="246816" y="521969"/>
                </a:lnTo>
                <a:lnTo>
                  <a:pt x="215520" y="519429"/>
                </a:lnTo>
                <a:lnTo>
                  <a:pt x="157634" y="505459"/>
                </a:lnTo>
                <a:lnTo>
                  <a:pt x="103791" y="480059"/>
                </a:lnTo>
                <a:lnTo>
                  <a:pt x="58043" y="445769"/>
                </a:lnTo>
                <a:lnTo>
                  <a:pt x="22692" y="400049"/>
                </a:lnTo>
                <a:lnTo>
                  <a:pt x="6341" y="360679"/>
                </a:lnTo>
                <a:lnTo>
                  <a:pt x="0" y="308609"/>
                </a:lnTo>
                <a:lnTo>
                  <a:pt x="1113" y="289559"/>
                </a:lnTo>
                <a:lnTo>
                  <a:pt x="10634" y="238759"/>
                </a:lnTo>
                <a:lnTo>
                  <a:pt x="33393" y="177799"/>
                </a:lnTo>
                <a:lnTo>
                  <a:pt x="52904" y="143509"/>
                </a:lnTo>
                <a:lnTo>
                  <a:pt x="60900" y="132079"/>
                </a:lnTo>
                <a:lnTo>
                  <a:pt x="64911" y="132079"/>
                </a:lnTo>
                <a:lnTo>
                  <a:pt x="64092" y="133349"/>
                </a:lnTo>
                <a:lnTo>
                  <a:pt x="59427" y="139699"/>
                </a:lnTo>
                <a:lnTo>
                  <a:pt x="55012" y="146049"/>
                </a:lnTo>
                <a:lnTo>
                  <a:pt x="26408" y="201929"/>
                </a:lnTo>
                <a:lnTo>
                  <a:pt x="8704" y="261619"/>
                </a:lnTo>
                <a:lnTo>
                  <a:pt x="3903" y="299719"/>
                </a:lnTo>
                <a:lnTo>
                  <a:pt x="3710" y="321309"/>
                </a:lnTo>
                <a:lnTo>
                  <a:pt x="5625" y="340359"/>
                </a:lnTo>
                <a:lnTo>
                  <a:pt x="17465" y="380999"/>
                </a:lnTo>
                <a:lnTo>
                  <a:pt x="38999" y="417829"/>
                </a:lnTo>
                <a:lnTo>
                  <a:pt x="78790" y="458469"/>
                </a:lnTo>
                <a:lnTo>
                  <a:pt x="127689" y="488949"/>
                </a:lnTo>
                <a:lnTo>
                  <a:pt x="182035" y="509269"/>
                </a:lnTo>
                <a:lnTo>
                  <a:pt x="240330" y="518159"/>
                </a:lnTo>
                <a:lnTo>
                  <a:pt x="315091" y="518159"/>
                </a:lnTo>
                <a:lnTo>
                  <a:pt x="308928" y="519429"/>
                </a:lnTo>
                <a:lnTo>
                  <a:pt x="277952" y="521969"/>
                </a:lnTo>
                <a:close/>
              </a:path>
              <a:path w="582930" h="521970">
                <a:moveTo>
                  <a:pt x="555315" y="318769"/>
                </a:moveTo>
                <a:lnTo>
                  <a:pt x="550514" y="318769"/>
                </a:lnTo>
                <a:lnTo>
                  <a:pt x="560074" y="299719"/>
                </a:lnTo>
                <a:lnTo>
                  <a:pt x="567314" y="279399"/>
                </a:lnTo>
                <a:lnTo>
                  <a:pt x="572234" y="257809"/>
                </a:lnTo>
                <a:lnTo>
                  <a:pt x="574834" y="236219"/>
                </a:lnTo>
                <a:lnTo>
                  <a:pt x="570057" y="214629"/>
                </a:lnTo>
                <a:lnTo>
                  <a:pt x="563295" y="194309"/>
                </a:lnTo>
                <a:lnTo>
                  <a:pt x="554550" y="173989"/>
                </a:lnTo>
                <a:lnTo>
                  <a:pt x="543820" y="154939"/>
                </a:lnTo>
                <a:lnTo>
                  <a:pt x="548599" y="154939"/>
                </a:lnTo>
                <a:lnTo>
                  <a:pt x="555645" y="167639"/>
                </a:lnTo>
                <a:lnTo>
                  <a:pt x="564578" y="185419"/>
                </a:lnTo>
                <a:lnTo>
                  <a:pt x="571875" y="205739"/>
                </a:lnTo>
                <a:lnTo>
                  <a:pt x="572917" y="209549"/>
                </a:lnTo>
                <a:lnTo>
                  <a:pt x="573860" y="212089"/>
                </a:lnTo>
                <a:lnTo>
                  <a:pt x="574755" y="215899"/>
                </a:lnTo>
                <a:lnTo>
                  <a:pt x="579311" y="215899"/>
                </a:lnTo>
                <a:lnTo>
                  <a:pt x="579572" y="222249"/>
                </a:lnTo>
                <a:lnTo>
                  <a:pt x="579508" y="231139"/>
                </a:lnTo>
                <a:lnTo>
                  <a:pt x="579285" y="236219"/>
                </a:lnTo>
                <a:lnTo>
                  <a:pt x="581330" y="253999"/>
                </a:lnTo>
                <a:lnTo>
                  <a:pt x="577360" y="253999"/>
                </a:lnTo>
                <a:lnTo>
                  <a:pt x="573175" y="274319"/>
                </a:lnTo>
                <a:lnTo>
                  <a:pt x="567194" y="293369"/>
                </a:lnTo>
                <a:lnTo>
                  <a:pt x="559417" y="311149"/>
                </a:lnTo>
                <a:lnTo>
                  <a:pt x="555315" y="318769"/>
                </a:lnTo>
                <a:close/>
              </a:path>
              <a:path w="582930" h="521970">
                <a:moveTo>
                  <a:pt x="302491" y="474979"/>
                </a:moveTo>
                <a:lnTo>
                  <a:pt x="238074" y="468629"/>
                </a:lnTo>
                <a:lnTo>
                  <a:pt x="179336" y="448309"/>
                </a:lnTo>
                <a:lnTo>
                  <a:pt x="130268" y="415289"/>
                </a:lnTo>
                <a:lnTo>
                  <a:pt x="90404" y="372109"/>
                </a:lnTo>
                <a:lnTo>
                  <a:pt x="63491" y="320039"/>
                </a:lnTo>
                <a:lnTo>
                  <a:pt x="52664" y="262889"/>
                </a:lnTo>
                <a:lnTo>
                  <a:pt x="53340" y="234949"/>
                </a:lnTo>
                <a:lnTo>
                  <a:pt x="57885" y="207009"/>
                </a:lnTo>
                <a:lnTo>
                  <a:pt x="66296" y="179069"/>
                </a:lnTo>
                <a:lnTo>
                  <a:pt x="71641" y="179069"/>
                </a:lnTo>
                <a:lnTo>
                  <a:pt x="64832" y="198119"/>
                </a:lnTo>
                <a:lnTo>
                  <a:pt x="58700" y="227329"/>
                </a:lnTo>
                <a:lnTo>
                  <a:pt x="59321" y="287019"/>
                </a:lnTo>
                <a:lnTo>
                  <a:pt x="77089" y="341629"/>
                </a:lnTo>
                <a:lnTo>
                  <a:pt x="109514" y="388619"/>
                </a:lnTo>
                <a:lnTo>
                  <a:pt x="153087" y="427989"/>
                </a:lnTo>
                <a:lnTo>
                  <a:pt x="204790" y="454659"/>
                </a:lnTo>
                <a:lnTo>
                  <a:pt x="266670" y="468629"/>
                </a:lnTo>
                <a:lnTo>
                  <a:pt x="298476" y="469899"/>
                </a:lnTo>
                <a:lnTo>
                  <a:pt x="340208" y="469899"/>
                </a:lnTo>
                <a:lnTo>
                  <a:pt x="334716" y="471169"/>
                </a:lnTo>
                <a:lnTo>
                  <a:pt x="302491" y="474979"/>
                </a:lnTo>
                <a:close/>
              </a:path>
              <a:path w="582930" h="521970">
                <a:moveTo>
                  <a:pt x="411704" y="491489"/>
                </a:moveTo>
                <a:lnTo>
                  <a:pt x="399255" y="491489"/>
                </a:lnTo>
                <a:lnTo>
                  <a:pt x="421755" y="483869"/>
                </a:lnTo>
                <a:lnTo>
                  <a:pt x="443400" y="473709"/>
                </a:lnTo>
                <a:lnTo>
                  <a:pt x="484121" y="448309"/>
                </a:lnTo>
                <a:lnTo>
                  <a:pt x="532315" y="402589"/>
                </a:lnTo>
                <a:lnTo>
                  <a:pt x="565618" y="345439"/>
                </a:lnTo>
                <a:lnTo>
                  <a:pt x="576702" y="300989"/>
                </a:lnTo>
                <a:lnTo>
                  <a:pt x="578334" y="278129"/>
                </a:lnTo>
                <a:lnTo>
                  <a:pt x="577360" y="253999"/>
                </a:lnTo>
                <a:lnTo>
                  <a:pt x="581330" y="253999"/>
                </a:lnTo>
                <a:lnTo>
                  <a:pt x="582352" y="262889"/>
                </a:lnTo>
                <a:lnTo>
                  <a:pt x="582145" y="289559"/>
                </a:lnTo>
                <a:lnTo>
                  <a:pt x="578664" y="314959"/>
                </a:lnTo>
                <a:lnTo>
                  <a:pt x="558406" y="372109"/>
                </a:lnTo>
                <a:lnTo>
                  <a:pt x="517862" y="425449"/>
                </a:lnTo>
                <a:lnTo>
                  <a:pt x="465096" y="466089"/>
                </a:lnTo>
                <a:lnTo>
                  <a:pt x="436111" y="481329"/>
                </a:lnTo>
                <a:lnTo>
                  <a:pt x="411704" y="491489"/>
                </a:lnTo>
                <a:close/>
              </a:path>
              <a:path w="582930" h="521970">
                <a:moveTo>
                  <a:pt x="359417" y="507999"/>
                </a:moveTo>
                <a:lnTo>
                  <a:pt x="299905" y="507999"/>
                </a:lnTo>
                <a:lnTo>
                  <a:pt x="331602" y="506729"/>
                </a:lnTo>
                <a:lnTo>
                  <a:pt x="363341" y="501649"/>
                </a:lnTo>
                <a:lnTo>
                  <a:pt x="405112" y="485139"/>
                </a:lnTo>
                <a:lnTo>
                  <a:pt x="443919" y="462279"/>
                </a:lnTo>
                <a:lnTo>
                  <a:pt x="489330" y="421639"/>
                </a:lnTo>
                <a:lnTo>
                  <a:pt x="524298" y="372109"/>
                </a:lnTo>
                <a:lnTo>
                  <a:pt x="533601" y="353059"/>
                </a:lnTo>
                <a:lnTo>
                  <a:pt x="538213" y="353059"/>
                </a:lnTo>
                <a:lnTo>
                  <a:pt x="515529" y="394969"/>
                </a:lnTo>
                <a:lnTo>
                  <a:pt x="475839" y="441959"/>
                </a:lnTo>
                <a:lnTo>
                  <a:pt x="439326" y="469899"/>
                </a:lnTo>
                <a:lnTo>
                  <a:pt x="399255" y="491489"/>
                </a:lnTo>
                <a:lnTo>
                  <a:pt x="411704" y="491489"/>
                </a:lnTo>
                <a:lnTo>
                  <a:pt x="405602" y="494029"/>
                </a:lnTo>
                <a:lnTo>
                  <a:pt x="373569" y="504189"/>
                </a:lnTo>
                <a:lnTo>
                  <a:pt x="370165" y="504189"/>
                </a:lnTo>
                <a:lnTo>
                  <a:pt x="363307" y="506729"/>
                </a:lnTo>
                <a:lnTo>
                  <a:pt x="359417" y="50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3682" y="7028709"/>
            <a:ext cx="582930" cy="521970"/>
          </a:xfrm>
          <a:custGeom>
            <a:avLst/>
            <a:gdLst/>
            <a:ahLst/>
            <a:cxnLst/>
            <a:rect l="l" t="t" r="r" b="b"/>
            <a:pathLst>
              <a:path w="582930" h="521970">
                <a:moveTo>
                  <a:pt x="38492" y="148589"/>
                </a:moveTo>
                <a:lnTo>
                  <a:pt x="35330" y="144779"/>
                </a:lnTo>
                <a:lnTo>
                  <a:pt x="37566" y="143509"/>
                </a:lnTo>
                <a:lnTo>
                  <a:pt x="45172" y="137159"/>
                </a:lnTo>
                <a:lnTo>
                  <a:pt x="52914" y="132079"/>
                </a:lnTo>
                <a:lnTo>
                  <a:pt x="60780" y="126999"/>
                </a:lnTo>
                <a:lnTo>
                  <a:pt x="68758" y="120649"/>
                </a:lnTo>
                <a:lnTo>
                  <a:pt x="99235" y="86359"/>
                </a:lnTo>
                <a:lnTo>
                  <a:pt x="134371" y="57149"/>
                </a:lnTo>
                <a:lnTo>
                  <a:pt x="192740" y="24129"/>
                </a:lnTo>
                <a:lnTo>
                  <a:pt x="257010" y="3809"/>
                </a:lnTo>
                <a:lnTo>
                  <a:pt x="290635" y="0"/>
                </a:lnTo>
                <a:lnTo>
                  <a:pt x="324090" y="0"/>
                </a:lnTo>
                <a:lnTo>
                  <a:pt x="357376" y="2539"/>
                </a:lnTo>
                <a:lnTo>
                  <a:pt x="294696" y="2539"/>
                </a:lnTo>
                <a:lnTo>
                  <a:pt x="262642" y="6349"/>
                </a:lnTo>
                <a:lnTo>
                  <a:pt x="198968" y="24129"/>
                </a:lnTo>
                <a:lnTo>
                  <a:pt x="140845" y="55879"/>
                </a:lnTo>
                <a:lnTo>
                  <a:pt x="106963" y="83819"/>
                </a:lnTo>
                <a:lnTo>
                  <a:pt x="77261" y="115569"/>
                </a:lnTo>
                <a:lnTo>
                  <a:pt x="85527" y="115569"/>
                </a:lnTo>
                <a:lnTo>
                  <a:pt x="79267" y="119379"/>
                </a:lnTo>
                <a:lnTo>
                  <a:pt x="69007" y="125729"/>
                </a:lnTo>
                <a:lnTo>
                  <a:pt x="64911" y="132079"/>
                </a:lnTo>
                <a:lnTo>
                  <a:pt x="60900" y="132079"/>
                </a:lnTo>
                <a:lnTo>
                  <a:pt x="54035" y="137159"/>
                </a:lnTo>
                <a:lnTo>
                  <a:pt x="47271" y="140969"/>
                </a:lnTo>
                <a:lnTo>
                  <a:pt x="38492" y="148589"/>
                </a:lnTo>
                <a:close/>
              </a:path>
              <a:path w="582930" h="521970">
                <a:moveTo>
                  <a:pt x="391226" y="12699"/>
                </a:moveTo>
                <a:lnTo>
                  <a:pt x="389746" y="12699"/>
                </a:lnTo>
                <a:lnTo>
                  <a:pt x="358248" y="6349"/>
                </a:lnTo>
                <a:lnTo>
                  <a:pt x="326565" y="2539"/>
                </a:lnTo>
                <a:lnTo>
                  <a:pt x="357376" y="2539"/>
                </a:lnTo>
                <a:lnTo>
                  <a:pt x="390492" y="10159"/>
                </a:lnTo>
                <a:lnTo>
                  <a:pt x="391396" y="10159"/>
                </a:lnTo>
                <a:lnTo>
                  <a:pt x="391724" y="11429"/>
                </a:lnTo>
                <a:lnTo>
                  <a:pt x="391226" y="12699"/>
                </a:lnTo>
                <a:close/>
              </a:path>
              <a:path w="582930" h="521970">
                <a:moveTo>
                  <a:pt x="85527" y="115569"/>
                </a:moveTo>
                <a:lnTo>
                  <a:pt x="77261" y="115569"/>
                </a:lnTo>
                <a:lnTo>
                  <a:pt x="98338" y="102869"/>
                </a:lnTo>
                <a:lnTo>
                  <a:pt x="109121" y="97789"/>
                </a:lnTo>
                <a:lnTo>
                  <a:pt x="120066" y="91439"/>
                </a:lnTo>
                <a:lnTo>
                  <a:pt x="155898" y="60959"/>
                </a:lnTo>
                <a:lnTo>
                  <a:pt x="196371" y="36829"/>
                </a:lnTo>
                <a:lnTo>
                  <a:pt x="260552" y="13969"/>
                </a:lnTo>
                <a:lnTo>
                  <a:pt x="293987" y="8889"/>
                </a:lnTo>
                <a:lnTo>
                  <a:pt x="328320" y="8889"/>
                </a:lnTo>
                <a:lnTo>
                  <a:pt x="360303" y="11429"/>
                </a:lnTo>
                <a:lnTo>
                  <a:pt x="365435" y="12699"/>
                </a:lnTo>
                <a:lnTo>
                  <a:pt x="301511" y="12699"/>
                </a:lnTo>
                <a:lnTo>
                  <a:pt x="268507" y="17779"/>
                </a:lnTo>
                <a:lnTo>
                  <a:pt x="236280" y="25399"/>
                </a:lnTo>
                <a:lnTo>
                  <a:pt x="204829" y="38099"/>
                </a:lnTo>
                <a:lnTo>
                  <a:pt x="198147" y="40639"/>
                </a:lnTo>
                <a:lnTo>
                  <a:pt x="185056" y="48259"/>
                </a:lnTo>
                <a:lnTo>
                  <a:pt x="178647" y="52069"/>
                </a:lnTo>
                <a:lnTo>
                  <a:pt x="187914" y="52069"/>
                </a:lnTo>
                <a:lnTo>
                  <a:pt x="174700" y="58419"/>
                </a:lnTo>
                <a:lnTo>
                  <a:pt x="147774" y="76199"/>
                </a:lnTo>
                <a:lnTo>
                  <a:pt x="144600" y="78739"/>
                </a:lnTo>
                <a:lnTo>
                  <a:pt x="141512" y="81279"/>
                </a:lnTo>
                <a:lnTo>
                  <a:pt x="138472" y="83819"/>
                </a:lnTo>
                <a:lnTo>
                  <a:pt x="148147" y="83819"/>
                </a:lnTo>
                <a:lnTo>
                  <a:pt x="127773" y="92709"/>
                </a:lnTo>
                <a:lnTo>
                  <a:pt x="119720" y="101599"/>
                </a:lnTo>
                <a:lnTo>
                  <a:pt x="111092" y="101599"/>
                </a:lnTo>
                <a:lnTo>
                  <a:pt x="100309" y="106679"/>
                </a:lnTo>
                <a:lnTo>
                  <a:pt x="89701" y="113029"/>
                </a:lnTo>
                <a:lnTo>
                  <a:pt x="85527" y="115569"/>
                </a:lnTo>
                <a:close/>
              </a:path>
              <a:path w="582930" h="521970">
                <a:moveTo>
                  <a:pt x="490745" y="77469"/>
                </a:moveTo>
                <a:lnTo>
                  <a:pt x="484821" y="77469"/>
                </a:lnTo>
                <a:lnTo>
                  <a:pt x="477122" y="71119"/>
                </a:lnTo>
                <a:lnTo>
                  <a:pt x="469151" y="64769"/>
                </a:lnTo>
                <a:lnTo>
                  <a:pt x="425019" y="36829"/>
                </a:lnTo>
                <a:lnTo>
                  <a:pt x="366467" y="17779"/>
                </a:lnTo>
                <a:lnTo>
                  <a:pt x="335292" y="12699"/>
                </a:lnTo>
                <a:lnTo>
                  <a:pt x="365435" y="12699"/>
                </a:lnTo>
                <a:lnTo>
                  <a:pt x="420697" y="30479"/>
                </a:lnTo>
                <a:lnTo>
                  <a:pt x="461950" y="53339"/>
                </a:lnTo>
                <a:lnTo>
                  <a:pt x="474194" y="63499"/>
                </a:lnTo>
                <a:lnTo>
                  <a:pt x="485837" y="72389"/>
                </a:lnTo>
                <a:lnTo>
                  <a:pt x="490745" y="77469"/>
                </a:lnTo>
                <a:close/>
              </a:path>
              <a:path w="582930" h="521970">
                <a:moveTo>
                  <a:pt x="187914" y="52069"/>
                </a:moveTo>
                <a:lnTo>
                  <a:pt x="178647" y="52069"/>
                </a:lnTo>
                <a:lnTo>
                  <a:pt x="197971" y="41909"/>
                </a:lnTo>
                <a:lnTo>
                  <a:pt x="238234" y="29209"/>
                </a:lnTo>
                <a:lnTo>
                  <a:pt x="259172" y="25399"/>
                </a:lnTo>
                <a:lnTo>
                  <a:pt x="285945" y="22859"/>
                </a:lnTo>
                <a:lnTo>
                  <a:pt x="312642" y="21589"/>
                </a:lnTo>
                <a:lnTo>
                  <a:pt x="339264" y="24129"/>
                </a:lnTo>
                <a:lnTo>
                  <a:pt x="352537" y="26669"/>
                </a:lnTo>
                <a:lnTo>
                  <a:pt x="289353" y="26669"/>
                </a:lnTo>
                <a:lnTo>
                  <a:pt x="265965" y="29209"/>
                </a:lnTo>
                <a:lnTo>
                  <a:pt x="234390" y="34289"/>
                </a:lnTo>
                <a:lnTo>
                  <a:pt x="203771" y="44449"/>
                </a:lnTo>
                <a:lnTo>
                  <a:pt x="187914" y="52069"/>
                </a:lnTo>
                <a:close/>
              </a:path>
              <a:path w="582930" h="521970">
                <a:moveTo>
                  <a:pt x="453781" y="63499"/>
                </a:moveTo>
                <a:lnTo>
                  <a:pt x="446659" y="63499"/>
                </a:lnTo>
                <a:lnTo>
                  <a:pt x="425760" y="53339"/>
                </a:lnTo>
                <a:lnTo>
                  <a:pt x="404210" y="44449"/>
                </a:lnTo>
                <a:lnTo>
                  <a:pt x="382009" y="36829"/>
                </a:lnTo>
                <a:lnTo>
                  <a:pt x="359156" y="31749"/>
                </a:lnTo>
                <a:lnTo>
                  <a:pt x="335949" y="27939"/>
                </a:lnTo>
                <a:lnTo>
                  <a:pt x="312681" y="26669"/>
                </a:lnTo>
                <a:lnTo>
                  <a:pt x="352537" y="26669"/>
                </a:lnTo>
                <a:lnTo>
                  <a:pt x="365810" y="29209"/>
                </a:lnTo>
                <a:lnTo>
                  <a:pt x="391849" y="35559"/>
                </a:lnTo>
                <a:lnTo>
                  <a:pt x="416950" y="44449"/>
                </a:lnTo>
                <a:lnTo>
                  <a:pt x="441113" y="55879"/>
                </a:lnTo>
                <a:lnTo>
                  <a:pt x="453781" y="63499"/>
                </a:lnTo>
                <a:close/>
              </a:path>
              <a:path w="582930" h="521970">
                <a:moveTo>
                  <a:pt x="148147" y="83819"/>
                </a:moveTo>
                <a:lnTo>
                  <a:pt x="138472" y="83819"/>
                </a:lnTo>
                <a:lnTo>
                  <a:pt x="145475" y="80009"/>
                </a:lnTo>
                <a:lnTo>
                  <a:pt x="207283" y="59689"/>
                </a:lnTo>
                <a:lnTo>
                  <a:pt x="271339" y="48259"/>
                </a:lnTo>
                <a:lnTo>
                  <a:pt x="303868" y="45719"/>
                </a:lnTo>
                <a:lnTo>
                  <a:pt x="336318" y="45719"/>
                </a:lnTo>
                <a:lnTo>
                  <a:pt x="368689" y="48259"/>
                </a:lnTo>
                <a:lnTo>
                  <a:pt x="384834" y="50799"/>
                </a:lnTo>
                <a:lnTo>
                  <a:pt x="306522" y="50799"/>
                </a:lnTo>
                <a:lnTo>
                  <a:pt x="274646" y="53339"/>
                </a:lnTo>
                <a:lnTo>
                  <a:pt x="242966" y="57149"/>
                </a:lnTo>
                <a:lnTo>
                  <a:pt x="211811" y="63499"/>
                </a:lnTo>
                <a:lnTo>
                  <a:pt x="181182" y="72389"/>
                </a:lnTo>
                <a:lnTo>
                  <a:pt x="151078" y="82549"/>
                </a:lnTo>
                <a:lnTo>
                  <a:pt x="148147" y="83819"/>
                </a:lnTo>
                <a:close/>
              </a:path>
              <a:path w="582930" h="521970">
                <a:moveTo>
                  <a:pt x="340208" y="469899"/>
                </a:moveTo>
                <a:lnTo>
                  <a:pt x="298476" y="469899"/>
                </a:lnTo>
                <a:lnTo>
                  <a:pt x="330179" y="467359"/>
                </a:lnTo>
                <a:lnTo>
                  <a:pt x="362556" y="461009"/>
                </a:lnTo>
                <a:lnTo>
                  <a:pt x="423620" y="438149"/>
                </a:lnTo>
                <a:lnTo>
                  <a:pt x="477686" y="403859"/>
                </a:lnTo>
                <a:lnTo>
                  <a:pt x="522392" y="360679"/>
                </a:lnTo>
                <a:lnTo>
                  <a:pt x="546860" y="316229"/>
                </a:lnTo>
                <a:lnTo>
                  <a:pt x="554579" y="278129"/>
                </a:lnTo>
                <a:lnTo>
                  <a:pt x="556263" y="257809"/>
                </a:lnTo>
                <a:lnTo>
                  <a:pt x="556088" y="227329"/>
                </a:lnTo>
                <a:lnTo>
                  <a:pt x="544706" y="170179"/>
                </a:lnTo>
                <a:lnTo>
                  <a:pt x="529272" y="134619"/>
                </a:lnTo>
                <a:lnTo>
                  <a:pt x="502560" y="105409"/>
                </a:lnTo>
                <a:lnTo>
                  <a:pt x="493302" y="96519"/>
                </a:lnTo>
                <a:lnTo>
                  <a:pt x="448252" y="68579"/>
                </a:lnTo>
                <a:lnTo>
                  <a:pt x="401625" y="57149"/>
                </a:lnTo>
                <a:lnTo>
                  <a:pt x="338311" y="50799"/>
                </a:lnTo>
                <a:lnTo>
                  <a:pt x="384834" y="50799"/>
                </a:lnTo>
                <a:lnTo>
                  <a:pt x="400980" y="53339"/>
                </a:lnTo>
                <a:lnTo>
                  <a:pt x="412513" y="54609"/>
                </a:lnTo>
                <a:lnTo>
                  <a:pt x="423970" y="57149"/>
                </a:lnTo>
                <a:lnTo>
                  <a:pt x="435352" y="60959"/>
                </a:lnTo>
                <a:lnTo>
                  <a:pt x="446659" y="63499"/>
                </a:lnTo>
                <a:lnTo>
                  <a:pt x="453781" y="63499"/>
                </a:lnTo>
                <a:lnTo>
                  <a:pt x="464338" y="69849"/>
                </a:lnTo>
                <a:lnTo>
                  <a:pt x="465199" y="69849"/>
                </a:lnTo>
                <a:lnTo>
                  <a:pt x="472119" y="72389"/>
                </a:lnTo>
                <a:lnTo>
                  <a:pt x="484821" y="77469"/>
                </a:lnTo>
                <a:lnTo>
                  <a:pt x="490745" y="77469"/>
                </a:lnTo>
                <a:lnTo>
                  <a:pt x="493200" y="80009"/>
                </a:lnTo>
                <a:lnTo>
                  <a:pt x="480104" y="80009"/>
                </a:lnTo>
                <a:lnTo>
                  <a:pt x="485705" y="85089"/>
                </a:lnTo>
                <a:lnTo>
                  <a:pt x="491202" y="88899"/>
                </a:lnTo>
                <a:lnTo>
                  <a:pt x="496587" y="93979"/>
                </a:lnTo>
                <a:lnTo>
                  <a:pt x="501854" y="99059"/>
                </a:lnTo>
                <a:lnTo>
                  <a:pt x="505970" y="101599"/>
                </a:lnTo>
                <a:lnTo>
                  <a:pt x="509969" y="106679"/>
                </a:lnTo>
                <a:lnTo>
                  <a:pt x="513851" y="110489"/>
                </a:lnTo>
                <a:lnTo>
                  <a:pt x="519198" y="110489"/>
                </a:lnTo>
                <a:lnTo>
                  <a:pt x="520881" y="113029"/>
                </a:lnTo>
                <a:lnTo>
                  <a:pt x="527120" y="121919"/>
                </a:lnTo>
                <a:lnTo>
                  <a:pt x="532871" y="132079"/>
                </a:lnTo>
                <a:lnTo>
                  <a:pt x="545076" y="148589"/>
                </a:lnTo>
                <a:lnTo>
                  <a:pt x="548599" y="154939"/>
                </a:lnTo>
                <a:lnTo>
                  <a:pt x="543820" y="154939"/>
                </a:lnTo>
                <a:lnTo>
                  <a:pt x="551712" y="179069"/>
                </a:lnTo>
                <a:lnTo>
                  <a:pt x="557165" y="201929"/>
                </a:lnTo>
                <a:lnTo>
                  <a:pt x="560179" y="226059"/>
                </a:lnTo>
                <a:lnTo>
                  <a:pt x="560754" y="251459"/>
                </a:lnTo>
                <a:lnTo>
                  <a:pt x="559823" y="267969"/>
                </a:lnTo>
                <a:lnTo>
                  <a:pt x="557805" y="285749"/>
                </a:lnTo>
                <a:lnTo>
                  <a:pt x="554702" y="302259"/>
                </a:lnTo>
                <a:lnTo>
                  <a:pt x="550514" y="318769"/>
                </a:lnTo>
                <a:lnTo>
                  <a:pt x="555315" y="318769"/>
                </a:lnTo>
                <a:lnTo>
                  <a:pt x="549844" y="328929"/>
                </a:lnTo>
                <a:lnTo>
                  <a:pt x="548050" y="332739"/>
                </a:lnTo>
                <a:lnTo>
                  <a:pt x="546171" y="335279"/>
                </a:lnTo>
                <a:lnTo>
                  <a:pt x="544251" y="337819"/>
                </a:lnTo>
                <a:lnTo>
                  <a:pt x="541345" y="345439"/>
                </a:lnTo>
                <a:lnTo>
                  <a:pt x="538213" y="353059"/>
                </a:lnTo>
                <a:lnTo>
                  <a:pt x="533601" y="353059"/>
                </a:lnTo>
                <a:lnTo>
                  <a:pt x="517088" y="373379"/>
                </a:lnTo>
                <a:lnTo>
                  <a:pt x="499092" y="391159"/>
                </a:lnTo>
                <a:lnTo>
                  <a:pt x="458651" y="422909"/>
                </a:lnTo>
                <a:lnTo>
                  <a:pt x="399301" y="453389"/>
                </a:lnTo>
                <a:lnTo>
                  <a:pt x="367663" y="463549"/>
                </a:lnTo>
                <a:lnTo>
                  <a:pt x="340208" y="469899"/>
                </a:lnTo>
                <a:close/>
              </a:path>
              <a:path w="582930" h="521970">
                <a:moveTo>
                  <a:pt x="519198" y="110489"/>
                </a:moveTo>
                <a:lnTo>
                  <a:pt x="513851" y="110489"/>
                </a:lnTo>
                <a:lnTo>
                  <a:pt x="509388" y="104139"/>
                </a:lnTo>
                <a:lnTo>
                  <a:pt x="504742" y="99059"/>
                </a:lnTo>
                <a:lnTo>
                  <a:pt x="499911" y="92709"/>
                </a:lnTo>
                <a:lnTo>
                  <a:pt x="494896" y="87629"/>
                </a:lnTo>
                <a:lnTo>
                  <a:pt x="490048" y="85089"/>
                </a:lnTo>
                <a:lnTo>
                  <a:pt x="480104" y="80009"/>
                </a:lnTo>
                <a:lnTo>
                  <a:pt x="493200" y="80009"/>
                </a:lnTo>
                <a:lnTo>
                  <a:pt x="496881" y="83819"/>
                </a:lnTo>
                <a:lnTo>
                  <a:pt x="504841" y="87629"/>
                </a:lnTo>
                <a:lnTo>
                  <a:pt x="512514" y="92709"/>
                </a:lnTo>
                <a:lnTo>
                  <a:pt x="514361" y="93979"/>
                </a:lnTo>
                <a:lnTo>
                  <a:pt x="506934" y="93979"/>
                </a:lnTo>
                <a:lnTo>
                  <a:pt x="514152" y="102869"/>
                </a:lnTo>
                <a:lnTo>
                  <a:pt x="519198" y="110489"/>
                </a:lnTo>
                <a:close/>
              </a:path>
              <a:path w="582930" h="521970">
                <a:moveTo>
                  <a:pt x="579311" y="215899"/>
                </a:moveTo>
                <a:lnTo>
                  <a:pt x="574755" y="215899"/>
                </a:lnTo>
                <a:lnTo>
                  <a:pt x="574676" y="213359"/>
                </a:lnTo>
                <a:lnTo>
                  <a:pt x="559952" y="156209"/>
                </a:lnTo>
                <a:lnTo>
                  <a:pt x="525097" y="107949"/>
                </a:lnTo>
                <a:lnTo>
                  <a:pt x="513348" y="99059"/>
                </a:lnTo>
                <a:lnTo>
                  <a:pt x="506934" y="93979"/>
                </a:lnTo>
                <a:lnTo>
                  <a:pt x="514361" y="93979"/>
                </a:lnTo>
                <a:lnTo>
                  <a:pt x="519900" y="97789"/>
                </a:lnTo>
                <a:lnTo>
                  <a:pt x="547483" y="125729"/>
                </a:lnTo>
                <a:lnTo>
                  <a:pt x="573340" y="179069"/>
                </a:lnTo>
                <a:lnTo>
                  <a:pt x="578778" y="209549"/>
                </a:lnTo>
                <a:lnTo>
                  <a:pt x="579311" y="215899"/>
                </a:lnTo>
                <a:close/>
              </a:path>
              <a:path w="582930" h="521970">
                <a:moveTo>
                  <a:pt x="315091" y="518159"/>
                </a:moveTo>
                <a:lnTo>
                  <a:pt x="269825" y="518159"/>
                </a:lnTo>
                <a:lnTo>
                  <a:pt x="299233" y="515619"/>
                </a:lnTo>
                <a:lnTo>
                  <a:pt x="328555" y="511809"/>
                </a:lnTo>
                <a:lnTo>
                  <a:pt x="285362" y="511809"/>
                </a:lnTo>
                <a:lnTo>
                  <a:pt x="263913" y="509269"/>
                </a:lnTo>
                <a:lnTo>
                  <a:pt x="199145" y="492759"/>
                </a:lnTo>
                <a:lnTo>
                  <a:pt x="158768" y="471169"/>
                </a:lnTo>
                <a:lnTo>
                  <a:pt x="122752" y="443229"/>
                </a:lnTo>
                <a:lnTo>
                  <a:pt x="92255" y="408939"/>
                </a:lnTo>
                <a:lnTo>
                  <a:pt x="83452" y="397509"/>
                </a:lnTo>
                <a:lnTo>
                  <a:pt x="61706" y="356869"/>
                </a:lnTo>
                <a:lnTo>
                  <a:pt x="45403" y="298449"/>
                </a:lnTo>
                <a:lnTo>
                  <a:pt x="43542" y="270509"/>
                </a:lnTo>
                <a:lnTo>
                  <a:pt x="43549" y="267969"/>
                </a:lnTo>
                <a:lnTo>
                  <a:pt x="52421" y="207009"/>
                </a:lnTo>
                <a:lnTo>
                  <a:pt x="77262" y="147319"/>
                </a:lnTo>
                <a:lnTo>
                  <a:pt x="100309" y="114299"/>
                </a:lnTo>
                <a:lnTo>
                  <a:pt x="111092" y="101599"/>
                </a:lnTo>
                <a:lnTo>
                  <a:pt x="119720" y="101599"/>
                </a:lnTo>
                <a:lnTo>
                  <a:pt x="111667" y="110489"/>
                </a:lnTo>
                <a:lnTo>
                  <a:pt x="97472" y="128269"/>
                </a:lnTo>
                <a:lnTo>
                  <a:pt x="85190" y="148589"/>
                </a:lnTo>
                <a:lnTo>
                  <a:pt x="74819" y="170179"/>
                </a:lnTo>
                <a:lnTo>
                  <a:pt x="71641" y="179069"/>
                </a:lnTo>
                <a:lnTo>
                  <a:pt x="66296" y="179069"/>
                </a:lnTo>
                <a:lnTo>
                  <a:pt x="53686" y="218439"/>
                </a:lnTo>
                <a:lnTo>
                  <a:pt x="47746" y="261619"/>
                </a:lnTo>
                <a:lnTo>
                  <a:pt x="48732" y="292099"/>
                </a:lnTo>
                <a:lnTo>
                  <a:pt x="63244" y="349249"/>
                </a:lnTo>
                <a:lnTo>
                  <a:pt x="83595" y="389889"/>
                </a:lnTo>
                <a:lnTo>
                  <a:pt x="91915" y="401319"/>
                </a:lnTo>
                <a:lnTo>
                  <a:pt x="100944" y="414019"/>
                </a:lnTo>
                <a:lnTo>
                  <a:pt x="131922" y="445769"/>
                </a:lnTo>
                <a:lnTo>
                  <a:pt x="155506" y="463549"/>
                </a:lnTo>
                <a:lnTo>
                  <a:pt x="168038" y="472439"/>
                </a:lnTo>
                <a:lnTo>
                  <a:pt x="208229" y="491489"/>
                </a:lnTo>
                <a:lnTo>
                  <a:pt x="268250" y="505459"/>
                </a:lnTo>
                <a:lnTo>
                  <a:pt x="299905" y="507999"/>
                </a:lnTo>
                <a:lnTo>
                  <a:pt x="359417" y="507999"/>
                </a:lnTo>
                <a:lnTo>
                  <a:pt x="355527" y="509269"/>
                </a:lnTo>
                <a:lnTo>
                  <a:pt x="347672" y="510539"/>
                </a:lnTo>
                <a:lnTo>
                  <a:pt x="339743" y="513079"/>
                </a:lnTo>
                <a:lnTo>
                  <a:pt x="315091" y="518159"/>
                </a:lnTo>
                <a:close/>
              </a:path>
              <a:path w="582930" h="521970">
                <a:moveTo>
                  <a:pt x="277952" y="521969"/>
                </a:moveTo>
                <a:lnTo>
                  <a:pt x="246816" y="521969"/>
                </a:lnTo>
                <a:lnTo>
                  <a:pt x="215520" y="519429"/>
                </a:lnTo>
                <a:lnTo>
                  <a:pt x="157634" y="505459"/>
                </a:lnTo>
                <a:lnTo>
                  <a:pt x="103791" y="480059"/>
                </a:lnTo>
                <a:lnTo>
                  <a:pt x="58043" y="445769"/>
                </a:lnTo>
                <a:lnTo>
                  <a:pt x="22692" y="400049"/>
                </a:lnTo>
                <a:lnTo>
                  <a:pt x="6341" y="360679"/>
                </a:lnTo>
                <a:lnTo>
                  <a:pt x="0" y="308609"/>
                </a:lnTo>
                <a:lnTo>
                  <a:pt x="1113" y="289559"/>
                </a:lnTo>
                <a:lnTo>
                  <a:pt x="10634" y="238759"/>
                </a:lnTo>
                <a:lnTo>
                  <a:pt x="33393" y="177799"/>
                </a:lnTo>
                <a:lnTo>
                  <a:pt x="52904" y="143509"/>
                </a:lnTo>
                <a:lnTo>
                  <a:pt x="60900" y="132079"/>
                </a:lnTo>
                <a:lnTo>
                  <a:pt x="64911" y="132079"/>
                </a:lnTo>
                <a:lnTo>
                  <a:pt x="64092" y="133349"/>
                </a:lnTo>
                <a:lnTo>
                  <a:pt x="59427" y="139699"/>
                </a:lnTo>
                <a:lnTo>
                  <a:pt x="55012" y="146049"/>
                </a:lnTo>
                <a:lnTo>
                  <a:pt x="26408" y="201929"/>
                </a:lnTo>
                <a:lnTo>
                  <a:pt x="8704" y="261619"/>
                </a:lnTo>
                <a:lnTo>
                  <a:pt x="3903" y="299719"/>
                </a:lnTo>
                <a:lnTo>
                  <a:pt x="3710" y="321309"/>
                </a:lnTo>
                <a:lnTo>
                  <a:pt x="5625" y="340359"/>
                </a:lnTo>
                <a:lnTo>
                  <a:pt x="17465" y="380999"/>
                </a:lnTo>
                <a:lnTo>
                  <a:pt x="38999" y="417829"/>
                </a:lnTo>
                <a:lnTo>
                  <a:pt x="78790" y="458469"/>
                </a:lnTo>
                <a:lnTo>
                  <a:pt x="127689" y="488949"/>
                </a:lnTo>
                <a:lnTo>
                  <a:pt x="182035" y="509269"/>
                </a:lnTo>
                <a:lnTo>
                  <a:pt x="240330" y="518159"/>
                </a:lnTo>
                <a:lnTo>
                  <a:pt x="315091" y="518159"/>
                </a:lnTo>
                <a:lnTo>
                  <a:pt x="308928" y="519429"/>
                </a:lnTo>
                <a:lnTo>
                  <a:pt x="277952" y="521969"/>
                </a:lnTo>
                <a:close/>
              </a:path>
              <a:path w="582930" h="521970">
                <a:moveTo>
                  <a:pt x="555315" y="318769"/>
                </a:moveTo>
                <a:lnTo>
                  <a:pt x="550514" y="318769"/>
                </a:lnTo>
                <a:lnTo>
                  <a:pt x="560074" y="299719"/>
                </a:lnTo>
                <a:lnTo>
                  <a:pt x="567314" y="279399"/>
                </a:lnTo>
                <a:lnTo>
                  <a:pt x="572234" y="257809"/>
                </a:lnTo>
                <a:lnTo>
                  <a:pt x="574834" y="236219"/>
                </a:lnTo>
                <a:lnTo>
                  <a:pt x="570057" y="214629"/>
                </a:lnTo>
                <a:lnTo>
                  <a:pt x="563295" y="194309"/>
                </a:lnTo>
                <a:lnTo>
                  <a:pt x="554550" y="173989"/>
                </a:lnTo>
                <a:lnTo>
                  <a:pt x="543820" y="154939"/>
                </a:lnTo>
                <a:lnTo>
                  <a:pt x="548599" y="154939"/>
                </a:lnTo>
                <a:lnTo>
                  <a:pt x="555645" y="167639"/>
                </a:lnTo>
                <a:lnTo>
                  <a:pt x="564578" y="185419"/>
                </a:lnTo>
                <a:lnTo>
                  <a:pt x="571875" y="205739"/>
                </a:lnTo>
                <a:lnTo>
                  <a:pt x="572917" y="209549"/>
                </a:lnTo>
                <a:lnTo>
                  <a:pt x="573860" y="212089"/>
                </a:lnTo>
                <a:lnTo>
                  <a:pt x="574755" y="215899"/>
                </a:lnTo>
                <a:lnTo>
                  <a:pt x="579311" y="215899"/>
                </a:lnTo>
                <a:lnTo>
                  <a:pt x="579572" y="222249"/>
                </a:lnTo>
                <a:lnTo>
                  <a:pt x="579508" y="231139"/>
                </a:lnTo>
                <a:lnTo>
                  <a:pt x="579285" y="236219"/>
                </a:lnTo>
                <a:lnTo>
                  <a:pt x="581330" y="253999"/>
                </a:lnTo>
                <a:lnTo>
                  <a:pt x="577360" y="253999"/>
                </a:lnTo>
                <a:lnTo>
                  <a:pt x="573175" y="274319"/>
                </a:lnTo>
                <a:lnTo>
                  <a:pt x="567194" y="293369"/>
                </a:lnTo>
                <a:lnTo>
                  <a:pt x="559417" y="311149"/>
                </a:lnTo>
                <a:lnTo>
                  <a:pt x="555315" y="318769"/>
                </a:lnTo>
                <a:close/>
              </a:path>
              <a:path w="582930" h="521970">
                <a:moveTo>
                  <a:pt x="302491" y="474979"/>
                </a:moveTo>
                <a:lnTo>
                  <a:pt x="238074" y="468629"/>
                </a:lnTo>
                <a:lnTo>
                  <a:pt x="179336" y="448309"/>
                </a:lnTo>
                <a:lnTo>
                  <a:pt x="130268" y="415289"/>
                </a:lnTo>
                <a:lnTo>
                  <a:pt x="90404" y="372109"/>
                </a:lnTo>
                <a:lnTo>
                  <a:pt x="63491" y="320039"/>
                </a:lnTo>
                <a:lnTo>
                  <a:pt x="52664" y="262889"/>
                </a:lnTo>
                <a:lnTo>
                  <a:pt x="53340" y="234949"/>
                </a:lnTo>
                <a:lnTo>
                  <a:pt x="57885" y="207009"/>
                </a:lnTo>
                <a:lnTo>
                  <a:pt x="66296" y="179069"/>
                </a:lnTo>
                <a:lnTo>
                  <a:pt x="71641" y="179069"/>
                </a:lnTo>
                <a:lnTo>
                  <a:pt x="64832" y="198119"/>
                </a:lnTo>
                <a:lnTo>
                  <a:pt x="58700" y="227329"/>
                </a:lnTo>
                <a:lnTo>
                  <a:pt x="59321" y="287019"/>
                </a:lnTo>
                <a:lnTo>
                  <a:pt x="77089" y="341629"/>
                </a:lnTo>
                <a:lnTo>
                  <a:pt x="109514" y="388619"/>
                </a:lnTo>
                <a:lnTo>
                  <a:pt x="153087" y="427989"/>
                </a:lnTo>
                <a:lnTo>
                  <a:pt x="204790" y="454659"/>
                </a:lnTo>
                <a:lnTo>
                  <a:pt x="266670" y="468629"/>
                </a:lnTo>
                <a:lnTo>
                  <a:pt x="298476" y="469899"/>
                </a:lnTo>
                <a:lnTo>
                  <a:pt x="340208" y="469899"/>
                </a:lnTo>
                <a:lnTo>
                  <a:pt x="334716" y="471169"/>
                </a:lnTo>
                <a:lnTo>
                  <a:pt x="302491" y="474979"/>
                </a:lnTo>
                <a:close/>
              </a:path>
              <a:path w="582930" h="521970">
                <a:moveTo>
                  <a:pt x="411704" y="491489"/>
                </a:moveTo>
                <a:lnTo>
                  <a:pt x="399255" y="491489"/>
                </a:lnTo>
                <a:lnTo>
                  <a:pt x="421755" y="483869"/>
                </a:lnTo>
                <a:lnTo>
                  <a:pt x="443400" y="473709"/>
                </a:lnTo>
                <a:lnTo>
                  <a:pt x="484121" y="448309"/>
                </a:lnTo>
                <a:lnTo>
                  <a:pt x="532315" y="402589"/>
                </a:lnTo>
                <a:lnTo>
                  <a:pt x="565618" y="345439"/>
                </a:lnTo>
                <a:lnTo>
                  <a:pt x="576702" y="300989"/>
                </a:lnTo>
                <a:lnTo>
                  <a:pt x="578334" y="278129"/>
                </a:lnTo>
                <a:lnTo>
                  <a:pt x="577360" y="253999"/>
                </a:lnTo>
                <a:lnTo>
                  <a:pt x="581330" y="253999"/>
                </a:lnTo>
                <a:lnTo>
                  <a:pt x="582352" y="262889"/>
                </a:lnTo>
                <a:lnTo>
                  <a:pt x="582145" y="289559"/>
                </a:lnTo>
                <a:lnTo>
                  <a:pt x="578664" y="314959"/>
                </a:lnTo>
                <a:lnTo>
                  <a:pt x="558406" y="372109"/>
                </a:lnTo>
                <a:lnTo>
                  <a:pt x="517862" y="425449"/>
                </a:lnTo>
                <a:lnTo>
                  <a:pt x="465096" y="466089"/>
                </a:lnTo>
                <a:lnTo>
                  <a:pt x="436111" y="481329"/>
                </a:lnTo>
                <a:lnTo>
                  <a:pt x="411704" y="491489"/>
                </a:lnTo>
                <a:close/>
              </a:path>
              <a:path w="582930" h="521970">
                <a:moveTo>
                  <a:pt x="359417" y="507999"/>
                </a:moveTo>
                <a:lnTo>
                  <a:pt x="299905" y="507999"/>
                </a:lnTo>
                <a:lnTo>
                  <a:pt x="331602" y="506729"/>
                </a:lnTo>
                <a:lnTo>
                  <a:pt x="363341" y="501649"/>
                </a:lnTo>
                <a:lnTo>
                  <a:pt x="405112" y="485139"/>
                </a:lnTo>
                <a:lnTo>
                  <a:pt x="443919" y="462279"/>
                </a:lnTo>
                <a:lnTo>
                  <a:pt x="489330" y="421639"/>
                </a:lnTo>
                <a:lnTo>
                  <a:pt x="524298" y="372109"/>
                </a:lnTo>
                <a:lnTo>
                  <a:pt x="533601" y="353059"/>
                </a:lnTo>
                <a:lnTo>
                  <a:pt x="538213" y="353059"/>
                </a:lnTo>
                <a:lnTo>
                  <a:pt x="515529" y="394969"/>
                </a:lnTo>
                <a:lnTo>
                  <a:pt x="475839" y="441959"/>
                </a:lnTo>
                <a:lnTo>
                  <a:pt x="439326" y="469899"/>
                </a:lnTo>
                <a:lnTo>
                  <a:pt x="399255" y="491489"/>
                </a:lnTo>
                <a:lnTo>
                  <a:pt x="411704" y="491489"/>
                </a:lnTo>
                <a:lnTo>
                  <a:pt x="405602" y="494029"/>
                </a:lnTo>
                <a:lnTo>
                  <a:pt x="373569" y="504189"/>
                </a:lnTo>
                <a:lnTo>
                  <a:pt x="370165" y="504189"/>
                </a:lnTo>
                <a:lnTo>
                  <a:pt x="363307" y="506729"/>
                </a:lnTo>
                <a:lnTo>
                  <a:pt x="359417" y="50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75526"/>
            <a:ext cx="3628469" cy="41082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254" rIns="0" bIns="0" rtlCol="0">
            <a:spAutoFit/>
          </a:bodyPr>
          <a:lstStyle/>
          <a:p>
            <a:pPr marL="3626485">
              <a:lnSpc>
                <a:spcPct val="100000"/>
              </a:lnSpc>
              <a:spcBef>
                <a:spcPts val="100"/>
              </a:spcBef>
            </a:pPr>
            <a:r>
              <a:rPr sz="5200" spc="-300" dirty="0"/>
              <a:t>Переклад</a:t>
            </a:r>
            <a:r>
              <a:rPr sz="5200" spc="-365" dirty="0"/>
              <a:t> </a:t>
            </a:r>
            <a:r>
              <a:rPr sz="5200" spc="-229" dirty="0"/>
              <a:t>головного</a:t>
            </a:r>
            <a:r>
              <a:rPr sz="5200" spc="-360" dirty="0"/>
              <a:t> </a:t>
            </a:r>
            <a:r>
              <a:rPr sz="5200" spc="-335" dirty="0"/>
              <a:t>меню</a:t>
            </a:r>
            <a:r>
              <a:rPr sz="5200" spc="-360" dirty="0"/>
              <a:t> </a:t>
            </a:r>
            <a:r>
              <a:rPr sz="5200" spc="-25" dirty="0"/>
              <a:t>гри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13129793" y="2172757"/>
            <a:ext cx="5055235" cy="594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7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Робота</a:t>
            </a:r>
            <a:r>
              <a:rPr sz="3400" spc="-2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3400" spc="-2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інтерфейсом</a:t>
            </a:r>
            <a:endParaRPr sz="3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3400">
              <a:latin typeface="Verdana" panose="020B0604030504040204"/>
              <a:cs typeface="Verdana" panose="020B0604030504040204"/>
            </a:endParaRPr>
          </a:p>
          <a:p>
            <a:pPr marL="12700" marR="941070">
              <a:lnSpc>
                <a:spcPct val="116000"/>
              </a:lnSpc>
            </a:pPr>
            <a:r>
              <a:rPr sz="3400" spc="-7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Робота</a:t>
            </a:r>
            <a:r>
              <a:rPr sz="3400" spc="-2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3400" spc="-2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технічним </a:t>
            </a:r>
            <a:r>
              <a:rPr sz="3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текстом</a:t>
            </a:r>
            <a:endParaRPr sz="3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3400">
              <a:latin typeface="Verdana" panose="020B0604030504040204"/>
              <a:cs typeface="Verdana" panose="020B0604030504040204"/>
            </a:endParaRPr>
          </a:p>
          <a:p>
            <a:pPr marL="12700" marR="811530">
              <a:lnSpc>
                <a:spcPct val="116000"/>
              </a:lnSpc>
            </a:pPr>
            <a:r>
              <a:rPr sz="3400" spc="-6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Використовується </a:t>
            </a:r>
            <a:r>
              <a:rPr sz="3400" spc="-1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дослівний</a:t>
            </a:r>
            <a:r>
              <a:rPr sz="3400" spc="-2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переклад</a:t>
            </a:r>
            <a:endParaRPr sz="3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3400">
              <a:latin typeface="Verdana" panose="020B0604030504040204"/>
              <a:cs typeface="Verdana" panose="020B0604030504040204"/>
            </a:endParaRPr>
          </a:p>
          <a:p>
            <a:pPr marL="12700" marR="5080">
              <a:lnSpc>
                <a:spcPct val="116000"/>
              </a:lnSpc>
              <a:spcBef>
                <a:spcPts val="5"/>
              </a:spcBef>
            </a:pPr>
            <a:r>
              <a:rPr sz="3400" spc="-1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DLC</a:t>
            </a:r>
            <a:r>
              <a:rPr sz="3400" spc="-2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була</a:t>
            </a:r>
            <a:r>
              <a:rPr sz="3400" spc="-27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7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розширена</a:t>
            </a:r>
            <a:r>
              <a:rPr sz="3400" spc="-27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до </a:t>
            </a:r>
            <a:r>
              <a:rPr sz="3400" spc="-1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“Додатковий</a:t>
            </a:r>
            <a:r>
              <a:rPr sz="3400" spc="-2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вміст”</a:t>
            </a:r>
            <a:endParaRPr sz="34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735821"/>
            <a:ext cx="3836376" cy="355117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7060" y="1029775"/>
            <a:ext cx="4364215" cy="40618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7582" y="6465256"/>
            <a:ext cx="4061596" cy="38217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1203"/>
            <a:ext cx="8991599" cy="84200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84124"/>
            <a:ext cx="18288000" cy="10029190"/>
            <a:chOff x="0" y="84124"/>
            <a:chExt cx="18288000" cy="100291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9" y="320643"/>
              <a:ext cx="9143999" cy="91249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4124"/>
              <a:ext cx="18288000" cy="10029190"/>
            </a:xfrm>
            <a:custGeom>
              <a:avLst/>
              <a:gdLst/>
              <a:ahLst/>
              <a:cxnLst/>
              <a:rect l="l" t="t" r="r" b="b"/>
              <a:pathLst>
                <a:path w="18288000" h="10029190">
                  <a:moveTo>
                    <a:pt x="18287988" y="9376651"/>
                  </a:moveTo>
                  <a:lnTo>
                    <a:pt x="0" y="9376651"/>
                  </a:lnTo>
                  <a:lnTo>
                    <a:pt x="0" y="10028961"/>
                  </a:lnTo>
                  <a:lnTo>
                    <a:pt x="18287988" y="10028961"/>
                  </a:lnTo>
                  <a:lnTo>
                    <a:pt x="18287988" y="9376651"/>
                  </a:lnTo>
                  <a:close/>
                </a:path>
                <a:path w="18288000" h="10029190">
                  <a:moveTo>
                    <a:pt x="18287988" y="0"/>
                  </a:moveTo>
                  <a:lnTo>
                    <a:pt x="0" y="0"/>
                  </a:lnTo>
                  <a:lnTo>
                    <a:pt x="0" y="652322"/>
                  </a:lnTo>
                  <a:lnTo>
                    <a:pt x="18287988" y="652322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431</Words>
  <Application>Microsoft Office PowerPoint</Application>
  <PresentationFormat>Произвольный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Чому ми про це говоримо?</vt:lpstr>
      <vt:lpstr>Мета</vt:lpstr>
      <vt:lpstr>Слайд 3</vt:lpstr>
      <vt:lpstr>Інтерфейс</vt:lpstr>
      <vt:lpstr>Текст</vt:lpstr>
      <vt:lpstr>Чинники впливу на переклад</vt:lpstr>
      <vt:lpstr>Kingdom Come: Deliverance</vt:lpstr>
      <vt:lpstr>Переклад головного меню гри</vt:lpstr>
      <vt:lpstr>Слайд 9</vt:lpstr>
      <vt:lpstr>Слайд 10</vt:lpstr>
      <vt:lpstr>Слайд 11</vt:lpstr>
      <vt:lpstr>Вигадані персонажі</vt:lpstr>
      <vt:lpstr>Combat: Advanced Techniques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ЛОКАЛІЗАЦІЯ І ПЕРЕКЛАД КОМП’ЮТЕРНИХ ІГОР</dc:title>
  <dc:creator>Crazy Cat Lady</dc:creator>
  <cp:keywords>DAF9cyMrhs4,BAFTFYs9Qu0</cp:keywords>
  <cp:lastModifiedBy>Inna</cp:lastModifiedBy>
  <cp:revision>3</cp:revision>
  <dcterms:created xsi:type="dcterms:W3CDTF">2024-02-24T08:18:18Z</dcterms:created>
  <dcterms:modified xsi:type="dcterms:W3CDTF">2024-03-26T07:14:41Z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2024-02-24T02:00:00Z</vt:filetime>
  </property>
  <property fmtid="{D5CDD505-2E9C-101B-9397-08002B2CF9AE}" pid="3" name="Creator">
    <vt:lpwstr>Canva</vt:lpwstr>
  </property>
  <property fmtid="{D5CDD505-2E9C-101B-9397-08002B2CF9AE}" pid="4" name="LastSaved">
    <vt:filetime>2024-02-24T02:00:00Z</vt:filetime>
  </property>
  <property fmtid="{D5CDD505-2E9C-101B-9397-08002B2CF9AE}" pid="5" name="Producer">
    <vt:lpwstr>Canva</vt:lpwstr>
  </property>
  <property fmtid="{D5CDD505-2E9C-101B-9397-08002B2CF9AE}" pid="6" name="ICV">
    <vt:lpwstr>D067A8834AEF4173BFFA735FE641FCC8_12</vt:lpwstr>
  </property>
  <property fmtid="{D5CDD505-2E9C-101B-9397-08002B2CF9AE}" pid="7" name="KSOProductBuildVer">
    <vt:lpwstr>1033-12.2.0.13431</vt:lpwstr>
  </property>
</Properties>
</file>