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608" r:id="rId2"/>
    <p:sldId id="609" r:id="rId3"/>
    <p:sldId id="610" r:id="rId4"/>
    <p:sldId id="611" r:id="rId5"/>
    <p:sldId id="612" r:id="rId6"/>
    <p:sldId id="613" r:id="rId7"/>
    <p:sldId id="614" r:id="rId8"/>
    <p:sldId id="617" r:id="rId9"/>
    <p:sldId id="624" r:id="rId10"/>
    <p:sldId id="618" r:id="rId11"/>
    <p:sldId id="619" r:id="rId12"/>
    <p:sldId id="623" r:id="rId13"/>
    <p:sldId id="620" r:id="rId14"/>
    <p:sldId id="627" r:id="rId15"/>
    <p:sldId id="630" r:id="rId16"/>
    <p:sldId id="628" r:id="rId17"/>
    <p:sldId id="625" r:id="rId18"/>
    <p:sldId id="629" r:id="rId19"/>
    <p:sldId id="626" r:id="rId20"/>
    <p:sldId id="622" r:id="rId21"/>
    <p:sldId id="634" r:id="rId22"/>
    <p:sldId id="631" r:id="rId23"/>
    <p:sldId id="632" r:id="rId24"/>
    <p:sldId id="635" r:id="rId25"/>
    <p:sldId id="636" r:id="rId26"/>
    <p:sldId id="633" r:id="rId27"/>
    <p:sldId id="615" r:id="rId28"/>
    <p:sldId id="637" r:id="rId29"/>
    <p:sldId id="641" r:id="rId30"/>
    <p:sldId id="643" r:id="rId31"/>
    <p:sldId id="642" r:id="rId32"/>
    <p:sldId id="640" r:id="rId33"/>
    <p:sldId id="644" r:id="rId34"/>
    <p:sldId id="645" r:id="rId35"/>
    <p:sldId id="638" r:id="rId36"/>
    <p:sldId id="646" r:id="rId37"/>
    <p:sldId id="405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212" autoAdjust="0"/>
  </p:normalViewPr>
  <p:slideViewPr>
    <p:cSldViewPr>
      <p:cViewPr>
        <p:scale>
          <a:sx n="90" d="100"/>
          <a:sy n="90" d="100"/>
        </p:scale>
        <p:origin x="-59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71F6-6E78-4DF4-BD46-3F8D6B2FE54B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A52A-11D2-41E8-B9B5-496C94124F6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75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0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48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DE3ADE-62E6-4323-9D93-4BDCE0A921C8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CC9D43-A80E-4FEC-A78C-2D52B0228D5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генетики людини.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Мінливість. Мутації.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412776"/>
            <a:ext cx="7704856" cy="4835624"/>
          </a:xfrm>
        </p:spPr>
        <p:txBody>
          <a:bodyPr>
            <a:noAutofit/>
          </a:bodyPr>
          <a:lstStyle/>
          <a:p>
            <a:pPr lvl="0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Мінливість</a:t>
            </a:r>
          </a:p>
          <a:p>
            <a:pPr lvl="0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Спадкова або генетична мінливість</a:t>
            </a:r>
          </a:p>
          <a:p>
            <a:pPr lvl="1"/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Комбінативна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мінливість</a:t>
            </a:r>
          </a:p>
          <a:p>
            <a:pPr lvl="1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Мутаційна мінливість</a:t>
            </a:r>
          </a:p>
          <a:p>
            <a:pPr lvl="1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Мутації, їх класифікація</a:t>
            </a:r>
          </a:p>
          <a:p>
            <a:pPr lvl="0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Неспадкова або модифікаційна мінливість</a:t>
            </a:r>
          </a:p>
          <a:p>
            <a:pPr lvl="1"/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Фенокопії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95804"/>
            <a:ext cx="2899907" cy="214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6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ія заняття на тему &amp;quot;Види мутацій. Мутаген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7048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6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ія заняття на тему &amp;quot;Види мутацій. Мутаген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37" y="548680"/>
            <a:ext cx="7232698" cy="54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18864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Геномні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Геном – це сукупність генів, які характеризують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гаплоїдний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набір хромосом виду.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 23 пари хромосом. Геном 23, 22+Х, 22+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мутацій є </a:t>
            </a:r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поліплоїдія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гетероплоїдія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2" name="Picture 2" descr="Мутації Генні (крапкові) Хромосомні Геном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07" y="2132856"/>
            <a:ext cx="5325971" cy="39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404664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Поліплоїдія поділяється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автоплоїдію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алоплоїдію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Автоплоїдія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кратним збільшенням кількості  хромосом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виду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мітозу, мейозу та першого поділу зиготи. Більшість культурних рослин 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каріотипом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сорти цукрового буряка мають вищу врожайність на 10-20%, ніж диплоїдні.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Алоплоїдія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кратним збільшенням кількості хромосом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видів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Вітчизняний вчений Г.Д.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Карпаченко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гібрид редьки та капусти з 18 хромосомами, з яких 9 хромосом від редьки і 9 -  від капусти. Ці гібриди мали квіти, але насіння не утворювали. Стерильність гібридів була зумовлена тим, що хромосоми редьки і капусти 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кон’югують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 собою, тому гамети залишаються нежиттєздатними.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Поліплоїдія може виникати внаслідок поділу хромосом, який не супроводжується поділом клітини, та утворення гамет із нередукованою кількістю хромосом при  порушенні  мейозу, а також в результаті злиття соматичних клітин або їхніх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ядер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Поліплоїдія сприяє збільшенню  розмірів організмів, підвищує рівень процесів життєдіяльності та продуктивності, є одним  з механізмів утворення нових видів, сортів рослин. Наприклад, м’яка пшениця, садова суниця.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83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260648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Гетероплоїдія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незбалансованою зміною кількості хромосом.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типи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моносомія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втрата однієї хромосоми з  гомологічної пари;</a:t>
            </a:r>
          </a:p>
          <a:p>
            <a:pPr lvl="0" algn="just"/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нулісомія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–відсутність однієї пари гомологічних хромосом, спричинює нежиттєздатність організму;</a:t>
            </a:r>
          </a:p>
          <a:p>
            <a:pPr lvl="0" algn="just"/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трисомія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поява зайвої хромосоми в  гомологічній парі;</a:t>
            </a:r>
          </a:p>
          <a:p>
            <a:pPr lvl="0" algn="just"/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полісомія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поява двох і більше зайвих хромосом в гомологічній парі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684394" cy="426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2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7147553" cy="53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7679"/>
            <a:ext cx="7339575" cy="55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45" y="764704"/>
            <a:ext cx="7051543" cy="52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7243564" cy="543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051648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властивість організмів набувати нових ознак в процесі онтогенезу.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живих організмів  із довкіллям (фізичні, географічні, хімічні, біологічні, соціальні чинники) зумовлює та спричинює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мінливість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Неспадкова або модифікаційна мінливість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 зміною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фенотипу під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 чинників довкілля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генетична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 спадкового апарату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 та фенотипу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впливом чинників довкілля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Спадковий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генотип, хромосоми – каріотип.</a:t>
            </a:r>
          </a:p>
          <a:p>
            <a:pPr marL="82296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Спадкову мінливість поділяють на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02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332656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Хромосомні мутації, або аберації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 у результаті перебудови хромосом, що розриваються і утворюються фрагменти, які потім об’єднуються. Але первинна структура хромосом не відновлюється.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 хромосомні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міжхромосомні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перебудови.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Серед внутрішньо хромосомних виділяють: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делеція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втрата частини, або плеча хромосоми;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дуплікація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подвоєння окремих ділянок хромосом;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інверсія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–поворот частини хромосоми на 180º;</a:t>
            </a:r>
          </a:p>
          <a:p>
            <a:pPr algn="just"/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Міжхромосомні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перебудови характеризуються обміном ділянок негомологічних хромосом: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транслокація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обмін генетичним матеріалом між негомологічними хромосомами, під час якого змінюється порядок розміщення генів у хромосомі, до якої приєднався фрагмент.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Хромосомні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 спричиняють зміну функціонування генів. Як і поліплоїдія, вони відіграють важливу роль в утворенні нових видів. Проте хромосомні аберації призводять до зниження життєдіяльності людини.</a:t>
            </a:r>
          </a:p>
        </p:txBody>
      </p:sp>
    </p:spTree>
    <p:extLst>
      <p:ext uri="{BB962C8B-B14F-4D97-AF65-F5344CB8AC3E}">
        <p14:creationId xmlns:p14="http://schemas.microsoft.com/office/powerpoint/2010/main" val="16137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66259"/>
            <a:ext cx="7099548" cy="53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89" y="980728"/>
            <a:ext cx="7171556" cy="53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2" y="548680"/>
            <a:ext cx="7771623" cy="582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836712"/>
            <a:ext cx="669674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116632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Генні або точкові мутації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  зі зміною послідовності нуклеотидів в молекулі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випадання окремих нуклеотидів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випадання генетичних кодонів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випадання фрагментів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поява зайвих окремих нуклеотидів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генетичних кодонів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 окремих нуклеотидів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генетичних кодонів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порядку розташування окремих нуклеотидів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генетичних кодонів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генних мутацій виникають нові алелі. Цей тип мутацій може торкатись будь-яких ознак організмів, і тривалий час передаватись із покоління в покоління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573016"/>
            <a:ext cx="6907485" cy="301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9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резентація &amp;quot;Мутації та хвороби&amp;quot; (біологія, 9 клас. Розділ 5.  Закономірності успадкування ознак )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627607" cy="57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052736"/>
            <a:ext cx="777686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мутацій</a:t>
            </a:r>
            <a:endParaRPr lang="uk-UA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497964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Мутагени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та біологічні чинники, які впливають на живі організми та спричинюють появу мутацій з частотою, яка перевищує рівень спонтанних мутацій. Їх класифікують на: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фізичні мутагенні чинники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всі види іонізуючого випромінювання, ультрафіолетове проміння, високі та низькі температури; 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хімічні мутагенні чинники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природні неорганічні речовини (оксиди азоту,</a:t>
            </a:r>
          </a:p>
          <a:p>
            <a:pPr marL="82296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нітрати, свинець), не перероблені природні сполуки, солі важких металів,</a:t>
            </a:r>
          </a:p>
          <a:p>
            <a:pPr marL="82296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сполуки, які не зустрічаються  в природі (пестициди, харчові добавки, полімери, лікарські препарати);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 мутагенні чинники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віруси, бактерії, гормони, антибіотики. </a:t>
            </a:r>
          </a:p>
          <a:p>
            <a:pPr algn="just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Комутагени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токсичні речовини, які безпосередньо не спричинюють мутацій, але суттєво змінюють вплив мутагенних чинників фізичної, хімічної та біологічної природи.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Антимутагени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біологічно активні речовини, введення яких у клітину перешкоджає дії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мутагена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сполуки (цистеїн,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цистин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цистамін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вмісні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сполуки,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фосфорильовані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тіоми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гістамін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серотонін, гліцерин, пропілен-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гліколь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1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резентація &amp;quot;Мутації та їхні властивості. Поняття про спонтанні мутації.  Біологічні антимутаційні механізм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7099548" cy="53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Комбінативна</a:t>
            </a:r>
            <a:r>
              <a:rPr lang="uk-UA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мінливість</a:t>
            </a:r>
            <a:r>
              <a:rPr lang="uk-UA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 появою нових поєднань генів у генотипі в межах хромосом.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комбінативної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мінливості є: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кон’югація гомологічних хромосом у профазі,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кросинговер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незалежне розходження гомологічних хромосом в анафазі першого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мейотичного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випадкове поєднання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алельних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генів при злитті гамет під час запліднення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uk-UA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Комбінативна</a:t>
            </a: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мінливість властива організмам, які розмножуються статево або вегетативно. Проте, нові комбінації генів досить часто порушуються. </a:t>
            </a:r>
            <a:endParaRPr lang="uk-UA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закріплення бажаних ознак вчені використовують близькоспоріднене схрещування і безстатеве розмноження</a:t>
            </a:r>
            <a:r>
              <a:rPr lang="uk-UA" i="1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04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резентація &amp;quot;Мутації та їхні властивості. Поняття про спонтанні мутації.  Біологічні антимутаційні механізм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339575" cy="55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резентація &amp;quot;Мутації та їхні властивості. Поняття про спонтанні мутації.  Біологічні антимутаційні механізм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7339575" cy="55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Презентація &amp;quot;Мутації та їхні властивості. Поняття про спонтанні мутації.  Біологічні антимутаційні механізм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резентація &amp;quot;Мутації та їхні властивості. Поняття про спонтанні мутації.  Біологічні антимутаційні механізм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77756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620687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Неспадкова, або модифікаційна мінливість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Модифікаційна мінливість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здатність організмів змінювати фенотип під впливом умов навколишнього середовища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на зміни дії певних чинників довкілля однакові для всіх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генотипово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подібних організмів називають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модифікаціями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Наприклад, у людей, які проживають у високогірних районах за нестачі кисню через деякий час збільшується кількість  еритроцитів у крові. 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модифікаційної мінливості відносять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фенокопії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це неспадкові  зміни будь-яких ознак організму під впливом довкілля, що копіюють мутації. На розвиток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фенокопій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впливати різноманітні чинники середовища – фізичні, кліматичні, хімічні, біологічні. Так, можлива висока ймовірність прояву вад розвитку у плода, якщо вагітна жінка приймала певні лікарські препарати або хворіла  на корову краснуху, токсоплазмоз,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трихомоноз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Ці вади нагадують ознаки спадкових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Наявність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фенокопій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фенотипово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відповідають симптомам хвороби, значно ускладнюють діагностування. Тому медичний працівник  повинен знати про існування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фенокопій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під час спілкування  і обстеження хворого  можна було виявити причини, на які сам хворий не звернув належної уваги. </a:t>
            </a:r>
          </a:p>
        </p:txBody>
      </p:sp>
    </p:spTree>
    <p:extLst>
      <p:ext uri="{BB962C8B-B14F-4D97-AF65-F5344CB8AC3E}">
        <p14:creationId xmlns:p14="http://schemas.microsoft.com/office/powerpoint/2010/main" val="41487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692696"/>
            <a:ext cx="633670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547664" y="548680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наш час виокремлюють декілька основних підходів для організації соціального захисту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людини від шкідливих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впливів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безвідходних технологій, замкнутих циклів виробництва у промисловості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хімічних засобів боротьби в сільському господарстві до нешкідливих біологічних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 сортів рослин, що не потребують хімічних засобів захисту;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мутагенність фармацевтичних препаратів, пестицидів;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нейтралізація мутагенних чинників у навколишньому середовищі та ін. </a:t>
            </a:r>
          </a:p>
        </p:txBody>
      </p:sp>
    </p:spTree>
    <p:extLst>
      <p:ext uri="{BB962C8B-B14F-4D97-AF65-F5344CB8AC3E}">
        <p14:creationId xmlns:p14="http://schemas.microsoft.com/office/powerpoint/2010/main" val="29135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Як створювати ситуацію успіху в навчанні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44" y="836712"/>
            <a:ext cx="5931008" cy="44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1143000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</a:t>
            </a:r>
            <a:r>
              <a:rPr lang="uk-UA" sz="24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комбінативної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мінливості: </a:t>
            </a:r>
            <a:br>
              <a:rPr lang="uk-UA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кон’югація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гомологічних хромосом у профазі, кросинговер</a:t>
            </a:r>
            <a:endParaRPr lang="uk-UA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192688" cy="465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1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426170"/>
          </a:xfrm>
        </p:spPr>
        <p:txBody>
          <a:bodyPr>
            <a:normAutofit/>
          </a:bodyPr>
          <a:lstStyle/>
          <a:p>
            <a:pPr algn="just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комбінативної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мінливості: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Незалежне </a:t>
            </a:r>
            <a:r>
              <a:rPr lang="uk-UA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розходження гомологічних хромосом в анафазі першого </a:t>
            </a:r>
            <a:r>
              <a:rPr lang="uk-UA" sz="24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мейотичного</a:t>
            </a:r>
            <a:r>
              <a:rPr lang="uk-UA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endParaRPr lang="uk-UA" sz="2400" i="1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727280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6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1656184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комбінативної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мінливості: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випадкове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алельних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генів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гомологічних хромосом при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злитті гамет під час запліднення</a:t>
            </a:r>
            <a:endParaRPr lang="uk-UA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94097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0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Мутаційна мінливість</a:t>
            </a:r>
            <a:r>
              <a:rPr lang="uk-UA" sz="28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195664"/>
          </a:xfrm>
        </p:spPr>
        <p:txBody>
          <a:bodyPr/>
          <a:lstStyle/>
          <a:p>
            <a:pPr marL="82296" indent="0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стійких змінах генотипу або каріотипу, що виникли раптово або індуковано й викликають зміни цілих хромосом, їх частин або окремих генів – </a:t>
            </a: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мутаціях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098" name="Picture 2" descr="Мутації людини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553199" cy="41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188640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(від лат. - зміна ) – стійкі зміни генетичного матеріалу, які виникають раптово або індуковано і зумовлюють порушення тих чи інших спадкових ознак організму.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мутаційної теорії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заклав нідерландський вчений, ботанік і генетик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Г.де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Фріз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мутаційної теорії: 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  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дискретні зміни спадкового матеріалу;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випадкове раптове явище;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бути стійкими  і успадковуватись;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утворюють неперервних рядів мінливості ( на відмінну від модифікацій);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бути корисними, шкідливими і нейтральними.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4005064"/>
            <a:ext cx="4633739" cy="25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15616" y="138850"/>
            <a:ext cx="7920880" cy="653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 мутацій </a:t>
            </a:r>
          </a:p>
          <a:p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Залежно від типу клітин у яких вони виникають: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генеративні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(у статевих клітинах) - успадковуються при статевому розмноженні;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соматичні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 соматичних клітинах) - при нестатевому та вегетативному розмноженні.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Залежно від впливу на життєдіяльність організмів: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спричинюють смерть;</a:t>
            </a:r>
          </a:p>
          <a:p>
            <a:r>
              <a:rPr lang="uk-UA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сублетальні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знижують  життєздатність;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певних умов не впливають на життєдіяльність;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певних умов підвищують життєдіяльність;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спричинюють зниження плодючості.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Залежно від причини виникнення: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неочікувані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індуковані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спрямовані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Уперше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індуковані мутації були отримані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А. </a:t>
            </a:r>
            <a:r>
              <a:rPr lang="uk-UA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Надсоном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С. Філіпповим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(1925)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опроміненні грибів Радієм і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uk-UA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Меллером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(1927)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опроміненні мух дрозофіл рентгенівськими променями.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виявами у фенотипі: 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зміни в будові;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зміни в процесах життєдіяльності;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зміни у хімічному складі.</a:t>
            </a:r>
          </a:p>
          <a:p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виявами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генотип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і: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домінантні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зумовлені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домінатним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алелем;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проміжним характером успадкування –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неповне домінування.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рецесивні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зумовлені рецесивним алелем.</a:t>
            </a:r>
          </a:p>
          <a:p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За локалізацією у клітині:</a:t>
            </a: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зміни на рівні ядра;</a:t>
            </a:r>
          </a:p>
          <a:p>
            <a:r>
              <a:rPr lang="uk-UA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позаядерні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цитоплазматичні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зміни в цитоплазмі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Залежно від характеру змін генетичного апарату: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геномні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зумовлені зміною кількості  хромосом в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хромосомні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спричинені порушенням структури хромосом;</a:t>
            </a:r>
          </a:p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генні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викликані  зміною складу і структури молекули ДНК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2099</TotalTime>
  <Words>945</Words>
  <Application>Microsoft Office PowerPoint</Application>
  <PresentationFormat>Екран (4:3)</PresentationFormat>
  <Paragraphs>120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38" baseType="lpstr">
      <vt:lpstr>Сонцестояння</vt:lpstr>
      <vt:lpstr>Основи генетики людини.    Мінливість. Мутації.</vt:lpstr>
      <vt:lpstr>Основні поняття</vt:lpstr>
      <vt:lpstr>Комбінативна мінливість зумовлена появою нових поєднань генів у генотипі в межах хромосом. </vt:lpstr>
      <vt:lpstr>Джерело комбінативної мінливості:  кон’югація гомологічних хромосом у профазі, кросинговер</vt:lpstr>
      <vt:lpstr>Джерело комбінативної мінливості:  Незалежне розходження гомологічних хромосом в анафазі першого мейотичного поділу</vt:lpstr>
      <vt:lpstr>Джерело комбінативної мінливості:  випадкове поєднання алельних генів гомологічних хромосом при злитті гамет під час запліднення</vt:lpstr>
      <vt:lpstr>Мутаційна мінливість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Чинники мутацій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“Шоломниця байкальська”</dc:title>
  <dc:creator>Oleg</dc:creator>
  <cp:lastModifiedBy>Мама</cp:lastModifiedBy>
  <cp:revision>653</cp:revision>
  <dcterms:created xsi:type="dcterms:W3CDTF">2020-04-15T11:14:54Z</dcterms:created>
  <dcterms:modified xsi:type="dcterms:W3CDTF">2021-11-10T11:07:49Z</dcterms:modified>
</cp:coreProperties>
</file>