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568" r:id="rId2"/>
    <p:sldId id="570" r:id="rId3"/>
    <p:sldId id="571" r:id="rId4"/>
    <p:sldId id="565" r:id="rId5"/>
    <p:sldId id="572" r:id="rId6"/>
    <p:sldId id="569" r:id="rId7"/>
    <p:sldId id="566" r:id="rId8"/>
    <p:sldId id="567" r:id="rId9"/>
    <p:sldId id="563" r:id="rId10"/>
    <p:sldId id="564" r:id="rId11"/>
    <p:sldId id="578" r:id="rId12"/>
    <p:sldId id="573" r:id="rId13"/>
    <p:sldId id="574" r:id="rId14"/>
    <p:sldId id="575" r:id="rId15"/>
    <p:sldId id="576" r:id="rId16"/>
    <p:sldId id="577" r:id="rId17"/>
    <p:sldId id="582" r:id="rId18"/>
    <p:sldId id="579" r:id="rId19"/>
    <p:sldId id="580" r:id="rId20"/>
    <p:sldId id="581" r:id="rId21"/>
    <p:sldId id="583" r:id="rId22"/>
    <p:sldId id="584" r:id="rId23"/>
    <p:sldId id="585" r:id="rId24"/>
    <p:sldId id="591" r:id="rId25"/>
    <p:sldId id="586" r:id="rId26"/>
    <p:sldId id="587" r:id="rId27"/>
    <p:sldId id="592" r:id="rId28"/>
    <p:sldId id="405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7212" autoAdjust="0"/>
  </p:normalViewPr>
  <p:slideViewPr>
    <p:cSldViewPr>
      <p:cViewPr>
        <p:scale>
          <a:sx n="90" d="100"/>
          <a:sy n="90" d="100"/>
        </p:scale>
        <p:origin x="-59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171F6-6E78-4DF4-BD46-3F8D6B2FE54B}" type="datetimeFigureOut">
              <a:rPr lang="uk-UA" smtClean="0"/>
              <a:pPr/>
              <a:t>15.09.2021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A52A-11D2-41E8-B9B5-496C94124F6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75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15.09.2021</a:t>
            </a:fld>
            <a:endParaRPr lang="uk-UA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15.09.2021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15.09.2021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15.09.2021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15.09.2021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15.09.2021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15.09.2021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DE3ADE-62E6-4323-9D93-4BDCE0A921C8}" type="datetimeFigureOut">
              <a:rPr lang="uk-UA" smtClean="0"/>
              <a:pPr/>
              <a:t>15.09.2021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Молекулярний рівень організації живого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7534" y="1411259"/>
            <a:ext cx="7818072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макромолекул: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розпочинаються найважливіші процеси життєдіяльності: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ЧЕНІ АКАДЕМІЇ ПРО ІНФОРМАЦІЮ, ЯКУ ЗБЕРІГАЄ ДН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88" y="3789039"/>
            <a:ext cx="2619375" cy="24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олекулярний рівень організації життя - ЗНО з біології - це легко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467622" cy="24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4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вуглеводів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764704"/>
            <a:ext cx="7890080" cy="548369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Захисна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Вуглеводи використовуються для загоювання і захисту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 у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 (камеді і слиз), для склеювання частинок їжі в грудочки в складі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слини (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муцин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як інгібітори зсідання крові (гепарин).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полісахариди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медичній практиці для забезпечення тканинної сумісності та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імунологічних показників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 крові (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глікопротеїди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2296" indent="0" algn="just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Рецепторна функція.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Зв’язуючись із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мембраними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білками, вуглеводи беруть участь у розпізнаванні гормонів,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нейромедіаторів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тощо.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Запасаюча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(резервна) функція.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Полісахариди, наприклад, крохмаль,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ламінарин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інулін,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ліхенін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здатні нагромаджуватись у певних рослинах; глікоген – у печінці, м’язах тварин і людини; декстрини – у клітинах бактерій, дріжджів.</a:t>
            </a:r>
          </a:p>
          <a:p>
            <a:pPr marL="82296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органічні речовини. вуглево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41791"/>
            <a:ext cx="4032448" cy="25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2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endParaRPr lang="uk-UA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1640632"/>
            <a:ext cx="7818072" cy="460776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високомолекулярні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мономерами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лоти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Специфічність білків визначається набором амінокислот, їх кількістю 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певною послідовністю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розташування.</a:t>
            </a:r>
          </a:p>
          <a:p>
            <a:pPr marL="82296" indent="0" algn="just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низькомолекулярні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аміногрупу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NH2), </a:t>
            </a:r>
            <a:r>
              <a:rPr lang="uk-UA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карбоксильну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(–СООН),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зв’язані з одним і тим самим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атомом С Карбону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вуглецю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кальну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 marL="82296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Аланін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Аргінін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Аспарагін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Асн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381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260648"/>
            <a:ext cx="7890080" cy="598775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82296" indent="0" algn="just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</a:t>
            </a:r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карбоксильною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групою (СООН)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 амінокислоти та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аміногрупою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Н2)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іншої.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аміногрупи однієї амінокислоти 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карбоксильної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іншої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води, і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сполуча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ються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пептидним зв’язком:</a:t>
            </a:r>
          </a:p>
          <a:p>
            <a:pPr marL="82296" indent="0">
              <a:buNone/>
            </a:pPr>
            <a:endParaRPr lang="uk-UA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5053913" cy="324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0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 4 рівні структурної організації білків: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Онлайн-навчання – відеоурок з біології – Управління ос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6048672" cy="502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endParaRPr lang="uk-UA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71600" y="1124744"/>
            <a:ext cx="7962088" cy="512365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Денатурація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поліпептидного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Ренатурація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умов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Деструкція -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роцес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Презентація до уроків хімії 10 клас на тему &amp;quot;Амінокислоти&amp;quot; та &amp;quot;Білк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4752528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2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фізико-хімічними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  <a:b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47664" y="1484784"/>
            <a:ext cx="7386024" cy="476361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 (протеїни)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 виключно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залишків амінокислот;</a:t>
            </a:r>
          </a:p>
          <a:p>
            <a:pPr marL="82296" indent="0" algn="just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протеїди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нуклеїнові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 – </a:t>
            </a:r>
            <a:r>
              <a:rPr lang="uk-UA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нуклеопроте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їди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хромосомах; АК +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глікопротеїди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АК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пігмент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хромопротеїди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гемоглобіні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АК + Н3РО4 –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фосфопротеїди в казеїні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06994"/>
            <a:ext cx="4701902" cy="29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Презентація до уроку: &amp;quot;Органічні сполуки. Білки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93598"/>
            <a:ext cx="3960440" cy="272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білків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77686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9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490066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Каталітична функція</a:t>
            </a:r>
            <a:endParaRPr lang="uk-UA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683568" y="764704"/>
            <a:ext cx="8250120" cy="590465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лат.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fermentum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закваска,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бродіння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субстрат,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протеази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розщеплюють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ліпази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розщеплюють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гліцерину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амілази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розщеплюють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полісахариди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моносахаридів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2296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Каталітичну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 ферменту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зумовлює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молекула, 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4501124" cy="216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9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188640"/>
            <a:ext cx="7818072" cy="6059760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Нуклеїнові кислоти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лат.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ядро) – полінуклеотиди –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найважливіші біологічно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 біополімери, що складаються з великої кількості зв’язаних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 собою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нуклеотидів.</a:t>
            </a:r>
          </a:p>
          <a:p>
            <a:pPr marL="82296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5 видів нуклеотидів, кожний з яких складається з трьох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компонентів: </a:t>
            </a:r>
          </a:p>
          <a:p>
            <a:pPr marL="82296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азотистої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залишку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фосфатної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залишку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простого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п’ятикарбонового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вуглеводу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пентози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рибози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дезоксирибози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Азотисті основи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похідні гетероциклічних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пурину та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піримідину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Пуринові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ДНК та РНК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прокаріотів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еукаріотів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них належать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аденін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гуанін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Піримідинові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цитозин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тимін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урацил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молекулах РНК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2296" indent="0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нуклеїнових кислот</a:t>
            </a:r>
          </a:p>
          <a:p>
            <a:pPr marL="82296" indent="0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ДНК </a:t>
            </a:r>
          </a:p>
          <a:p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азотиста основа: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аденін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гуанін, тимін,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цитозин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вуглевод: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дезоксирибоза С5Н10О4</a:t>
            </a:r>
          </a:p>
          <a:p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залишок фосфатної кислоти</a:t>
            </a:r>
          </a:p>
          <a:p>
            <a:pPr marL="82296" indent="0">
              <a:buNone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</a:p>
          <a:p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зотиста 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аденін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гуанін, урацил,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цитозин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рибоза С5Н10О5</a:t>
            </a:r>
          </a:p>
          <a:p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залишок фосфатної кислоти</a:t>
            </a:r>
            <a:endParaRPr lang="uk-UA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Нуклеїнові кислоти (ДНК та РНК)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" y="28997"/>
            <a:ext cx="9117208" cy="68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Біоорганічні сполуки (</a:t>
            </a:r>
            <a:r>
              <a:rPr lang="uk-UA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біомолекули</a:t>
            </a:r>
            <a:r>
              <a:rPr lang="uk-UA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uk-UA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9632" y="980728"/>
            <a:ext cx="7674056" cy="5267672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Карбон (С),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Біоорганічні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біомолекули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субстрату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метаболітів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моносахариди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пуринові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піримідинові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моносахариди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полісахаридів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мембран, рибосом, ядерного хроматину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вітаміни, антибіотики тощо).</a:t>
            </a:r>
          </a:p>
        </p:txBody>
      </p:sp>
    </p:spTree>
    <p:extLst>
      <p:ext uri="{BB962C8B-B14F-4D97-AF65-F5344CB8AC3E}">
        <p14:creationId xmlns:p14="http://schemas.microsoft.com/office/powerpoint/2010/main" val="25894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52928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ДНК 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хімічною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хромосомно-генетичного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(гена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1115616" y="980727"/>
            <a:ext cx="781883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Дж. Уотсон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(США)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рили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найбільшої молекули ДНК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має вигляд подвійної спіралі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увесь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гетероциклічними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азотистих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водневі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гуаніновими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итозиновими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нуклеотидами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водневі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Ц,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аденіновими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тимідиновими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нуклеотидами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водневі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А=Т.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 є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універсальним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принципом структурно-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функціональної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нуклеїнових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кислот.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</a:t>
            </a: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ментарність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12199"/>
            <a:ext cx="3168351" cy="235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ДНК</a:t>
            </a:r>
            <a:endParaRPr lang="uk-UA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908720"/>
            <a:ext cx="7890080" cy="533968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Реплікація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 до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подвоєння за принципом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комплементарності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денатурації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водневих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азотистими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основами.</a:t>
            </a:r>
          </a:p>
          <a:p>
            <a:pPr marL="82296" indent="0" algn="just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двоспіральної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ДНК за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водневих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комплементарними нуклеотидами називається </a:t>
            </a:r>
            <a:r>
              <a:rPr 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ренатурацією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структура, так і склад ДНК.</a:t>
            </a:r>
          </a:p>
          <a:p>
            <a:pPr marL="82296" indent="0">
              <a:buNone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Репарація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відновлення первинної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 після мутації.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2520280" cy="24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5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778098"/>
          </a:xfrm>
        </p:spPr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акономірності </a:t>
            </a:r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складу 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ДНК</a:t>
            </a:r>
            <a:endParaRPr lang="uk-UA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1951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Чаргафф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складу ДНК:</a:t>
            </a:r>
          </a:p>
          <a:p>
            <a:pPr marL="82296" indent="0" algn="just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нуклеотидний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ДНК.</a:t>
            </a:r>
          </a:p>
          <a:p>
            <a:pPr marL="82296" indent="0" algn="just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виду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нуклеотидний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склад.</a:t>
            </a:r>
          </a:p>
          <a:p>
            <a:pPr marL="82296" indent="0" algn="just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Сума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пуринових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 (А+Г)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піримідинових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(Т+Ц).</a:t>
            </a:r>
          </a:p>
          <a:p>
            <a:pPr marL="82296" indent="0" algn="just">
              <a:buNone/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Кількість 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аденінових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нуклеотидів дорівнює кількості 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тимінових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нуклеотидів.</a:t>
            </a:r>
          </a:p>
          <a:p>
            <a:pPr marL="82296" indent="0" algn="just">
              <a:buNone/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Кількість 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гуанінових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нуклеотидів дорівнює кількості 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цитозинових</a:t>
            </a: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uk-UA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 кожного виду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just">
              <a:buNone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+ Ц</a:t>
            </a:r>
          </a:p>
          <a:p>
            <a:pPr marL="82296" indent="0" algn="just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А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marL="82296" indent="0" algn="just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68952" cy="1143000"/>
          </a:xfrm>
        </p:spPr>
        <p:txBody>
          <a:bodyPr>
            <a:normAutofit/>
          </a:bodyPr>
          <a:lstStyle/>
          <a:p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Рибонуклеїнова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РНК –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біополімер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утворений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одного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нуклеїнового 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ланцюга.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54461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Рибонуклеотид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із трьох залишків: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азотистої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(А, Г, У, Ц),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пентози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рибози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фосфатної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2296" indent="0" algn="just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ядерці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рибосомах,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хлоропластах.</a:t>
            </a:r>
          </a:p>
          <a:p>
            <a:pPr marL="82296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Розрізняють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такі види РНК:</a:t>
            </a:r>
          </a:p>
          <a:p>
            <a:pPr marL="82296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85 %, разом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єморозташування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тРНК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2296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тРНК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10 %, “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аміноацилсинтетази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переносить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рибосом –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антикодону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тРНК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кодон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синтезу</a:t>
            </a:r>
          </a:p>
          <a:p>
            <a:pPr marL="82296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білка;</a:t>
            </a:r>
          </a:p>
          <a:p>
            <a:pPr marL="82296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проінформаційна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незріла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2 %,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ДНК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інформовані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екзони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неінформовані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інтрони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2296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матрична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мРНК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каріолеми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процесинг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інтронів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сплайсинг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екзонів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82296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низькомолекулярні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сплайсингу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Біологічна роль РНК полягає у збереженні, реалізації та передачі спадкової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забезпеченні біосинтезу білків.</a:t>
            </a:r>
          </a:p>
        </p:txBody>
      </p:sp>
    </p:spTree>
    <p:extLst>
      <p:ext uri="{BB962C8B-B14F-4D97-AF65-F5344CB8AC3E}">
        <p14:creationId xmlns:p14="http://schemas.microsoft.com/office/powerpoint/2010/main" val="16473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71600" y="332657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Пластичний обмін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реакцій біохімічного синтезу, внаслідок яких із речовин, що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99288"/>
            <a:ext cx="6336703" cy="426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Біосинтез білка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1268760"/>
            <a:ext cx="8250120" cy="497964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нуклеотидів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 ДНК і амінокислотами молекули білка.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З’ясовано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кодується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нуклеотидами ДНК,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отидами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 РНК – 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триплетами</a:t>
            </a: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41338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1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706090"/>
          </a:xfrm>
        </p:spPr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Біосинтез білка, його 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endParaRPr lang="uk-UA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71600" y="908720"/>
            <a:ext cx="7962088" cy="533968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транскрипція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(передача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структуру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 на РНК)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пори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каріолеми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процесинг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інтронів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сплайсинг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екзонів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конденсація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АТФ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аміноацил-тРНК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тРНК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антикодон – три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кодону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трансляція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поліпептидного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переклад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амінокислотних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рибосомах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гранулярній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ЕПС.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Ініціація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елонгація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термінація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2296" indent="0" algn="just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посттрансляційна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конфігурацію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спіраль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клубок).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ластичний обмін, фотосинтез і біосинтез білків, приклади - Знай все!  Портал для школяр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1251"/>
            <a:ext cx="5310733" cy="613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Як створювати ситуацію успіху в навчанні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44" y="836712"/>
            <a:ext cx="5931008" cy="444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9632" y="620688"/>
            <a:ext cx="7498080" cy="4800600"/>
          </a:xfrm>
        </p:spPr>
        <p:txBody>
          <a:bodyPr>
            <a:normAutofit fontScale="92500"/>
          </a:bodyPr>
          <a:lstStyle/>
          <a:p>
            <a:pPr marL="82296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Біополімери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високомолекулярні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живого.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Макромолекули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біополімерів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великого числа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мономерних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ланцюгів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біополімерів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полісахариди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мішані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нуклеопротеїди,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глікопротеїди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ліпопротеїди,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ліпосахариди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інші.</a:t>
            </a:r>
          </a:p>
        </p:txBody>
      </p:sp>
    </p:spTree>
    <p:extLst>
      <p:ext uri="{BB962C8B-B14F-4D97-AF65-F5344CB8AC3E}">
        <p14:creationId xmlns:p14="http://schemas.microsoft.com/office/powerpoint/2010/main" val="37928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899592" y="615114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сахариди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цукриди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біоорганічних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яких входять Карбон, Гідроген 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вуглеводів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Сn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(Н2О)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Нітрогену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Фосфору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Сульфуру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моносахариди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монози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олігосахариди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дисахариди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полісахариди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поліози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61285"/>
            <a:ext cx="7319872" cy="342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0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айт вчителя хімії Шопінської Людмили Миколаївни - ВУГЛЕВО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1158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87624" y="404664"/>
            <a:ext cx="7272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Моносахариди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монози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моноцукриди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СnН2nОn,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кристалізуються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солодкі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смак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гідролізуються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Карбону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тріози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С3Н6О3,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тетрози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С4Н8О4,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пентози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С5Н10О5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гексози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С6Н12О6, … 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С10Н20О10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моносахаридів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пентоз С5Н10О5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арабіноза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камедях кори дерев;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входить до складу РНК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глікозидів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коферментів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(НАД+, АТФ);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дезоксирибоза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входить до складу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дезоксирибонуклеотидів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(ДНК).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гексози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С6Н12О6 – 6-ти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сахариди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глюкоза, 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галактоза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маноза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фруктоза.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608" y="474345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Складні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вуглеводи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Олігосахариди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олігоцукриди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полімерні вуглеводи, молекули яких містять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10 залишків моносахаридів, з’єднаних ковалентним (глікозидним) зв’язком.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 сполуки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теж здатні кристалізуватися, добре розчинні у воді, солодкі на смак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постійну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молекулярну масу.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Олігосахариди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гідролізуватися з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утворенням простих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цукрів (глюкози і фруктози).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олігосахаридів належать дисахариди: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сахароза або цукроза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буряковий або тростинний цукор) утворена із залишків глюкози і фруктози;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лактоза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молочний цукор) – із залишків глюкози і галактози;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мальтоза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солодовий цукор) – із залишків глюкози;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трегалоза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грибний цукор) – із залишків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глюкози.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99" y="4149080"/>
            <a:ext cx="3463021" cy="259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4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608" y="33265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 вуглеводи</a:t>
            </a: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Полісахариди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поліцукриди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поліози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високомолекулярні вуглеводи, що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залишків моносахаридів, зв’язаних глікозидними зв’язками. Ці сполуки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розчиняються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воді, утворюють колоїдний розчин, не мають солодкого смаку,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 гідролізуватись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моносахаридів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полісахаридів належать біополімери: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арабани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ксилани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(утворені із залишок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пентоз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крохмаль, глікоген, целюлоза (утворені із залишок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гексоз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мукополісахариди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мукопротеїди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глікопротеїди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функціональному відношенні розрізняють полісахариди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резервного і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структурного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типових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резервних полісахаридів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належать: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крохмаль,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пектин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(пектинова речовина),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інулін.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полісахаридів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належать: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целюлоза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клітковина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г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еміцелюлоза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камеді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(гумі),  хітин,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глікоген .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онспект з уроку хімія для 10 класу на тему &amp;quot;Полісахариди. Крохмаль,  целюлоза&amp;quot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02974"/>
            <a:ext cx="409645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r>
              <a:rPr lang="uk-UA" sz="2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вуглеводів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764704"/>
            <a:ext cx="7890080" cy="576064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Енергетична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функція.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Полісахариди і олігосахариди здатні розщеплюватись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моносахаридів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повному розкладі 1 г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поліоз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вивільнюється 17,6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кДж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енергії.</a:t>
            </a:r>
          </a:p>
          <a:p>
            <a:pPr marL="82296" indent="0" algn="just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функція.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Вуглеводи целюлоза, хітин,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муреїн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входять до складу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опорних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елементів, наприклад клітинних стінок, зовнішнього скелету.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Олігосахариди є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складовими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надмембранних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тваринних клітин. Вуглеводи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сполучаються з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білками та ліпідами – утворюють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гліколіпіди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глікопротеїди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забезпечують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клітинами.</a:t>
            </a:r>
          </a:p>
        </p:txBody>
      </p:sp>
      <p:pic>
        <p:nvPicPr>
          <p:cNvPr id="1026" name="Picture 2" descr="Клітинна мембрана » mozok.cl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5328592" cy="31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1921</TotalTime>
  <Words>1409</Words>
  <Application>Microsoft Office PowerPoint</Application>
  <PresentationFormat>Екран (4:3)</PresentationFormat>
  <Paragraphs>144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29" baseType="lpstr">
      <vt:lpstr>Сонцестояння</vt:lpstr>
      <vt:lpstr>Молекулярний рівень організації живого</vt:lpstr>
      <vt:lpstr>Біоорганічні сполуки (біомолекули)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Функції вуглеводів </vt:lpstr>
      <vt:lpstr>Функції вуглеводів </vt:lpstr>
      <vt:lpstr>Білки</vt:lpstr>
      <vt:lpstr>Презентація PowerPoint</vt:lpstr>
      <vt:lpstr>Існує 4 рівні структурної організації білків:</vt:lpstr>
      <vt:lpstr>Властивості білків</vt:lpstr>
      <vt:lpstr>За фізико-хімічними властивостями білки поділяють на: </vt:lpstr>
      <vt:lpstr>Функції білків</vt:lpstr>
      <vt:lpstr>Каталітична функція</vt:lpstr>
      <vt:lpstr>Презентація PowerPoint</vt:lpstr>
      <vt:lpstr>Презентація PowerPoint</vt:lpstr>
      <vt:lpstr>ДНК є хімічною основою хромосомно-генетичного матеріалу (гена)</vt:lpstr>
      <vt:lpstr>Властивості ДНК</vt:lpstr>
      <vt:lpstr>Закономірності складу ДНК</vt:lpstr>
      <vt:lpstr>Рибонуклеїнова кислота РНК – це біополімер, утворений переважно з одного полінуклеїнового ланцюга. </vt:lpstr>
      <vt:lpstr>Презентація PowerPoint</vt:lpstr>
      <vt:lpstr>Біосинтез білка</vt:lpstr>
      <vt:lpstr>Біосинтез білка, його етапи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“Шоломниця байкальська”</dc:title>
  <dc:creator>Oleg</dc:creator>
  <cp:lastModifiedBy>Мама</cp:lastModifiedBy>
  <cp:revision>583</cp:revision>
  <dcterms:created xsi:type="dcterms:W3CDTF">2020-04-15T11:14:54Z</dcterms:created>
  <dcterms:modified xsi:type="dcterms:W3CDTF">2021-09-15T05:44:01Z</dcterms:modified>
</cp:coreProperties>
</file>