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35" r:id="rId2"/>
    <p:sldId id="325" r:id="rId3"/>
    <p:sldId id="320" r:id="rId4"/>
    <p:sldId id="321" r:id="rId5"/>
    <p:sldId id="322" r:id="rId6"/>
    <p:sldId id="323" r:id="rId7"/>
    <p:sldId id="324" r:id="rId8"/>
    <p:sldId id="326" r:id="rId9"/>
    <p:sldId id="327" r:id="rId10"/>
    <p:sldId id="328" r:id="rId11"/>
    <p:sldId id="331" r:id="rId12"/>
    <p:sldId id="330" r:id="rId13"/>
    <p:sldId id="32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733" autoAdjust="0"/>
  </p:normalViewPr>
  <p:slideViewPr>
    <p:cSldViewPr>
      <p:cViewPr varScale="1">
        <p:scale>
          <a:sx n="84" d="100"/>
          <a:sy n="84" d="100"/>
        </p:scale>
        <p:origin x="-7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171F6-6E78-4DF4-BD46-3F8D6B2FE54B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FA52A-11D2-41E8-B9B5-496C94124F6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75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E3ADE-62E6-4323-9D93-4BDCE0A921C8}" type="datetimeFigureOut">
              <a:rPr lang="uk-UA" smtClean="0"/>
              <a:pPr/>
              <a:t>22.11.2021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Опорно-рухова система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81214"/>
            <a:ext cx="3671594" cy="275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naurok.com.ua/uploads/files/306945/184364/199836_images/thumb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62" y="3068960"/>
            <a:ext cx="3384376" cy="254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naurok.com.ua/uploads/files/306945/184364/199836_images/thumb_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3816424" cy="286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naurok.com.ua/uploads/files/306945/184364/199836_images/thumb_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64" y="404663"/>
            <a:ext cx="3640574" cy="286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naurok.com.ua/uploads/files/306945/184364/199836_images/thumb_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90437"/>
            <a:ext cx="3312790" cy="248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s://naurok.com.ua/uploads/files/306945/184364/199836_images/thumb_4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27764"/>
            <a:ext cx="3564607" cy="267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6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naurok.com.ua/uploads/files/306945/184364/199836_images/thumb_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3816424" cy="286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naurok.com.ua/uploads/files/306945/184364/199836_images/thumb_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448" y="404665"/>
            <a:ext cx="3496152" cy="286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naurok.com.ua/uploads/files/306945/184364/199836_images/thumb_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44896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naurok.com.ua/uploads/files/306945/184364/199836_images/thumb_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41" y="3645024"/>
            <a:ext cx="320085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naurok.com.ua/uploads/files/306945/184364/199836_images/thumb_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3744416" cy="281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naurok.com.ua/uploads/files/306945/184364/199836_images/thumb_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12" y="412424"/>
            <a:ext cx="3532156" cy="26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s://naurok.com.ua/uploads/files/306945/184364/199836_images/thumb_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098" y="3067239"/>
            <a:ext cx="3986118" cy="29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naurok.com.ua/uploads/files/306945/184364/199836_images/thumb_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354477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naurok.com.ua/uploads/files/306945/184364/199836_images/thumb_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28" y="548680"/>
            <a:ext cx="3396764" cy="255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naurok.com.ua/uploads/files/306945/184364/199836_images/thumb_6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02" y="3501008"/>
            <a:ext cx="344896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naurok.com.ua/uploads/files/306945/184364/199836_images/thumb_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659" y="3501009"/>
            <a:ext cx="3464133" cy="26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aurok.com.ua/uploads/files/306945/184364/199836_images/thumb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84" y="307680"/>
            <a:ext cx="3384376" cy="254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aurok.com.ua/uploads/files/306945/184364/199836_images/thumb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720" y="346123"/>
            <a:ext cx="3290664" cy="247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naurok.com.ua/uploads/files/306945/184364/199836_images/thumb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4" y="3496416"/>
            <a:ext cx="3384376" cy="254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naurok.com.ua/uploads/files/306945/184364/199836_images/thumb_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34" y="3496416"/>
            <a:ext cx="3276470" cy="24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naurok.com.ua/uploads/files/306945/184364/199836_images/thumb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3144359" cy="23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naurok.com.ua/uploads/files/306945/184364/199836_images/thumb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275" y="404664"/>
            <a:ext cx="3048555" cy="229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naurok.com.ua/uploads/files/306945/184364/199836_images/thumb_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275" y="3417560"/>
            <a:ext cx="3315173" cy="24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naurok.com.ua/uploads/files/306945/184364/199836_images/thumb_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29" y="3417560"/>
            <a:ext cx="3133962" cy="235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5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naurok.com.ua/uploads/files/306945/184364/199836_images/thumb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4319"/>
            <a:ext cx="3302072" cy="248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naurok.com.ua/uploads/files/306945/184364/199836_images/thumb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426" y="614319"/>
            <a:ext cx="3198998" cy="241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naurok.com.ua/uploads/files/306945/184364/199836_images/thumb_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33" y="3429000"/>
            <a:ext cx="3456806" cy="259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naurok.com.ua/uploads/files/306945/184364/199836_images/thumb_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426" y="3429001"/>
            <a:ext cx="3471706" cy="260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naurok.com.ua/uploads/files/306945/184364/199836_images/thumb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3528392" cy="265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naurok.com.ua/uploads/files/306945/184364/199836_images/thumb_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426" y="404664"/>
            <a:ext cx="3528392" cy="265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naurok.com.ua/uploads/files/306945/184364/199836_images/thumb_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06656"/>
            <a:ext cx="3641677" cy="273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5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s://naurok.com.ua/uploads/files/306945/184364/199836_images/thumb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32656"/>
            <a:ext cx="344896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naurok.com.ua/uploads/files/306945/184364/199836_images/thumb_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7240"/>
            <a:ext cx="335316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naurok.com.ua/uploads/files/306945/184364/199836_images/thumb_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440400"/>
            <a:ext cx="32573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naurok.com.ua/uploads/files/306945/184364/199836_images/thumb_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40" y="3425512"/>
            <a:ext cx="32573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naurok.com.ua/uploads/files/306945/184364/199836_images/thumb_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62" y="610062"/>
            <a:ext cx="3431954" cy="257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naurok.com.ua/uploads/files/306945/184364/199836_images/thumb_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10062"/>
            <a:ext cx="3322012" cy="25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naurok.com.ua/uploads/files/306945/184364/199836_images/thumb_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38" y="3645024"/>
            <a:ext cx="3446778" cy="247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naurok.com.ua/uploads/files/306945/184364/199836_images/thumb_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60" y="3698245"/>
            <a:ext cx="3147172" cy="236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9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naurok.com.ua/uploads/files/306945/184364/199836_images/thumb_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665"/>
            <a:ext cx="334456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naurok.com.ua/uploads/files/306945/184364/199836_images/thumb_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87498"/>
            <a:ext cx="3381254" cy="254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naurok.com.ua/uploads/files/306945/184364/199836_images/thumb_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87498"/>
            <a:ext cx="3419756" cy="257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naurok.com.ua/uploads/files/306945/184364/199836_images/thumb_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888" y="425249"/>
            <a:ext cx="3448967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2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naurok.com.ua/uploads/files/306945/184364/199836_images/thumb_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5"/>
            <a:ext cx="354476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s://naurok.com.ua/uploads/files/306945/184364/199836_images/thumb_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3296352" cy="247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naurok.com.ua/uploads/files/306945/184364/199836_images/thumb_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828" y="3573016"/>
            <a:ext cx="3144359" cy="23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naurok.com.ua/uploads/files/306945/184364/199836_images/thumb_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61" y="406961"/>
            <a:ext cx="3462255" cy="26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480</TotalTime>
  <Words>2</Words>
  <Application>Microsoft Office PowerPoint</Application>
  <PresentationFormat>Екран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Сонцестояння</vt:lpstr>
      <vt:lpstr>Опорно-рухова система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“Шоломниця байкальська”</dc:title>
  <dc:creator>Oleg</dc:creator>
  <cp:lastModifiedBy>Мама</cp:lastModifiedBy>
  <cp:revision>149</cp:revision>
  <dcterms:created xsi:type="dcterms:W3CDTF">2020-04-15T11:14:54Z</dcterms:created>
  <dcterms:modified xsi:type="dcterms:W3CDTF">2021-11-22T19:41:55Z</dcterms:modified>
</cp:coreProperties>
</file>