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D9D5F-5552-4380-9CE9-F4D13A090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A20081-7335-4A67-9EB7-15B841F22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D6FE76-CB37-4038-A7DF-30D251D0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2E89B0-9434-4CDF-9C83-BD905483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D1591D-97BC-46CA-AAC0-C7B35CB3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63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59394-D8FA-49E7-9345-AAA8D9A3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5FB859-2801-44EE-973E-E6C05331D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E82DA3-6D2A-4CB9-9027-A0974A21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ABBEE7-A0B8-4EF4-9EE6-EEFD889E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36741-88A0-4D5C-90FE-51D52A32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038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C820B4-535C-48D4-AE64-2D83A5B24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39F6CF-7D4C-4071-BCF5-915398AC2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0C86A-A258-47F6-90AC-FEE42BB9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A3BBA1-EDE3-4C23-8F7F-3CD1B106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8C1D66-C281-4AD5-A116-1264BCA7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47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26A7C-C448-43DC-9DBA-D3E4BFB5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3EC4AF-5DB6-4A6A-A402-F54BE570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FB79C9-7676-4DCC-8BC8-D7CFE3A8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4283E6-D85A-4A4D-A56B-91D21A48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B615BB-7393-4CC1-9AC8-CF6E423E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93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F9C6F-5053-4AC6-987D-C4EDF5FA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F71B5A-96C5-490E-9592-11861E3D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6841B3-EA74-47DB-836D-CB545EFE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762F24-7401-4FB5-AEFD-3A898655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81373F-9198-4D6D-AF80-283BF28C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132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F8327-3A17-4776-A06D-D5764C94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B8900-2A2D-4408-AFF6-A0DA7B8A1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95175D-AF59-4906-8E78-BAA72371B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BF1A93-A9C9-476F-9AAF-7BB2BF72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166926-F087-45D3-8778-AEEF404B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75BFC4-0A59-4764-9C68-10BFD409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289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DF204-292F-41D0-9E03-165216E1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528994-E5FE-40C4-94D8-21D80F6AC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3F018D-1AEE-4282-82E2-3402D299F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AAE1B2-7EB8-4CFB-A246-4659524BD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D0CEA2-C81A-4C29-8AC8-EB2E41004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CC39F3-5E52-4A45-BBAA-7A0F60D5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1F26852-D9A5-4813-A5D8-AF5A5EA9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194EEB-7F69-42CA-B70C-D6846363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72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4060E-3AC0-4614-B2EE-F8878EF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F6025D-BC3D-48DB-9AC0-A5F78B05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B50272-B1C3-442F-99F4-78DE5100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F5E680-9AB4-421C-BFE1-D42EB8E1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316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30F294-D3B2-4D50-94CA-62C4F437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308AEB-94CE-433C-AFA7-15A95190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81F177-9CE3-4325-BE34-0C233A29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778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C625C-5C2F-4EC6-85D3-F7106F19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9FB574-0D0B-4EE6-9FEE-09193422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D9AEAE-FAD5-4F5E-ACF6-5D18B12E4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8A8876-3C8E-4C69-9A75-968E8921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5BBFA1-953C-4E1C-B0F1-9D99383C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A35568-6FF7-408C-B36D-01E99780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59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BE76C-5826-4F77-9F5C-EA1B0C0F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6CCB6B-0FD7-4DFF-9FD1-3624B1543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78FBFE-6C1D-4BB2-9322-50F6F8280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F06A78-CD4B-4889-B26F-056495CA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502911-E96A-471E-B746-0337AC65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A0BFB9-EC5D-4A85-ADAD-294423B2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4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76DBF-8637-4EF8-BCD7-9B373AC1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4D8396-00E5-49B9-B3EC-4B2A87D57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9F103A-284D-4199-BF6E-DBB8185BF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0887-E507-4052-89A7-92AFEFBD8454}" type="datetimeFigureOut">
              <a:rPr lang="uk-UA" smtClean="0"/>
              <a:t>04.09.2023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D2FA6-78C8-467E-9D31-2D737342F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9A1DA4-6665-4A95-8A01-84A7A8F05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9A2AA-0112-4ECD-8D97-78971E1032B1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875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C5811-7726-4A57-BD8B-F6ADE7A11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ПРО КРИМІНАЛЬНУ ВІДПОВІДАЛЬНІСТЬ</a:t>
            </a:r>
            <a:b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5C7F78-35DC-44CE-9B85-450E9C836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79705" algn="ctr">
              <a:spcAft>
                <a:spcPts val="6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 лекції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5336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	Поняття закону про кримінальну відповідальність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25336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	Структура закону про кримінальну відповідальність (Кримінального кодексу України)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25336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	Тлумачення закону про кримінальну відповідальність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660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0BBCC-E20E-46D4-A7CC-CF208C9F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marL="342900" lvl="0" indent="-342900" algn="ctr"/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закону про кримінальну відповідальність</a:t>
            </a:r>
            <a:b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933D17-222A-4FA0-B482-E9F2049FB1D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Закон про кримінальну відповідальність </a:t>
            </a:r>
            <a:r>
              <a:rPr lang="uk-UA" dirty="0"/>
              <a:t>(кримінальний закон) – це ухвалений Верховною Радою України письмовий нормативно-правовий акт, який установлює підстави кримінальної відповідальності та звільнення від неї, визначає суспільно небезпечні діяння, що визнаються кримінальними правопорушеннями, встановлює покарання, які застосовуються до осіб, що їх вчинили, а також регламентує випадки звільнення від покарання та його відбування.</a:t>
            </a:r>
          </a:p>
        </p:txBody>
      </p:sp>
    </p:spTree>
    <p:extLst>
      <p:ext uri="{BB962C8B-B14F-4D97-AF65-F5344CB8AC3E}">
        <p14:creationId xmlns:p14="http://schemas.microsoft.com/office/powerpoint/2010/main" val="17206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8DBA6-99F2-4F65-B50F-B46AC02B67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uk-UA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закону про кримінальну відповідальність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9E77D-CFC4-4206-AE16-C1738A816D3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закону про кримінальну відповідальність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визначено в статті 1 КК України: </a:t>
            </a:r>
          </a:p>
          <a:p>
            <a:pPr marL="0" indent="0" algn="just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правове забезпечення охорони прав і свобод людини та громадянина, власності, громадського порядку та громадської безпеки, довкілля й конституційного устрою України від кримінально-протиправних посягань; </a:t>
            </a:r>
          </a:p>
          <a:p>
            <a:pPr marL="0" indent="0" algn="just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забезпечення миру та безпеки людства; </a:t>
            </a:r>
          </a:p>
          <a:p>
            <a:pPr marL="0" indent="0" algn="just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 запобігання кримінальним правопорушенням. </a:t>
            </a:r>
          </a:p>
          <a:p>
            <a:pPr marL="0" indent="0" algn="just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здійснення цих завдань закон про кримінальну відповідальність забороняє вчиняти під загрозою покарання суспільно небезпечні діяння, визнані в ньому кримінально-протиправними.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954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6634A-98CC-4B85-B9CE-D9E2AF7D58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 України про кримінальну відповідальність становить Кримінальний кодекс України, який ґрунтується на Конституції України та загальновизнаних принципах і нормах міжнародного права.</a:t>
            </a:r>
            <a:endParaRPr lang="uk-UA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8F93C-60C4-4F46-BDF1-71F36C0F119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Розділ І «Загальні положення»;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ІІ «Закон про кримінальну відповідальність»;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ІІІ «Кримінальне правопорушення, його види та стадії»;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IV «Особа, яка підлягає кримінальній відповідальності (суб’єкт кримінального правопорушення)»;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V «Вина та її форми»;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VІ «Співучасть у кримінальному правопорушенні»;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VІІ «Повторність, сукупність та рецидив кримінальних правопорушень»;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VІІІ «Обставини, що виключають кримінальну протиправність діяння»;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ІХ «Звільнення від кримінальної відповідальності»;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Х «Покарання та його види»;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ХІ «Призначення покарання»;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ХІІ «Звільнення від покарання та його відбування»;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ХІІІ «Судимість»;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XIII</a:t>
            </a:r>
            <a:r>
              <a:rPr lang="uk-UA" sz="2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«Обмежувальні заходи»;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XIV «Інші заходи кримінально-правового характеру»;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XIV</a:t>
            </a:r>
            <a:r>
              <a:rPr lang="uk-UA" sz="2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«Заходи кримінально-правового характеру щодо юридичних осіб»;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uk-UA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Розділ XV «Особливості кримінальної відповідальності та покарання неповнолітніх.</a:t>
            </a:r>
            <a:endParaRPr lang="uk-UA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598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01C0B2-77FE-4CCC-902D-5EEF14F87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392" y="586493"/>
            <a:ext cx="6645216" cy="5685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5233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2F08CE-0961-49F4-90B3-994582BFE1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Тлумачення закону про кримінальну відповідальність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EE1583-38C0-4B48-9140-152D50EE1BD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	Тлумачення закону про кримінальну відповідальність – це з’ясування та/або всебічне розкриття смислу та змісту цього закону для точного його застосування щодо конкретного випадку. 	</a:t>
            </a:r>
          </a:p>
          <a:p>
            <a:pPr marL="0" indent="0" algn="ctr">
              <a:buNone/>
            </a:pPr>
            <a:r>
              <a:rPr lang="uk-UA" dirty="0"/>
              <a:t>Тлумачення потрібне для визначення того змісту, який вклав законодавець у конкретні норми закону про кримінальну відповідальність. Воно завжди супроводжує процес його застосування. Тлумачення не створює нової кримінально-правової норми.</a:t>
            </a:r>
          </a:p>
        </p:txBody>
      </p:sp>
    </p:spTree>
    <p:extLst>
      <p:ext uri="{BB962C8B-B14F-4D97-AF65-F5344CB8AC3E}">
        <p14:creationId xmlns:p14="http://schemas.microsoft.com/office/powerpoint/2010/main" val="423917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7D11F-6437-43DC-B812-66C0C0DBB2D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Види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тлумачення закону про кримінальну відповідальність: </a:t>
            </a:r>
            <a:b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uk-UA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23932-B9A6-467F-BE14-D79717EAAF1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– </a:t>
            </a:r>
            <a:r>
              <a:rPr lang="uk-UA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за суб’єктом, який тлумачить закон про кримінальну відповідальність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;\</a:t>
            </a:r>
          </a:p>
          <a:p>
            <a:pPr marL="0" indent="0" algn="just">
              <a:buNone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Легальне тлумачення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(здійснюється органом влади, спеціально уповноваженим на тлумачення законів, тобто Конституційним Судом України). </a:t>
            </a:r>
            <a:r>
              <a:rPr lang="uk-UA" sz="1600" b="1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Наукове (доктринальне) тлумачення</a:t>
            </a:r>
            <a:r>
              <a:rPr lang="uk-UA" sz="1600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 (дається фахівцями в галузі кримінального права у монографіях, статтях, науково-практичних коментарях та інших публікаціях).</a:t>
            </a:r>
          </a:p>
          <a:p>
            <a:pPr marL="0" indent="0">
              <a:buNone/>
            </a:pPr>
            <a:r>
              <a:rPr lang="uk-UA" sz="1600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– </a:t>
            </a:r>
            <a:r>
              <a:rPr lang="uk-UA" sz="1700" b="1" dirty="0">
                <a:latin typeface="Times New Roman" panose="02020603050405020304" pitchFamily="18" charset="0"/>
                <a:cs typeface="Courier New" panose="02070309020205020404" pitchFamily="49" charset="0"/>
              </a:rPr>
              <a:t>за прийомами (засобами) тлумачення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Граматичне (філологічне) тлумачення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здійснюється шляхом аналізу тексту правової норми з використанням законів граматики, синтаксису, морфології та пунктуації.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Систематичне тлумачення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полягає у з’ясуванні змісту норми закону про кримінальну відповідальність шляхом установлення її зв’язків з іншими положеннями цього закону або інших нормативно-правових актів.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Історичне тлумачення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закону передбачає з’ясування причин його створення, обстановки, яка зумовила його ухвалення, та порівняння його із законами, які діяли до набрання ним чинності. </a:t>
            </a:r>
          </a:p>
          <a:p>
            <a:pPr marL="0" indent="0">
              <a:buNone/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– </a:t>
            </a:r>
            <a:r>
              <a:rPr lang="uk-UA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за обсягом тлумачення.</a:t>
            </a:r>
            <a:br>
              <a:rPr lang="uk-UA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Буквальне (адекватне) тлумачення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передбачає роз’яснення закону в суворій відповідності до його тексту, словесного викладу («букви»). У разі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розширеного тлумачення</a:t>
            </a:r>
            <a:r>
              <a:rPr lang="uk-UA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закону надається більш широкий зміст порівняно з його буквальним текстом. </a:t>
            </a:r>
            <a:r>
              <a:rPr lang="uk-UA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Обмежувальне тлумачення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 надає закону вужчого, більш обмеженого змісту, ніж це випливає з його тексту.</a:t>
            </a:r>
          </a:p>
          <a:p>
            <a:pPr marL="0" indent="0">
              <a:buNone/>
            </a:pP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3916695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640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ЗАКОН ПРО КРИМІНАЛЬНУ ВІДПОВІДАЛЬНІСТЬ </vt:lpstr>
      <vt:lpstr>Поняття закону про кримінальну відповідальність </vt:lpstr>
      <vt:lpstr>Завдання закону про кримінальну відповідальність</vt:lpstr>
      <vt:lpstr>Законодавство України про кримінальну відповідальність становить Кримінальний кодекс України, який ґрунтується на Конституції України та загальновизнаних принципах і нормах міжнародного права.</vt:lpstr>
      <vt:lpstr>Презентация PowerPoint</vt:lpstr>
      <vt:lpstr>Тлумачення закону про кримінальну відповідальність</vt:lpstr>
      <vt:lpstr>Види тлумачення закону про кримінальну відповідальність: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ПРО КРИМІНАЛЬНУ ВІДПОВІДАЛЬНІСТЬ</dc:title>
  <dc:creator>Vladimir Petrov</dc:creator>
  <cp:lastModifiedBy>Володимир Петров</cp:lastModifiedBy>
  <cp:revision>2</cp:revision>
  <dcterms:created xsi:type="dcterms:W3CDTF">2022-09-13T07:54:18Z</dcterms:created>
  <dcterms:modified xsi:type="dcterms:W3CDTF">2023-09-04T07:28:19Z</dcterms:modified>
</cp:coreProperties>
</file>