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2" autoAdjust="0"/>
    <p:restoredTop sz="94660"/>
  </p:normalViewPr>
  <p:slideViewPr>
    <p:cSldViewPr snapToGrid="0">
      <p:cViewPr>
        <p:scale>
          <a:sx n="89" d="100"/>
          <a:sy n="89" d="100"/>
        </p:scale>
        <p:origin x="-1498" y="-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0A9B79-0E91-09BE-35E1-9A935EADC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F19C14-1497-9B8F-20A5-C1DB71013D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7EB92F-15AA-FD38-B89C-C8AF3F1A0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B774-C237-4408-8C07-4490D7A72EC0}" type="datetimeFigureOut">
              <a:rPr lang="uk-UA" smtClean="0"/>
              <a:t>20.09.2022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40EB4D-299C-0ABF-BFBE-E52F60ED3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54ED07-28D1-A27D-CDDE-A3EEE9EB2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9BB0-0DAF-4892-AB26-8F53096B31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272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213F97-B59D-7656-5A86-EC86301A3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078F648-E97D-71CA-3BDB-6305628124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0C17BA-5662-2DEF-DBFA-1A54D83DF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B774-C237-4408-8C07-4490D7A72EC0}" type="datetimeFigureOut">
              <a:rPr lang="uk-UA" smtClean="0"/>
              <a:t>20.09.2022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8D9A08-FB46-9AEC-DDA7-0CD98A8DE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4C7EC7-C7DC-36F0-9CCA-EF906E661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9BB0-0DAF-4892-AB26-8F53096B31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060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C2FD089-9BEE-14B7-D1E0-577DDA6E03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E062105-AF68-EECF-92C8-EE27B6BEE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807F72-E847-1EF4-36A1-9AFCB5585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B774-C237-4408-8C07-4490D7A72EC0}" type="datetimeFigureOut">
              <a:rPr lang="uk-UA" smtClean="0"/>
              <a:t>20.09.2022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84A299-EBC8-4600-A850-1C99A4159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E1DAE3-F3D4-A729-5D0B-6FF8E9458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9BB0-0DAF-4892-AB26-8F53096B31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295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F86EAA-D211-E5EA-D896-EFF700DF8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C6D331-7E73-522D-3BD6-734ADD918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2349E3-4B78-95CF-B918-6599CB74F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B774-C237-4408-8C07-4490D7A72EC0}" type="datetimeFigureOut">
              <a:rPr lang="uk-UA" smtClean="0"/>
              <a:t>20.09.2022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24ED00-02C1-F490-B3CC-797C6DBCC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2E22E1-B903-B9A1-2BF0-A12314DA9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9BB0-0DAF-4892-AB26-8F53096B31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7885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CD1DA1-5886-70DE-26E6-B5547DBAD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C3F9958-DB6B-8E4D-BC2B-183FF5AE5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33CEFD-AC4D-01F0-CF1F-71A639CE6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B774-C237-4408-8C07-4490D7A72EC0}" type="datetimeFigureOut">
              <a:rPr lang="uk-UA" smtClean="0"/>
              <a:t>20.09.2022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638778-F09B-CE7D-97F9-9F63FEB56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45C1D5-2E3B-D481-624C-E66139646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9BB0-0DAF-4892-AB26-8F53096B31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8051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80F48B-BC67-E256-8FCB-AA952F175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71CCE8-B589-AB88-A06E-488991ED01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63EAEF7-19D9-F11A-F675-60E19E771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0E4CBF1-E9A3-15D6-C227-490AA2BFC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B774-C237-4408-8C07-4490D7A72EC0}" type="datetimeFigureOut">
              <a:rPr lang="uk-UA" smtClean="0"/>
              <a:t>20.09.2022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BA8DD70-9F55-1B6E-2096-839EFC083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C460758-1BDA-40DD-6426-0D74D0379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9BB0-0DAF-4892-AB26-8F53096B31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8513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80209F-602C-52CD-3414-DC97C7BBE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FD2D722-7A95-965C-CB49-A91D331BF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E5D9F8D-E46A-2CB4-8469-0D39EF9F04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CFC5C3F-E297-AF13-267E-D629519FFA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0EDB77E-49AA-20EE-44FB-6881FEACF7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9C3B895-296B-7A56-4292-BC24293A0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B774-C237-4408-8C07-4490D7A72EC0}" type="datetimeFigureOut">
              <a:rPr lang="uk-UA" smtClean="0"/>
              <a:t>20.09.2022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41072BD-938E-A182-D493-F5243A8CF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82033CD-4D36-A371-7E12-BB3F9968A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9BB0-0DAF-4892-AB26-8F53096B31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792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4349D7-9D49-366F-5E60-350FE3A4C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4B2EF15-6D28-F78F-69A7-5C27E393F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B774-C237-4408-8C07-4490D7A72EC0}" type="datetimeFigureOut">
              <a:rPr lang="uk-UA" smtClean="0"/>
              <a:t>20.09.2022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F99AF7A-E5E1-16B2-B765-F649B0CB7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A01582A-C5EF-801E-F950-68A53EB9E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9BB0-0DAF-4892-AB26-8F53096B31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11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7488F1D-AA8F-3FA0-892D-A4AEA36DC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B774-C237-4408-8C07-4490D7A72EC0}" type="datetimeFigureOut">
              <a:rPr lang="uk-UA" smtClean="0"/>
              <a:t>20.09.2022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938B780-DE4D-876C-8533-2F83F973B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1642B28-C9FA-AF2F-D9D6-12F520AC0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9BB0-0DAF-4892-AB26-8F53096B31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833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CA8815-1DF8-3220-7C71-F8E0E6EE1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820242-BD7D-6E8B-B812-C9C26E3B4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CB290DE-8A79-AF71-1A22-511A474895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F832FBD-6858-57D1-098C-C7730D08F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B774-C237-4408-8C07-4490D7A72EC0}" type="datetimeFigureOut">
              <a:rPr lang="uk-UA" smtClean="0"/>
              <a:t>20.09.2022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219FEB1-F128-56B4-D9AC-801B0765B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E7E648-582E-FD0C-3DE6-38389D30B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9BB0-0DAF-4892-AB26-8F53096B31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26069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554CE6-74B5-EEDF-45A6-83904B360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169CD58-7BA4-D70B-0B41-EDACB2DE01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5AB9D21-2F3A-54EF-E0F7-5C32CA13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E5D3BFC-256F-6370-1123-51011B46C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B774-C237-4408-8C07-4490D7A72EC0}" type="datetimeFigureOut">
              <a:rPr lang="uk-UA" smtClean="0"/>
              <a:t>20.09.2022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BBA1538-2EE0-0D34-1161-CAFD9175C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EB2E284-D4C6-98EF-E4DD-C0F5B31EA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9BB0-0DAF-4892-AB26-8F53096B31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436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227B17-ECC7-FF9E-E376-503F7958F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68C93FA-DE48-B75B-E491-EE481DDB58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094ADE-1471-FB43-B54C-C73487CF3C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6B774-C237-4408-8C07-4490D7A72EC0}" type="datetimeFigureOut">
              <a:rPr lang="uk-UA" smtClean="0"/>
              <a:t>20.09.2022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891E9F-111B-2848-C5F1-AF5E6143C5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04D12F-E283-CA21-06B2-E758ABC51F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F9BB0-0DAF-4892-AB26-8F53096B31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8766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99364B-C526-E567-8EA3-C4D31F5FB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uk-UA" sz="3200" b="1" spc="-40" dirty="0">
                <a:effectLst/>
                <a:latin typeface="Times New Roman" panose="02020603050405020304" pitchFamily="18" charset="0"/>
                <a:ea typeface="Arial Unicode MS"/>
              </a:rPr>
              <a:t>КРИМІНАЛЬНА ВІДПОВІДАЛЬНІСТЬ ТА ЇЇ ПІДСТАВИ</a:t>
            </a:r>
            <a:br>
              <a:rPr lang="en-US" sz="3200" b="1" spc="-40" dirty="0">
                <a:effectLst/>
                <a:latin typeface="Times New Roman" panose="02020603050405020304" pitchFamily="18" charset="0"/>
                <a:ea typeface="Arial Unicode MS"/>
              </a:rPr>
            </a:br>
            <a:br>
              <a:rPr lang="en-US" sz="3200" b="1" spc="-40" dirty="0">
                <a:effectLst/>
                <a:latin typeface="Times New Roman" panose="02020603050405020304" pitchFamily="18" charset="0"/>
                <a:ea typeface="Arial Unicode MS"/>
              </a:rPr>
            </a:br>
            <a:endParaRPr lang="uk-UA" sz="32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14661A-0B0B-C3FA-57C6-FBEE5EA13B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13463" y="3726603"/>
            <a:ext cx="9144000" cy="1655762"/>
          </a:xfrm>
          <a:solidFill>
            <a:srgbClr val="FFFF00"/>
          </a:solidFill>
        </p:spPr>
        <p:txBody>
          <a:bodyPr>
            <a:normAutofit fontScale="77500" lnSpcReduction="20000"/>
          </a:bodyPr>
          <a:lstStyle/>
          <a:p>
            <a:pPr algn="ctr"/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План лекції</a:t>
            </a:r>
            <a:endParaRPr lang="ru-RU" sz="1800" dirty="0">
              <a:solidFill>
                <a:srgbClr val="000000"/>
              </a:solidFill>
              <a:effectLst/>
              <a:latin typeface="Arial Unicode MS"/>
              <a:ea typeface="Arial Unicode MS"/>
              <a:cs typeface="Arial Unicode MS"/>
            </a:endParaRPr>
          </a:p>
          <a:p>
            <a:pPr algn="ctr"/>
            <a:r>
              <a:rPr lang="uk-UA" sz="2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 </a:t>
            </a:r>
            <a:endParaRPr lang="ru-RU" sz="2600" dirty="0">
              <a:solidFill>
                <a:srgbClr val="000000"/>
              </a:solidFill>
              <a:effectLst/>
              <a:latin typeface="Arial Unicode MS"/>
              <a:ea typeface="Arial Unicode MS"/>
              <a:cs typeface="Arial Unicode MS"/>
            </a:endParaRPr>
          </a:p>
          <a:p>
            <a:pPr marL="342900" lvl="0" indent="-342900" algn="just">
              <a:buClr>
                <a:srgbClr val="000000"/>
              </a:buClr>
              <a:buSzPts val="1000"/>
              <a:buFont typeface="+mj-lt"/>
              <a:buAutoNum type="arabicPeriod"/>
              <a:tabLst>
                <a:tab pos="168275" algn="l"/>
              </a:tabLst>
            </a:pPr>
            <a:r>
              <a:rPr lang="uk-UA" sz="2600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Latha" panose="020B0604020202020204" pitchFamily="34" charset="0"/>
              </a:rPr>
              <a:t>Поняття кримінальної відповідальності.</a:t>
            </a:r>
            <a:endParaRPr lang="ru-RU" sz="2600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000000"/>
              </a:buClr>
              <a:buSzPts val="1000"/>
              <a:buFont typeface="+mj-lt"/>
              <a:buAutoNum type="arabicPeriod"/>
              <a:tabLst>
                <a:tab pos="173990" algn="l"/>
              </a:tabLst>
            </a:pPr>
            <a:r>
              <a:rPr lang="uk-UA" sz="2600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Latha" panose="020B0604020202020204" pitchFamily="34" charset="0"/>
              </a:rPr>
              <a:t>Підстава кримінальної відповідальності.</a:t>
            </a:r>
            <a:endParaRPr lang="ru-RU" sz="2600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4000" algn="just">
              <a:tabLst>
                <a:tab pos="173990" algn="l"/>
              </a:tabLst>
            </a:pPr>
            <a:r>
              <a:rPr lang="uk-UA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Latha" panose="020B0604020202020204" pitchFamily="34" charset="0"/>
              </a:rPr>
              <a:t> </a:t>
            </a:r>
            <a:endParaRPr lang="ru-RU" sz="26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Latha" panose="020B060402020202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09747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CFFB7F6C-1C00-4107-65B8-4E8154DBC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432" y="341457"/>
            <a:ext cx="4556125" cy="1184275"/>
          </a:xfrm>
          <a:prstGeom prst="rect">
            <a:avLst/>
          </a:prstGeom>
          <a:solidFill>
            <a:srgbClr val="FFFF00"/>
          </a:solidFill>
          <a:ln>
            <a:noFill/>
          </a:ln>
        </p:spPr>
      </p:pic>
      <p:pic>
        <p:nvPicPr>
          <p:cNvPr id="2051" name="Picture 3">
            <a:extLst>
              <a:ext uri="{FF2B5EF4-FFF2-40B4-BE49-F238E27FC236}">
                <a16:creationId xmlns:a16="http://schemas.microsoft.com/office/drawing/2014/main" id="{091468EA-9804-758D-56E6-1E7A73943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807" y="1636337"/>
            <a:ext cx="460375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83F08A4B-26D4-C6BD-12C1-C57EC33EBD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432" y="3053772"/>
            <a:ext cx="4659313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>
            <a:extLst>
              <a:ext uri="{FF2B5EF4-FFF2-40B4-BE49-F238E27FC236}">
                <a16:creationId xmlns:a16="http://schemas.microsoft.com/office/drawing/2014/main" id="{292793BB-0493-FE53-DB1C-AD89E4FC4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2219" y="5411656"/>
            <a:ext cx="4627562" cy="103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7768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4D0ED9B1-8BE3-BAE1-990F-B79492FECD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080" y="412087"/>
            <a:ext cx="4460875" cy="251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>
            <a:extLst>
              <a:ext uri="{FF2B5EF4-FFF2-40B4-BE49-F238E27FC236}">
                <a16:creationId xmlns:a16="http://schemas.microsoft.com/office/drawing/2014/main" id="{2B84AB85-E0DB-E0DD-EC83-A255A98A01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961" y="2991644"/>
            <a:ext cx="4508500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D88FF6A8-B0BA-0BC7-0CCC-9E6518BE7E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961" y="3866356"/>
            <a:ext cx="4667250" cy="270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26564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19</Words>
  <Application>Microsoft Office PowerPoint</Application>
  <PresentationFormat>Широкоэкранный</PresentationFormat>
  <Paragraphs>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Arial Unicode MS</vt:lpstr>
      <vt:lpstr>Calibri</vt:lpstr>
      <vt:lpstr>Calibri Light</vt:lpstr>
      <vt:lpstr>Cambria</vt:lpstr>
      <vt:lpstr>Times New Roman</vt:lpstr>
      <vt:lpstr>Тема Office</vt:lpstr>
      <vt:lpstr>КРИМІНАЛЬНА ВІДПОВІДАЛЬНІСТЬ ТА ЇЇ ПІДСТАВИ 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КРИМІНАЛЬНА ВІДПОВІДАЛЬНІСТЬ ТА ЇЇ ПІДСТАВИ  </dc:title>
  <dc:creator>Vladimir Petrov</dc:creator>
  <cp:lastModifiedBy>Vladimir Petrov</cp:lastModifiedBy>
  <cp:revision>2</cp:revision>
  <dcterms:created xsi:type="dcterms:W3CDTF">2022-09-20T07:41:53Z</dcterms:created>
  <dcterms:modified xsi:type="dcterms:W3CDTF">2022-09-20T10:03:20Z</dcterms:modified>
</cp:coreProperties>
</file>