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26"/>
  </p:notesMasterIdLst>
  <p:handoutMasterIdLst>
    <p:handoutMasterId r:id="rId27"/>
  </p:handoutMasterIdLst>
  <p:sldIdLst>
    <p:sldId id="256" r:id="rId2"/>
    <p:sldId id="271" r:id="rId3"/>
    <p:sldId id="273" r:id="rId4"/>
    <p:sldId id="272" r:id="rId5"/>
    <p:sldId id="275" r:id="rId6"/>
    <p:sldId id="274" r:id="rId7"/>
    <p:sldId id="276" r:id="rId8"/>
    <p:sldId id="257" r:id="rId9"/>
    <p:sldId id="260" r:id="rId10"/>
    <p:sldId id="258" r:id="rId11"/>
    <p:sldId id="281" r:id="rId12"/>
    <p:sldId id="259" r:id="rId13"/>
    <p:sldId id="261" r:id="rId14"/>
    <p:sldId id="269" r:id="rId15"/>
    <p:sldId id="262" r:id="rId16"/>
    <p:sldId id="263" r:id="rId17"/>
    <p:sldId id="270" r:id="rId18"/>
    <p:sldId id="264" r:id="rId19"/>
    <p:sldId id="265" r:id="rId20"/>
    <p:sldId id="268" r:id="rId21"/>
    <p:sldId id="266" r:id="rId22"/>
    <p:sldId id="267" r:id="rId23"/>
    <p:sldId id="278" r:id="rId24"/>
    <p:sldId id="280" r:id="rId25"/>
  </p:sldIdLst>
  <p:sldSz cx="9721850" cy="6858000"/>
  <p:notesSz cx="9144000" cy="6858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062">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8424" autoAdjust="0"/>
  </p:normalViewPr>
  <p:slideViewPr>
    <p:cSldViewPr snapToGrid="0">
      <p:cViewPr varScale="1">
        <p:scale>
          <a:sx n="94" d="100"/>
          <a:sy n="94" d="100"/>
        </p:scale>
        <p:origin x="902" y="91"/>
      </p:cViewPr>
      <p:guideLst>
        <p:guide orient="horz" pos="2160"/>
        <p:guide pos="30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0" d="100"/>
          <a:sy n="70" d="100"/>
        </p:scale>
        <p:origin x="-1134" y="-102"/>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_rels/data2.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BCB05B-1BFB-4B19-99E1-43D07914A776}" type="doc">
      <dgm:prSet loTypeId="urn:microsoft.com/office/officeart/2005/8/layout/process4" loCatId="list" qsTypeId="urn:microsoft.com/office/officeart/2005/8/quickstyle/3d2#1" qsCatId="3D" csTypeId="urn:microsoft.com/office/officeart/2005/8/colors/accent1_2" csCatId="accent1" phldr="1"/>
      <dgm:spPr/>
      <dgm:t>
        <a:bodyPr/>
        <a:lstStyle/>
        <a:p>
          <a:endParaRPr lang="ru-RU"/>
        </a:p>
      </dgm:t>
    </dgm:pt>
    <dgm:pt modelId="{F3683851-30ED-488D-8692-7678149A3CB3}">
      <dgm:prSet custT="1"/>
      <dgm:spPr/>
      <dgm:t>
        <a:bodyPr/>
        <a:lstStyle/>
        <a:p>
          <a:pPr indent="457200" rtl="0">
            <a:lnSpc>
              <a:spcPct val="85000"/>
            </a:lnSpc>
            <a:spcAft>
              <a:spcPts val="600"/>
            </a:spcAft>
          </a:pPr>
          <a:r>
            <a:rPr lang="uk-UA" sz="2400" u="none" noProof="0" dirty="0">
              <a:solidFill>
                <a:schemeClr val="bg1"/>
              </a:solidFill>
              <a:latin typeface="Times New Roman" pitchFamily="18" charset="0"/>
              <a:cs typeface="Times New Roman" pitchFamily="18" charset="0"/>
            </a:rPr>
            <a:t>Об'єктивна сторона</a:t>
          </a:r>
        </a:p>
      </dgm:t>
    </dgm:pt>
    <dgm:pt modelId="{7F4DBB42-129E-4C13-8C77-EDB85587A2BF}" type="parTrans" cxnId="{E6382638-167E-4D7D-96DF-E8FB0E553C17}">
      <dgm:prSet/>
      <dgm:spPr/>
      <dgm:t>
        <a:bodyPr/>
        <a:lstStyle/>
        <a:p>
          <a:endParaRPr lang="ru-RU"/>
        </a:p>
      </dgm:t>
    </dgm:pt>
    <dgm:pt modelId="{59DCAD80-6FB8-41A0-B82D-7364003F8198}" type="sibTrans" cxnId="{E6382638-167E-4D7D-96DF-E8FB0E553C17}">
      <dgm:prSet/>
      <dgm:spPr/>
      <dgm:t>
        <a:bodyPr/>
        <a:lstStyle/>
        <a:p>
          <a:endParaRPr lang="ru-RU"/>
        </a:p>
      </dgm:t>
    </dgm:pt>
    <dgm:pt modelId="{330CC5D7-78D8-420F-86CE-6C9CE4FEAB6F}">
      <dgm:prSet custT="1"/>
      <dgm:spPr/>
      <dgm:t>
        <a:bodyPr/>
        <a:lstStyle/>
        <a:p>
          <a:pPr indent="457200" rtl="0">
            <a:lnSpc>
              <a:spcPct val="85000"/>
            </a:lnSpc>
            <a:spcAft>
              <a:spcPts val="600"/>
            </a:spcAft>
          </a:pPr>
          <a:r>
            <a:rPr lang="uk-UA" sz="2000" noProof="0" dirty="0">
              <a:solidFill>
                <a:schemeClr val="tx1"/>
              </a:solidFill>
              <a:latin typeface="Times New Roman" pitchFamily="18" charset="0"/>
              <a:cs typeface="Times New Roman" pitchFamily="18" charset="0"/>
            </a:rPr>
            <a:t>викрадення людини</a:t>
          </a:r>
        </a:p>
      </dgm:t>
    </dgm:pt>
    <dgm:pt modelId="{957E7350-59B8-4682-BBE9-358A91D91565}" type="parTrans" cxnId="{23BC6362-A504-4E59-BAB2-2F39B0340810}">
      <dgm:prSet/>
      <dgm:spPr/>
      <dgm:t>
        <a:bodyPr/>
        <a:lstStyle/>
        <a:p>
          <a:endParaRPr lang="ru-RU"/>
        </a:p>
      </dgm:t>
    </dgm:pt>
    <dgm:pt modelId="{970BBAA5-2CED-4C7E-97FD-F4AC9A323456}" type="sibTrans" cxnId="{23BC6362-A504-4E59-BAB2-2F39B0340810}">
      <dgm:prSet/>
      <dgm:spPr/>
      <dgm:t>
        <a:bodyPr/>
        <a:lstStyle/>
        <a:p>
          <a:endParaRPr lang="ru-RU"/>
        </a:p>
      </dgm:t>
    </dgm:pt>
    <dgm:pt modelId="{88406E03-DE34-44D9-A936-B750AEC876CD}">
      <dgm:prSet custT="1"/>
      <dgm:spPr/>
      <dgm:t>
        <a:bodyPr/>
        <a:lstStyle/>
        <a:p>
          <a:pPr indent="457200">
            <a:lnSpc>
              <a:spcPct val="85000"/>
            </a:lnSpc>
            <a:spcAft>
              <a:spcPts val="600"/>
            </a:spcAft>
          </a:pPr>
          <a:r>
            <a:rPr lang="uk-UA" sz="2000" noProof="0" dirty="0">
              <a:solidFill>
                <a:schemeClr val="tx1"/>
              </a:solidFill>
              <a:latin typeface="Times New Roman" pitchFamily="18" charset="0"/>
              <a:cs typeface="Times New Roman" pitchFamily="18" charset="0"/>
            </a:rPr>
            <a:t>незаконне позбавлення волі людини</a:t>
          </a:r>
        </a:p>
      </dgm:t>
    </dgm:pt>
    <dgm:pt modelId="{3425F01F-E687-41DD-AC4B-C724C2C001B7}" type="parTrans" cxnId="{187B5905-B403-4B1C-8740-995996AE3D4B}">
      <dgm:prSet/>
      <dgm:spPr/>
      <dgm:t>
        <a:bodyPr/>
        <a:lstStyle/>
        <a:p>
          <a:endParaRPr lang="ru-RU"/>
        </a:p>
      </dgm:t>
    </dgm:pt>
    <dgm:pt modelId="{ECAB20B8-CECA-4DDC-BFBC-59CB67C245BE}" type="sibTrans" cxnId="{187B5905-B403-4B1C-8740-995996AE3D4B}">
      <dgm:prSet/>
      <dgm:spPr/>
      <dgm:t>
        <a:bodyPr/>
        <a:lstStyle/>
        <a:p>
          <a:endParaRPr lang="ru-RU"/>
        </a:p>
      </dgm:t>
    </dgm:pt>
    <dgm:pt modelId="{6758690C-7F4E-4ED0-B3D7-71A2349F2E03}">
      <dgm:prSet custT="1"/>
      <dgm:spPr/>
      <dgm:t>
        <a:bodyPr/>
        <a:lstStyle/>
        <a:p>
          <a:pPr indent="457200" rtl="0">
            <a:lnSpc>
              <a:spcPct val="85000"/>
            </a:lnSpc>
            <a:spcAft>
              <a:spcPts val="600"/>
            </a:spcAft>
          </a:pPr>
          <a:r>
            <a:rPr lang="uk-UA" sz="2400" noProof="0" dirty="0">
              <a:solidFill>
                <a:schemeClr val="bg1"/>
              </a:solidFill>
              <a:latin typeface="Times New Roman" pitchFamily="18" charset="0"/>
              <a:cs typeface="Times New Roman" pitchFamily="18" charset="0"/>
            </a:rPr>
            <a:t>Об’єктом кримінального правопорушення </a:t>
          </a:r>
          <a:r>
            <a:rPr lang="uk-UA" sz="2400" noProof="0" dirty="0">
              <a:latin typeface="Times New Roman" pitchFamily="18" charset="0"/>
              <a:cs typeface="Times New Roman" pitchFamily="18" charset="0"/>
            </a:rPr>
            <a:t>є особиста воля.</a:t>
          </a:r>
        </a:p>
      </dgm:t>
    </dgm:pt>
    <dgm:pt modelId="{7132CE07-4741-497D-8B39-66848D198B5D}" type="parTrans" cxnId="{B58CEB2D-094B-4C94-BF7A-676E61FF697C}">
      <dgm:prSet/>
      <dgm:spPr/>
      <dgm:t>
        <a:bodyPr/>
        <a:lstStyle/>
        <a:p>
          <a:endParaRPr lang="ru-RU"/>
        </a:p>
      </dgm:t>
    </dgm:pt>
    <dgm:pt modelId="{6497D8E6-A351-4A4E-840A-218E6B149887}" type="sibTrans" cxnId="{B58CEB2D-094B-4C94-BF7A-676E61FF697C}">
      <dgm:prSet/>
      <dgm:spPr/>
      <dgm:t>
        <a:bodyPr/>
        <a:lstStyle/>
        <a:p>
          <a:endParaRPr lang="ru-RU"/>
        </a:p>
      </dgm:t>
    </dgm:pt>
    <dgm:pt modelId="{C7F5B0DE-3168-4C2C-A560-7BB330530816}">
      <dgm:prSet custT="1"/>
      <dgm:spPr/>
      <dgm:t>
        <a:bodyPr/>
        <a:lstStyle/>
        <a:p>
          <a:pPr indent="457200" algn="l">
            <a:lnSpc>
              <a:spcPct val="80000"/>
            </a:lnSpc>
            <a:spcAft>
              <a:spcPts val="600"/>
            </a:spcAft>
          </a:pPr>
          <a:r>
            <a:rPr lang="uk-UA" sz="2400" b="0" i="1" cap="none" spc="0" noProof="0" dirty="0">
              <a:ln w="10160">
                <a:prstDash val="solid"/>
              </a:ln>
              <a:solidFill>
                <a:schemeClr val="bg1"/>
              </a:solidFill>
              <a:effectLst>
                <a:outerShdw blurRad="38100" dist="32000" dir="5400000" algn="tl">
                  <a:srgbClr val="000000">
                    <a:alpha val="30000"/>
                  </a:srgbClr>
                </a:outerShdw>
              </a:effectLst>
              <a:latin typeface="Times New Roman" pitchFamily="18" charset="0"/>
              <a:cs typeface="Times New Roman" pitchFamily="18" charset="0"/>
            </a:rPr>
            <a:t>Позбавлення волі </a:t>
          </a:r>
          <a:r>
            <a:rPr lang="uk-UA" sz="2400" i="1" noProof="0" dirty="0">
              <a:latin typeface="Times New Roman" pitchFamily="18" charset="0"/>
              <a:cs typeface="Times New Roman" pitchFamily="18" charset="0"/>
            </a:rPr>
            <a:t>може полягати у триманні особи в місці, де вона взагалі не бажає або більше не бажає перебувати, або в поміщенні її в місце, яке вона не має змоги вільно залишити, хоча бажає цього.</a:t>
          </a:r>
        </a:p>
      </dgm:t>
    </dgm:pt>
    <dgm:pt modelId="{C48B602B-9E5A-418D-8094-36694F18E7F7}" type="sibTrans" cxnId="{4B826731-761D-4ADE-80D3-E9784B3D5427}">
      <dgm:prSet/>
      <dgm:spPr/>
      <dgm:t>
        <a:bodyPr/>
        <a:lstStyle/>
        <a:p>
          <a:endParaRPr lang="ru-RU"/>
        </a:p>
      </dgm:t>
    </dgm:pt>
    <dgm:pt modelId="{7C592F47-ABF8-437D-84FB-E04A666B9740}" type="parTrans" cxnId="{4B826731-761D-4ADE-80D3-E9784B3D5427}">
      <dgm:prSet/>
      <dgm:spPr/>
      <dgm:t>
        <a:bodyPr/>
        <a:lstStyle/>
        <a:p>
          <a:endParaRPr lang="ru-RU"/>
        </a:p>
      </dgm:t>
    </dgm:pt>
    <dgm:pt modelId="{74353D9C-7012-443A-8BF6-5A0230F4F7E2}">
      <dgm:prSet custT="1"/>
      <dgm:spPr/>
      <dgm:t>
        <a:bodyPr/>
        <a:lstStyle/>
        <a:p>
          <a:pPr indent="457200" algn="just">
            <a:lnSpc>
              <a:spcPct val="85000"/>
            </a:lnSpc>
            <a:spcAft>
              <a:spcPts val="600"/>
            </a:spcAft>
          </a:pPr>
          <a:r>
            <a:rPr lang="uk-UA" sz="2150" b="0" i="1" cap="none" spc="0" noProof="0" dirty="0">
              <a:ln w="10160">
                <a:prstDash val="solid"/>
              </a:ln>
              <a:solidFill>
                <a:schemeClr val="bg1"/>
              </a:solidFill>
              <a:effectLst>
                <a:outerShdw blurRad="38100" dist="32000" dir="5400000" algn="tl">
                  <a:srgbClr val="000000">
                    <a:alpha val="30000"/>
                  </a:srgbClr>
                </a:outerShdw>
              </a:effectLst>
              <a:latin typeface="Times New Roman" pitchFamily="18" charset="0"/>
              <a:cs typeface="Times New Roman" pitchFamily="18" charset="0"/>
            </a:rPr>
            <a:t>Викрадення людини</a:t>
          </a:r>
          <a:r>
            <a:rPr lang="uk-UA" sz="2150" i="1" noProof="0" dirty="0">
              <a:solidFill>
                <a:schemeClr val="bg1"/>
              </a:solidFill>
              <a:latin typeface="Times New Roman" pitchFamily="18" charset="0"/>
              <a:cs typeface="Times New Roman" pitchFamily="18" charset="0"/>
            </a:rPr>
            <a:t> </a:t>
          </a:r>
          <a:r>
            <a:rPr lang="uk-UA" sz="2150" i="1" noProof="0" dirty="0">
              <a:latin typeface="Times New Roman" pitchFamily="18" charset="0"/>
              <a:cs typeface="Times New Roman" pitchFamily="18" charset="0"/>
            </a:rPr>
            <a:t>передбачає: </a:t>
          </a:r>
          <a:r>
            <a:rPr lang="uk-UA" sz="2150" i="1" noProof="0" dirty="0">
              <a:solidFill>
                <a:schemeClr val="bg1"/>
              </a:solidFill>
              <a:latin typeface="Times New Roman" pitchFamily="18" charset="0"/>
              <a:cs typeface="Times New Roman" pitchFamily="18" charset="0"/>
            </a:rPr>
            <a:t>а)</a:t>
          </a:r>
          <a:r>
            <a:rPr lang="uk-UA" sz="2150" i="1" noProof="0" dirty="0">
              <a:latin typeface="Times New Roman" pitchFamily="18" charset="0"/>
              <a:cs typeface="Times New Roman" pitchFamily="18" charset="0"/>
            </a:rPr>
            <a:t> відкрите заволодіння нею (коли остання або інші, треті особи, у присутності яких здійснюється викрадення, завідомо для винного розуміють значення вчинюваних ним злочинних дій; </a:t>
          </a:r>
          <a:r>
            <a:rPr lang="uk-UA" sz="2150" i="1" noProof="0" dirty="0">
              <a:solidFill>
                <a:schemeClr val="bg1"/>
              </a:solidFill>
              <a:latin typeface="Times New Roman" pitchFamily="18" charset="0"/>
              <a:cs typeface="Times New Roman" pitchFamily="18" charset="0"/>
            </a:rPr>
            <a:t>б)</a:t>
          </a:r>
          <a:r>
            <a:rPr lang="uk-UA" sz="2150" i="1" noProof="0" dirty="0">
              <a:latin typeface="Times New Roman" pitchFamily="18" charset="0"/>
              <a:cs typeface="Times New Roman" pitchFamily="18" charset="0"/>
            </a:rPr>
            <a:t> таємне заволодіння (вчинене за відсутності інших осіб щодо людини, яка не розуміє значення вчинюваних з нею дій у зв’язку з малоліттям, знаходженням у безпорадному стані тощо); </a:t>
          </a:r>
          <a:r>
            <a:rPr lang="uk-UA" sz="2150" i="1" noProof="0" dirty="0">
              <a:solidFill>
                <a:schemeClr val="bg1"/>
              </a:solidFill>
              <a:latin typeface="Times New Roman" pitchFamily="18" charset="0"/>
              <a:cs typeface="Times New Roman" pitchFamily="18" charset="0"/>
            </a:rPr>
            <a:t>в) </a:t>
          </a:r>
          <a:r>
            <a:rPr lang="uk-UA" sz="2150" i="1" noProof="0" dirty="0">
              <a:latin typeface="Times New Roman" pitchFamily="18" charset="0"/>
              <a:cs typeface="Times New Roman" pitchFamily="18" charset="0"/>
            </a:rPr>
            <a:t>заволодіння людиною, вчинене шляхом обману чи зловживання довірою; </a:t>
          </a:r>
          <a:r>
            <a:rPr lang="uk-UA" sz="2150" i="1" noProof="0" dirty="0">
              <a:solidFill>
                <a:schemeClr val="bg1"/>
              </a:solidFill>
              <a:latin typeface="Times New Roman" pitchFamily="18" charset="0"/>
              <a:cs typeface="Times New Roman" pitchFamily="18" charset="0"/>
            </a:rPr>
            <a:t>г)</a:t>
          </a:r>
          <a:r>
            <a:rPr lang="uk-UA" sz="2150" i="1" noProof="0" dirty="0">
              <a:latin typeface="Times New Roman" pitchFamily="18" charset="0"/>
              <a:cs typeface="Times New Roman" pitchFamily="18" charset="0"/>
            </a:rPr>
            <a:t> заволодіння людиною в результаті вимушено-добровільної передачі її винному під погрозою насильства над її батьком, усиновителем, опікуном, піклувальником, вихователем тощо, або під погрозою насильства</a:t>
          </a:r>
          <a:r>
            <a:rPr lang="ru-RU" sz="2150" i="1" dirty="0">
              <a:latin typeface="Times New Roman" pitchFamily="18" charset="0"/>
              <a:cs typeface="Times New Roman" pitchFamily="18" charset="0"/>
            </a:rPr>
            <a:t> над особами, </a:t>
          </a:r>
          <a:r>
            <a:rPr lang="ru-RU" sz="2150" i="1" dirty="0" err="1">
              <a:latin typeface="Times New Roman" pitchFamily="18" charset="0"/>
              <a:cs typeface="Times New Roman" pitchFamily="18" charset="0"/>
            </a:rPr>
            <a:t>близькими</a:t>
          </a:r>
          <a:r>
            <a:rPr lang="ru-RU" sz="2150" i="1" dirty="0">
              <a:latin typeface="Times New Roman" pitchFamily="18" charset="0"/>
              <a:cs typeface="Times New Roman" pitchFamily="18" charset="0"/>
            </a:rPr>
            <a:t> для </a:t>
          </a:r>
          <a:r>
            <a:rPr lang="ru-RU" sz="2150" i="1" dirty="0" err="1">
              <a:latin typeface="Times New Roman" pitchFamily="18" charset="0"/>
              <a:cs typeface="Times New Roman" pitchFamily="18" charset="0"/>
            </a:rPr>
            <a:t>останніх</a:t>
          </a:r>
          <a:r>
            <a:rPr lang="ru-RU" sz="2150" i="1" dirty="0">
              <a:latin typeface="Times New Roman" pitchFamily="18" charset="0"/>
              <a:cs typeface="Times New Roman" pitchFamily="18" charset="0"/>
            </a:rPr>
            <a:t> </a:t>
          </a:r>
          <a:r>
            <a:rPr lang="uk-UA" sz="2150" i="1" dirty="0">
              <a:latin typeface="Times New Roman" pitchFamily="18" charset="0"/>
              <a:cs typeface="Times New Roman" pitchFamily="18" charset="0"/>
            </a:rPr>
            <a:t>тощо.</a:t>
          </a:r>
          <a:endParaRPr lang="ru-RU" sz="2150" i="1" dirty="0">
            <a:latin typeface="Times New Roman" pitchFamily="18" charset="0"/>
            <a:cs typeface="Times New Roman" pitchFamily="18" charset="0"/>
          </a:endParaRPr>
        </a:p>
      </dgm:t>
    </dgm:pt>
    <dgm:pt modelId="{E9F6EB45-E631-403F-8554-4B5872DB1E25}" type="parTrans" cxnId="{4AB5937C-C188-4C40-9EA0-89431D136DCA}">
      <dgm:prSet/>
      <dgm:spPr/>
      <dgm:t>
        <a:bodyPr/>
        <a:lstStyle/>
        <a:p>
          <a:endParaRPr lang="ru-RU"/>
        </a:p>
      </dgm:t>
    </dgm:pt>
    <dgm:pt modelId="{2688E2FD-2364-4E59-AA4D-98DD202460DE}" type="sibTrans" cxnId="{4AB5937C-C188-4C40-9EA0-89431D136DCA}">
      <dgm:prSet/>
      <dgm:spPr/>
      <dgm:t>
        <a:bodyPr/>
        <a:lstStyle/>
        <a:p>
          <a:endParaRPr lang="ru-RU"/>
        </a:p>
      </dgm:t>
    </dgm:pt>
    <dgm:pt modelId="{6527F59F-6621-4C27-A6C7-66A5F15E72F8}" type="pres">
      <dgm:prSet presAssocID="{99BCB05B-1BFB-4B19-99E1-43D07914A776}" presName="Name0" presStyleCnt="0">
        <dgm:presLayoutVars>
          <dgm:dir/>
          <dgm:animLvl val="lvl"/>
          <dgm:resizeHandles val="exact"/>
        </dgm:presLayoutVars>
      </dgm:prSet>
      <dgm:spPr/>
    </dgm:pt>
    <dgm:pt modelId="{310F6ADE-FD31-444E-BA77-0703486CBE2A}" type="pres">
      <dgm:prSet presAssocID="{74353D9C-7012-443A-8BF6-5A0230F4F7E2}" presName="boxAndChildren" presStyleCnt="0"/>
      <dgm:spPr/>
    </dgm:pt>
    <dgm:pt modelId="{CB9E0E1B-6775-43CA-BF1F-B9EEFB9B78D1}" type="pres">
      <dgm:prSet presAssocID="{74353D9C-7012-443A-8BF6-5A0230F4F7E2}" presName="parentTextBox" presStyleLbl="node1" presStyleIdx="0" presStyleCnt="4" custScaleY="183926"/>
      <dgm:spPr/>
    </dgm:pt>
    <dgm:pt modelId="{93725FB3-106C-4EFD-A611-6F7C56AF529C}" type="pres">
      <dgm:prSet presAssocID="{C48B602B-9E5A-418D-8094-36694F18E7F7}" presName="sp" presStyleCnt="0"/>
      <dgm:spPr/>
    </dgm:pt>
    <dgm:pt modelId="{B1DCD5F3-7429-4A2E-B789-30034FC241FF}" type="pres">
      <dgm:prSet presAssocID="{C7F5B0DE-3168-4C2C-A560-7BB330530816}" presName="arrowAndChildren" presStyleCnt="0"/>
      <dgm:spPr/>
    </dgm:pt>
    <dgm:pt modelId="{C0E65755-B3F4-4B1C-8B39-FE1ACEB53C5B}" type="pres">
      <dgm:prSet presAssocID="{C7F5B0DE-3168-4C2C-A560-7BB330530816}" presName="parentTextArrow" presStyleLbl="node1" presStyleIdx="1" presStyleCnt="4" custScaleY="72066"/>
      <dgm:spPr/>
    </dgm:pt>
    <dgm:pt modelId="{774BF566-69F8-4FA9-9597-16633853EB0F}" type="pres">
      <dgm:prSet presAssocID="{59DCAD80-6FB8-41A0-B82D-7364003F8198}" presName="sp" presStyleCnt="0"/>
      <dgm:spPr/>
    </dgm:pt>
    <dgm:pt modelId="{7AD0155A-12E2-4D50-8D11-CDBD20460C32}" type="pres">
      <dgm:prSet presAssocID="{F3683851-30ED-488D-8692-7678149A3CB3}" presName="arrowAndChildren" presStyleCnt="0"/>
      <dgm:spPr/>
    </dgm:pt>
    <dgm:pt modelId="{78F31A27-C703-4593-80A7-4DDEDA41CFE8}" type="pres">
      <dgm:prSet presAssocID="{F3683851-30ED-488D-8692-7678149A3CB3}" presName="parentTextArrow" presStyleLbl="node1" presStyleIdx="1" presStyleCnt="4"/>
      <dgm:spPr/>
    </dgm:pt>
    <dgm:pt modelId="{11A3F7C9-EEC7-4319-A3B6-823B0FA13AF1}" type="pres">
      <dgm:prSet presAssocID="{F3683851-30ED-488D-8692-7678149A3CB3}" presName="arrow" presStyleLbl="node1" presStyleIdx="2" presStyleCnt="4" custScaleY="45693" custLinFactNeighborY="-1033"/>
      <dgm:spPr/>
    </dgm:pt>
    <dgm:pt modelId="{F3C4B3DF-BC27-41E3-99DC-7E2C5E133C22}" type="pres">
      <dgm:prSet presAssocID="{F3683851-30ED-488D-8692-7678149A3CB3}" presName="descendantArrow" presStyleCnt="0"/>
      <dgm:spPr/>
    </dgm:pt>
    <dgm:pt modelId="{B439B3FE-E616-4A53-B1FB-A3E54CB69E4A}" type="pres">
      <dgm:prSet presAssocID="{88406E03-DE34-44D9-A936-B750AEC876CD}" presName="childTextArrow" presStyleLbl="fgAccFollowNode1" presStyleIdx="0" presStyleCnt="2" custScaleY="58431">
        <dgm:presLayoutVars>
          <dgm:bulletEnabled val="1"/>
        </dgm:presLayoutVars>
      </dgm:prSet>
      <dgm:spPr/>
    </dgm:pt>
    <dgm:pt modelId="{E4A40D0C-5A83-4A04-9254-86E7A0E25D2A}" type="pres">
      <dgm:prSet presAssocID="{330CC5D7-78D8-420F-86CE-6C9CE4FEAB6F}" presName="childTextArrow" presStyleLbl="fgAccFollowNode1" presStyleIdx="1" presStyleCnt="2" custScaleX="101317" custScaleY="58707">
        <dgm:presLayoutVars>
          <dgm:bulletEnabled val="1"/>
        </dgm:presLayoutVars>
      </dgm:prSet>
      <dgm:spPr/>
    </dgm:pt>
    <dgm:pt modelId="{DD761C3F-C2EB-4210-AA0E-53DD19BA21F4}" type="pres">
      <dgm:prSet presAssocID="{6497D8E6-A351-4A4E-840A-218E6B149887}" presName="sp" presStyleCnt="0"/>
      <dgm:spPr/>
    </dgm:pt>
    <dgm:pt modelId="{3B456F60-66C3-4E23-996B-83277AA57E6A}" type="pres">
      <dgm:prSet presAssocID="{6758690C-7F4E-4ED0-B3D7-71A2349F2E03}" presName="arrowAndChildren" presStyleCnt="0"/>
      <dgm:spPr/>
    </dgm:pt>
    <dgm:pt modelId="{7551B0F9-1AB9-4CFB-B473-E30A8E8C41D2}" type="pres">
      <dgm:prSet presAssocID="{6758690C-7F4E-4ED0-B3D7-71A2349F2E03}" presName="parentTextArrow" presStyleLbl="node1" presStyleIdx="3" presStyleCnt="4" custScaleY="31743" custLinFactNeighborY="-591"/>
      <dgm:spPr/>
    </dgm:pt>
  </dgm:ptLst>
  <dgm:cxnLst>
    <dgm:cxn modelId="{187B5905-B403-4B1C-8740-995996AE3D4B}" srcId="{F3683851-30ED-488D-8692-7678149A3CB3}" destId="{88406E03-DE34-44D9-A936-B750AEC876CD}" srcOrd="0" destOrd="0" parTransId="{3425F01F-E687-41DD-AC4B-C724C2C001B7}" sibTransId="{ECAB20B8-CECA-4DDC-BFBC-59CB67C245BE}"/>
    <dgm:cxn modelId="{668AD311-B7F8-4BB5-BCEF-DE291B0AB0D1}" type="presOf" srcId="{99BCB05B-1BFB-4B19-99E1-43D07914A776}" destId="{6527F59F-6621-4C27-A6C7-66A5F15E72F8}" srcOrd="0" destOrd="0" presId="urn:microsoft.com/office/officeart/2005/8/layout/process4"/>
    <dgm:cxn modelId="{9E010B28-F718-4705-AEB5-4B2D05413B00}" type="presOf" srcId="{6758690C-7F4E-4ED0-B3D7-71A2349F2E03}" destId="{7551B0F9-1AB9-4CFB-B473-E30A8E8C41D2}" srcOrd="0" destOrd="0" presId="urn:microsoft.com/office/officeart/2005/8/layout/process4"/>
    <dgm:cxn modelId="{B58CEB2D-094B-4C94-BF7A-676E61FF697C}" srcId="{99BCB05B-1BFB-4B19-99E1-43D07914A776}" destId="{6758690C-7F4E-4ED0-B3D7-71A2349F2E03}" srcOrd="0" destOrd="0" parTransId="{7132CE07-4741-497D-8B39-66848D198B5D}" sibTransId="{6497D8E6-A351-4A4E-840A-218E6B149887}"/>
    <dgm:cxn modelId="{2302DA2F-5F58-41F1-97F4-E05FCA8A2BA3}" type="presOf" srcId="{74353D9C-7012-443A-8BF6-5A0230F4F7E2}" destId="{CB9E0E1B-6775-43CA-BF1F-B9EEFB9B78D1}" srcOrd="0" destOrd="0" presId="urn:microsoft.com/office/officeart/2005/8/layout/process4"/>
    <dgm:cxn modelId="{4B826731-761D-4ADE-80D3-E9784B3D5427}" srcId="{99BCB05B-1BFB-4B19-99E1-43D07914A776}" destId="{C7F5B0DE-3168-4C2C-A560-7BB330530816}" srcOrd="2" destOrd="0" parTransId="{7C592F47-ABF8-437D-84FB-E04A666B9740}" sibTransId="{C48B602B-9E5A-418D-8094-36694F18E7F7}"/>
    <dgm:cxn modelId="{E6382638-167E-4D7D-96DF-E8FB0E553C17}" srcId="{99BCB05B-1BFB-4B19-99E1-43D07914A776}" destId="{F3683851-30ED-488D-8692-7678149A3CB3}" srcOrd="1" destOrd="0" parTransId="{7F4DBB42-129E-4C13-8C77-EDB85587A2BF}" sibTransId="{59DCAD80-6FB8-41A0-B82D-7364003F8198}"/>
    <dgm:cxn modelId="{23BC6362-A504-4E59-BAB2-2F39B0340810}" srcId="{F3683851-30ED-488D-8692-7678149A3CB3}" destId="{330CC5D7-78D8-420F-86CE-6C9CE4FEAB6F}" srcOrd="1" destOrd="0" parTransId="{957E7350-59B8-4682-BBE9-358A91D91565}" sibTransId="{970BBAA5-2CED-4C7E-97FD-F4AC9A323456}"/>
    <dgm:cxn modelId="{AE17D943-472B-4326-ADC8-EF1623A0793F}" type="presOf" srcId="{330CC5D7-78D8-420F-86CE-6C9CE4FEAB6F}" destId="{E4A40D0C-5A83-4A04-9254-86E7A0E25D2A}" srcOrd="0" destOrd="0" presId="urn:microsoft.com/office/officeart/2005/8/layout/process4"/>
    <dgm:cxn modelId="{4AB5937C-C188-4C40-9EA0-89431D136DCA}" srcId="{99BCB05B-1BFB-4B19-99E1-43D07914A776}" destId="{74353D9C-7012-443A-8BF6-5A0230F4F7E2}" srcOrd="3" destOrd="0" parTransId="{E9F6EB45-E631-403F-8554-4B5872DB1E25}" sibTransId="{2688E2FD-2364-4E59-AA4D-98DD202460DE}"/>
    <dgm:cxn modelId="{682E2997-B93C-48A0-874A-DC236791BE34}" type="presOf" srcId="{F3683851-30ED-488D-8692-7678149A3CB3}" destId="{11A3F7C9-EEC7-4319-A3B6-823B0FA13AF1}" srcOrd="1" destOrd="0" presId="urn:microsoft.com/office/officeart/2005/8/layout/process4"/>
    <dgm:cxn modelId="{005543A7-B49D-46BB-9AF2-97B78ED40EBD}" type="presOf" srcId="{C7F5B0DE-3168-4C2C-A560-7BB330530816}" destId="{C0E65755-B3F4-4B1C-8B39-FE1ACEB53C5B}" srcOrd="0" destOrd="0" presId="urn:microsoft.com/office/officeart/2005/8/layout/process4"/>
    <dgm:cxn modelId="{060011E8-45D3-4203-B568-993511BFBFAD}" type="presOf" srcId="{88406E03-DE34-44D9-A936-B750AEC876CD}" destId="{B439B3FE-E616-4A53-B1FB-A3E54CB69E4A}" srcOrd="0" destOrd="0" presId="urn:microsoft.com/office/officeart/2005/8/layout/process4"/>
    <dgm:cxn modelId="{CD6B86F7-B000-45BD-8D7D-C625DC3DE436}" type="presOf" srcId="{F3683851-30ED-488D-8692-7678149A3CB3}" destId="{78F31A27-C703-4593-80A7-4DDEDA41CFE8}" srcOrd="0" destOrd="0" presId="urn:microsoft.com/office/officeart/2005/8/layout/process4"/>
    <dgm:cxn modelId="{579AB213-8BD5-42B1-9538-7C6342CAF91A}" type="presParOf" srcId="{6527F59F-6621-4C27-A6C7-66A5F15E72F8}" destId="{310F6ADE-FD31-444E-BA77-0703486CBE2A}" srcOrd="0" destOrd="0" presId="urn:microsoft.com/office/officeart/2005/8/layout/process4"/>
    <dgm:cxn modelId="{BF31733C-37FA-4CDE-98B1-ED9B98A7D733}" type="presParOf" srcId="{310F6ADE-FD31-444E-BA77-0703486CBE2A}" destId="{CB9E0E1B-6775-43CA-BF1F-B9EEFB9B78D1}" srcOrd="0" destOrd="0" presId="urn:microsoft.com/office/officeart/2005/8/layout/process4"/>
    <dgm:cxn modelId="{D84B1D67-2858-4D8D-AB16-44C96FEEDEE8}" type="presParOf" srcId="{6527F59F-6621-4C27-A6C7-66A5F15E72F8}" destId="{93725FB3-106C-4EFD-A611-6F7C56AF529C}" srcOrd="1" destOrd="0" presId="urn:microsoft.com/office/officeart/2005/8/layout/process4"/>
    <dgm:cxn modelId="{C43C8B6C-0B40-49DF-9A7B-94B50EF6F411}" type="presParOf" srcId="{6527F59F-6621-4C27-A6C7-66A5F15E72F8}" destId="{B1DCD5F3-7429-4A2E-B789-30034FC241FF}" srcOrd="2" destOrd="0" presId="urn:microsoft.com/office/officeart/2005/8/layout/process4"/>
    <dgm:cxn modelId="{8E5DD435-3F99-4849-A568-48F6A4664BB3}" type="presParOf" srcId="{B1DCD5F3-7429-4A2E-B789-30034FC241FF}" destId="{C0E65755-B3F4-4B1C-8B39-FE1ACEB53C5B}" srcOrd="0" destOrd="0" presId="urn:microsoft.com/office/officeart/2005/8/layout/process4"/>
    <dgm:cxn modelId="{54F645CC-5A46-4F1E-86A1-727E8FCA7A78}" type="presParOf" srcId="{6527F59F-6621-4C27-A6C7-66A5F15E72F8}" destId="{774BF566-69F8-4FA9-9597-16633853EB0F}" srcOrd="3" destOrd="0" presId="urn:microsoft.com/office/officeart/2005/8/layout/process4"/>
    <dgm:cxn modelId="{7C9888A6-4B5E-4AE4-AB5F-EBDA2DCFFCE4}" type="presParOf" srcId="{6527F59F-6621-4C27-A6C7-66A5F15E72F8}" destId="{7AD0155A-12E2-4D50-8D11-CDBD20460C32}" srcOrd="4" destOrd="0" presId="urn:microsoft.com/office/officeart/2005/8/layout/process4"/>
    <dgm:cxn modelId="{A8804F1E-5030-4932-94E7-54E3BD584BFE}" type="presParOf" srcId="{7AD0155A-12E2-4D50-8D11-CDBD20460C32}" destId="{78F31A27-C703-4593-80A7-4DDEDA41CFE8}" srcOrd="0" destOrd="0" presId="urn:microsoft.com/office/officeart/2005/8/layout/process4"/>
    <dgm:cxn modelId="{14F1968E-7D3E-41FA-A335-1844F576EA9B}" type="presParOf" srcId="{7AD0155A-12E2-4D50-8D11-CDBD20460C32}" destId="{11A3F7C9-EEC7-4319-A3B6-823B0FA13AF1}" srcOrd="1" destOrd="0" presId="urn:microsoft.com/office/officeart/2005/8/layout/process4"/>
    <dgm:cxn modelId="{9EEC85F9-E6DF-40A3-B48A-DD8C93AACADD}" type="presParOf" srcId="{7AD0155A-12E2-4D50-8D11-CDBD20460C32}" destId="{F3C4B3DF-BC27-41E3-99DC-7E2C5E133C22}" srcOrd="2" destOrd="0" presId="urn:microsoft.com/office/officeart/2005/8/layout/process4"/>
    <dgm:cxn modelId="{93F2449B-DE9C-45CE-A245-CD6301FAA2B5}" type="presParOf" srcId="{F3C4B3DF-BC27-41E3-99DC-7E2C5E133C22}" destId="{B439B3FE-E616-4A53-B1FB-A3E54CB69E4A}" srcOrd="0" destOrd="0" presId="urn:microsoft.com/office/officeart/2005/8/layout/process4"/>
    <dgm:cxn modelId="{BBA31CA9-E81B-47BA-9F33-0BF07FCF79B7}" type="presParOf" srcId="{F3C4B3DF-BC27-41E3-99DC-7E2C5E133C22}" destId="{E4A40D0C-5A83-4A04-9254-86E7A0E25D2A}" srcOrd="1" destOrd="0" presId="urn:microsoft.com/office/officeart/2005/8/layout/process4"/>
    <dgm:cxn modelId="{9BAFD131-B5DC-431A-9E66-8AD5EA4D0DD4}" type="presParOf" srcId="{6527F59F-6621-4C27-A6C7-66A5F15E72F8}" destId="{DD761C3F-C2EB-4210-AA0E-53DD19BA21F4}" srcOrd="5" destOrd="0" presId="urn:microsoft.com/office/officeart/2005/8/layout/process4"/>
    <dgm:cxn modelId="{E98B8372-D2E2-4C4F-B52A-557E4ED039F3}" type="presParOf" srcId="{6527F59F-6621-4C27-A6C7-66A5F15E72F8}" destId="{3B456F60-66C3-4E23-996B-83277AA57E6A}" srcOrd="6" destOrd="0" presId="urn:microsoft.com/office/officeart/2005/8/layout/process4"/>
    <dgm:cxn modelId="{6EC9B6C4-8B8C-4B60-BE9A-33FDE134F24C}" type="presParOf" srcId="{3B456F60-66C3-4E23-996B-83277AA57E6A}" destId="{7551B0F9-1AB9-4CFB-B473-E30A8E8C41D2}" srcOrd="0" destOrd="0" presId="urn:microsoft.com/office/officeart/2005/8/layout/process4"/>
  </dgm:cxnLst>
  <dgm:bg>
    <a:solidFill>
      <a:schemeClr val="accent1">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4C93712-7292-4159-A245-12485412C55A}" type="doc">
      <dgm:prSet loTypeId="urn:microsoft.com/office/officeart/2005/8/layout/list1" loCatId="list" qsTypeId="urn:microsoft.com/office/officeart/2005/8/quickstyle/3d1" qsCatId="3D" csTypeId="urn:microsoft.com/office/officeart/2005/8/colors/accent1_2" csCatId="accent1" phldr="1"/>
      <dgm:spPr/>
      <dgm:t>
        <a:bodyPr/>
        <a:lstStyle/>
        <a:p>
          <a:endParaRPr lang="ru-RU"/>
        </a:p>
      </dgm:t>
    </dgm:pt>
    <dgm:pt modelId="{DBC9BE8B-5AD0-4126-A2DA-72D8FEF8EB17}">
      <dgm:prSet phldrT="[Текст]"/>
      <dgm:spPr/>
      <dgm:t>
        <a:bodyPr/>
        <a:lstStyle/>
        <a:p>
          <a:r>
            <a:rPr lang="uk-UA" b="1" i="1" noProof="0" dirty="0">
              <a:solidFill>
                <a:schemeClr val="bg1"/>
              </a:solidFill>
              <a:latin typeface="Times New Roman" pitchFamily="18" charset="0"/>
              <a:cs typeface="Times New Roman" pitchFamily="18" charset="0"/>
            </a:rPr>
            <a:t>Об'єкт </a:t>
          </a:r>
          <a:r>
            <a:rPr lang="ru-RU" b="1" i="1" noProof="0" dirty="0">
              <a:solidFill>
                <a:schemeClr val="bg1"/>
              </a:solidFill>
              <a:latin typeface="Times New Roman" pitchFamily="18" charset="0"/>
              <a:cs typeface="Times New Roman" pitchFamily="18" charset="0"/>
            </a:rPr>
            <a:t>кримінального правопорушення</a:t>
          </a:r>
          <a:r>
            <a:rPr lang="uk-UA" b="1" i="1" noProof="0" dirty="0">
              <a:solidFill>
                <a:schemeClr val="bg1"/>
              </a:solidFill>
              <a:latin typeface="Times New Roman" pitchFamily="18" charset="0"/>
              <a:cs typeface="Times New Roman" pitchFamily="18" charset="0"/>
            </a:rPr>
            <a:t> </a:t>
          </a:r>
          <a:r>
            <a:rPr lang="uk-UA" noProof="0" dirty="0">
              <a:latin typeface="Times New Roman" pitchFamily="18" charset="0"/>
              <a:cs typeface="Times New Roman" pitchFamily="18" charset="0"/>
            </a:rPr>
            <a:t>- особиста свобода, фізичне і психічне здоров'я дитини.</a:t>
          </a:r>
        </a:p>
      </dgm:t>
    </dgm:pt>
    <dgm:pt modelId="{DECE6341-92A1-4B19-9C75-94FBBF9CE147}" type="parTrans" cxnId="{14F50730-3439-4551-B4C7-C764BE854AA7}">
      <dgm:prSet/>
      <dgm:spPr/>
      <dgm:t>
        <a:bodyPr/>
        <a:lstStyle/>
        <a:p>
          <a:endParaRPr lang="ru-RU"/>
        </a:p>
      </dgm:t>
    </dgm:pt>
    <dgm:pt modelId="{C715F9D5-81A2-4E1B-A5B7-84F4ED497326}" type="sibTrans" cxnId="{14F50730-3439-4551-B4C7-C764BE854AA7}">
      <dgm:prSet/>
      <dgm:spPr/>
      <dgm:t>
        <a:bodyPr/>
        <a:lstStyle/>
        <a:p>
          <a:endParaRPr lang="ru-RU"/>
        </a:p>
      </dgm:t>
    </dgm:pt>
    <dgm:pt modelId="{558D22D5-3A5E-4C22-81BA-94F79D2C5139}">
      <dgm:prSet phldrT="[Текст]"/>
      <dgm:spPr/>
      <dgm:t>
        <a:bodyPr/>
        <a:lstStyle/>
        <a:p>
          <a:r>
            <a:rPr lang="uk-UA" b="1" i="1" noProof="0" dirty="0">
              <a:solidFill>
                <a:schemeClr val="bg1"/>
              </a:solidFill>
              <a:latin typeface="Times New Roman" pitchFamily="18" charset="0"/>
              <a:cs typeface="Times New Roman" pitchFamily="18" charset="0"/>
            </a:rPr>
            <a:t>Об'єктивна</a:t>
          </a:r>
          <a:r>
            <a:rPr lang="ru-RU" b="1" i="1" dirty="0">
              <a:solidFill>
                <a:schemeClr val="bg1"/>
              </a:solidFill>
              <a:latin typeface="Times New Roman" pitchFamily="18" charset="0"/>
              <a:cs typeface="Times New Roman" pitchFamily="18" charset="0"/>
            </a:rPr>
            <a:t> сторон</a:t>
          </a:r>
          <a:r>
            <a:rPr lang="uk-UA" b="1" i="1" dirty="0">
              <a:solidFill>
                <a:schemeClr val="bg1"/>
              </a:solidFill>
              <a:latin typeface="Times New Roman" pitchFamily="18" charset="0"/>
              <a:cs typeface="Times New Roman" pitchFamily="18" charset="0"/>
            </a:rPr>
            <a:t>а</a:t>
          </a:r>
          <a:r>
            <a:rPr lang="ru-RU" b="1" i="1" dirty="0">
              <a:solidFill>
                <a:schemeClr val="bg1"/>
              </a:solidFill>
              <a:latin typeface="Times New Roman" pitchFamily="18" charset="0"/>
              <a:cs typeface="Times New Roman" pitchFamily="18" charset="0"/>
            </a:rPr>
            <a:t>  </a:t>
          </a:r>
          <a:r>
            <a:rPr lang="ru-RU" dirty="0">
              <a:latin typeface="Times New Roman" pitchFamily="18" charset="0"/>
              <a:cs typeface="Times New Roman" pitchFamily="18" charset="0"/>
            </a:rPr>
            <a:t>- </a:t>
          </a:r>
          <a:r>
            <a:rPr lang="uk-UA" noProof="0" dirty="0">
              <a:latin typeface="Times New Roman" pitchFamily="18" charset="0"/>
              <a:cs typeface="Times New Roman" pitchFamily="18" charset="0"/>
            </a:rPr>
            <a:t>суспільно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небезпечн</a:t>
          </a:r>
          <a:r>
            <a:rPr lang="uk-UA" dirty="0">
              <a:latin typeface="Times New Roman" pitchFamily="18" charset="0"/>
              <a:cs typeface="Times New Roman" pitchFamily="18" charset="0"/>
            </a:rPr>
            <a:t>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ді</a:t>
          </a:r>
          <a:r>
            <a:rPr lang="uk-UA" dirty="0">
              <a:latin typeface="Times New Roman" pitchFamily="18" charset="0"/>
              <a:cs typeface="Times New Roman" pitchFamily="18" charset="0"/>
            </a:rPr>
            <a:t>ї</a:t>
          </a:r>
          <a:r>
            <a:rPr lang="ru-RU" dirty="0">
              <a:latin typeface="Times New Roman" pitchFamily="18" charset="0"/>
              <a:cs typeface="Times New Roman" pitchFamily="18" charset="0"/>
            </a:rPr>
            <a:t> - </a:t>
          </a:r>
          <a:r>
            <a:rPr lang="uk-UA" noProof="0" dirty="0">
              <a:latin typeface="Times New Roman" pitchFamily="18" charset="0"/>
              <a:cs typeface="Times New Roman" pitchFamily="18" charset="0"/>
            </a:rPr>
            <a:t>експлуатація дитини</a:t>
          </a:r>
          <a:r>
            <a:rPr lang="ru-RU" dirty="0">
              <a:latin typeface="Times New Roman" pitchFamily="18" charset="0"/>
              <a:cs typeface="Times New Roman" pitchFamily="18" charset="0"/>
            </a:rPr>
            <a:t>.</a:t>
          </a:r>
        </a:p>
      </dgm:t>
    </dgm:pt>
    <dgm:pt modelId="{7D13DAA1-D370-4DF1-80FC-771A1D3957F7}" type="parTrans" cxnId="{1D6F662D-E941-4EA6-BCA0-2319058D3AB3}">
      <dgm:prSet/>
      <dgm:spPr/>
      <dgm:t>
        <a:bodyPr/>
        <a:lstStyle/>
        <a:p>
          <a:endParaRPr lang="ru-RU"/>
        </a:p>
      </dgm:t>
    </dgm:pt>
    <dgm:pt modelId="{D1A73065-9EE8-4DEA-BA55-F2EF326743B2}" type="sibTrans" cxnId="{1D6F662D-E941-4EA6-BCA0-2319058D3AB3}">
      <dgm:prSet/>
      <dgm:spPr/>
      <dgm:t>
        <a:bodyPr/>
        <a:lstStyle/>
        <a:p>
          <a:endParaRPr lang="ru-RU"/>
        </a:p>
      </dgm:t>
    </dgm:pt>
    <dgm:pt modelId="{3D47CD73-58DF-47E8-BD39-0290A4CC107E}">
      <dgm:prSet phldrT="[Текст]" custT="1"/>
      <dgm:spPr/>
      <dgm:t>
        <a:bodyPr/>
        <a:lstStyle/>
        <a:p>
          <a:r>
            <a:rPr lang="ru-RU" sz="2400" b="1" i="1" dirty="0">
              <a:solidFill>
                <a:schemeClr val="bg1"/>
              </a:solidFill>
              <a:latin typeface="Times New Roman" pitchFamily="18" charset="0"/>
              <a:cs typeface="Times New Roman" pitchFamily="18" charset="0"/>
            </a:rPr>
            <a:t>Суб'єкт кримінального правопорушення </a:t>
          </a:r>
          <a:r>
            <a:rPr lang="ru-RU" sz="2400" dirty="0">
              <a:latin typeface="Times New Roman" pitchFamily="18" charset="0"/>
              <a:cs typeface="Times New Roman" pitchFamily="18" charset="0"/>
            </a:rPr>
            <a:t>– будь-яка особа, в тому </a:t>
          </a:r>
          <a:r>
            <a:rPr lang="uk-UA" sz="2400" noProof="0" dirty="0">
              <a:latin typeface="Times New Roman" pitchFamily="18" charset="0"/>
              <a:cs typeface="Times New Roman" pitchFamily="18" charset="0"/>
            </a:rPr>
            <a:t>числі службова.</a:t>
          </a:r>
        </a:p>
      </dgm:t>
    </dgm:pt>
    <dgm:pt modelId="{C47C67C7-631C-4C34-90C3-F06922AC0F1C}" type="parTrans" cxnId="{8205FECA-7302-4534-B283-A289A2594942}">
      <dgm:prSet/>
      <dgm:spPr/>
      <dgm:t>
        <a:bodyPr/>
        <a:lstStyle/>
        <a:p>
          <a:endParaRPr lang="ru-RU"/>
        </a:p>
      </dgm:t>
    </dgm:pt>
    <dgm:pt modelId="{DC226085-90ED-4819-B83D-DC7218D6DE3D}" type="sibTrans" cxnId="{8205FECA-7302-4534-B283-A289A2594942}">
      <dgm:prSet/>
      <dgm:spPr/>
      <dgm:t>
        <a:bodyPr/>
        <a:lstStyle/>
        <a:p>
          <a:endParaRPr lang="ru-RU"/>
        </a:p>
      </dgm:t>
    </dgm:pt>
    <dgm:pt modelId="{AB792B88-4C39-4AE0-BA8E-9A55727155C0}">
      <dgm:prSet custT="1"/>
      <dgm:spPr/>
      <dgm:t>
        <a:bodyPr/>
        <a:lstStyle/>
        <a:p>
          <a:pPr>
            <a:lnSpc>
              <a:spcPts val="2200"/>
            </a:lnSpc>
            <a:spcAft>
              <a:spcPts val="0"/>
            </a:spcAft>
          </a:pPr>
          <a:r>
            <a:rPr lang="ru-RU" sz="2400" b="1" i="1" dirty="0">
              <a:solidFill>
                <a:schemeClr val="bg1"/>
              </a:solidFill>
              <a:latin typeface="Times New Roman" pitchFamily="18" charset="0"/>
              <a:cs typeface="Times New Roman" pitchFamily="18" charset="0"/>
            </a:rPr>
            <a:t>Суб'єктивна сторона </a:t>
          </a:r>
          <a:r>
            <a:rPr lang="uk-UA" sz="2400" noProof="0" dirty="0">
              <a:latin typeface="Times New Roman" pitchFamily="18" charset="0"/>
              <a:cs typeface="Times New Roman" pitchFamily="18" charset="0"/>
            </a:rPr>
            <a:t>- прямий умисел. За ч.2 ст.150 може характеризуватися також непрямим умислом або необережністю. Обов'язковою метою експлуатації дитини є отримання прибутку.  </a:t>
          </a:r>
          <a:r>
            <a:rPr lang="uk-UA" sz="2900" noProof="0" dirty="0"/>
            <a:t> </a:t>
          </a:r>
          <a:endParaRPr lang="uk-UA" sz="2900" noProof="0" dirty="0">
            <a:latin typeface="Times New Roman" pitchFamily="18" charset="0"/>
            <a:cs typeface="Times New Roman" pitchFamily="18" charset="0"/>
          </a:endParaRPr>
        </a:p>
      </dgm:t>
    </dgm:pt>
    <dgm:pt modelId="{20D73242-3809-41DF-B3E7-506EAA6A7CB5}" type="parTrans" cxnId="{F889B0DF-456F-4FB0-9B2D-11B949EE66A4}">
      <dgm:prSet/>
      <dgm:spPr/>
      <dgm:t>
        <a:bodyPr/>
        <a:lstStyle/>
        <a:p>
          <a:endParaRPr lang="ru-RU"/>
        </a:p>
      </dgm:t>
    </dgm:pt>
    <dgm:pt modelId="{6F7ADC0C-0C5B-4723-86D8-F51B22A260DF}" type="sibTrans" cxnId="{F889B0DF-456F-4FB0-9B2D-11B949EE66A4}">
      <dgm:prSet/>
      <dgm:spPr/>
      <dgm:t>
        <a:bodyPr/>
        <a:lstStyle/>
        <a:p>
          <a:endParaRPr lang="ru-RU"/>
        </a:p>
      </dgm:t>
    </dgm:pt>
    <dgm:pt modelId="{0075765C-9BC7-4ECD-96A6-A61F0AB9308E}" type="pres">
      <dgm:prSet presAssocID="{E4C93712-7292-4159-A245-12485412C55A}" presName="linear" presStyleCnt="0">
        <dgm:presLayoutVars>
          <dgm:dir/>
          <dgm:animLvl val="lvl"/>
          <dgm:resizeHandles val="exact"/>
        </dgm:presLayoutVars>
      </dgm:prSet>
      <dgm:spPr/>
    </dgm:pt>
    <dgm:pt modelId="{E03B9858-6756-4615-8341-9E2A2FD163A5}" type="pres">
      <dgm:prSet presAssocID="{DBC9BE8B-5AD0-4126-A2DA-72D8FEF8EB17}" presName="parentLin" presStyleCnt="0"/>
      <dgm:spPr/>
    </dgm:pt>
    <dgm:pt modelId="{C491C9C3-E180-465E-9603-D86F93F0E161}" type="pres">
      <dgm:prSet presAssocID="{DBC9BE8B-5AD0-4126-A2DA-72D8FEF8EB17}" presName="parentLeftMargin" presStyleLbl="node1" presStyleIdx="0" presStyleCnt="4"/>
      <dgm:spPr/>
    </dgm:pt>
    <dgm:pt modelId="{983CFAFD-5C8A-4FCA-8AD9-F14349463117}" type="pres">
      <dgm:prSet presAssocID="{DBC9BE8B-5AD0-4126-A2DA-72D8FEF8EB17}" presName="parentText" presStyleLbl="node1" presStyleIdx="0" presStyleCnt="4" custScaleX="116483">
        <dgm:presLayoutVars>
          <dgm:chMax val="0"/>
          <dgm:bulletEnabled val="1"/>
        </dgm:presLayoutVars>
      </dgm:prSet>
      <dgm:spPr/>
    </dgm:pt>
    <dgm:pt modelId="{456C300D-91E8-4CA3-A7DE-97159CAA0FDA}" type="pres">
      <dgm:prSet presAssocID="{DBC9BE8B-5AD0-4126-A2DA-72D8FEF8EB17}" presName="negativeSpace" presStyleCnt="0"/>
      <dgm:spPr/>
    </dgm:pt>
    <dgm:pt modelId="{44AC5289-2682-443C-91A6-62DEA09988F3}" type="pres">
      <dgm:prSet presAssocID="{DBC9BE8B-5AD0-4126-A2DA-72D8FEF8EB17}" presName="childText" presStyleLbl="conFgAcc1" presStyleIdx="0" presStyleCnt="4">
        <dgm:presLayoutVars>
          <dgm:bulletEnabled val="1"/>
        </dgm:presLayoutVars>
      </dgm:prSet>
      <dgm:spPr/>
    </dgm:pt>
    <dgm:pt modelId="{5586B3CA-AB90-4B84-BA7D-B0E7ED529E84}" type="pres">
      <dgm:prSet presAssocID="{C715F9D5-81A2-4E1B-A5B7-84F4ED497326}" presName="spaceBetweenRectangles" presStyleCnt="0"/>
      <dgm:spPr/>
    </dgm:pt>
    <dgm:pt modelId="{64CC64BF-3159-4EE4-9231-F701979DFFDE}" type="pres">
      <dgm:prSet presAssocID="{558D22D5-3A5E-4C22-81BA-94F79D2C5139}" presName="parentLin" presStyleCnt="0"/>
      <dgm:spPr/>
    </dgm:pt>
    <dgm:pt modelId="{0FEA2E6C-6AA2-4400-9A82-48E0E8B63157}" type="pres">
      <dgm:prSet presAssocID="{558D22D5-3A5E-4C22-81BA-94F79D2C5139}" presName="parentLeftMargin" presStyleLbl="node1" presStyleIdx="0" presStyleCnt="4"/>
      <dgm:spPr/>
    </dgm:pt>
    <dgm:pt modelId="{A8CD2F71-FABE-4D7F-A521-A7B87BB8C483}" type="pres">
      <dgm:prSet presAssocID="{558D22D5-3A5E-4C22-81BA-94F79D2C5139}" presName="parentText" presStyleLbl="node1" presStyleIdx="1" presStyleCnt="4" custScaleX="117728" custLinFactNeighborX="8242" custLinFactNeighborY="12465">
        <dgm:presLayoutVars>
          <dgm:chMax val="0"/>
          <dgm:bulletEnabled val="1"/>
        </dgm:presLayoutVars>
      </dgm:prSet>
      <dgm:spPr/>
    </dgm:pt>
    <dgm:pt modelId="{484AF83C-0547-421D-9652-5A9C73F92BAD}" type="pres">
      <dgm:prSet presAssocID="{558D22D5-3A5E-4C22-81BA-94F79D2C5139}" presName="negativeSpace" presStyleCnt="0"/>
      <dgm:spPr/>
    </dgm:pt>
    <dgm:pt modelId="{7AE232D5-6FE0-40C2-B07E-7B899AB755C7}" type="pres">
      <dgm:prSet presAssocID="{558D22D5-3A5E-4C22-81BA-94F79D2C5139}" presName="childText" presStyleLbl="conFgAcc1" presStyleIdx="1" presStyleCnt="4">
        <dgm:presLayoutVars>
          <dgm:bulletEnabled val="1"/>
        </dgm:presLayoutVars>
      </dgm:prSet>
      <dgm:spPr/>
    </dgm:pt>
    <dgm:pt modelId="{2741B3FE-AF23-4DAB-84B3-FCF8A57314F1}" type="pres">
      <dgm:prSet presAssocID="{D1A73065-9EE8-4DEA-BA55-F2EF326743B2}" presName="spaceBetweenRectangles" presStyleCnt="0"/>
      <dgm:spPr/>
    </dgm:pt>
    <dgm:pt modelId="{89CFC0C9-A70C-4FF6-8C06-E49A9404297B}" type="pres">
      <dgm:prSet presAssocID="{3D47CD73-58DF-47E8-BD39-0290A4CC107E}" presName="parentLin" presStyleCnt="0"/>
      <dgm:spPr/>
    </dgm:pt>
    <dgm:pt modelId="{18923464-D516-41A0-AECC-2B020A89F63D}" type="pres">
      <dgm:prSet presAssocID="{3D47CD73-58DF-47E8-BD39-0290A4CC107E}" presName="parentLeftMargin" presStyleLbl="node1" presStyleIdx="1" presStyleCnt="4"/>
      <dgm:spPr/>
    </dgm:pt>
    <dgm:pt modelId="{79BEF71A-EB2C-4350-83E2-506B7408E83D}" type="pres">
      <dgm:prSet presAssocID="{3D47CD73-58DF-47E8-BD39-0290A4CC107E}" presName="parentText" presStyleLbl="node1" presStyleIdx="2" presStyleCnt="4" custScaleX="118847">
        <dgm:presLayoutVars>
          <dgm:chMax val="0"/>
          <dgm:bulletEnabled val="1"/>
        </dgm:presLayoutVars>
      </dgm:prSet>
      <dgm:spPr/>
    </dgm:pt>
    <dgm:pt modelId="{2BF9C7BE-8264-471F-B370-06FB676852BD}" type="pres">
      <dgm:prSet presAssocID="{3D47CD73-58DF-47E8-BD39-0290A4CC107E}" presName="negativeSpace" presStyleCnt="0"/>
      <dgm:spPr/>
    </dgm:pt>
    <dgm:pt modelId="{7DF2C04F-44BF-46F9-B6F7-4E10D94A17E7}" type="pres">
      <dgm:prSet presAssocID="{3D47CD73-58DF-47E8-BD39-0290A4CC107E}" presName="childText" presStyleLbl="conFgAcc1" presStyleIdx="2" presStyleCnt="4">
        <dgm:presLayoutVars>
          <dgm:bulletEnabled val="1"/>
        </dgm:presLayoutVars>
      </dgm:prSet>
      <dgm:spPr/>
    </dgm:pt>
    <dgm:pt modelId="{EF883AD0-D9AC-45EC-A482-7603582B3900}" type="pres">
      <dgm:prSet presAssocID="{DC226085-90ED-4819-B83D-DC7218D6DE3D}" presName="spaceBetweenRectangles" presStyleCnt="0"/>
      <dgm:spPr/>
    </dgm:pt>
    <dgm:pt modelId="{1290BB44-EAC5-4496-8A29-B285CD4000AA}" type="pres">
      <dgm:prSet presAssocID="{AB792B88-4C39-4AE0-BA8E-9A55727155C0}" presName="parentLin" presStyleCnt="0"/>
      <dgm:spPr/>
    </dgm:pt>
    <dgm:pt modelId="{EB097E1F-AEF5-438D-82C1-D9D125E866F7}" type="pres">
      <dgm:prSet presAssocID="{AB792B88-4C39-4AE0-BA8E-9A55727155C0}" presName="parentLeftMargin" presStyleLbl="node1" presStyleIdx="2" presStyleCnt="4"/>
      <dgm:spPr/>
    </dgm:pt>
    <dgm:pt modelId="{DDDA210D-9CE1-4D55-8040-670505168E6E}" type="pres">
      <dgm:prSet presAssocID="{AB792B88-4C39-4AE0-BA8E-9A55727155C0}" presName="parentText" presStyleLbl="node1" presStyleIdx="3" presStyleCnt="4" custScaleX="117570" custScaleY="208100">
        <dgm:presLayoutVars>
          <dgm:chMax val="0"/>
          <dgm:bulletEnabled val="1"/>
        </dgm:presLayoutVars>
      </dgm:prSet>
      <dgm:spPr/>
    </dgm:pt>
    <dgm:pt modelId="{C8BDC6CF-3A78-490E-A0A8-2DB4D1A1449B}" type="pres">
      <dgm:prSet presAssocID="{AB792B88-4C39-4AE0-BA8E-9A55727155C0}" presName="negativeSpace" presStyleCnt="0"/>
      <dgm:spPr/>
    </dgm:pt>
    <dgm:pt modelId="{80FF07AB-DC9F-4BEC-96D3-5B8530BAD5C5}" type="pres">
      <dgm:prSet presAssocID="{AB792B88-4C39-4AE0-BA8E-9A55727155C0}" presName="childText" presStyleLbl="conFgAcc1" presStyleIdx="3" presStyleCnt="4">
        <dgm:presLayoutVars>
          <dgm:bulletEnabled val="1"/>
        </dgm:presLayoutVars>
      </dgm:prSet>
      <dgm:spPr/>
    </dgm:pt>
  </dgm:ptLst>
  <dgm:cxnLst>
    <dgm:cxn modelId="{C810B602-1B3A-4430-A70D-0419A24B304C}" type="presOf" srcId="{558D22D5-3A5E-4C22-81BA-94F79D2C5139}" destId="{A8CD2F71-FABE-4D7F-A521-A7B87BB8C483}" srcOrd="1" destOrd="0" presId="urn:microsoft.com/office/officeart/2005/8/layout/list1"/>
    <dgm:cxn modelId="{73A02F09-B1D9-445B-B94B-4442A1675466}" type="presOf" srcId="{DBC9BE8B-5AD0-4126-A2DA-72D8FEF8EB17}" destId="{C491C9C3-E180-465E-9603-D86F93F0E161}" srcOrd="0" destOrd="0" presId="urn:microsoft.com/office/officeart/2005/8/layout/list1"/>
    <dgm:cxn modelId="{1D6F662D-E941-4EA6-BCA0-2319058D3AB3}" srcId="{E4C93712-7292-4159-A245-12485412C55A}" destId="{558D22D5-3A5E-4C22-81BA-94F79D2C5139}" srcOrd="1" destOrd="0" parTransId="{7D13DAA1-D370-4DF1-80FC-771A1D3957F7}" sibTransId="{D1A73065-9EE8-4DEA-BA55-F2EF326743B2}"/>
    <dgm:cxn modelId="{14F50730-3439-4551-B4C7-C764BE854AA7}" srcId="{E4C93712-7292-4159-A245-12485412C55A}" destId="{DBC9BE8B-5AD0-4126-A2DA-72D8FEF8EB17}" srcOrd="0" destOrd="0" parTransId="{DECE6341-92A1-4B19-9C75-94FBBF9CE147}" sibTransId="{C715F9D5-81A2-4E1B-A5B7-84F4ED497326}"/>
    <dgm:cxn modelId="{5C908460-820E-44A4-865F-3770D3C1E394}" type="presOf" srcId="{E4C93712-7292-4159-A245-12485412C55A}" destId="{0075765C-9BC7-4ECD-96A6-A61F0AB9308E}" srcOrd="0" destOrd="0" presId="urn:microsoft.com/office/officeart/2005/8/layout/list1"/>
    <dgm:cxn modelId="{1C33A86D-1557-4958-99DA-EBE458993B4B}" type="presOf" srcId="{AB792B88-4C39-4AE0-BA8E-9A55727155C0}" destId="{DDDA210D-9CE1-4D55-8040-670505168E6E}" srcOrd="1" destOrd="0" presId="urn:microsoft.com/office/officeart/2005/8/layout/list1"/>
    <dgm:cxn modelId="{3472E94D-10F7-42DF-9644-47D0FC83A1C5}" type="presOf" srcId="{3D47CD73-58DF-47E8-BD39-0290A4CC107E}" destId="{18923464-D516-41A0-AECC-2B020A89F63D}" srcOrd="0" destOrd="0" presId="urn:microsoft.com/office/officeart/2005/8/layout/list1"/>
    <dgm:cxn modelId="{BBD7BF71-0425-4C29-9A22-7C6D6793A092}" type="presOf" srcId="{3D47CD73-58DF-47E8-BD39-0290A4CC107E}" destId="{79BEF71A-EB2C-4350-83E2-506B7408E83D}" srcOrd="1" destOrd="0" presId="urn:microsoft.com/office/officeart/2005/8/layout/list1"/>
    <dgm:cxn modelId="{A65C2376-FC1F-400D-A97E-5D3C0F57AD4A}" type="presOf" srcId="{AB792B88-4C39-4AE0-BA8E-9A55727155C0}" destId="{EB097E1F-AEF5-438D-82C1-D9D125E866F7}" srcOrd="0" destOrd="0" presId="urn:microsoft.com/office/officeart/2005/8/layout/list1"/>
    <dgm:cxn modelId="{26543EBC-22F9-44BC-B1F9-0C6737CA3C99}" type="presOf" srcId="{558D22D5-3A5E-4C22-81BA-94F79D2C5139}" destId="{0FEA2E6C-6AA2-4400-9A82-48E0E8B63157}" srcOrd="0" destOrd="0" presId="urn:microsoft.com/office/officeart/2005/8/layout/list1"/>
    <dgm:cxn modelId="{BB1B73C8-6A9B-4C0E-A511-12C1EE03B828}" type="presOf" srcId="{DBC9BE8B-5AD0-4126-A2DA-72D8FEF8EB17}" destId="{983CFAFD-5C8A-4FCA-8AD9-F14349463117}" srcOrd="1" destOrd="0" presId="urn:microsoft.com/office/officeart/2005/8/layout/list1"/>
    <dgm:cxn modelId="{8205FECA-7302-4534-B283-A289A2594942}" srcId="{E4C93712-7292-4159-A245-12485412C55A}" destId="{3D47CD73-58DF-47E8-BD39-0290A4CC107E}" srcOrd="2" destOrd="0" parTransId="{C47C67C7-631C-4C34-90C3-F06922AC0F1C}" sibTransId="{DC226085-90ED-4819-B83D-DC7218D6DE3D}"/>
    <dgm:cxn modelId="{F889B0DF-456F-4FB0-9B2D-11B949EE66A4}" srcId="{E4C93712-7292-4159-A245-12485412C55A}" destId="{AB792B88-4C39-4AE0-BA8E-9A55727155C0}" srcOrd="3" destOrd="0" parTransId="{20D73242-3809-41DF-B3E7-506EAA6A7CB5}" sibTransId="{6F7ADC0C-0C5B-4723-86D8-F51B22A260DF}"/>
    <dgm:cxn modelId="{6EE9D2D2-D45E-4A8E-A533-75F2972C6F15}" type="presParOf" srcId="{0075765C-9BC7-4ECD-96A6-A61F0AB9308E}" destId="{E03B9858-6756-4615-8341-9E2A2FD163A5}" srcOrd="0" destOrd="0" presId="urn:microsoft.com/office/officeart/2005/8/layout/list1"/>
    <dgm:cxn modelId="{D4CDBA88-A8AE-46DA-AC10-F19012361128}" type="presParOf" srcId="{E03B9858-6756-4615-8341-9E2A2FD163A5}" destId="{C491C9C3-E180-465E-9603-D86F93F0E161}" srcOrd="0" destOrd="0" presId="urn:microsoft.com/office/officeart/2005/8/layout/list1"/>
    <dgm:cxn modelId="{19A34D06-E72A-4A60-9D02-E92A916F8C46}" type="presParOf" srcId="{E03B9858-6756-4615-8341-9E2A2FD163A5}" destId="{983CFAFD-5C8A-4FCA-8AD9-F14349463117}" srcOrd="1" destOrd="0" presId="urn:microsoft.com/office/officeart/2005/8/layout/list1"/>
    <dgm:cxn modelId="{1198AB9F-1C90-4610-BD6B-140D8CD83C9C}" type="presParOf" srcId="{0075765C-9BC7-4ECD-96A6-A61F0AB9308E}" destId="{456C300D-91E8-4CA3-A7DE-97159CAA0FDA}" srcOrd="1" destOrd="0" presId="urn:microsoft.com/office/officeart/2005/8/layout/list1"/>
    <dgm:cxn modelId="{6BFA904C-FF66-4B8D-8ED9-CB7A683B92CF}" type="presParOf" srcId="{0075765C-9BC7-4ECD-96A6-A61F0AB9308E}" destId="{44AC5289-2682-443C-91A6-62DEA09988F3}" srcOrd="2" destOrd="0" presId="urn:microsoft.com/office/officeart/2005/8/layout/list1"/>
    <dgm:cxn modelId="{BCB69923-A5E5-4EFB-9E83-DE4D005A9A00}" type="presParOf" srcId="{0075765C-9BC7-4ECD-96A6-A61F0AB9308E}" destId="{5586B3CA-AB90-4B84-BA7D-B0E7ED529E84}" srcOrd="3" destOrd="0" presId="urn:microsoft.com/office/officeart/2005/8/layout/list1"/>
    <dgm:cxn modelId="{48CEAA9D-48E0-45CE-B268-FB2FE39FE7D6}" type="presParOf" srcId="{0075765C-9BC7-4ECD-96A6-A61F0AB9308E}" destId="{64CC64BF-3159-4EE4-9231-F701979DFFDE}" srcOrd="4" destOrd="0" presId="urn:microsoft.com/office/officeart/2005/8/layout/list1"/>
    <dgm:cxn modelId="{58C2C00C-81EE-424E-8980-39B3AFA616B6}" type="presParOf" srcId="{64CC64BF-3159-4EE4-9231-F701979DFFDE}" destId="{0FEA2E6C-6AA2-4400-9A82-48E0E8B63157}" srcOrd="0" destOrd="0" presId="urn:microsoft.com/office/officeart/2005/8/layout/list1"/>
    <dgm:cxn modelId="{85FD99BF-09FD-4D25-9907-CB22985EB8C8}" type="presParOf" srcId="{64CC64BF-3159-4EE4-9231-F701979DFFDE}" destId="{A8CD2F71-FABE-4D7F-A521-A7B87BB8C483}" srcOrd="1" destOrd="0" presId="urn:microsoft.com/office/officeart/2005/8/layout/list1"/>
    <dgm:cxn modelId="{0313BB1C-CB2C-415F-AD4E-3AE58EDC5249}" type="presParOf" srcId="{0075765C-9BC7-4ECD-96A6-A61F0AB9308E}" destId="{484AF83C-0547-421D-9652-5A9C73F92BAD}" srcOrd="5" destOrd="0" presId="urn:microsoft.com/office/officeart/2005/8/layout/list1"/>
    <dgm:cxn modelId="{A2FAB4D5-063E-453A-87EC-7D52EE931DB3}" type="presParOf" srcId="{0075765C-9BC7-4ECD-96A6-A61F0AB9308E}" destId="{7AE232D5-6FE0-40C2-B07E-7B899AB755C7}" srcOrd="6" destOrd="0" presId="urn:microsoft.com/office/officeart/2005/8/layout/list1"/>
    <dgm:cxn modelId="{E8D0BF2D-64AC-421E-8C67-A4D1B9CA7538}" type="presParOf" srcId="{0075765C-9BC7-4ECD-96A6-A61F0AB9308E}" destId="{2741B3FE-AF23-4DAB-84B3-FCF8A57314F1}" srcOrd="7" destOrd="0" presId="urn:microsoft.com/office/officeart/2005/8/layout/list1"/>
    <dgm:cxn modelId="{E88BDDD2-A8EF-49A5-92F5-2BD6F6092254}" type="presParOf" srcId="{0075765C-9BC7-4ECD-96A6-A61F0AB9308E}" destId="{89CFC0C9-A70C-4FF6-8C06-E49A9404297B}" srcOrd="8" destOrd="0" presId="urn:microsoft.com/office/officeart/2005/8/layout/list1"/>
    <dgm:cxn modelId="{CD509F7C-BC68-4035-A00E-7F3383B77AA9}" type="presParOf" srcId="{89CFC0C9-A70C-4FF6-8C06-E49A9404297B}" destId="{18923464-D516-41A0-AECC-2B020A89F63D}" srcOrd="0" destOrd="0" presId="urn:microsoft.com/office/officeart/2005/8/layout/list1"/>
    <dgm:cxn modelId="{56E9A786-FD6B-481C-8891-287915D36223}" type="presParOf" srcId="{89CFC0C9-A70C-4FF6-8C06-E49A9404297B}" destId="{79BEF71A-EB2C-4350-83E2-506B7408E83D}" srcOrd="1" destOrd="0" presId="urn:microsoft.com/office/officeart/2005/8/layout/list1"/>
    <dgm:cxn modelId="{5AE32158-01EE-446C-8DA9-71E6CF92E009}" type="presParOf" srcId="{0075765C-9BC7-4ECD-96A6-A61F0AB9308E}" destId="{2BF9C7BE-8264-471F-B370-06FB676852BD}" srcOrd="9" destOrd="0" presId="urn:microsoft.com/office/officeart/2005/8/layout/list1"/>
    <dgm:cxn modelId="{F7AE8102-C133-4D74-9869-E4322D94FE05}" type="presParOf" srcId="{0075765C-9BC7-4ECD-96A6-A61F0AB9308E}" destId="{7DF2C04F-44BF-46F9-B6F7-4E10D94A17E7}" srcOrd="10" destOrd="0" presId="urn:microsoft.com/office/officeart/2005/8/layout/list1"/>
    <dgm:cxn modelId="{37266B50-BB97-43E8-8342-ED296CAEC15D}" type="presParOf" srcId="{0075765C-9BC7-4ECD-96A6-A61F0AB9308E}" destId="{EF883AD0-D9AC-45EC-A482-7603582B3900}" srcOrd="11" destOrd="0" presId="urn:microsoft.com/office/officeart/2005/8/layout/list1"/>
    <dgm:cxn modelId="{32DB7B2C-86EB-4F35-9FF7-3BAC5030C469}" type="presParOf" srcId="{0075765C-9BC7-4ECD-96A6-A61F0AB9308E}" destId="{1290BB44-EAC5-4496-8A29-B285CD4000AA}" srcOrd="12" destOrd="0" presId="urn:microsoft.com/office/officeart/2005/8/layout/list1"/>
    <dgm:cxn modelId="{424CA70F-8A42-46E4-825B-1D3C0B79D5B4}" type="presParOf" srcId="{1290BB44-EAC5-4496-8A29-B285CD4000AA}" destId="{EB097E1F-AEF5-438D-82C1-D9D125E866F7}" srcOrd="0" destOrd="0" presId="urn:microsoft.com/office/officeart/2005/8/layout/list1"/>
    <dgm:cxn modelId="{79384B44-4624-4A69-9A43-AD6FA6E633E0}" type="presParOf" srcId="{1290BB44-EAC5-4496-8A29-B285CD4000AA}" destId="{DDDA210D-9CE1-4D55-8040-670505168E6E}" srcOrd="1" destOrd="0" presId="urn:microsoft.com/office/officeart/2005/8/layout/list1"/>
    <dgm:cxn modelId="{19D868CE-E51F-4053-B1BE-F3026A33EE98}" type="presParOf" srcId="{0075765C-9BC7-4ECD-96A6-A61F0AB9308E}" destId="{C8BDC6CF-3A78-490E-A0A8-2DB4D1A1449B}" srcOrd="13" destOrd="0" presId="urn:microsoft.com/office/officeart/2005/8/layout/list1"/>
    <dgm:cxn modelId="{015B0887-B6B5-43D3-BB71-B4339012AE02}" type="presParOf" srcId="{0075765C-9BC7-4ECD-96A6-A61F0AB9308E}" destId="{80FF07AB-DC9F-4BEC-96D3-5B8530BAD5C5}" srcOrd="14" destOrd="0" presId="urn:microsoft.com/office/officeart/2005/8/layout/lis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966CB2D-9677-424B-B7BF-4AA6710F4AE2}" type="doc">
      <dgm:prSet loTypeId="urn:microsoft.com/office/officeart/2005/8/layout/cycle5" loCatId="cycle" qsTypeId="urn:microsoft.com/office/officeart/2005/8/quickstyle/3d1" qsCatId="3D" csTypeId="urn:microsoft.com/office/officeart/2005/8/colors/accent1_2" csCatId="accent1" phldr="1"/>
      <dgm:spPr/>
      <dgm:t>
        <a:bodyPr/>
        <a:lstStyle/>
        <a:p>
          <a:endParaRPr lang="ru-RU"/>
        </a:p>
      </dgm:t>
    </dgm:pt>
    <dgm:pt modelId="{8D8C66BD-47A8-4983-81F5-1C8A9226BB42}">
      <dgm:prSet phldrT="[Текст]" custT="1"/>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uk-UA" sz="2000" b="1" cap="none" spc="0" noProof="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Експлуатація дитини </a:t>
          </a:r>
          <a:r>
            <a:rPr lang="uk-UA" sz="2000" noProof="0" dirty="0">
              <a:latin typeface="Times New Roman" pitchFamily="18" charset="0"/>
              <a:cs typeface="Times New Roman" pitchFamily="18" charset="0"/>
            </a:rPr>
            <a:t>– це привласнення їх прибутку як різниці між доходами і виробничими витратами (наприклад, використання праці підлітків підприємцем в своїй майстерні без належної оплати).</a:t>
          </a:r>
        </a:p>
      </dgm:t>
    </dgm:pt>
    <dgm:pt modelId="{46B179AA-354E-4050-B240-35B039208789}" type="parTrans" cxnId="{A0F26CED-2140-452F-B2C3-5BF453BC5894}">
      <dgm:prSet/>
      <dgm:spPr/>
      <dgm:t>
        <a:bodyPr/>
        <a:lstStyle/>
        <a:p>
          <a:endParaRPr lang="ru-RU">
            <a:solidFill>
              <a:srgbClr val="002060"/>
            </a:solidFill>
          </a:endParaRPr>
        </a:p>
      </dgm:t>
    </dgm:pt>
    <dgm:pt modelId="{DCF3F1AB-DE01-4AE9-9E5A-8B8C5DB7134A}" type="sibTrans" cxnId="{A0F26CED-2140-452F-B2C3-5BF453BC5894}">
      <dgm:prSet/>
      <dgm:spPr/>
      <dgm:t>
        <a:bodyPr/>
        <a:lstStyle/>
        <a:p>
          <a:endParaRPr lang="ru-RU">
            <a:solidFill>
              <a:srgbClr val="002060"/>
            </a:solidFill>
          </a:endParaRPr>
        </a:p>
      </dgm:t>
    </dgm:pt>
    <dgm:pt modelId="{C8FFA4A3-AD7C-41B9-A7AE-BED2095952E4}">
      <dgm:prSet phldrT="[Текст]" custT="1"/>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uk-UA" sz="2000" b="1" cap="none" spc="0" noProof="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Істотна шкода для фізичного розвитку дитини </a:t>
          </a:r>
          <a:r>
            <a:rPr lang="uk-UA" sz="2000" noProof="0" dirty="0">
              <a:latin typeface="Times New Roman" pitchFamily="18" charset="0"/>
              <a:cs typeface="Times New Roman" pitchFamily="18" charset="0"/>
            </a:rPr>
            <a:t>- це шкода, яка полягає, наприклад, в припиненні або істотному гальмуванні її фізичного розвитку відповідно до певних медичних критеріїв.</a:t>
          </a:r>
        </a:p>
      </dgm:t>
    </dgm:pt>
    <dgm:pt modelId="{CB2C3EBC-849E-4BB9-AF4E-445EDA5F65D2}" type="parTrans" cxnId="{C4399081-C8E6-4011-BBCC-0406F2DE4305}">
      <dgm:prSet/>
      <dgm:spPr/>
      <dgm:t>
        <a:bodyPr/>
        <a:lstStyle/>
        <a:p>
          <a:endParaRPr lang="ru-RU">
            <a:solidFill>
              <a:srgbClr val="002060"/>
            </a:solidFill>
          </a:endParaRPr>
        </a:p>
      </dgm:t>
    </dgm:pt>
    <dgm:pt modelId="{363D8B0A-E37D-4AD2-A0A2-463EEE1145E9}" type="sibTrans" cxnId="{C4399081-C8E6-4011-BBCC-0406F2DE4305}">
      <dgm:prSet/>
      <dgm:spPr/>
      <dgm:t>
        <a:bodyPr/>
        <a:lstStyle/>
        <a:p>
          <a:endParaRPr lang="ru-RU">
            <a:solidFill>
              <a:srgbClr val="002060"/>
            </a:solidFill>
          </a:endParaRPr>
        </a:p>
      </dgm:t>
    </dgm:pt>
    <dgm:pt modelId="{F6B6BE8B-595F-4935-B8A0-0F78F17B1A12}">
      <dgm:prSet phldrT="[Текст]" custT="1"/>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uk-UA" sz="2000" b="1" cap="none" spc="0" noProof="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Істотна шкода для здоров'я </a:t>
          </a:r>
          <a:r>
            <a:rPr lang="uk-UA" sz="2000" noProof="0" dirty="0">
              <a:latin typeface="Times New Roman" pitchFamily="18" charset="0"/>
              <a:cs typeface="Times New Roman" pitchFamily="18" charset="0"/>
            </a:rPr>
            <a:t>(у ч. 2 ст. 150) - це шкода, яка полягає в умисному завданні потерпілому легкого, середньої тяжкості тілесного ушкодження, а також тяжкого і середньої тяжкості тілесного ушкодження, заподіяних з необережності.</a:t>
          </a:r>
          <a:r>
            <a:rPr lang="uk-UA" sz="2000" noProof="0" dirty="0"/>
            <a:t> </a:t>
          </a:r>
        </a:p>
      </dgm:t>
    </dgm:pt>
    <dgm:pt modelId="{EF16E6D4-E31E-4DC7-84F6-3C64B01C72D5}" type="parTrans" cxnId="{61A54611-AD4A-4DDC-91C2-0D13F2A1EA6D}">
      <dgm:prSet/>
      <dgm:spPr/>
      <dgm:t>
        <a:bodyPr/>
        <a:lstStyle/>
        <a:p>
          <a:endParaRPr lang="ru-RU">
            <a:solidFill>
              <a:srgbClr val="002060"/>
            </a:solidFill>
          </a:endParaRPr>
        </a:p>
      </dgm:t>
    </dgm:pt>
    <dgm:pt modelId="{08DA0C31-14B2-4432-9820-44EFDC309ECF}" type="sibTrans" cxnId="{61A54611-AD4A-4DDC-91C2-0D13F2A1EA6D}">
      <dgm:prSet/>
      <dgm:spPr/>
      <dgm:t>
        <a:bodyPr/>
        <a:lstStyle/>
        <a:p>
          <a:endParaRPr lang="ru-RU">
            <a:solidFill>
              <a:srgbClr val="002060"/>
            </a:solidFill>
          </a:endParaRPr>
        </a:p>
      </dgm:t>
    </dgm:pt>
    <dgm:pt modelId="{CACE3134-AF94-4244-B44A-BC0C19A3D138}">
      <dgm:prSet custT="1"/>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uk-UA" sz="1800" b="1" cap="none" spc="0" noProof="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Шкідливим виробництвом </a:t>
          </a:r>
          <a:r>
            <a:rPr lang="uk-UA" sz="1800" noProof="0" dirty="0">
              <a:latin typeface="Times New Roman" pitchFamily="18" charset="0"/>
              <a:cs typeface="Times New Roman" pitchFamily="18" charset="0"/>
            </a:rPr>
            <a:t>є не тільки виробництво зі шкідливими і небезпечними умовами праці, на якому відповідно до законодавства України забороняється застосування праці неповнолітніх і жінок, а й будь-яке інше виробництво, яке відповідно до законодавства України належить до категорії шкідливих.</a:t>
          </a:r>
        </a:p>
      </dgm:t>
    </dgm:pt>
    <dgm:pt modelId="{0D725AFA-78A7-4592-B35D-81EBE725985F}" type="parTrans" cxnId="{21FB88C4-4F70-4BF7-A9AB-E48A0AEE484B}">
      <dgm:prSet/>
      <dgm:spPr/>
      <dgm:t>
        <a:bodyPr/>
        <a:lstStyle/>
        <a:p>
          <a:endParaRPr lang="ru-RU">
            <a:solidFill>
              <a:srgbClr val="002060"/>
            </a:solidFill>
          </a:endParaRPr>
        </a:p>
      </dgm:t>
    </dgm:pt>
    <dgm:pt modelId="{96E6131A-EBE4-4976-8874-E73AE66B9CA5}" type="sibTrans" cxnId="{21FB88C4-4F70-4BF7-A9AB-E48A0AEE484B}">
      <dgm:prSet/>
      <dgm:spPr/>
      <dgm:t>
        <a:bodyPr/>
        <a:lstStyle/>
        <a:p>
          <a:endParaRPr lang="ru-RU">
            <a:solidFill>
              <a:srgbClr val="002060"/>
            </a:solidFill>
          </a:endParaRPr>
        </a:p>
      </dgm:t>
    </dgm:pt>
    <dgm:pt modelId="{36C07B39-59B4-470E-BC84-2B015EDB2B9E}">
      <dgm:prSet custT="1"/>
      <dgm:spPr>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uk-UA" sz="2000" b="1" cap="none" spc="0" noProof="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Істотна шкода для освітнього рівня дитини </a:t>
          </a:r>
          <a:r>
            <a:rPr lang="uk-UA" sz="2000" noProof="0" dirty="0">
              <a:latin typeface="Times New Roman" pitchFamily="18" charset="0"/>
              <a:cs typeface="Times New Roman" pitchFamily="18" charset="0"/>
            </a:rPr>
            <a:t>- це тривале припинення її навчання у загальноосвітній школі, професійно-технічному закладі тощо, зокрема таке, що порушило конституційне право дитини на обов'язкову повну середню освіту</a:t>
          </a:r>
          <a:r>
            <a:rPr lang="ru-RU" sz="2000" dirty="0">
              <a:latin typeface="Times New Roman" pitchFamily="18" charset="0"/>
              <a:cs typeface="Times New Roman" pitchFamily="18" charset="0"/>
            </a:rPr>
            <a:t>.</a:t>
          </a:r>
          <a:endParaRPr lang="ru-RU" sz="2000" dirty="0"/>
        </a:p>
      </dgm:t>
    </dgm:pt>
    <dgm:pt modelId="{4F5A79AA-90F3-4BF4-8C05-086513E912C8}" type="parTrans" cxnId="{9975BA79-A0AA-4F29-A4CA-C1F80893B39B}">
      <dgm:prSet/>
      <dgm:spPr/>
      <dgm:t>
        <a:bodyPr/>
        <a:lstStyle/>
        <a:p>
          <a:endParaRPr lang="ru-RU">
            <a:solidFill>
              <a:srgbClr val="002060"/>
            </a:solidFill>
          </a:endParaRPr>
        </a:p>
      </dgm:t>
    </dgm:pt>
    <dgm:pt modelId="{FF07BA41-F56B-4088-9B5E-3AB42C894678}" type="sibTrans" cxnId="{9975BA79-A0AA-4F29-A4CA-C1F80893B39B}">
      <dgm:prSet/>
      <dgm:spPr/>
      <dgm:t>
        <a:bodyPr/>
        <a:lstStyle/>
        <a:p>
          <a:endParaRPr lang="ru-RU">
            <a:solidFill>
              <a:srgbClr val="002060"/>
            </a:solidFill>
          </a:endParaRPr>
        </a:p>
      </dgm:t>
    </dgm:pt>
    <dgm:pt modelId="{EEB0FE6D-BB46-4E19-AB0B-B7493ED90CAD}" type="pres">
      <dgm:prSet presAssocID="{D966CB2D-9677-424B-B7BF-4AA6710F4AE2}" presName="cycle" presStyleCnt="0">
        <dgm:presLayoutVars>
          <dgm:dir/>
          <dgm:resizeHandles val="exact"/>
        </dgm:presLayoutVars>
      </dgm:prSet>
      <dgm:spPr/>
    </dgm:pt>
    <dgm:pt modelId="{8D95F55F-64C1-4E95-BD87-549D7F9BA617}" type="pres">
      <dgm:prSet presAssocID="{8D8C66BD-47A8-4983-81F5-1C8A9226BB42}" presName="node" presStyleLbl="node1" presStyleIdx="0" presStyleCnt="5" custScaleX="174979" custScaleY="140827" custRadScaleRad="90752">
        <dgm:presLayoutVars>
          <dgm:bulletEnabled val="1"/>
        </dgm:presLayoutVars>
      </dgm:prSet>
      <dgm:spPr/>
    </dgm:pt>
    <dgm:pt modelId="{C34A6C3D-7114-4237-9853-094146F1CEDC}" type="pres">
      <dgm:prSet presAssocID="{8D8C66BD-47A8-4983-81F5-1C8A9226BB42}" presName="spNode" presStyleCnt="0"/>
      <dgm:spPr/>
    </dgm:pt>
    <dgm:pt modelId="{C9D5FAA1-2F5A-4F29-AD86-326C065F819A}" type="pres">
      <dgm:prSet presAssocID="{DCF3F1AB-DE01-4AE9-9E5A-8B8C5DB7134A}" presName="sibTrans" presStyleLbl="sibTrans1D1" presStyleIdx="0" presStyleCnt="5"/>
      <dgm:spPr/>
    </dgm:pt>
    <dgm:pt modelId="{9688BA62-425C-448B-A062-9E8C31ED1747}" type="pres">
      <dgm:prSet presAssocID="{C8FFA4A3-AD7C-41B9-A7AE-BED2095952E4}" presName="node" presStyleLbl="node1" presStyleIdx="1" presStyleCnt="5" custScaleX="186368" custScaleY="135851" custRadScaleRad="91678" custRadScaleInc="35239">
        <dgm:presLayoutVars>
          <dgm:bulletEnabled val="1"/>
        </dgm:presLayoutVars>
      </dgm:prSet>
      <dgm:spPr/>
    </dgm:pt>
    <dgm:pt modelId="{BFD69F72-7D0B-48E0-862C-A89650E728ED}" type="pres">
      <dgm:prSet presAssocID="{C8FFA4A3-AD7C-41B9-A7AE-BED2095952E4}" presName="spNode" presStyleCnt="0"/>
      <dgm:spPr/>
    </dgm:pt>
    <dgm:pt modelId="{B5F7B163-34B4-4FEE-B70A-4032A9528998}" type="pres">
      <dgm:prSet presAssocID="{363D8B0A-E37D-4AD2-A0A2-463EEE1145E9}" presName="sibTrans" presStyleLbl="sibTrans1D1" presStyleIdx="1" presStyleCnt="5"/>
      <dgm:spPr/>
    </dgm:pt>
    <dgm:pt modelId="{4451A080-0BBF-4B35-9D40-AFE25F68424A}" type="pres">
      <dgm:prSet presAssocID="{CACE3134-AF94-4244-B44A-BC0C19A3D138}" presName="node" presStyleLbl="node1" presStyleIdx="2" presStyleCnt="5" custScaleX="180472" custScaleY="158715" custRadScaleRad="102195" custRadScaleInc="-44295">
        <dgm:presLayoutVars>
          <dgm:bulletEnabled val="1"/>
        </dgm:presLayoutVars>
      </dgm:prSet>
      <dgm:spPr/>
    </dgm:pt>
    <dgm:pt modelId="{33DE5560-B437-41B0-AB8A-817853E4DFEC}" type="pres">
      <dgm:prSet presAssocID="{CACE3134-AF94-4244-B44A-BC0C19A3D138}" presName="spNode" presStyleCnt="0"/>
      <dgm:spPr/>
    </dgm:pt>
    <dgm:pt modelId="{77ED8806-56E0-4999-92D2-C3EA5EB86D00}" type="pres">
      <dgm:prSet presAssocID="{96E6131A-EBE4-4976-8874-E73AE66B9CA5}" presName="sibTrans" presStyleLbl="sibTrans1D1" presStyleIdx="2" presStyleCnt="5"/>
      <dgm:spPr/>
    </dgm:pt>
    <dgm:pt modelId="{980F9390-8775-4995-A29B-2F05783F1EBF}" type="pres">
      <dgm:prSet presAssocID="{36C07B39-59B4-470E-BC84-2B015EDB2B9E}" presName="node" presStyleLbl="node1" presStyleIdx="3" presStyleCnt="5" custScaleX="182248" custScaleY="159323" custRadScaleRad="102544" custRadScaleInc="45147">
        <dgm:presLayoutVars>
          <dgm:bulletEnabled val="1"/>
        </dgm:presLayoutVars>
      </dgm:prSet>
      <dgm:spPr/>
    </dgm:pt>
    <dgm:pt modelId="{906D69E5-1A14-438B-AA99-C881716D26AC}" type="pres">
      <dgm:prSet presAssocID="{36C07B39-59B4-470E-BC84-2B015EDB2B9E}" presName="spNode" presStyleCnt="0"/>
      <dgm:spPr/>
    </dgm:pt>
    <dgm:pt modelId="{1C86A1C2-EEF1-43C0-A1AD-8BCFEE6301E2}" type="pres">
      <dgm:prSet presAssocID="{FF07BA41-F56B-4088-9B5E-3AB42C894678}" presName="sibTrans" presStyleLbl="sibTrans1D1" presStyleIdx="3" presStyleCnt="5"/>
      <dgm:spPr/>
    </dgm:pt>
    <dgm:pt modelId="{FB5C5C15-5106-4614-B753-FEA340E94667}" type="pres">
      <dgm:prSet presAssocID="{F6B6BE8B-595F-4935-B8A0-0F78F17B1A12}" presName="node" presStyleLbl="node1" presStyleIdx="4" presStyleCnt="5" custScaleX="215668" custScaleY="141560" custRadScaleRad="90090" custRadScaleInc="-35428">
        <dgm:presLayoutVars>
          <dgm:bulletEnabled val="1"/>
        </dgm:presLayoutVars>
      </dgm:prSet>
      <dgm:spPr/>
    </dgm:pt>
    <dgm:pt modelId="{04599E58-D1EE-4FDE-9F06-90F8351FE3DA}" type="pres">
      <dgm:prSet presAssocID="{F6B6BE8B-595F-4935-B8A0-0F78F17B1A12}" presName="spNode" presStyleCnt="0"/>
      <dgm:spPr/>
    </dgm:pt>
    <dgm:pt modelId="{BAB58B4D-B200-47B1-B9E5-B6190B6A9198}" type="pres">
      <dgm:prSet presAssocID="{08DA0C31-14B2-4432-9820-44EFDC309ECF}" presName="sibTrans" presStyleLbl="sibTrans1D1" presStyleIdx="4" presStyleCnt="5"/>
      <dgm:spPr/>
    </dgm:pt>
  </dgm:ptLst>
  <dgm:cxnLst>
    <dgm:cxn modelId="{E8949A03-4094-4F09-AEEE-1AF8A6355030}" type="presOf" srcId="{36C07B39-59B4-470E-BC84-2B015EDB2B9E}" destId="{980F9390-8775-4995-A29B-2F05783F1EBF}" srcOrd="0" destOrd="0" presId="urn:microsoft.com/office/officeart/2005/8/layout/cycle5"/>
    <dgm:cxn modelId="{61A54611-AD4A-4DDC-91C2-0D13F2A1EA6D}" srcId="{D966CB2D-9677-424B-B7BF-4AA6710F4AE2}" destId="{F6B6BE8B-595F-4935-B8A0-0F78F17B1A12}" srcOrd="4" destOrd="0" parTransId="{EF16E6D4-E31E-4DC7-84F6-3C64B01C72D5}" sibTransId="{08DA0C31-14B2-4432-9820-44EFDC309ECF}"/>
    <dgm:cxn modelId="{2B930418-FEB1-4B5B-AE23-45A8006F9FDF}" type="presOf" srcId="{363D8B0A-E37D-4AD2-A0A2-463EEE1145E9}" destId="{B5F7B163-34B4-4FEE-B70A-4032A9528998}" srcOrd="0" destOrd="0" presId="urn:microsoft.com/office/officeart/2005/8/layout/cycle5"/>
    <dgm:cxn modelId="{2B424628-1750-4B8A-A16A-508360D12188}" type="presOf" srcId="{DCF3F1AB-DE01-4AE9-9E5A-8B8C5DB7134A}" destId="{C9D5FAA1-2F5A-4F29-AD86-326C065F819A}" srcOrd="0" destOrd="0" presId="urn:microsoft.com/office/officeart/2005/8/layout/cycle5"/>
    <dgm:cxn modelId="{67ED9047-FCB7-40FF-B5D1-000710531529}" type="presOf" srcId="{8D8C66BD-47A8-4983-81F5-1C8A9226BB42}" destId="{8D95F55F-64C1-4E95-BD87-549D7F9BA617}" srcOrd="0" destOrd="0" presId="urn:microsoft.com/office/officeart/2005/8/layout/cycle5"/>
    <dgm:cxn modelId="{A86B7C49-AEBF-41FA-A724-200717151A90}" type="presOf" srcId="{FF07BA41-F56B-4088-9B5E-3AB42C894678}" destId="{1C86A1C2-EEF1-43C0-A1AD-8BCFEE6301E2}" srcOrd="0" destOrd="0" presId="urn:microsoft.com/office/officeart/2005/8/layout/cycle5"/>
    <dgm:cxn modelId="{1266EB4C-E21A-4F2F-B6BA-566CFAAACE9B}" type="presOf" srcId="{D966CB2D-9677-424B-B7BF-4AA6710F4AE2}" destId="{EEB0FE6D-BB46-4E19-AB0B-B7493ED90CAD}" srcOrd="0" destOrd="0" presId="urn:microsoft.com/office/officeart/2005/8/layout/cycle5"/>
    <dgm:cxn modelId="{45222550-4C1C-4441-942D-46A3EE3BBC5B}" type="presOf" srcId="{08DA0C31-14B2-4432-9820-44EFDC309ECF}" destId="{BAB58B4D-B200-47B1-B9E5-B6190B6A9198}" srcOrd="0" destOrd="0" presId="urn:microsoft.com/office/officeart/2005/8/layout/cycle5"/>
    <dgm:cxn modelId="{40BA2859-AAEC-455A-9C21-EE0979495142}" type="presOf" srcId="{C8FFA4A3-AD7C-41B9-A7AE-BED2095952E4}" destId="{9688BA62-425C-448B-A062-9E8C31ED1747}" srcOrd="0" destOrd="0" presId="urn:microsoft.com/office/officeart/2005/8/layout/cycle5"/>
    <dgm:cxn modelId="{9975BA79-A0AA-4F29-A4CA-C1F80893B39B}" srcId="{D966CB2D-9677-424B-B7BF-4AA6710F4AE2}" destId="{36C07B39-59B4-470E-BC84-2B015EDB2B9E}" srcOrd="3" destOrd="0" parTransId="{4F5A79AA-90F3-4BF4-8C05-086513E912C8}" sibTransId="{FF07BA41-F56B-4088-9B5E-3AB42C894678}"/>
    <dgm:cxn modelId="{C4399081-C8E6-4011-BBCC-0406F2DE4305}" srcId="{D966CB2D-9677-424B-B7BF-4AA6710F4AE2}" destId="{C8FFA4A3-AD7C-41B9-A7AE-BED2095952E4}" srcOrd="1" destOrd="0" parTransId="{CB2C3EBC-849E-4BB9-AF4E-445EDA5F65D2}" sibTransId="{363D8B0A-E37D-4AD2-A0A2-463EEE1145E9}"/>
    <dgm:cxn modelId="{93F4DCA7-6290-41FE-9B86-3DC7764F790C}" type="presOf" srcId="{CACE3134-AF94-4244-B44A-BC0C19A3D138}" destId="{4451A080-0BBF-4B35-9D40-AFE25F68424A}" srcOrd="0" destOrd="0" presId="urn:microsoft.com/office/officeart/2005/8/layout/cycle5"/>
    <dgm:cxn modelId="{21FB88C4-4F70-4BF7-A9AB-E48A0AEE484B}" srcId="{D966CB2D-9677-424B-B7BF-4AA6710F4AE2}" destId="{CACE3134-AF94-4244-B44A-BC0C19A3D138}" srcOrd="2" destOrd="0" parTransId="{0D725AFA-78A7-4592-B35D-81EBE725985F}" sibTransId="{96E6131A-EBE4-4976-8874-E73AE66B9CA5}"/>
    <dgm:cxn modelId="{5628FCD7-7871-42DF-94AB-5F932430FC77}" type="presOf" srcId="{F6B6BE8B-595F-4935-B8A0-0F78F17B1A12}" destId="{FB5C5C15-5106-4614-B753-FEA340E94667}" srcOrd="0" destOrd="0" presId="urn:microsoft.com/office/officeart/2005/8/layout/cycle5"/>
    <dgm:cxn modelId="{3D0A79DC-E27E-4612-9691-82EAF215C210}" type="presOf" srcId="{96E6131A-EBE4-4976-8874-E73AE66B9CA5}" destId="{77ED8806-56E0-4999-92D2-C3EA5EB86D00}" srcOrd="0" destOrd="0" presId="urn:microsoft.com/office/officeart/2005/8/layout/cycle5"/>
    <dgm:cxn modelId="{A0F26CED-2140-452F-B2C3-5BF453BC5894}" srcId="{D966CB2D-9677-424B-B7BF-4AA6710F4AE2}" destId="{8D8C66BD-47A8-4983-81F5-1C8A9226BB42}" srcOrd="0" destOrd="0" parTransId="{46B179AA-354E-4050-B240-35B039208789}" sibTransId="{DCF3F1AB-DE01-4AE9-9E5A-8B8C5DB7134A}"/>
    <dgm:cxn modelId="{F0782B96-AF43-4BB1-839F-48BA5D30C9D7}" type="presParOf" srcId="{EEB0FE6D-BB46-4E19-AB0B-B7493ED90CAD}" destId="{8D95F55F-64C1-4E95-BD87-549D7F9BA617}" srcOrd="0" destOrd="0" presId="urn:microsoft.com/office/officeart/2005/8/layout/cycle5"/>
    <dgm:cxn modelId="{9B03D77F-5774-4BED-8DA1-549F196BCDE3}" type="presParOf" srcId="{EEB0FE6D-BB46-4E19-AB0B-B7493ED90CAD}" destId="{C34A6C3D-7114-4237-9853-094146F1CEDC}" srcOrd="1" destOrd="0" presId="urn:microsoft.com/office/officeart/2005/8/layout/cycle5"/>
    <dgm:cxn modelId="{8E2577E5-340E-4C89-9405-7C3EB06A89F7}" type="presParOf" srcId="{EEB0FE6D-BB46-4E19-AB0B-B7493ED90CAD}" destId="{C9D5FAA1-2F5A-4F29-AD86-326C065F819A}" srcOrd="2" destOrd="0" presId="urn:microsoft.com/office/officeart/2005/8/layout/cycle5"/>
    <dgm:cxn modelId="{8515CB97-89A4-451C-A8D8-40EDF71EFE3C}" type="presParOf" srcId="{EEB0FE6D-BB46-4E19-AB0B-B7493ED90CAD}" destId="{9688BA62-425C-448B-A062-9E8C31ED1747}" srcOrd="3" destOrd="0" presId="urn:microsoft.com/office/officeart/2005/8/layout/cycle5"/>
    <dgm:cxn modelId="{69CB126A-E9B3-4EBC-8366-F46A09EC0FEF}" type="presParOf" srcId="{EEB0FE6D-BB46-4E19-AB0B-B7493ED90CAD}" destId="{BFD69F72-7D0B-48E0-862C-A89650E728ED}" srcOrd="4" destOrd="0" presId="urn:microsoft.com/office/officeart/2005/8/layout/cycle5"/>
    <dgm:cxn modelId="{18AADA0D-F01F-4637-A13D-3EBC6B92A0B4}" type="presParOf" srcId="{EEB0FE6D-BB46-4E19-AB0B-B7493ED90CAD}" destId="{B5F7B163-34B4-4FEE-B70A-4032A9528998}" srcOrd="5" destOrd="0" presId="urn:microsoft.com/office/officeart/2005/8/layout/cycle5"/>
    <dgm:cxn modelId="{4B49F8B2-3FBA-42C3-9599-EAE2114D4512}" type="presParOf" srcId="{EEB0FE6D-BB46-4E19-AB0B-B7493ED90CAD}" destId="{4451A080-0BBF-4B35-9D40-AFE25F68424A}" srcOrd="6" destOrd="0" presId="urn:microsoft.com/office/officeart/2005/8/layout/cycle5"/>
    <dgm:cxn modelId="{AF7D0D46-E292-4939-A138-A8178275FC6D}" type="presParOf" srcId="{EEB0FE6D-BB46-4E19-AB0B-B7493ED90CAD}" destId="{33DE5560-B437-41B0-AB8A-817853E4DFEC}" srcOrd="7" destOrd="0" presId="urn:microsoft.com/office/officeart/2005/8/layout/cycle5"/>
    <dgm:cxn modelId="{A480D213-35AC-4110-9A42-4C2BCA6B4133}" type="presParOf" srcId="{EEB0FE6D-BB46-4E19-AB0B-B7493ED90CAD}" destId="{77ED8806-56E0-4999-92D2-C3EA5EB86D00}" srcOrd="8" destOrd="0" presId="urn:microsoft.com/office/officeart/2005/8/layout/cycle5"/>
    <dgm:cxn modelId="{9D0C16C2-448E-4C3B-9B1A-9DB233B509E0}" type="presParOf" srcId="{EEB0FE6D-BB46-4E19-AB0B-B7493ED90CAD}" destId="{980F9390-8775-4995-A29B-2F05783F1EBF}" srcOrd="9" destOrd="0" presId="urn:microsoft.com/office/officeart/2005/8/layout/cycle5"/>
    <dgm:cxn modelId="{87017BD2-32BB-4463-A6F1-C76F6CABDB70}" type="presParOf" srcId="{EEB0FE6D-BB46-4E19-AB0B-B7493ED90CAD}" destId="{906D69E5-1A14-438B-AA99-C881716D26AC}" srcOrd="10" destOrd="0" presId="urn:microsoft.com/office/officeart/2005/8/layout/cycle5"/>
    <dgm:cxn modelId="{3332A97F-57CA-4DD3-96E9-D943CCC2F47D}" type="presParOf" srcId="{EEB0FE6D-BB46-4E19-AB0B-B7493ED90CAD}" destId="{1C86A1C2-EEF1-43C0-A1AD-8BCFEE6301E2}" srcOrd="11" destOrd="0" presId="urn:microsoft.com/office/officeart/2005/8/layout/cycle5"/>
    <dgm:cxn modelId="{A095C366-3CD8-4F6A-9E59-F11994560A8A}" type="presParOf" srcId="{EEB0FE6D-BB46-4E19-AB0B-B7493ED90CAD}" destId="{FB5C5C15-5106-4614-B753-FEA340E94667}" srcOrd="12" destOrd="0" presId="urn:microsoft.com/office/officeart/2005/8/layout/cycle5"/>
    <dgm:cxn modelId="{BFC3B790-967E-47FE-A5F1-F880740E0B1E}" type="presParOf" srcId="{EEB0FE6D-BB46-4E19-AB0B-B7493ED90CAD}" destId="{04599E58-D1EE-4FDE-9F06-90F8351FE3DA}" srcOrd="13" destOrd="0" presId="urn:microsoft.com/office/officeart/2005/8/layout/cycle5"/>
    <dgm:cxn modelId="{C91D88B6-BE69-47A3-BA0E-5975B1A12288}" type="presParOf" srcId="{EEB0FE6D-BB46-4E19-AB0B-B7493ED90CAD}" destId="{BAB58B4D-B200-47B1-B9E5-B6190B6A9198}" srcOrd="14" destOrd="0" presId="urn:microsoft.com/office/officeart/2005/8/layout/cycle5"/>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4783424-4BA1-4F14-A7CC-7EEFE319B0B7}" type="doc">
      <dgm:prSet loTypeId="urn:microsoft.com/office/officeart/2005/8/layout/cycle6" loCatId="cycle" qsTypeId="urn:microsoft.com/office/officeart/2005/8/quickstyle/3d3" qsCatId="3D" csTypeId="urn:microsoft.com/office/officeart/2005/8/colors/accent1_2" csCatId="accent1" phldr="1"/>
      <dgm:spPr/>
      <dgm:t>
        <a:bodyPr/>
        <a:lstStyle/>
        <a:p>
          <a:endParaRPr lang="ru-RU"/>
        </a:p>
      </dgm:t>
    </dgm:pt>
    <dgm:pt modelId="{647E9470-A4F0-472E-BB17-7235DB2C169A}">
      <dgm:prSet phldrT="[Текст]" custT="1"/>
      <dgm:spPr/>
      <dgm:t>
        <a:bodyPr/>
        <a:lstStyle/>
        <a:p>
          <a:pPr algn="ctr"/>
          <a:r>
            <a:rPr lang="ru-RU" sz="2400" b="1"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Об</a:t>
          </a:r>
          <a:r>
            <a:rPr lang="en-US" sz="2400" b="1"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a:t>
          </a:r>
          <a:r>
            <a:rPr lang="ru-RU" sz="2400" b="1" cap="none" spc="0" dirty="0" err="1">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єкт</a:t>
          </a:r>
          <a:r>
            <a:rPr lang="ru-RU" sz="2400" b="1"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 </a:t>
          </a:r>
          <a:r>
            <a:rPr lang="ru-RU" sz="2400" noProof="0" dirty="0">
              <a:latin typeface="Times New Roman" pitchFamily="18" charset="0"/>
              <a:cs typeface="Times New Roman" pitchFamily="18" charset="0"/>
            </a:rPr>
            <a:t>кримінального правопорушення</a:t>
          </a:r>
          <a:r>
            <a:rPr lang="ru-RU" sz="2400" b="1"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 </a:t>
          </a:r>
          <a:r>
            <a:rPr lang="ru-RU" sz="2400" dirty="0">
              <a:latin typeface="Times New Roman" pitchFamily="18" charset="0"/>
              <a:cs typeface="Times New Roman" pitchFamily="18" charset="0"/>
            </a:rPr>
            <a:t>– </a:t>
          </a:r>
          <a:r>
            <a:rPr lang="uk-UA" sz="2400" noProof="0" dirty="0">
              <a:latin typeface="Times New Roman" pitchFamily="18" charset="0"/>
              <a:cs typeface="Times New Roman" pitchFamily="18" charset="0"/>
            </a:rPr>
            <a:t>особиста </a:t>
          </a:r>
          <a:r>
            <a:rPr lang="ru-RU" sz="2400" dirty="0">
              <a:latin typeface="Times New Roman" pitchFamily="18" charset="0"/>
              <a:cs typeface="Times New Roman" pitchFamily="18" charset="0"/>
            </a:rPr>
            <a:t>свобода, </a:t>
          </a:r>
          <a:r>
            <a:rPr lang="ru-RU" sz="2400" dirty="0" err="1">
              <a:latin typeface="Times New Roman" pitchFamily="18" charset="0"/>
              <a:cs typeface="Times New Roman" pitchFamily="18" charset="0"/>
            </a:rPr>
            <a:t>ві</a:t>
          </a:r>
          <a:r>
            <a:rPr lang="uk-UA" sz="2400" dirty="0" err="1">
              <a:latin typeface="Times New Roman" pitchFamily="18" charset="0"/>
              <a:cs typeface="Times New Roman" pitchFamily="18" charset="0"/>
            </a:rPr>
            <a:t>льний</a:t>
          </a:r>
          <a:r>
            <a:rPr lang="uk-UA" sz="2400" dirty="0">
              <a:latin typeface="Times New Roman" pitchFamily="18" charset="0"/>
              <a:cs typeface="Times New Roman" pitchFamily="18" charset="0"/>
            </a:rPr>
            <a:t> розвиток, фізичне і психічне здоров</a:t>
          </a:r>
          <a:r>
            <a:rPr lang="en-US" sz="2400" dirty="0">
              <a:latin typeface="Times New Roman" pitchFamily="18" charset="0"/>
              <a:cs typeface="Times New Roman" pitchFamily="18" charset="0"/>
            </a:rPr>
            <a:t>’</a:t>
          </a:r>
          <a:r>
            <a:rPr lang="uk-UA" sz="2400" dirty="0">
              <a:latin typeface="Times New Roman" pitchFamily="18" charset="0"/>
              <a:cs typeface="Times New Roman" pitchFamily="18" charset="0"/>
            </a:rPr>
            <a:t>я дитини.</a:t>
          </a:r>
          <a:endParaRPr lang="ru-RU" sz="2400" dirty="0">
            <a:latin typeface="Times New Roman" pitchFamily="18" charset="0"/>
            <a:cs typeface="Times New Roman" pitchFamily="18" charset="0"/>
          </a:endParaRPr>
        </a:p>
      </dgm:t>
    </dgm:pt>
    <dgm:pt modelId="{CBFDEE8C-27D9-457F-8E89-D26207EF5F03}" type="parTrans" cxnId="{F0569824-8165-4A74-B7DC-25BC5A6B9EAF}">
      <dgm:prSet/>
      <dgm:spPr/>
      <dgm:t>
        <a:bodyPr/>
        <a:lstStyle/>
        <a:p>
          <a:endParaRPr lang="ru-RU"/>
        </a:p>
      </dgm:t>
    </dgm:pt>
    <dgm:pt modelId="{A63BDE3D-5599-4B5B-B9F2-C9F492CBF9B9}" type="sibTrans" cxnId="{F0569824-8165-4A74-B7DC-25BC5A6B9EAF}">
      <dgm:prSet/>
      <dgm:spPr/>
      <dgm:t>
        <a:bodyPr/>
        <a:lstStyle/>
        <a:p>
          <a:endParaRPr lang="ru-RU"/>
        </a:p>
      </dgm:t>
    </dgm:pt>
    <dgm:pt modelId="{A04EC2B1-5695-4345-B01F-269C75B504BB}">
      <dgm:prSet phldrT="[Текст]" custT="1"/>
      <dgm:spPr/>
      <dgm:t>
        <a:bodyPr/>
        <a:lstStyle/>
        <a:p>
          <a:pPr algn="l"/>
          <a:endParaRPr lang="ru-RU" sz="4000" dirty="0">
            <a:latin typeface="Times New Roman" pitchFamily="18" charset="0"/>
            <a:cs typeface="Times New Roman" pitchFamily="18" charset="0"/>
          </a:endParaRPr>
        </a:p>
      </dgm:t>
    </dgm:pt>
    <dgm:pt modelId="{124E4824-1BEA-4D43-8D60-875F4668E2E9}" type="parTrans" cxnId="{4369807C-9E2D-416F-88C5-B4B57262A325}">
      <dgm:prSet/>
      <dgm:spPr/>
      <dgm:t>
        <a:bodyPr/>
        <a:lstStyle/>
        <a:p>
          <a:endParaRPr lang="ru-RU"/>
        </a:p>
      </dgm:t>
    </dgm:pt>
    <dgm:pt modelId="{93C37D80-13EF-4170-8FB9-73AF4255D25F}" type="sibTrans" cxnId="{4369807C-9E2D-416F-88C5-B4B57262A325}">
      <dgm:prSet/>
      <dgm:spPr/>
      <dgm:t>
        <a:bodyPr/>
        <a:lstStyle/>
        <a:p>
          <a:endParaRPr lang="ru-RU"/>
        </a:p>
      </dgm:t>
    </dgm:pt>
    <dgm:pt modelId="{3607851F-453A-475E-A82E-155A84A95C8C}">
      <dgm:prSet custT="1"/>
      <dgm:spPr/>
      <dgm:t>
        <a:bodyPr/>
        <a:lstStyle/>
        <a:p>
          <a:r>
            <a:rPr lang="uk-UA" sz="2100" b="1"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Об</a:t>
          </a:r>
          <a:r>
            <a:rPr lang="en-US" sz="2100" b="1"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a:t>
          </a:r>
          <a:r>
            <a:rPr lang="uk-UA" sz="2100" b="1"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єктивна сторона</a:t>
          </a:r>
          <a:r>
            <a:rPr lang="uk-UA" sz="2100" dirty="0">
              <a:solidFill>
                <a:schemeClr val="bg1"/>
              </a:solidFill>
              <a:latin typeface="Times New Roman" pitchFamily="18" charset="0"/>
              <a:cs typeface="Times New Roman" pitchFamily="18" charset="0"/>
            </a:rPr>
            <a:t> </a:t>
          </a:r>
          <a:r>
            <a:rPr lang="uk-UA" sz="2100" dirty="0">
              <a:latin typeface="Times New Roman" pitchFamily="18" charset="0"/>
              <a:cs typeface="Times New Roman" pitchFamily="18" charset="0"/>
            </a:rPr>
            <a:t>– використання малолітньої дитини для заняття жебрацтвом тобто для систематичного випрошування грошей, речей, інших матеріальних цінностей у сторонніх осіб.</a:t>
          </a:r>
          <a:endParaRPr lang="ru-RU" sz="2100" dirty="0"/>
        </a:p>
      </dgm:t>
    </dgm:pt>
    <dgm:pt modelId="{3964093B-05A0-40B5-BAEA-E1B5ED8E32BE}" type="parTrans" cxnId="{946F5EF0-D16F-4994-ADB1-582F0EBF35BC}">
      <dgm:prSet/>
      <dgm:spPr/>
      <dgm:t>
        <a:bodyPr/>
        <a:lstStyle/>
        <a:p>
          <a:endParaRPr lang="ru-RU"/>
        </a:p>
      </dgm:t>
    </dgm:pt>
    <dgm:pt modelId="{6E0BDB3E-8112-42FD-AC7E-2BFDCE893E83}" type="sibTrans" cxnId="{946F5EF0-D16F-4994-ADB1-582F0EBF35BC}">
      <dgm:prSet/>
      <dgm:spPr/>
      <dgm:t>
        <a:bodyPr/>
        <a:lstStyle/>
        <a:p>
          <a:endParaRPr lang="ru-RU"/>
        </a:p>
      </dgm:t>
    </dgm:pt>
    <dgm:pt modelId="{4D5998EC-DDBD-4E7B-9C28-3ED55E8FDD82}">
      <dgm:prSet custT="1"/>
      <dgm:spPr/>
      <dgm:t>
        <a:bodyPr/>
        <a:lstStyle/>
        <a:p>
          <a:r>
            <a:rPr lang="uk-UA" sz="2400" b="1" cap="none" spc="0" dirty="0" err="1">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Суб</a:t>
          </a:r>
          <a:r>
            <a:rPr lang="en-US" sz="2400" b="1"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a:t>
          </a:r>
          <a:r>
            <a:rPr lang="uk-UA" sz="2400" b="1"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єктивна сторона</a:t>
          </a:r>
          <a:r>
            <a:rPr lang="uk-UA" sz="2400" dirty="0">
              <a:solidFill>
                <a:schemeClr val="bg1"/>
              </a:solidFill>
              <a:latin typeface="Times New Roman" pitchFamily="18" charset="0"/>
              <a:cs typeface="Times New Roman" pitchFamily="18" charset="0"/>
            </a:rPr>
            <a:t> </a:t>
          </a:r>
          <a:r>
            <a:rPr lang="uk-UA" sz="2400" dirty="0">
              <a:latin typeface="Times New Roman" pitchFamily="18" charset="0"/>
              <a:cs typeface="Times New Roman" pitchFamily="18" charset="0"/>
            </a:rPr>
            <a:t>– прямий умисел при наявності у винної особи мети отримання прибутку.</a:t>
          </a:r>
          <a:endParaRPr lang="ru-RU" sz="2400" dirty="0"/>
        </a:p>
      </dgm:t>
    </dgm:pt>
    <dgm:pt modelId="{2C173B59-D5C2-4768-BFBF-CD9886C58C81}" type="parTrans" cxnId="{DFC982FA-3BDE-4592-8CFA-9310B29D4033}">
      <dgm:prSet/>
      <dgm:spPr/>
      <dgm:t>
        <a:bodyPr/>
        <a:lstStyle/>
        <a:p>
          <a:endParaRPr lang="ru-RU"/>
        </a:p>
      </dgm:t>
    </dgm:pt>
    <dgm:pt modelId="{5A91B245-6A5A-43EA-81DA-A23D0207C26C}" type="sibTrans" cxnId="{DFC982FA-3BDE-4592-8CFA-9310B29D4033}">
      <dgm:prSet/>
      <dgm:spPr/>
      <dgm:t>
        <a:bodyPr/>
        <a:lstStyle/>
        <a:p>
          <a:endParaRPr lang="ru-RU"/>
        </a:p>
      </dgm:t>
    </dgm:pt>
    <dgm:pt modelId="{6A8A8CCF-3CF3-4780-9B86-959AA7479D5E}">
      <dgm:prSet custT="1"/>
      <dgm:spPr/>
      <dgm:t>
        <a:bodyPr/>
        <a:lstStyle/>
        <a:p>
          <a:r>
            <a:rPr lang="uk-UA" sz="2000" b="1"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Суб’єкт </a:t>
          </a:r>
          <a:r>
            <a:rPr lang="ru-RU" sz="2000" b="1"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кримінального правопорушення</a:t>
          </a:r>
          <a:r>
            <a:rPr lang="uk-UA" sz="2000" b="1"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 </a:t>
          </a:r>
          <a:r>
            <a:rPr lang="en-US" sz="2000" b="1"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a:t>
          </a:r>
          <a:r>
            <a:rPr lang="uk-UA" sz="2000" b="1"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спеціальний</a:t>
          </a:r>
          <a:r>
            <a:rPr lang="en-US" sz="2000" b="1"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a:t>
          </a:r>
          <a:r>
            <a:rPr lang="en-US" sz="2000" dirty="0">
              <a:solidFill>
                <a:schemeClr val="bg1"/>
              </a:solidFill>
              <a:latin typeface="Times New Roman" pitchFamily="18" charset="0"/>
              <a:cs typeface="Times New Roman" pitchFamily="18" charset="0"/>
            </a:rPr>
            <a:t> </a:t>
          </a:r>
          <a:r>
            <a:rPr lang="uk-UA" sz="2000" dirty="0">
              <a:latin typeface="Times New Roman" pitchFamily="18" charset="0"/>
              <a:cs typeface="Times New Roman" pitchFamily="18" charset="0"/>
            </a:rPr>
            <a:t>батьки або особи, що їх заміняють, які досягли 16 років</a:t>
          </a:r>
          <a:r>
            <a:rPr lang="en-US" sz="2000" dirty="0">
              <a:latin typeface="Times New Roman" pitchFamily="18" charset="0"/>
              <a:cs typeface="Times New Roman" pitchFamily="18" charset="0"/>
            </a:rPr>
            <a:t>; </a:t>
          </a:r>
          <a:r>
            <a:rPr lang="uk-UA" sz="2000" dirty="0">
              <a:latin typeface="Times New Roman" pitchFamily="18" charset="0"/>
              <a:cs typeface="Times New Roman" pitchFamily="18" charset="0"/>
            </a:rPr>
            <a:t>за ч. 2 ст. 150-1 КК</a:t>
          </a:r>
          <a:r>
            <a:rPr lang="en-US" sz="2000" dirty="0">
              <a:latin typeface="Times New Roman" pitchFamily="18" charset="0"/>
              <a:cs typeface="Times New Roman" pitchFamily="18" charset="0"/>
            </a:rPr>
            <a:t> </a:t>
          </a:r>
          <a:r>
            <a:rPr lang="en-US" sz="2000" b="1"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a:t>
          </a:r>
          <a:r>
            <a:rPr lang="uk-UA" sz="2000" b="1"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загальний</a:t>
          </a:r>
          <a:r>
            <a:rPr lang="en-US" sz="2000" b="1"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a:t>
          </a:r>
          <a:r>
            <a:rPr lang="uk-UA" sz="2000" dirty="0">
              <a:latin typeface="Times New Roman" pitchFamily="18" charset="0"/>
              <a:cs typeface="Times New Roman" pitchFamily="18" charset="0"/>
            </a:rPr>
            <a:t> – фізична осудна особа, яка досягла 16 років.</a:t>
          </a:r>
          <a:endParaRPr lang="ru-RU" sz="2000" dirty="0"/>
        </a:p>
      </dgm:t>
    </dgm:pt>
    <dgm:pt modelId="{11E001F3-14FB-4CE6-9217-8562CED2E087}" type="parTrans" cxnId="{7A72F0B8-AD65-4D88-86A6-C905108D51B5}">
      <dgm:prSet/>
      <dgm:spPr/>
      <dgm:t>
        <a:bodyPr/>
        <a:lstStyle/>
        <a:p>
          <a:endParaRPr lang="ru-RU"/>
        </a:p>
      </dgm:t>
    </dgm:pt>
    <dgm:pt modelId="{4D2EE783-8B35-49B8-B9CD-52C9A340F6F8}" type="sibTrans" cxnId="{7A72F0B8-AD65-4D88-86A6-C905108D51B5}">
      <dgm:prSet/>
      <dgm:spPr/>
      <dgm:t>
        <a:bodyPr/>
        <a:lstStyle/>
        <a:p>
          <a:endParaRPr lang="ru-RU"/>
        </a:p>
      </dgm:t>
    </dgm:pt>
    <dgm:pt modelId="{6EC26865-1FF2-4C99-BEDB-D7D58D0F1379}">
      <dgm:prSet custT="1"/>
      <dgm:spPr/>
      <dgm:t>
        <a:bodyPr/>
        <a:lstStyle/>
        <a:p>
          <a:r>
            <a:rPr lang="uk-UA" sz="2400" b="1"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Потерпілий</a:t>
          </a:r>
          <a:r>
            <a:rPr lang="uk-UA" sz="2400" b="1" cap="none" spc="0" dirty="0">
              <a:ln w="900" cmpd="sng">
                <a:prstDash val="solid"/>
              </a:ln>
              <a:effectLst>
                <a:innerShdw blurRad="101600" dist="76200" dir="5400000">
                  <a:schemeClr val="accent1">
                    <a:satMod val="190000"/>
                    <a:tint val="100000"/>
                    <a:alpha val="74000"/>
                  </a:schemeClr>
                </a:innerShdw>
              </a:effectLst>
              <a:latin typeface="Times New Roman" pitchFamily="18" charset="0"/>
              <a:cs typeface="Times New Roman" pitchFamily="18" charset="0"/>
            </a:rPr>
            <a:t> </a:t>
          </a:r>
          <a:r>
            <a:rPr lang="uk-UA" sz="2400" dirty="0">
              <a:latin typeface="Times New Roman" pitchFamily="18" charset="0"/>
              <a:cs typeface="Times New Roman" pitchFamily="18" charset="0"/>
            </a:rPr>
            <a:t>– малолітня дитина (така, що не досягла 14 років).</a:t>
          </a:r>
          <a:endParaRPr lang="ru-RU" sz="2400" dirty="0"/>
        </a:p>
      </dgm:t>
    </dgm:pt>
    <dgm:pt modelId="{4DC9EA4F-B517-43CE-A98C-45BCDBB5C7C0}" type="parTrans" cxnId="{61C98237-1052-4AB7-8BA2-4B39111EF4AE}">
      <dgm:prSet/>
      <dgm:spPr/>
      <dgm:t>
        <a:bodyPr/>
        <a:lstStyle/>
        <a:p>
          <a:endParaRPr lang="ru-RU"/>
        </a:p>
      </dgm:t>
    </dgm:pt>
    <dgm:pt modelId="{29C467C2-BCE5-417F-AEB2-829B2DF77388}" type="sibTrans" cxnId="{61C98237-1052-4AB7-8BA2-4B39111EF4AE}">
      <dgm:prSet/>
      <dgm:spPr/>
      <dgm:t>
        <a:bodyPr/>
        <a:lstStyle/>
        <a:p>
          <a:endParaRPr lang="ru-RU"/>
        </a:p>
      </dgm:t>
    </dgm:pt>
    <dgm:pt modelId="{1B3C3319-506E-4F38-874D-FB1B47B888C7}" type="pres">
      <dgm:prSet presAssocID="{34783424-4BA1-4F14-A7CC-7EEFE319B0B7}" presName="cycle" presStyleCnt="0">
        <dgm:presLayoutVars>
          <dgm:dir/>
          <dgm:resizeHandles val="exact"/>
        </dgm:presLayoutVars>
      </dgm:prSet>
      <dgm:spPr/>
    </dgm:pt>
    <dgm:pt modelId="{81F2D9E7-C38F-4292-8BB3-1D25D6C861F2}" type="pres">
      <dgm:prSet presAssocID="{647E9470-A4F0-472E-BB17-7235DB2C169A}" presName="node" presStyleLbl="node1" presStyleIdx="0" presStyleCnt="5" custScaleX="226671" custScaleY="111312" custRadScaleRad="95828" custRadScaleInc="-1438">
        <dgm:presLayoutVars>
          <dgm:bulletEnabled val="1"/>
        </dgm:presLayoutVars>
      </dgm:prSet>
      <dgm:spPr/>
    </dgm:pt>
    <dgm:pt modelId="{22092D43-AFBB-4B1A-8963-F5B1CFF03545}" type="pres">
      <dgm:prSet presAssocID="{647E9470-A4F0-472E-BB17-7235DB2C169A}" presName="spNode" presStyleCnt="0"/>
      <dgm:spPr/>
    </dgm:pt>
    <dgm:pt modelId="{C91F8439-69E0-401D-92BC-216F2D976617}" type="pres">
      <dgm:prSet presAssocID="{A63BDE3D-5599-4B5B-B9F2-C9F492CBF9B9}" presName="sibTrans" presStyleLbl="sibTrans1D1" presStyleIdx="0" presStyleCnt="5"/>
      <dgm:spPr/>
    </dgm:pt>
    <dgm:pt modelId="{96E9C635-D9B0-4D77-B912-6803283DE186}" type="pres">
      <dgm:prSet presAssocID="{3607851F-453A-475E-A82E-155A84A95C8C}" presName="node" presStyleLbl="node1" presStyleIdx="1" presStyleCnt="5" custScaleX="221774" custScaleY="139205" custRadScaleRad="99702" custRadScaleInc="96975">
        <dgm:presLayoutVars>
          <dgm:bulletEnabled val="1"/>
        </dgm:presLayoutVars>
      </dgm:prSet>
      <dgm:spPr/>
    </dgm:pt>
    <dgm:pt modelId="{ECC62B41-D183-4328-A500-026A1D3142F5}" type="pres">
      <dgm:prSet presAssocID="{3607851F-453A-475E-A82E-155A84A95C8C}" presName="spNode" presStyleCnt="0"/>
      <dgm:spPr/>
    </dgm:pt>
    <dgm:pt modelId="{592A898D-0663-463D-B401-CA1BF78834E8}" type="pres">
      <dgm:prSet presAssocID="{6E0BDB3E-8112-42FD-AC7E-2BFDCE893E83}" presName="sibTrans" presStyleLbl="sibTrans1D1" presStyleIdx="1" presStyleCnt="5"/>
      <dgm:spPr/>
    </dgm:pt>
    <dgm:pt modelId="{F04A330F-0BC8-4335-BC37-0F0AB9362D73}" type="pres">
      <dgm:prSet presAssocID="{6EC26865-1FF2-4C99-BEDB-D7D58D0F1379}" presName="node" presStyleLbl="node1" presStyleIdx="2" presStyleCnt="5" custScaleX="229686" custScaleY="68410" custRadScaleRad="49318" custRadScaleInc="-602356">
        <dgm:presLayoutVars>
          <dgm:bulletEnabled val="1"/>
        </dgm:presLayoutVars>
      </dgm:prSet>
      <dgm:spPr/>
    </dgm:pt>
    <dgm:pt modelId="{E4814455-C3EE-4C34-BC64-3CD2C83EEF51}" type="pres">
      <dgm:prSet presAssocID="{6EC26865-1FF2-4C99-BEDB-D7D58D0F1379}" presName="spNode" presStyleCnt="0"/>
      <dgm:spPr/>
    </dgm:pt>
    <dgm:pt modelId="{7C1F8DDE-BD02-45AB-A6B6-0C509F0D4B39}" type="pres">
      <dgm:prSet presAssocID="{29C467C2-BCE5-417F-AEB2-829B2DF77388}" presName="sibTrans" presStyleLbl="sibTrans1D1" presStyleIdx="2" presStyleCnt="5"/>
      <dgm:spPr/>
    </dgm:pt>
    <dgm:pt modelId="{043C1B9C-8006-46DD-93AF-66D614D952B0}" type="pres">
      <dgm:prSet presAssocID="{6A8A8CCF-3CF3-4780-9B86-959AA7479D5E}" presName="node" presStyleLbl="node1" presStyleIdx="3" presStyleCnt="5" custScaleX="289154" custScaleY="119407" custRadScaleRad="78854" custRadScaleInc="-145155">
        <dgm:presLayoutVars>
          <dgm:bulletEnabled val="1"/>
        </dgm:presLayoutVars>
      </dgm:prSet>
      <dgm:spPr/>
    </dgm:pt>
    <dgm:pt modelId="{ED09A5CD-9FD5-443D-A2DA-642EB052A663}" type="pres">
      <dgm:prSet presAssocID="{6A8A8CCF-3CF3-4780-9B86-959AA7479D5E}" presName="spNode" presStyleCnt="0"/>
      <dgm:spPr/>
    </dgm:pt>
    <dgm:pt modelId="{2603F633-EDBF-4F21-B5CF-40AA677BAA07}" type="pres">
      <dgm:prSet presAssocID="{4D2EE783-8B35-49B8-B9CD-52C9A340F6F8}" presName="sibTrans" presStyleLbl="sibTrans1D1" presStyleIdx="3" presStyleCnt="5"/>
      <dgm:spPr/>
    </dgm:pt>
    <dgm:pt modelId="{FCC7E436-8CF5-408B-85A3-F3ABFB252C31}" type="pres">
      <dgm:prSet presAssocID="{4D5998EC-DDBD-4E7B-9C28-3ED55E8FDD82}" presName="node" presStyleLbl="node1" presStyleIdx="4" presStyleCnt="5" custScaleX="233138" custScaleY="140959" custRadScaleRad="104238" custRadScaleInc="-95058">
        <dgm:presLayoutVars>
          <dgm:bulletEnabled val="1"/>
        </dgm:presLayoutVars>
      </dgm:prSet>
      <dgm:spPr/>
    </dgm:pt>
    <dgm:pt modelId="{52924674-2827-463B-9AA1-026FE5FD2D04}" type="pres">
      <dgm:prSet presAssocID="{4D5998EC-DDBD-4E7B-9C28-3ED55E8FDD82}" presName="spNode" presStyleCnt="0"/>
      <dgm:spPr/>
    </dgm:pt>
    <dgm:pt modelId="{74D099EA-7394-49E4-9D54-845A5FE77054}" type="pres">
      <dgm:prSet presAssocID="{5A91B245-6A5A-43EA-81DA-A23D0207C26C}" presName="sibTrans" presStyleLbl="sibTrans1D1" presStyleIdx="4" presStyleCnt="5"/>
      <dgm:spPr/>
    </dgm:pt>
  </dgm:ptLst>
  <dgm:cxnLst>
    <dgm:cxn modelId="{754C670F-749F-4C72-B281-66042EB7CE7D}" type="presOf" srcId="{29C467C2-BCE5-417F-AEB2-829B2DF77388}" destId="{7C1F8DDE-BD02-45AB-A6B6-0C509F0D4B39}" srcOrd="0" destOrd="0" presId="urn:microsoft.com/office/officeart/2005/8/layout/cycle6"/>
    <dgm:cxn modelId="{24972710-96BE-4846-899B-19849A67EFF6}" type="presOf" srcId="{4D2EE783-8B35-49B8-B9CD-52C9A340F6F8}" destId="{2603F633-EDBF-4F21-B5CF-40AA677BAA07}" srcOrd="0" destOrd="0" presId="urn:microsoft.com/office/officeart/2005/8/layout/cycle6"/>
    <dgm:cxn modelId="{E18F3611-1B4F-41C3-960E-5C728E8146B3}" type="presOf" srcId="{A04EC2B1-5695-4345-B01F-269C75B504BB}" destId="{81F2D9E7-C38F-4292-8BB3-1D25D6C861F2}" srcOrd="0" destOrd="1" presId="urn:microsoft.com/office/officeart/2005/8/layout/cycle6"/>
    <dgm:cxn modelId="{F0569824-8165-4A74-B7DC-25BC5A6B9EAF}" srcId="{34783424-4BA1-4F14-A7CC-7EEFE319B0B7}" destId="{647E9470-A4F0-472E-BB17-7235DB2C169A}" srcOrd="0" destOrd="0" parTransId="{CBFDEE8C-27D9-457F-8E89-D26207EF5F03}" sibTransId="{A63BDE3D-5599-4B5B-B9F2-C9F492CBF9B9}"/>
    <dgm:cxn modelId="{A5C7B42C-C873-408B-943D-BD736BB38E22}" type="presOf" srcId="{6EC26865-1FF2-4C99-BEDB-D7D58D0F1379}" destId="{F04A330F-0BC8-4335-BC37-0F0AB9362D73}" srcOrd="0" destOrd="0" presId="urn:microsoft.com/office/officeart/2005/8/layout/cycle6"/>
    <dgm:cxn modelId="{61C98237-1052-4AB7-8BA2-4B39111EF4AE}" srcId="{34783424-4BA1-4F14-A7CC-7EEFE319B0B7}" destId="{6EC26865-1FF2-4C99-BEDB-D7D58D0F1379}" srcOrd="2" destOrd="0" parTransId="{4DC9EA4F-B517-43CE-A98C-45BCDBB5C7C0}" sibTransId="{29C467C2-BCE5-417F-AEB2-829B2DF77388}"/>
    <dgm:cxn modelId="{FF962E61-26DF-4759-BF51-52294733E65A}" type="presOf" srcId="{6E0BDB3E-8112-42FD-AC7E-2BFDCE893E83}" destId="{592A898D-0663-463D-B401-CA1BF78834E8}" srcOrd="0" destOrd="0" presId="urn:microsoft.com/office/officeart/2005/8/layout/cycle6"/>
    <dgm:cxn modelId="{C4B5E64A-8505-48C4-B51A-1E79842283A8}" type="presOf" srcId="{34783424-4BA1-4F14-A7CC-7EEFE319B0B7}" destId="{1B3C3319-506E-4F38-874D-FB1B47B888C7}" srcOrd="0" destOrd="0" presId="urn:microsoft.com/office/officeart/2005/8/layout/cycle6"/>
    <dgm:cxn modelId="{71A7A970-B5AF-46FD-86A5-4F434796EE89}" type="presOf" srcId="{4D5998EC-DDBD-4E7B-9C28-3ED55E8FDD82}" destId="{FCC7E436-8CF5-408B-85A3-F3ABFB252C31}" srcOrd="0" destOrd="0" presId="urn:microsoft.com/office/officeart/2005/8/layout/cycle6"/>
    <dgm:cxn modelId="{A2F0CD71-D58C-4239-AD2F-0F3BC8607291}" type="presOf" srcId="{6A8A8CCF-3CF3-4780-9B86-959AA7479D5E}" destId="{043C1B9C-8006-46DD-93AF-66D614D952B0}" srcOrd="0" destOrd="0" presId="urn:microsoft.com/office/officeart/2005/8/layout/cycle6"/>
    <dgm:cxn modelId="{69DDE153-A847-40A6-9B74-81F7550D84AA}" type="presOf" srcId="{5A91B245-6A5A-43EA-81DA-A23D0207C26C}" destId="{74D099EA-7394-49E4-9D54-845A5FE77054}" srcOrd="0" destOrd="0" presId="urn:microsoft.com/office/officeart/2005/8/layout/cycle6"/>
    <dgm:cxn modelId="{4369807C-9E2D-416F-88C5-B4B57262A325}" srcId="{647E9470-A4F0-472E-BB17-7235DB2C169A}" destId="{A04EC2B1-5695-4345-B01F-269C75B504BB}" srcOrd="0" destOrd="0" parTransId="{124E4824-1BEA-4D43-8D60-875F4668E2E9}" sibTransId="{93C37D80-13EF-4170-8FB9-73AF4255D25F}"/>
    <dgm:cxn modelId="{7A72F0B8-AD65-4D88-86A6-C905108D51B5}" srcId="{34783424-4BA1-4F14-A7CC-7EEFE319B0B7}" destId="{6A8A8CCF-3CF3-4780-9B86-959AA7479D5E}" srcOrd="3" destOrd="0" parTransId="{11E001F3-14FB-4CE6-9217-8562CED2E087}" sibTransId="{4D2EE783-8B35-49B8-B9CD-52C9A340F6F8}"/>
    <dgm:cxn modelId="{46C0C2BA-2CFA-4954-92B1-849071341DF8}" type="presOf" srcId="{3607851F-453A-475E-A82E-155A84A95C8C}" destId="{96E9C635-D9B0-4D77-B912-6803283DE186}" srcOrd="0" destOrd="0" presId="urn:microsoft.com/office/officeart/2005/8/layout/cycle6"/>
    <dgm:cxn modelId="{0B8020D2-682B-454F-B358-5DA1A01BB3B3}" type="presOf" srcId="{647E9470-A4F0-472E-BB17-7235DB2C169A}" destId="{81F2D9E7-C38F-4292-8BB3-1D25D6C861F2}" srcOrd="0" destOrd="0" presId="urn:microsoft.com/office/officeart/2005/8/layout/cycle6"/>
    <dgm:cxn modelId="{378D5ADB-3F6B-481E-AE75-C8AE522B2171}" type="presOf" srcId="{A63BDE3D-5599-4B5B-B9F2-C9F492CBF9B9}" destId="{C91F8439-69E0-401D-92BC-216F2D976617}" srcOrd="0" destOrd="0" presId="urn:microsoft.com/office/officeart/2005/8/layout/cycle6"/>
    <dgm:cxn modelId="{946F5EF0-D16F-4994-ADB1-582F0EBF35BC}" srcId="{34783424-4BA1-4F14-A7CC-7EEFE319B0B7}" destId="{3607851F-453A-475E-A82E-155A84A95C8C}" srcOrd="1" destOrd="0" parTransId="{3964093B-05A0-40B5-BAEA-E1B5ED8E32BE}" sibTransId="{6E0BDB3E-8112-42FD-AC7E-2BFDCE893E83}"/>
    <dgm:cxn modelId="{DFC982FA-3BDE-4592-8CFA-9310B29D4033}" srcId="{34783424-4BA1-4F14-A7CC-7EEFE319B0B7}" destId="{4D5998EC-DDBD-4E7B-9C28-3ED55E8FDD82}" srcOrd="4" destOrd="0" parTransId="{2C173B59-D5C2-4768-BFBF-CD9886C58C81}" sibTransId="{5A91B245-6A5A-43EA-81DA-A23D0207C26C}"/>
    <dgm:cxn modelId="{F38F103F-3325-4A20-A092-480F6E852A01}" type="presParOf" srcId="{1B3C3319-506E-4F38-874D-FB1B47B888C7}" destId="{81F2D9E7-C38F-4292-8BB3-1D25D6C861F2}" srcOrd="0" destOrd="0" presId="urn:microsoft.com/office/officeart/2005/8/layout/cycle6"/>
    <dgm:cxn modelId="{3EF6E1AC-6C05-4794-B3D8-1417795FE1A6}" type="presParOf" srcId="{1B3C3319-506E-4F38-874D-FB1B47B888C7}" destId="{22092D43-AFBB-4B1A-8963-F5B1CFF03545}" srcOrd="1" destOrd="0" presId="urn:microsoft.com/office/officeart/2005/8/layout/cycle6"/>
    <dgm:cxn modelId="{5BA16B80-A260-484C-979E-33079F1D5843}" type="presParOf" srcId="{1B3C3319-506E-4F38-874D-FB1B47B888C7}" destId="{C91F8439-69E0-401D-92BC-216F2D976617}" srcOrd="2" destOrd="0" presId="urn:microsoft.com/office/officeart/2005/8/layout/cycle6"/>
    <dgm:cxn modelId="{3FA6C764-F665-4800-B64A-A22C11E1D097}" type="presParOf" srcId="{1B3C3319-506E-4F38-874D-FB1B47B888C7}" destId="{96E9C635-D9B0-4D77-B912-6803283DE186}" srcOrd="3" destOrd="0" presId="urn:microsoft.com/office/officeart/2005/8/layout/cycle6"/>
    <dgm:cxn modelId="{D497C82C-1651-401E-A2E2-41E838A47875}" type="presParOf" srcId="{1B3C3319-506E-4F38-874D-FB1B47B888C7}" destId="{ECC62B41-D183-4328-A500-026A1D3142F5}" srcOrd="4" destOrd="0" presId="urn:microsoft.com/office/officeart/2005/8/layout/cycle6"/>
    <dgm:cxn modelId="{ACC60066-5B73-4E5E-A0A5-37EB4EC7B5B6}" type="presParOf" srcId="{1B3C3319-506E-4F38-874D-FB1B47B888C7}" destId="{592A898D-0663-463D-B401-CA1BF78834E8}" srcOrd="5" destOrd="0" presId="urn:microsoft.com/office/officeart/2005/8/layout/cycle6"/>
    <dgm:cxn modelId="{64E6B489-8ECA-4DEF-92F0-ACACBFD198DC}" type="presParOf" srcId="{1B3C3319-506E-4F38-874D-FB1B47B888C7}" destId="{F04A330F-0BC8-4335-BC37-0F0AB9362D73}" srcOrd="6" destOrd="0" presId="urn:microsoft.com/office/officeart/2005/8/layout/cycle6"/>
    <dgm:cxn modelId="{6B6AB930-3AA6-4DD7-B9BB-2DFE28E8DBA2}" type="presParOf" srcId="{1B3C3319-506E-4F38-874D-FB1B47B888C7}" destId="{E4814455-C3EE-4C34-BC64-3CD2C83EEF51}" srcOrd="7" destOrd="0" presId="urn:microsoft.com/office/officeart/2005/8/layout/cycle6"/>
    <dgm:cxn modelId="{E056EAD7-72F9-43F4-B83D-2FA34D873E74}" type="presParOf" srcId="{1B3C3319-506E-4F38-874D-FB1B47B888C7}" destId="{7C1F8DDE-BD02-45AB-A6B6-0C509F0D4B39}" srcOrd="8" destOrd="0" presId="urn:microsoft.com/office/officeart/2005/8/layout/cycle6"/>
    <dgm:cxn modelId="{0F15D00C-BC20-4E22-A059-41629D40A7EC}" type="presParOf" srcId="{1B3C3319-506E-4F38-874D-FB1B47B888C7}" destId="{043C1B9C-8006-46DD-93AF-66D614D952B0}" srcOrd="9" destOrd="0" presId="urn:microsoft.com/office/officeart/2005/8/layout/cycle6"/>
    <dgm:cxn modelId="{0DE51603-25A9-40D9-917F-4B8A22C32847}" type="presParOf" srcId="{1B3C3319-506E-4F38-874D-FB1B47B888C7}" destId="{ED09A5CD-9FD5-443D-A2DA-642EB052A663}" srcOrd="10" destOrd="0" presId="urn:microsoft.com/office/officeart/2005/8/layout/cycle6"/>
    <dgm:cxn modelId="{BE965358-77FA-44A7-B441-9733FFD27D7C}" type="presParOf" srcId="{1B3C3319-506E-4F38-874D-FB1B47B888C7}" destId="{2603F633-EDBF-4F21-B5CF-40AA677BAA07}" srcOrd="11" destOrd="0" presId="urn:microsoft.com/office/officeart/2005/8/layout/cycle6"/>
    <dgm:cxn modelId="{B2CB59F3-4A74-40CD-8D75-86E1543E9D19}" type="presParOf" srcId="{1B3C3319-506E-4F38-874D-FB1B47B888C7}" destId="{FCC7E436-8CF5-408B-85A3-F3ABFB252C31}" srcOrd="12" destOrd="0" presId="urn:microsoft.com/office/officeart/2005/8/layout/cycle6"/>
    <dgm:cxn modelId="{262B1298-137C-4721-AC05-846DDD17A75A}" type="presParOf" srcId="{1B3C3319-506E-4F38-874D-FB1B47B888C7}" destId="{52924674-2827-463B-9AA1-026FE5FD2D04}" srcOrd="13" destOrd="0" presId="urn:microsoft.com/office/officeart/2005/8/layout/cycle6"/>
    <dgm:cxn modelId="{E80A2A53-178F-42AD-931C-900F07788026}" type="presParOf" srcId="{1B3C3319-506E-4F38-874D-FB1B47B888C7}" destId="{74D099EA-7394-49E4-9D54-845A5FE77054}" srcOrd="14" destOrd="0" presId="urn:microsoft.com/office/officeart/2005/8/layout/cycle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3DBD2EE-82FE-4E62-9558-87227F094478}" type="doc">
      <dgm:prSet loTypeId="urn:microsoft.com/office/officeart/2005/8/layout/list1" loCatId="list" qsTypeId="urn:microsoft.com/office/officeart/2005/8/quickstyle/3d1" qsCatId="3D" csTypeId="urn:microsoft.com/office/officeart/2005/8/colors/accent1_2" csCatId="accent1" phldr="1"/>
      <dgm:spPr/>
      <dgm:t>
        <a:bodyPr/>
        <a:lstStyle/>
        <a:p>
          <a:endParaRPr lang="ru-RU"/>
        </a:p>
      </dgm:t>
    </dgm:pt>
    <dgm:pt modelId="{14FC0DC8-A125-4E5A-AC34-1C8E7EFE7EA0}">
      <dgm:prSet phldrT="[Текст]" custT="1"/>
      <dgm:spPr/>
      <dgm:t>
        <a:bodyPr/>
        <a:lstStyle/>
        <a:p>
          <a:r>
            <a:rPr lang="uk-UA" sz="2400" b="1" i="1" noProof="0" dirty="0">
              <a:solidFill>
                <a:schemeClr val="bg1"/>
              </a:solidFill>
              <a:latin typeface="Times New Roman" pitchFamily="18" charset="0"/>
              <a:cs typeface="Times New Roman" pitchFamily="18" charset="0"/>
            </a:rPr>
            <a:t>Об'єктом</a:t>
          </a:r>
          <a:r>
            <a:rPr lang="ru-RU" sz="2400" b="1" i="1" dirty="0">
              <a:solidFill>
                <a:schemeClr val="bg1"/>
              </a:solidFill>
              <a:latin typeface="Times New Roman" pitchFamily="18" charset="0"/>
              <a:cs typeface="Times New Roman" pitchFamily="18" charset="0"/>
            </a:rPr>
            <a:t> кримінального правопорушення </a:t>
          </a:r>
          <a:r>
            <a:rPr lang="ru-RU" sz="2400" dirty="0">
              <a:latin typeface="Times New Roman" pitchFamily="18" charset="0"/>
              <a:cs typeface="Times New Roman" pitchFamily="18" charset="0"/>
            </a:rPr>
            <a:t>є свобода і </a:t>
          </a:r>
          <a:r>
            <a:rPr lang="uk-UA" sz="2400" noProof="0" dirty="0">
              <a:latin typeface="Times New Roman" pitchFamily="18" charset="0"/>
              <a:cs typeface="Times New Roman" pitchFamily="18" charset="0"/>
            </a:rPr>
            <a:t>здоров'я людини</a:t>
          </a:r>
          <a:r>
            <a:rPr lang="ru-RU" sz="2400" dirty="0">
              <a:latin typeface="Times New Roman" pitchFamily="18" charset="0"/>
              <a:cs typeface="Times New Roman" pitchFamily="18" charset="0"/>
            </a:rPr>
            <a:t>. </a:t>
          </a:r>
        </a:p>
      </dgm:t>
    </dgm:pt>
    <dgm:pt modelId="{0D8CAE71-E529-40F4-BB33-408311FD7D81}" type="parTrans" cxnId="{2AA30F2C-9B4A-4A59-BF89-810B966C7CBC}">
      <dgm:prSet/>
      <dgm:spPr/>
      <dgm:t>
        <a:bodyPr/>
        <a:lstStyle/>
        <a:p>
          <a:endParaRPr lang="ru-RU"/>
        </a:p>
      </dgm:t>
    </dgm:pt>
    <dgm:pt modelId="{705C878C-2982-4437-943A-1680739AB10B}" type="sibTrans" cxnId="{2AA30F2C-9B4A-4A59-BF89-810B966C7CBC}">
      <dgm:prSet/>
      <dgm:spPr/>
      <dgm:t>
        <a:bodyPr/>
        <a:lstStyle/>
        <a:p>
          <a:endParaRPr lang="ru-RU"/>
        </a:p>
      </dgm:t>
    </dgm:pt>
    <dgm:pt modelId="{629E1358-4477-4FD7-AEA0-67550573C8C3}">
      <dgm:prSet phldrT="[Текст]" custT="1"/>
      <dgm:spPr/>
      <dgm:t>
        <a:bodyPr/>
        <a:lstStyle/>
        <a:p>
          <a:r>
            <a:rPr lang="uk-UA" sz="2400" b="1" i="1" noProof="0" dirty="0">
              <a:solidFill>
                <a:schemeClr val="bg1"/>
              </a:solidFill>
              <a:latin typeface="Times New Roman" pitchFamily="18" charset="0"/>
              <a:cs typeface="Times New Roman" pitchFamily="18" charset="0"/>
            </a:rPr>
            <a:t>Об'єктивна</a:t>
          </a:r>
          <a:r>
            <a:rPr lang="ru-RU" sz="2400" b="1" i="1" dirty="0">
              <a:solidFill>
                <a:schemeClr val="bg1"/>
              </a:solidFill>
              <a:latin typeface="Times New Roman" pitchFamily="18" charset="0"/>
              <a:cs typeface="Times New Roman" pitchFamily="18" charset="0"/>
            </a:rPr>
            <a:t> сторона </a:t>
          </a:r>
          <a:r>
            <a:rPr lang="ru-RU" sz="2400" dirty="0">
              <a:latin typeface="Times New Roman" pitchFamily="18" charset="0"/>
              <a:cs typeface="Times New Roman" pitchFamily="18" charset="0"/>
            </a:rPr>
            <a:t>- </a:t>
          </a:r>
          <a:r>
            <a:rPr lang="uk-UA" sz="2400" noProof="0" dirty="0">
              <a:latin typeface="Times New Roman" pitchFamily="18" charset="0"/>
              <a:cs typeface="Times New Roman" pitchFamily="18" charset="0"/>
            </a:rPr>
            <a:t>незаконне поміщення в психіатричний заклад завідомо психічно-здорової людини. </a:t>
          </a:r>
        </a:p>
      </dgm:t>
    </dgm:pt>
    <dgm:pt modelId="{13C1B1CD-86E9-4ADF-A111-63BAF7E8D485}" type="parTrans" cxnId="{3D48DF4A-D969-4DC8-856E-13A124709020}">
      <dgm:prSet/>
      <dgm:spPr/>
      <dgm:t>
        <a:bodyPr/>
        <a:lstStyle/>
        <a:p>
          <a:endParaRPr lang="ru-RU"/>
        </a:p>
      </dgm:t>
    </dgm:pt>
    <dgm:pt modelId="{90720057-C175-4B8F-B9A2-6DAD8ED4AF4F}" type="sibTrans" cxnId="{3D48DF4A-D969-4DC8-856E-13A124709020}">
      <dgm:prSet/>
      <dgm:spPr/>
      <dgm:t>
        <a:bodyPr/>
        <a:lstStyle/>
        <a:p>
          <a:endParaRPr lang="ru-RU"/>
        </a:p>
      </dgm:t>
    </dgm:pt>
    <dgm:pt modelId="{177585A4-A218-43C7-9994-B9F00298C95B}">
      <dgm:prSet phldrT="[Текст]" custT="1"/>
      <dgm:spPr/>
      <dgm:t>
        <a:bodyPr/>
        <a:lstStyle/>
        <a:p>
          <a:r>
            <a:rPr lang="uk-UA" sz="2400" b="1" i="1" noProof="0" dirty="0">
              <a:solidFill>
                <a:schemeClr val="bg1"/>
              </a:solidFill>
              <a:latin typeface="Times New Roman" pitchFamily="18" charset="0"/>
              <a:cs typeface="Times New Roman" pitchFamily="18" charset="0"/>
            </a:rPr>
            <a:t>Суб'єкт</a:t>
          </a:r>
          <a:r>
            <a:rPr lang="ru-RU" sz="2400" b="1" i="1" dirty="0">
              <a:solidFill>
                <a:schemeClr val="bg1"/>
              </a:solidFill>
              <a:latin typeface="Times New Roman" pitchFamily="18" charset="0"/>
              <a:cs typeface="Times New Roman" pitchFamily="18" charset="0"/>
            </a:rPr>
            <a:t> </a:t>
          </a:r>
          <a:r>
            <a:rPr lang="ru-RU" sz="2400" b="1" i="1" noProof="0" dirty="0">
              <a:solidFill>
                <a:schemeClr val="bg1"/>
              </a:solidFill>
              <a:latin typeface="Times New Roman" pitchFamily="18" charset="0"/>
              <a:cs typeface="Times New Roman" pitchFamily="18" charset="0"/>
            </a:rPr>
            <a:t>кримінального правопорушення</a:t>
          </a:r>
          <a:r>
            <a:rPr lang="ru-RU" sz="2400" b="1" i="1" dirty="0">
              <a:solidFill>
                <a:schemeClr val="bg1"/>
              </a:solidFill>
              <a:latin typeface="Times New Roman" pitchFamily="18" charset="0"/>
              <a:cs typeface="Times New Roman" pitchFamily="18" charset="0"/>
            </a:rPr>
            <a:t> </a:t>
          </a:r>
          <a:r>
            <a:rPr lang="uk-UA" sz="2400" b="1" i="1" noProof="0" dirty="0">
              <a:solidFill>
                <a:schemeClr val="bg1"/>
              </a:solidFill>
              <a:latin typeface="Times New Roman" pitchFamily="18" charset="0"/>
              <a:cs typeface="Times New Roman" pitchFamily="18" charset="0"/>
            </a:rPr>
            <a:t>спеціальний </a:t>
          </a:r>
          <a:r>
            <a:rPr lang="uk-UA" sz="2400" noProof="0" dirty="0">
              <a:latin typeface="Times New Roman" pitchFamily="18" charset="0"/>
              <a:cs typeface="Times New Roman" pitchFamily="18" charset="0"/>
            </a:rPr>
            <a:t>- лікар, який відповідно до встановленого законодавством України порядку приймає рішення про поміщення особи у психіатричний заклад</a:t>
          </a:r>
          <a:r>
            <a:rPr lang="ru-RU" sz="2400" dirty="0">
              <a:latin typeface="Times New Roman" pitchFamily="18" charset="0"/>
              <a:cs typeface="Times New Roman" pitchFamily="18" charset="0"/>
            </a:rPr>
            <a:t>.</a:t>
          </a:r>
        </a:p>
      </dgm:t>
    </dgm:pt>
    <dgm:pt modelId="{5AC14B49-CE80-4400-A5AE-7C9AC9B49E28}" type="parTrans" cxnId="{4A50E6B6-9D76-4860-A4A7-F469F5F0F0E2}">
      <dgm:prSet/>
      <dgm:spPr/>
      <dgm:t>
        <a:bodyPr/>
        <a:lstStyle/>
        <a:p>
          <a:endParaRPr lang="ru-RU"/>
        </a:p>
      </dgm:t>
    </dgm:pt>
    <dgm:pt modelId="{12FF25D4-07FA-464D-B1CD-90396A9D5838}" type="sibTrans" cxnId="{4A50E6B6-9D76-4860-A4A7-F469F5F0F0E2}">
      <dgm:prSet/>
      <dgm:spPr/>
      <dgm:t>
        <a:bodyPr/>
        <a:lstStyle/>
        <a:p>
          <a:endParaRPr lang="ru-RU"/>
        </a:p>
      </dgm:t>
    </dgm:pt>
    <dgm:pt modelId="{531CDDFB-64C6-437C-AE23-6ADF0787ED05}">
      <dgm:prSet custT="1"/>
      <dgm:spPr/>
      <dgm:t>
        <a:bodyPr/>
        <a:lstStyle/>
        <a:p>
          <a:r>
            <a:rPr lang="ru-RU" sz="2400" b="1" i="1" dirty="0">
              <a:solidFill>
                <a:schemeClr val="bg1"/>
              </a:solidFill>
              <a:latin typeface="Times New Roman" pitchFamily="18" charset="0"/>
              <a:cs typeface="Times New Roman" pitchFamily="18" charset="0"/>
            </a:rPr>
            <a:t>Суб'єктивна сторона </a:t>
          </a:r>
          <a:r>
            <a:rPr lang="ru-RU" sz="2400" dirty="0">
              <a:latin typeface="Times New Roman" pitchFamily="18" charset="0"/>
              <a:cs typeface="Times New Roman" pitchFamily="18" charset="0"/>
            </a:rPr>
            <a:t>- </a:t>
          </a:r>
          <a:r>
            <a:rPr lang="uk-UA" sz="2400" noProof="0" dirty="0">
              <a:latin typeface="Times New Roman" pitchFamily="18" charset="0"/>
              <a:cs typeface="Times New Roman" pitchFamily="18" charset="0"/>
            </a:rPr>
            <a:t>прямий умисел, ставлення винного до тяжких наслідків може характеризуватися прямим чи непрямим умислом або необережністю.</a:t>
          </a:r>
        </a:p>
      </dgm:t>
    </dgm:pt>
    <dgm:pt modelId="{A1DCC343-9EC3-46F0-944A-3E2AF8131170}" type="parTrans" cxnId="{584E8C4B-0F04-4534-AE5C-997B8E2FE2B4}">
      <dgm:prSet/>
      <dgm:spPr/>
      <dgm:t>
        <a:bodyPr/>
        <a:lstStyle/>
        <a:p>
          <a:endParaRPr lang="ru-RU"/>
        </a:p>
      </dgm:t>
    </dgm:pt>
    <dgm:pt modelId="{6F835194-533A-44DF-87EC-73264C705B86}" type="sibTrans" cxnId="{584E8C4B-0F04-4534-AE5C-997B8E2FE2B4}">
      <dgm:prSet/>
      <dgm:spPr/>
      <dgm:t>
        <a:bodyPr/>
        <a:lstStyle/>
        <a:p>
          <a:endParaRPr lang="ru-RU"/>
        </a:p>
      </dgm:t>
    </dgm:pt>
    <dgm:pt modelId="{EBC9B145-3D31-4D7D-9044-73FAF66825AD}" type="pres">
      <dgm:prSet presAssocID="{F3DBD2EE-82FE-4E62-9558-87227F094478}" presName="linear" presStyleCnt="0">
        <dgm:presLayoutVars>
          <dgm:dir/>
          <dgm:animLvl val="lvl"/>
          <dgm:resizeHandles val="exact"/>
        </dgm:presLayoutVars>
      </dgm:prSet>
      <dgm:spPr/>
    </dgm:pt>
    <dgm:pt modelId="{FB2CC1BF-4123-40E0-B726-AE69D54B1081}" type="pres">
      <dgm:prSet presAssocID="{14FC0DC8-A125-4E5A-AC34-1C8E7EFE7EA0}" presName="parentLin" presStyleCnt="0"/>
      <dgm:spPr/>
    </dgm:pt>
    <dgm:pt modelId="{6E15B269-2462-4C9F-A49D-88CDC59DD6EA}" type="pres">
      <dgm:prSet presAssocID="{14FC0DC8-A125-4E5A-AC34-1C8E7EFE7EA0}" presName="parentLeftMargin" presStyleLbl="node1" presStyleIdx="0" presStyleCnt="4"/>
      <dgm:spPr/>
    </dgm:pt>
    <dgm:pt modelId="{96741106-21F4-4368-B340-B062E4938B45}" type="pres">
      <dgm:prSet presAssocID="{14FC0DC8-A125-4E5A-AC34-1C8E7EFE7EA0}" presName="parentText" presStyleLbl="node1" presStyleIdx="0" presStyleCnt="4" custScaleX="112717">
        <dgm:presLayoutVars>
          <dgm:chMax val="0"/>
          <dgm:bulletEnabled val="1"/>
        </dgm:presLayoutVars>
      </dgm:prSet>
      <dgm:spPr/>
    </dgm:pt>
    <dgm:pt modelId="{582D82DB-22D1-46D3-B1B9-15CED55B108C}" type="pres">
      <dgm:prSet presAssocID="{14FC0DC8-A125-4E5A-AC34-1C8E7EFE7EA0}" presName="negativeSpace" presStyleCnt="0"/>
      <dgm:spPr/>
    </dgm:pt>
    <dgm:pt modelId="{E6A9F55C-2DCC-4E1F-ACF6-FD86141FB4AD}" type="pres">
      <dgm:prSet presAssocID="{14FC0DC8-A125-4E5A-AC34-1C8E7EFE7EA0}" presName="childText" presStyleLbl="conFgAcc1" presStyleIdx="0" presStyleCnt="4">
        <dgm:presLayoutVars>
          <dgm:bulletEnabled val="1"/>
        </dgm:presLayoutVars>
      </dgm:prSet>
      <dgm:spPr/>
    </dgm:pt>
    <dgm:pt modelId="{F80B3DD9-D73B-4634-8D3C-554452CF0D8C}" type="pres">
      <dgm:prSet presAssocID="{705C878C-2982-4437-943A-1680739AB10B}" presName="spaceBetweenRectangles" presStyleCnt="0"/>
      <dgm:spPr/>
    </dgm:pt>
    <dgm:pt modelId="{362C0E47-B08B-41BE-8264-64280990C4F1}" type="pres">
      <dgm:prSet presAssocID="{629E1358-4477-4FD7-AEA0-67550573C8C3}" presName="parentLin" presStyleCnt="0"/>
      <dgm:spPr/>
    </dgm:pt>
    <dgm:pt modelId="{97DF4B9F-D15C-4138-9BF4-59D5155170EB}" type="pres">
      <dgm:prSet presAssocID="{629E1358-4477-4FD7-AEA0-67550573C8C3}" presName="parentLeftMargin" presStyleLbl="node1" presStyleIdx="0" presStyleCnt="4"/>
      <dgm:spPr/>
    </dgm:pt>
    <dgm:pt modelId="{E066F0D1-E041-4C81-99CE-5DC12192DC32}" type="pres">
      <dgm:prSet presAssocID="{629E1358-4477-4FD7-AEA0-67550573C8C3}" presName="parentText" presStyleLbl="node1" presStyleIdx="1" presStyleCnt="4" custScaleX="117657" custScaleY="178134">
        <dgm:presLayoutVars>
          <dgm:chMax val="0"/>
          <dgm:bulletEnabled val="1"/>
        </dgm:presLayoutVars>
      </dgm:prSet>
      <dgm:spPr/>
    </dgm:pt>
    <dgm:pt modelId="{67B63A95-24E2-41E4-8DCE-EE1DBFF840C9}" type="pres">
      <dgm:prSet presAssocID="{629E1358-4477-4FD7-AEA0-67550573C8C3}" presName="negativeSpace" presStyleCnt="0"/>
      <dgm:spPr/>
    </dgm:pt>
    <dgm:pt modelId="{26123926-C623-4E98-855E-0C54B271C794}" type="pres">
      <dgm:prSet presAssocID="{629E1358-4477-4FD7-AEA0-67550573C8C3}" presName="childText" presStyleLbl="conFgAcc1" presStyleIdx="1" presStyleCnt="4">
        <dgm:presLayoutVars>
          <dgm:bulletEnabled val="1"/>
        </dgm:presLayoutVars>
      </dgm:prSet>
      <dgm:spPr/>
    </dgm:pt>
    <dgm:pt modelId="{EC3D24E5-1607-4C91-8E29-4FC07BE92BAA}" type="pres">
      <dgm:prSet presAssocID="{90720057-C175-4B8F-B9A2-6DAD8ED4AF4F}" presName="spaceBetweenRectangles" presStyleCnt="0"/>
      <dgm:spPr/>
    </dgm:pt>
    <dgm:pt modelId="{0F241808-30F5-45A3-ADD3-23C3C4AEFDD2}" type="pres">
      <dgm:prSet presAssocID="{177585A4-A218-43C7-9994-B9F00298C95B}" presName="parentLin" presStyleCnt="0"/>
      <dgm:spPr/>
    </dgm:pt>
    <dgm:pt modelId="{09CDF0E5-BC24-4068-BB34-85AC7DDAB648}" type="pres">
      <dgm:prSet presAssocID="{177585A4-A218-43C7-9994-B9F00298C95B}" presName="parentLeftMargin" presStyleLbl="node1" presStyleIdx="1" presStyleCnt="4"/>
      <dgm:spPr/>
    </dgm:pt>
    <dgm:pt modelId="{F7227EA0-B758-4975-A912-0AABD336C920}" type="pres">
      <dgm:prSet presAssocID="{177585A4-A218-43C7-9994-B9F00298C95B}" presName="parentText" presStyleLbl="node1" presStyleIdx="2" presStyleCnt="4" custScaleX="123254" custScaleY="167277">
        <dgm:presLayoutVars>
          <dgm:chMax val="0"/>
          <dgm:bulletEnabled val="1"/>
        </dgm:presLayoutVars>
      </dgm:prSet>
      <dgm:spPr/>
    </dgm:pt>
    <dgm:pt modelId="{9BE4FB66-B79D-48AF-BC3D-7D20AB3713A0}" type="pres">
      <dgm:prSet presAssocID="{177585A4-A218-43C7-9994-B9F00298C95B}" presName="negativeSpace" presStyleCnt="0"/>
      <dgm:spPr/>
    </dgm:pt>
    <dgm:pt modelId="{FC82D677-CFDA-40BE-8102-C32F620F1E3C}" type="pres">
      <dgm:prSet presAssocID="{177585A4-A218-43C7-9994-B9F00298C95B}" presName="childText" presStyleLbl="conFgAcc1" presStyleIdx="2" presStyleCnt="4">
        <dgm:presLayoutVars>
          <dgm:bulletEnabled val="1"/>
        </dgm:presLayoutVars>
      </dgm:prSet>
      <dgm:spPr/>
    </dgm:pt>
    <dgm:pt modelId="{25F22622-4802-4453-871F-EBB7FBDB37BE}" type="pres">
      <dgm:prSet presAssocID="{12FF25D4-07FA-464D-B1CD-90396A9D5838}" presName="spaceBetweenRectangles" presStyleCnt="0"/>
      <dgm:spPr/>
    </dgm:pt>
    <dgm:pt modelId="{9CDDC2C7-C627-432B-9BDF-EC66784221FF}" type="pres">
      <dgm:prSet presAssocID="{531CDDFB-64C6-437C-AE23-6ADF0787ED05}" presName="parentLin" presStyleCnt="0"/>
      <dgm:spPr/>
    </dgm:pt>
    <dgm:pt modelId="{2C3D7E41-CDD2-4D75-98F4-A066FFFC66A2}" type="pres">
      <dgm:prSet presAssocID="{531CDDFB-64C6-437C-AE23-6ADF0787ED05}" presName="parentLeftMargin" presStyleLbl="node1" presStyleIdx="2" presStyleCnt="4"/>
      <dgm:spPr/>
    </dgm:pt>
    <dgm:pt modelId="{86159615-4B2F-4228-BCC0-35742095036E}" type="pres">
      <dgm:prSet presAssocID="{531CDDFB-64C6-437C-AE23-6ADF0787ED05}" presName="parentText" presStyleLbl="node1" presStyleIdx="3" presStyleCnt="4" custScaleX="129738" custScaleY="173559">
        <dgm:presLayoutVars>
          <dgm:chMax val="0"/>
          <dgm:bulletEnabled val="1"/>
        </dgm:presLayoutVars>
      </dgm:prSet>
      <dgm:spPr/>
    </dgm:pt>
    <dgm:pt modelId="{BE860E92-CCD1-484C-81AD-32FA286341D2}" type="pres">
      <dgm:prSet presAssocID="{531CDDFB-64C6-437C-AE23-6ADF0787ED05}" presName="negativeSpace" presStyleCnt="0"/>
      <dgm:spPr/>
    </dgm:pt>
    <dgm:pt modelId="{26C993E3-8A5C-4E28-88F6-8C52B8EF00F7}" type="pres">
      <dgm:prSet presAssocID="{531CDDFB-64C6-437C-AE23-6ADF0787ED05}" presName="childText" presStyleLbl="conFgAcc1" presStyleIdx="3" presStyleCnt="4">
        <dgm:presLayoutVars>
          <dgm:bulletEnabled val="1"/>
        </dgm:presLayoutVars>
      </dgm:prSet>
      <dgm:spPr/>
    </dgm:pt>
  </dgm:ptLst>
  <dgm:cxnLst>
    <dgm:cxn modelId="{552E781C-649B-4CC3-B2AA-3A4D0663ACA6}" type="presOf" srcId="{F3DBD2EE-82FE-4E62-9558-87227F094478}" destId="{EBC9B145-3D31-4D7D-9044-73FAF66825AD}" srcOrd="0" destOrd="0" presId="urn:microsoft.com/office/officeart/2005/8/layout/list1"/>
    <dgm:cxn modelId="{2AA30F2C-9B4A-4A59-BF89-810B966C7CBC}" srcId="{F3DBD2EE-82FE-4E62-9558-87227F094478}" destId="{14FC0DC8-A125-4E5A-AC34-1C8E7EFE7EA0}" srcOrd="0" destOrd="0" parTransId="{0D8CAE71-E529-40F4-BB33-408311FD7D81}" sibTransId="{705C878C-2982-4437-943A-1680739AB10B}"/>
    <dgm:cxn modelId="{3D48DF4A-D969-4DC8-856E-13A124709020}" srcId="{F3DBD2EE-82FE-4E62-9558-87227F094478}" destId="{629E1358-4477-4FD7-AEA0-67550573C8C3}" srcOrd="1" destOrd="0" parTransId="{13C1B1CD-86E9-4ADF-A111-63BAF7E8D485}" sibTransId="{90720057-C175-4B8F-B9A2-6DAD8ED4AF4F}"/>
    <dgm:cxn modelId="{584E8C4B-0F04-4534-AE5C-997B8E2FE2B4}" srcId="{F3DBD2EE-82FE-4E62-9558-87227F094478}" destId="{531CDDFB-64C6-437C-AE23-6ADF0787ED05}" srcOrd="3" destOrd="0" parTransId="{A1DCC343-9EC3-46F0-944A-3E2AF8131170}" sibTransId="{6F835194-533A-44DF-87EC-73264C705B86}"/>
    <dgm:cxn modelId="{D651604D-ECD7-4364-80D0-BE4E5DED988A}" type="presOf" srcId="{14FC0DC8-A125-4E5A-AC34-1C8E7EFE7EA0}" destId="{6E15B269-2462-4C9F-A49D-88CDC59DD6EA}" srcOrd="0" destOrd="0" presId="urn:microsoft.com/office/officeart/2005/8/layout/list1"/>
    <dgm:cxn modelId="{D6B465B1-E692-4DFF-9789-71D48212ED01}" type="presOf" srcId="{629E1358-4477-4FD7-AEA0-67550573C8C3}" destId="{97DF4B9F-D15C-4138-9BF4-59D5155170EB}" srcOrd="0" destOrd="0" presId="urn:microsoft.com/office/officeart/2005/8/layout/list1"/>
    <dgm:cxn modelId="{4A50E6B6-9D76-4860-A4A7-F469F5F0F0E2}" srcId="{F3DBD2EE-82FE-4E62-9558-87227F094478}" destId="{177585A4-A218-43C7-9994-B9F00298C95B}" srcOrd="2" destOrd="0" parTransId="{5AC14B49-CE80-4400-A5AE-7C9AC9B49E28}" sibTransId="{12FF25D4-07FA-464D-B1CD-90396A9D5838}"/>
    <dgm:cxn modelId="{5E9D66C0-2E4D-4AE5-818C-DD06DAAC5E25}" type="presOf" srcId="{629E1358-4477-4FD7-AEA0-67550573C8C3}" destId="{E066F0D1-E041-4C81-99CE-5DC12192DC32}" srcOrd="1" destOrd="0" presId="urn:microsoft.com/office/officeart/2005/8/layout/list1"/>
    <dgm:cxn modelId="{88E39FC6-3EC5-4CC9-AB4E-0B23D5AEE341}" type="presOf" srcId="{177585A4-A218-43C7-9994-B9F00298C95B}" destId="{F7227EA0-B758-4975-A912-0AABD336C920}" srcOrd="1" destOrd="0" presId="urn:microsoft.com/office/officeart/2005/8/layout/list1"/>
    <dgm:cxn modelId="{E9E260CC-2A52-4DAB-A6A5-916A8FCDE3D4}" type="presOf" srcId="{14FC0DC8-A125-4E5A-AC34-1C8E7EFE7EA0}" destId="{96741106-21F4-4368-B340-B062E4938B45}" srcOrd="1" destOrd="0" presId="urn:microsoft.com/office/officeart/2005/8/layout/list1"/>
    <dgm:cxn modelId="{C8354CD1-AB2A-4BA3-A4F3-D559829CEFF3}" type="presOf" srcId="{531CDDFB-64C6-437C-AE23-6ADF0787ED05}" destId="{2C3D7E41-CDD2-4D75-98F4-A066FFFC66A2}" srcOrd="0" destOrd="0" presId="urn:microsoft.com/office/officeart/2005/8/layout/list1"/>
    <dgm:cxn modelId="{0E91DFD8-DE3A-43AB-93DE-5ABE5596E0DA}" type="presOf" srcId="{177585A4-A218-43C7-9994-B9F00298C95B}" destId="{09CDF0E5-BC24-4068-BB34-85AC7DDAB648}" srcOrd="0" destOrd="0" presId="urn:microsoft.com/office/officeart/2005/8/layout/list1"/>
    <dgm:cxn modelId="{5088B5E0-2ACC-4FA8-82CD-DED5E2E98754}" type="presOf" srcId="{531CDDFB-64C6-437C-AE23-6ADF0787ED05}" destId="{86159615-4B2F-4228-BCC0-35742095036E}" srcOrd="1" destOrd="0" presId="urn:microsoft.com/office/officeart/2005/8/layout/list1"/>
    <dgm:cxn modelId="{8AC3AFEE-47ED-40CE-B53D-E3A4EFAB2A71}" type="presParOf" srcId="{EBC9B145-3D31-4D7D-9044-73FAF66825AD}" destId="{FB2CC1BF-4123-40E0-B726-AE69D54B1081}" srcOrd="0" destOrd="0" presId="urn:microsoft.com/office/officeart/2005/8/layout/list1"/>
    <dgm:cxn modelId="{1C3A7035-A9C1-4556-A3AB-C2EC9B20DEFC}" type="presParOf" srcId="{FB2CC1BF-4123-40E0-B726-AE69D54B1081}" destId="{6E15B269-2462-4C9F-A49D-88CDC59DD6EA}" srcOrd="0" destOrd="0" presId="urn:microsoft.com/office/officeart/2005/8/layout/list1"/>
    <dgm:cxn modelId="{7C80B4C1-6D8B-43D6-B314-9C33F02EC7A9}" type="presParOf" srcId="{FB2CC1BF-4123-40E0-B726-AE69D54B1081}" destId="{96741106-21F4-4368-B340-B062E4938B45}" srcOrd="1" destOrd="0" presId="urn:microsoft.com/office/officeart/2005/8/layout/list1"/>
    <dgm:cxn modelId="{42ED54A6-79A7-4FDA-9AD3-09B3757E2C72}" type="presParOf" srcId="{EBC9B145-3D31-4D7D-9044-73FAF66825AD}" destId="{582D82DB-22D1-46D3-B1B9-15CED55B108C}" srcOrd="1" destOrd="0" presId="urn:microsoft.com/office/officeart/2005/8/layout/list1"/>
    <dgm:cxn modelId="{E3768332-6527-4849-9A5D-C7019B27A470}" type="presParOf" srcId="{EBC9B145-3D31-4D7D-9044-73FAF66825AD}" destId="{E6A9F55C-2DCC-4E1F-ACF6-FD86141FB4AD}" srcOrd="2" destOrd="0" presId="urn:microsoft.com/office/officeart/2005/8/layout/list1"/>
    <dgm:cxn modelId="{D6175BB4-85C8-4DFE-855E-060A21EFC7C6}" type="presParOf" srcId="{EBC9B145-3D31-4D7D-9044-73FAF66825AD}" destId="{F80B3DD9-D73B-4634-8D3C-554452CF0D8C}" srcOrd="3" destOrd="0" presId="urn:microsoft.com/office/officeart/2005/8/layout/list1"/>
    <dgm:cxn modelId="{F5A4088D-1C6E-4391-87A1-ED513FA69C08}" type="presParOf" srcId="{EBC9B145-3D31-4D7D-9044-73FAF66825AD}" destId="{362C0E47-B08B-41BE-8264-64280990C4F1}" srcOrd="4" destOrd="0" presId="urn:microsoft.com/office/officeart/2005/8/layout/list1"/>
    <dgm:cxn modelId="{BB5DB907-998B-40B5-BEC3-A6F4AF6E631A}" type="presParOf" srcId="{362C0E47-B08B-41BE-8264-64280990C4F1}" destId="{97DF4B9F-D15C-4138-9BF4-59D5155170EB}" srcOrd="0" destOrd="0" presId="urn:microsoft.com/office/officeart/2005/8/layout/list1"/>
    <dgm:cxn modelId="{8D6D9034-21D6-46FD-ABC0-6798D3A5747F}" type="presParOf" srcId="{362C0E47-B08B-41BE-8264-64280990C4F1}" destId="{E066F0D1-E041-4C81-99CE-5DC12192DC32}" srcOrd="1" destOrd="0" presId="urn:microsoft.com/office/officeart/2005/8/layout/list1"/>
    <dgm:cxn modelId="{7BBEAF43-68D5-4111-A3AF-342A56253AF8}" type="presParOf" srcId="{EBC9B145-3D31-4D7D-9044-73FAF66825AD}" destId="{67B63A95-24E2-41E4-8DCE-EE1DBFF840C9}" srcOrd="5" destOrd="0" presId="urn:microsoft.com/office/officeart/2005/8/layout/list1"/>
    <dgm:cxn modelId="{8F42A5E3-C7AC-438F-978A-4E4FFC30F5C8}" type="presParOf" srcId="{EBC9B145-3D31-4D7D-9044-73FAF66825AD}" destId="{26123926-C623-4E98-855E-0C54B271C794}" srcOrd="6" destOrd="0" presId="urn:microsoft.com/office/officeart/2005/8/layout/list1"/>
    <dgm:cxn modelId="{7B6819ED-3969-47D0-AB05-9A0EF155E603}" type="presParOf" srcId="{EBC9B145-3D31-4D7D-9044-73FAF66825AD}" destId="{EC3D24E5-1607-4C91-8E29-4FC07BE92BAA}" srcOrd="7" destOrd="0" presId="urn:microsoft.com/office/officeart/2005/8/layout/list1"/>
    <dgm:cxn modelId="{E614D07F-3CEF-4144-BE51-88C4E415BFA2}" type="presParOf" srcId="{EBC9B145-3D31-4D7D-9044-73FAF66825AD}" destId="{0F241808-30F5-45A3-ADD3-23C3C4AEFDD2}" srcOrd="8" destOrd="0" presId="urn:microsoft.com/office/officeart/2005/8/layout/list1"/>
    <dgm:cxn modelId="{1623F077-DA66-40A1-AE0F-955554E6DA08}" type="presParOf" srcId="{0F241808-30F5-45A3-ADD3-23C3C4AEFDD2}" destId="{09CDF0E5-BC24-4068-BB34-85AC7DDAB648}" srcOrd="0" destOrd="0" presId="urn:microsoft.com/office/officeart/2005/8/layout/list1"/>
    <dgm:cxn modelId="{F3BCF774-BCCB-4863-8FE1-10DDA2CBDD5A}" type="presParOf" srcId="{0F241808-30F5-45A3-ADD3-23C3C4AEFDD2}" destId="{F7227EA0-B758-4975-A912-0AABD336C920}" srcOrd="1" destOrd="0" presId="urn:microsoft.com/office/officeart/2005/8/layout/list1"/>
    <dgm:cxn modelId="{7AB64F37-BA5D-4124-9A07-4EFFE6D8C925}" type="presParOf" srcId="{EBC9B145-3D31-4D7D-9044-73FAF66825AD}" destId="{9BE4FB66-B79D-48AF-BC3D-7D20AB3713A0}" srcOrd="9" destOrd="0" presId="urn:microsoft.com/office/officeart/2005/8/layout/list1"/>
    <dgm:cxn modelId="{A161DEB0-1A16-46F3-84B7-8393D593EE78}" type="presParOf" srcId="{EBC9B145-3D31-4D7D-9044-73FAF66825AD}" destId="{FC82D677-CFDA-40BE-8102-C32F620F1E3C}" srcOrd="10" destOrd="0" presId="urn:microsoft.com/office/officeart/2005/8/layout/list1"/>
    <dgm:cxn modelId="{645D968E-D6A5-4929-B95A-7DBB90EAEBCB}" type="presParOf" srcId="{EBC9B145-3D31-4D7D-9044-73FAF66825AD}" destId="{25F22622-4802-4453-871F-EBB7FBDB37BE}" srcOrd="11" destOrd="0" presId="urn:microsoft.com/office/officeart/2005/8/layout/list1"/>
    <dgm:cxn modelId="{F40A92F7-4D59-4896-B24E-373A2495FC3C}" type="presParOf" srcId="{EBC9B145-3D31-4D7D-9044-73FAF66825AD}" destId="{9CDDC2C7-C627-432B-9BDF-EC66784221FF}" srcOrd="12" destOrd="0" presId="urn:microsoft.com/office/officeart/2005/8/layout/list1"/>
    <dgm:cxn modelId="{4834E116-7214-423F-B0DA-C67CEBFAD648}" type="presParOf" srcId="{9CDDC2C7-C627-432B-9BDF-EC66784221FF}" destId="{2C3D7E41-CDD2-4D75-98F4-A066FFFC66A2}" srcOrd="0" destOrd="0" presId="urn:microsoft.com/office/officeart/2005/8/layout/list1"/>
    <dgm:cxn modelId="{93368003-5518-4EFF-B4E5-40FB784A062C}" type="presParOf" srcId="{9CDDC2C7-C627-432B-9BDF-EC66784221FF}" destId="{86159615-4B2F-4228-BCC0-35742095036E}" srcOrd="1" destOrd="0" presId="urn:microsoft.com/office/officeart/2005/8/layout/list1"/>
    <dgm:cxn modelId="{A201986D-A387-472D-8A38-690BD6CAB433}" type="presParOf" srcId="{EBC9B145-3D31-4D7D-9044-73FAF66825AD}" destId="{BE860E92-CCD1-484C-81AD-32FA286341D2}" srcOrd="13" destOrd="0" presId="urn:microsoft.com/office/officeart/2005/8/layout/list1"/>
    <dgm:cxn modelId="{D63C5D8B-E029-41BD-912C-87EDBED01705}" type="presParOf" srcId="{EBC9B145-3D31-4D7D-9044-73FAF66825AD}" destId="{26C993E3-8A5C-4E28-88F6-8C52B8EF00F7}" srcOrd="14" destOrd="0" presId="urn:microsoft.com/office/officeart/2005/8/layout/lis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D28252C-7012-4EBE-A8BA-10425E0AE929}" type="doc">
      <dgm:prSet loTypeId="urn:microsoft.com/office/officeart/2005/8/layout/default#1" loCatId="list" qsTypeId="urn:microsoft.com/office/officeart/2005/8/quickstyle/3d1" qsCatId="3D" csTypeId="urn:microsoft.com/office/officeart/2005/8/colors/accent1_2" csCatId="accent1" phldr="1"/>
      <dgm:spPr/>
      <dgm:t>
        <a:bodyPr/>
        <a:lstStyle/>
        <a:p>
          <a:endParaRPr lang="ru-RU"/>
        </a:p>
      </dgm:t>
    </dgm:pt>
    <dgm:pt modelId="{23B021DC-6007-4AFB-B534-D4269E1B6155}">
      <dgm:prSet phldrT="[Текст]" custT="1"/>
      <dgm:spPr/>
      <dgm:t>
        <a:bodyPr/>
        <a:lstStyle/>
        <a:p>
          <a:r>
            <a:rPr lang="uk-UA" sz="2000" b="1" i="1" noProof="0" dirty="0">
              <a:solidFill>
                <a:schemeClr val="bg1"/>
              </a:solidFill>
              <a:latin typeface="Times New Roman" pitchFamily="18" charset="0"/>
              <a:cs typeface="Times New Roman" pitchFamily="18" charset="0"/>
            </a:rPr>
            <a:t>Психіатричний заклад </a:t>
          </a:r>
          <a:r>
            <a:rPr lang="uk-UA" sz="2000" noProof="0" dirty="0">
              <a:latin typeface="Times New Roman" pitchFamily="18" charset="0"/>
              <a:cs typeface="Times New Roman" pitchFamily="18" charset="0"/>
            </a:rPr>
            <a:t>- це психоневрологічний, наркологічний чи інший спеціалізований заклад, центр, відділення тощо, будь-якої форми власності, діяльність яких пов'язана з наданням психіатричної допомоги.</a:t>
          </a:r>
        </a:p>
      </dgm:t>
    </dgm:pt>
    <dgm:pt modelId="{626F5BD2-5BEE-4409-BEA5-75E6526284EE}" type="parTrans" cxnId="{E3472A85-C464-45ED-855F-58B201D52B70}">
      <dgm:prSet/>
      <dgm:spPr/>
      <dgm:t>
        <a:bodyPr/>
        <a:lstStyle/>
        <a:p>
          <a:endParaRPr lang="ru-RU"/>
        </a:p>
      </dgm:t>
    </dgm:pt>
    <dgm:pt modelId="{062BCDCB-AB80-4D67-B500-B32CFAB3E79D}" type="sibTrans" cxnId="{E3472A85-C464-45ED-855F-58B201D52B70}">
      <dgm:prSet/>
      <dgm:spPr/>
      <dgm:t>
        <a:bodyPr/>
        <a:lstStyle/>
        <a:p>
          <a:endParaRPr lang="ru-RU"/>
        </a:p>
      </dgm:t>
    </dgm:pt>
    <dgm:pt modelId="{7348D01F-4AE5-42BD-9683-FB0144763047}">
      <dgm:prSet phldrT="[Текст]" custT="1"/>
      <dgm:spPr/>
      <dgm:t>
        <a:bodyPr/>
        <a:lstStyle/>
        <a:p>
          <a:r>
            <a:rPr lang="uk-UA" sz="2000" b="1" i="1" noProof="0" dirty="0">
              <a:solidFill>
                <a:schemeClr val="bg1"/>
              </a:solidFill>
              <a:latin typeface="Times New Roman" pitchFamily="18" charset="0"/>
              <a:cs typeface="Times New Roman" pitchFamily="18" charset="0"/>
            </a:rPr>
            <a:t>Поміщення в психіатричний заклад </a:t>
          </a:r>
          <a:r>
            <a:rPr lang="uk-UA" sz="2000" noProof="0" dirty="0">
              <a:latin typeface="Times New Roman" pitchFamily="18" charset="0"/>
              <a:cs typeface="Times New Roman" pitchFamily="18" charset="0"/>
            </a:rPr>
            <a:t>означає поміщення у відповідний стаціонар такого закладу для здійснення обстеження стану психічного здоров'я особи, діагностики, лікування і нагляду за нею</a:t>
          </a:r>
          <a:r>
            <a:rPr lang="ru-RU" sz="2000" dirty="0">
              <a:latin typeface="Times New Roman" pitchFamily="18" charset="0"/>
              <a:cs typeface="Times New Roman" pitchFamily="18" charset="0"/>
            </a:rPr>
            <a:t>.</a:t>
          </a:r>
        </a:p>
      </dgm:t>
    </dgm:pt>
    <dgm:pt modelId="{844684C6-B991-4073-A837-7A029816E9BB}" type="parTrans" cxnId="{1DCE6F45-CDCF-41F4-9E96-A3C2EE13D014}">
      <dgm:prSet/>
      <dgm:spPr/>
      <dgm:t>
        <a:bodyPr/>
        <a:lstStyle/>
        <a:p>
          <a:endParaRPr lang="ru-RU"/>
        </a:p>
      </dgm:t>
    </dgm:pt>
    <dgm:pt modelId="{78DA15EC-5F1D-4CE6-9151-BFD6C1F6A838}" type="sibTrans" cxnId="{1DCE6F45-CDCF-41F4-9E96-A3C2EE13D014}">
      <dgm:prSet/>
      <dgm:spPr/>
      <dgm:t>
        <a:bodyPr/>
        <a:lstStyle/>
        <a:p>
          <a:endParaRPr lang="ru-RU"/>
        </a:p>
      </dgm:t>
    </dgm:pt>
    <dgm:pt modelId="{14528EED-926F-436D-AFB5-AA077CB92F2F}">
      <dgm:prSet phldrT="[Текст]" custT="1"/>
      <dgm:spPr/>
      <dgm:t>
        <a:bodyPr/>
        <a:lstStyle/>
        <a:p>
          <a:r>
            <a:rPr lang="uk-UA" sz="2400" b="1" i="1" noProof="0" dirty="0">
              <a:solidFill>
                <a:schemeClr val="bg1"/>
              </a:solidFill>
              <a:latin typeface="Times New Roman" pitchFamily="18" charset="0"/>
              <a:cs typeface="Times New Roman" pitchFamily="18" charset="0"/>
            </a:rPr>
            <a:t>Потерпілим</a:t>
          </a:r>
          <a:r>
            <a:rPr lang="uk-UA" sz="2400" noProof="0" dirty="0">
              <a:latin typeface="Times New Roman" pitchFamily="18" charset="0"/>
              <a:cs typeface="Times New Roman" pitchFamily="18" charset="0"/>
            </a:rPr>
            <a:t> від цього </a:t>
          </a:r>
          <a:r>
            <a:rPr lang="ru-RU" sz="2400" noProof="0" dirty="0">
              <a:latin typeface="Times New Roman" pitchFamily="18" charset="0"/>
              <a:cs typeface="Times New Roman" pitchFamily="18" charset="0"/>
            </a:rPr>
            <a:t>кримінального правопорушення</a:t>
          </a:r>
          <a:r>
            <a:rPr lang="uk-UA" sz="2400" noProof="0" dirty="0">
              <a:latin typeface="Times New Roman" pitchFamily="18" charset="0"/>
              <a:cs typeface="Times New Roman" pitchFamily="18" charset="0"/>
            </a:rPr>
            <a:t> є тільки психічно здорова особа. </a:t>
          </a:r>
        </a:p>
      </dgm:t>
    </dgm:pt>
    <dgm:pt modelId="{28F06429-35E6-4808-BA57-ADE1A7F47390}" type="parTrans" cxnId="{03105B38-5259-4370-95F2-9C8DBF124DD1}">
      <dgm:prSet/>
      <dgm:spPr/>
      <dgm:t>
        <a:bodyPr/>
        <a:lstStyle/>
        <a:p>
          <a:endParaRPr lang="ru-RU"/>
        </a:p>
      </dgm:t>
    </dgm:pt>
    <dgm:pt modelId="{6893B276-AECD-4B79-8AE6-5ACBBE517C26}" type="sibTrans" cxnId="{03105B38-5259-4370-95F2-9C8DBF124DD1}">
      <dgm:prSet/>
      <dgm:spPr/>
      <dgm:t>
        <a:bodyPr/>
        <a:lstStyle/>
        <a:p>
          <a:endParaRPr lang="ru-RU"/>
        </a:p>
      </dgm:t>
    </dgm:pt>
    <dgm:pt modelId="{55A32686-AFE0-486C-B35A-A48652EF550F}">
      <dgm:prSet phldrT="[Текст]" custT="1"/>
      <dgm:spPr/>
      <dgm:t>
        <a:bodyPr/>
        <a:lstStyle/>
        <a:p>
          <a:r>
            <a:rPr lang="uk-UA" sz="2000" noProof="0" dirty="0">
              <a:latin typeface="Times New Roman" pitchFamily="18" charset="0"/>
              <a:cs typeface="Times New Roman" pitchFamily="18" charset="0"/>
            </a:rPr>
            <a:t>Ст. 151 передбачає відповідальність не за утримання особи у психіатричному закладі (наприклад, стосовно якої відпали підстави для її подальшого знаходження у ньому), а лише за поміщення її туди.</a:t>
          </a:r>
          <a:r>
            <a:rPr lang="uk-UA" sz="1700" noProof="0" dirty="0"/>
            <a:t> </a:t>
          </a:r>
        </a:p>
      </dgm:t>
    </dgm:pt>
    <dgm:pt modelId="{E4636DB7-0993-4F89-BF50-78B07CC4A02F}" type="parTrans" cxnId="{B3A07195-F674-4ECE-88C2-C47C06A96CBF}">
      <dgm:prSet/>
      <dgm:spPr/>
      <dgm:t>
        <a:bodyPr/>
        <a:lstStyle/>
        <a:p>
          <a:endParaRPr lang="ru-RU"/>
        </a:p>
      </dgm:t>
    </dgm:pt>
    <dgm:pt modelId="{10C552C9-0FA2-4219-80C1-B2EBB4E7EDF5}" type="sibTrans" cxnId="{B3A07195-F674-4ECE-88C2-C47C06A96CBF}">
      <dgm:prSet/>
      <dgm:spPr/>
      <dgm:t>
        <a:bodyPr/>
        <a:lstStyle/>
        <a:p>
          <a:endParaRPr lang="ru-RU"/>
        </a:p>
      </dgm:t>
    </dgm:pt>
    <dgm:pt modelId="{98B7D331-4F3D-4FB1-961B-AD7A598855DA}">
      <dgm:prSet phldrT="[Текст]" custT="1"/>
      <dgm:spPr/>
      <dgm:t>
        <a:bodyPr/>
        <a:lstStyle/>
        <a:p>
          <a:pPr>
            <a:lnSpc>
              <a:spcPct val="80000"/>
            </a:lnSpc>
            <a:spcAft>
              <a:spcPts val="0"/>
            </a:spcAft>
          </a:pPr>
          <a:r>
            <a:rPr lang="uk-UA" sz="1800" b="1" i="1" dirty="0">
              <a:solidFill>
                <a:schemeClr val="bg1"/>
              </a:solidFill>
              <a:latin typeface="Times New Roman" pitchFamily="18" charset="0"/>
              <a:cs typeface="Times New Roman" pitchFamily="18" charset="0"/>
            </a:rPr>
            <a:t>Кваліфікованим видом </a:t>
          </a:r>
          <a:r>
            <a:rPr lang="uk-UA" sz="1800" dirty="0">
              <a:latin typeface="Times New Roman" pitchFamily="18" charset="0"/>
              <a:cs typeface="Times New Roman" pitchFamily="18" charset="0"/>
            </a:rPr>
            <a:t>розглядуваного </a:t>
          </a:r>
          <a:r>
            <a:rPr lang="ru-RU" sz="1800" dirty="0">
              <a:latin typeface="Times New Roman" pitchFamily="18" charset="0"/>
              <a:cs typeface="Times New Roman" pitchFamily="18" charset="0"/>
            </a:rPr>
            <a:t>кримінального правопорушення</a:t>
          </a:r>
          <a:r>
            <a:rPr lang="uk-UA" sz="1800" dirty="0">
              <a:latin typeface="Times New Roman" pitchFamily="18" charset="0"/>
              <a:cs typeface="Times New Roman" pitchFamily="18" charset="0"/>
            </a:rPr>
            <a:t> є поміщення у психіатричний заклад завідомо психічно здорової особи, що спричинило тяжкі наслідки. До тяжких </a:t>
          </a:r>
          <a:r>
            <a:rPr lang="uk-UA" sz="1800" i="1" dirty="0">
              <a:solidFill>
                <a:schemeClr val="bg1"/>
              </a:solidFill>
              <a:latin typeface="Times New Roman" pitchFamily="18" charset="0"/>
              <a:cs typeface="Times New Roman" pitchFamily="18" charset="0"/>
            </a:rPr>
            <a:t>наслідків</a:t>
          </a:r>
          <a:r>
            <a:rPr lang="uk-UA" sz="1800" i="1" dirty="0">
              <a:latin typeface="Times New Roman" pitchFamily="18" charset="0"/>
              <a:cs typeface="Times New Roman" pitchFamily="18" charset="0"/>
            </a:rPr>
            <a:t> </a:t>
          </a:r>
          <a:r>
            <a:rPr lang="uk-UA" sz="1800" dirty="0">
              <a:latin typeface="Times New Roman" pitchFamily="18" charset="0"/>
              <a:cs typeface="Times New Roman" pitchFamily="18" charset="0"/>
            </a:rPr>
            <a:t>у ч. 2 ст. 151 слід відносити самогубство чи самопокалічення особи, спричинення їй середньої тяжкості чи тяжкого тілесного ушкодження тощо.</a:t>
          </a:r>
          <a:endParaRPr lang="ru-RU" sz="1800" dirty="0">
            <a:latin typeface="Times New Roman" pitchFamily="18" charset="0"/>
            <a:cs typeface="Times New Roman" pitchFamily="18" charset="0"/>
          </a:endParaRPr>
        </a:p>
      </dgm:t>
    </dgm:pt>
    <dgm:pt modelId="{18EBD415-22B7-4BDA-901F-4118ECA20B30}" type="parTrans" cxnId="{FB9FF552-DF76-4F42-9C2C-952B1358BF3C}">
      <dgm:prSet/>
      <dgm:spPr/>
      <dgm:t>
        <a:bodyPr/>
        <a:lstStyle/>
        <a:p>
          <a:endParaRPr lang="ru-RU"/>
        </a:p>
      </dgm:t>
    </dgm:pt>
    <dgm:pt modelId="{739B2627-453E-4535-BD3C-B68FF46C09C9}" type="sibTrans" cxnId="{FB9FF552-DF76-4F42-9C2C-952B1358BF3C}">
      <dgm:prSet/>
      <dgm:spPr/>
      <dgm:t>
        <a:bodyPr/>
        <a:lstStyle/>
        <a:p>
          <a:endParaRPr lang="ru-RU"/>
        </a:p>
      </dgm:t>
    </dgm:pt>
    <dgm:pt modelId="{A9F2CBED-E521-46D6-B0A2-50635444CC59}" type="pres">
      <dgm:prSet presAssocID="{FD28252C-7012-4EBE-A8BA-10425E0AE929}" presName="diagram" presStyleCnt="0">
        <dgm:presLayoutVars>
          <dgm:dir/>
          <dgm:resizeHandles val="exact"/>
        </dgm:presLayoutVars>
      </dgm:prSet>
      <dgm:spPr/>
    </dgm:pt>
    <dgm:pt modelId="{A242BF35-810B-47B3-8666-5157D9A0A3F4}" type="pres">
      <dgm:prSet presAssocID="{23B021DC-6007-4AFB-B534-D4269E1B6155}" presName="node" presStyleLbl="node1" presStyleIdx="0" presStyleCnt="5" custScaleX="110280" custScaleY="143329" custLinFactNeighborY="-15876">
        <dgm:presLayoutVars>
          <dgm:bulletEnabled val="1"/>
        </dgm:presLayoutVars>
      </dgm:prSet>
      <dgm:spPr/>
    </dgm:pt>
    <dgm:pt modelId="{9B3EBE64-1DC5-4804-9F9E-022D9AD5C98B}" type="pres">
      <dgm:prSet presAssocID="{062BCDCB-AB80-4D67-B500-B32CFAB3E79D}" presName="sibTrans" presStyleCnt="0"/>
      <dgm:spPr/>
    </dgm:pt>
    <dgm:pt modelId="{C18C35B1-F0D1-4F10-AC2B-6A0D5CBF3497}" type="pres">
      <dgm:prSet presAssocID="{7348D01F-4AE5-42BD-9683-FB0144763047}" presName="node" presStyleLbl="node1" presStyleIdx="1" presStyleCnt="5" custScaleX="107516" custScaleY="142440" custLinFactNeighborX="-1229" custLinFactNeighborY="-14852">
        <dgm:presLayoutVars>
          <dgm:bulletEnabled val="1"/>
        </dgm:presLayoutVars>
      </dgm:prSet>
      <dgm:spPr/>
    </dgm:pt>
    <dgm:pt modelId="{B5959ADF-4D1F-4C9F-945F-2AFA578FCA10}" type="pres">
      <dgm:prSet presAssocID="{78DA15EC-5F1D-4CE6-9151-BFD6C1F6A838}" presName="sibTrans" presStyleCnt="0"/>
      <dgm:spPr/>
    </dgm:pt>
    <dgm:pt modelId="{82E53FFF-B7B5-4FCC-81F8-A369CBE8227D}" type="pres">
      <dgm:prSet presAssocID="{14528EED-926F-436D-AFB5-AA077CB92F2F}" presName="node" presStyleLbl="node1" presStyleIdx="2" presStyleCnt="5" custLinFactNeighborX="-93" custLinFactNeighborY="-1855">
        <dgm:presLayoutVars>
          <dgm:bulletEnabled val="1"/>
        </dgm:presLayoutVars>
      </dgm:prSet>
      <dgm:spPr/>
    </dgm:pt>
    <dgm:pt modelId="{086F2C7A-DDE3-4D32-8900-CD9B06915B4B}" type="pres">
      <dgm:prSet presAssocID="{6893B276-AECD-4B79-8AE6-5ACBBE517C26}" presName="sibTrans" presStyleCnt="0"/>
      <dgm:spPr/>
    </dgm:pt>
    <dgm:pt modelId="{053DDA38-33FF-45AC-8F6B-9B4DF9CE7F1B}" type="pres">
      <dgm:prSet presAssocID="{55A32686-AFE0-486C-B35A-A48652EF550F}" presName="node" presStyleLbl="node1" presStyleIdx="3" presStyleCnt="5" custScaleX="93443" custScaleY="148308">
        <dgm:presLayoutVars>
          <dgm:bulletEnabled val="1"/>
        </dgm:presLayoutVars>
      </dgm:prSet>
      <dgm:spPr/>
    </dgm:pt>
    <dgm:pt modelId="{851376CA-5B70-4193-A9B2-B1FA53BB8BCA}" type="pres">
      <dgm:prSet presAssocID="{10C552C9-0FA2-4219-80C1-B2EBB4E7EDF5}" presName="sibTrans" presStyleCnt="0"/>
      <dgm:spPr/>
    </dgm:pt>
    <dgm:pt modelId="{F75315EB-D93C-4E1F-859B-2D56E65B95D1}" type="pres">
      <dgm:prSet presAssocID="{98B7D331-4F3D-4FB1-961B-AD7A598855DA}" presName="node" presStyleLbl="node1" presStyleIdx="4" presStyleCnt="5" custScaleY="214681">
        <dgm:presLayoutVars>
          <dgm:bulletEnabled val="1"/>
        </dgm:presLayoutVars>
      </dgm:prSet>
      <dgm:spPr/>
    </dgm:pt>
  </dgm:ptLst>
  <dgm:cxnLst>
    <dgm:cxn modelId="{E3F9AC0C-FD62-4309-ADE5-39C6E6467524}" type="presOf" srcId="{55A32686-AFE0-486C-B35A-A48652EF550F}" destId="{053DDA38-33FF-45AC-8F6B-9B4DF9CE7F1B}" srcOrd="0" destOrd="0" presId="urn:microsoft.com/office/officeart/2005/8/layout/default#1"/>
    <dgm:cxn modelId="{CDCDA72B-351E-43EB-97D7-C6528502AA62}" type="presOf" srcId="{14528EED-926F-436D-AFB5-AA077CB92F2F}" destId="{82E53FFF-B7B5-4FCC-81F8-A369CBE8227D}" srcOrd="0" destOrd="0" presId="urn:microsoft.com/office/officeart/2005/8/layout/default#1"/>
    <dgm:cxn modelId="{03105B38-5259-4370-95F2-9C8DBF124DD1}" srcId="{FD28252C-7012-4EBE-A8BA-10425E0AE929}" destId="{14528EED-926F-436D-AFB5-AA077CB92F2F}" srcOrd="2" destOrd="0" parTransId="{28F06429-35E6-4808-BA57-ADE1A7F47390}" sibTransId="{6893B276-AECD-4B79-8AE6-5ACBBE517C26}"/>
    <dgm:cxn modelId="{263AEE62-3987-45BA-BA50-7752ABECE6DF}" type="presOf" srcId="{23B021DC-6007-4AFB-B534-D4269E1B6155}" destId="{A242BF35-810B-47B3-8666-5157D9A0A3F4}" srcOrd="0" destOrd="0" presId="urn:microsoft.com/office/officeart/2005/8/layout/default#1"/>
    <dgm:cxn modelId="{1DCE6F45-CDCF-41F4-9E96-A3C2EE13D014}" srcId="{FD28252C-7012-4EBE-A8BA-10425E0AE929}" destId="{7348D01F-4AE5-42BD-9683-FB0144763047}" srcOrd="1" destOrd="0" parTransId="{844684C6-B991-4073-A837-7A029816E9BB}" sibTransId="{78DA15EC-5F1D-4CE6-9151-BFD6C1F6A838}"/>
    <dgm:cxn modelId="{5071CE4F-382B-4117-8613-A08274CE8EFA}" type="presOf" srcId="{98B7D331-4F3D-4FB1-961B-AD7A598855DA}" destId="{F75315EB-D93C-4E1F-859B-2D56E65B95D1}" srcOrd="0" destOrd="0" presId="urn:microsoft.com/office/officeart/2005/8/layout/default#1"/>
    <dgm:cxn modelId="{FB9FF552-DF76-4F42-9C2C-952B1358BF3C}" srcId="{FD28252C-7012-4EBE-A8BA-10425E0AE929}" destId="{98B7D331-4F3D-4FB1-961B-AD7A598855DA}" srcOrd="4" destOrd="0" parTransId="{18EBD415-22B7-4BDA-901F-4118ECA20B30}" sibTransId="{739B2627-453E-4535-BD3C-B68FF46C09C9}"/>
    <dgm:cxn modelId="{E3472A85-C464-45ED-855F-58B201D52B70}" srcId="{FD28252C-7012-4EBE-A8BA-10425E0AE929}" destId="{23B021DC-6007-4AFB-B534-D4269E1B6155}" srcOrd="0" destOrd="0" parTransId="{626F5BD2-5BEE-4409-BEA5-75E6526284EE}" sibTransId="{062BCDCB-AB80-4D67-B500-B32CFAB3E79D}"/>
    <dgm:cxn modelId="{5267E689-7891-42EA-ACD8-C674739EFD2C}" type="presOf" srcId="{FD28252C-7012-4EBE-A8BA-10425E0AE929}" destId="{A9F2CBED-E521-46D6-B0A2-50635444CC59}" srcOrd="0" destOrd="0" presId="urn:microsoft.com/office/officeart/2005/8/layout/default#1"/>
    <dgm:cxn modelId="{B3A07195-F674-4ECE-88C2-C47C06A96CBF}" srcId="{FD28252C-7012-4EBE-A8BA-10425E0AE929}" destId="{55A32686-AFE0-486C-B35A-A48652EF550F}" srcOrd="3" destOrd="0" parTransId="{E4636DB7-0993-4F89-BF50-78B07CC4A02F}" sibTransId="{10C552C9-0FA2-4219-80C1-B2EBB4E7EDF5}"/>
    <dgm:cxn modelId="{F4A58E96-5565-4A2D-8425-7CD13B8BDC3F}" type="presOf" srcId="{7348D01F-4AE5-42BD-9683-FB0144763047}" destId="{C18C35B1-F0D1-4F10-AC2B-6A0D5CBF3497}" srcOrd="0" destOrd="0" presId="urn:microsoft.com/office/officeart/2005/8/layout/default#1"/>
    <dgm:cxn modelId="{D202ECA1-CF53-48FF-B8D4-E1035E5E33E5}" type="presParOf" srcId="{A9F2CBED-E521-46D6-B0A2-50635444CC59}" destId="{A242BF35-810B-47B3-8666-5157D9A0A3F4}" srcOrd="0" destOrd="0" presId="urn:microsoft.com/office/officeart/2005/8/layout/default#1"/>
    <dgm:cxn modelId="{3E342290-EA7A-4E95-AE25-323316EE31FF}" type="presParOf" srcId="{A9F2CBED-E521-46D6-B0A2-50635444CC59}" destId="{9B3EBE64-1DC5-4804-9F9E-022D9AD5C98B}" srcOrd="1" destOrd="0" presId="urn:microsoft.com/office/officeart/2005/8/layout/default#1"/>
    <dgm:cxn modelId="{28F84892-636A-4293-B2EF-80141309787A}" type="presParOf" srcId="{A9F2CBED-E521-46D6-B0A2-50635444CC59}" destId="{C18C35B1-F0D1-4F10-AC2B-6A0D5CBF3497}" srcOrd="2" destOrd="0" presId="urn:microsoft.com/office/officeart/2005/8/layout/default#1"/>
    <dgm:cxn modelId="{AAA5DB6C-7A7F-40F8-A475-4FF702359CF8}" type="presParOf" srcId="{A9F2CBED-E521-46D6-B0A2-50635444CC59}" destId="{B5959ADF-4D1F-4C9F-945F-2AFA578FCA10}" srcOrd="3" destOrd="0" presId="urn:microsoft.com/office/officeart/2005/8/layout/default#1"/>
    <dgm:cxn modelId="{639312AE-5353-4BEA-96AC-7FD64C100620}" type="presParOf" srcId="{A9F2CBED-E521-46D6-B0A2-50635444CC59}" destId="{82E53FFF-B7B5-4FCC-81F8-A369CBE8227D}" srcOrd="4" destOrd="0" presId="urn:microsoft.com/office/officeart/2005/8/layout/default#1"/>
    <dgm:cxn modelId="{63DD799C-D836-417B-8EA8-0D8973D2AB3B}" type="presParOf" srcId="{A9F2CBED-E521-46D6-B0A2-50635444CC59}" destId="{086F2C7A-DDE3-4D32-8900-CD9B06915B4B}" srcOrd="5" destOrd="0" presId="urn:microsoft.com/office/officeart/2005/8/layout/default#1"/>
    <dgm:cxn modelId="{3DBF8DC2-C1E4-4BB2-A280-C5083E1BD1A3}" type="presParOf" srcId="{A9F2CBED-E521-46D6-B0A2-50635444CC59}" destId="{053DDA38-33FF-45AC-8F6B-9B4DF9CE7F1B}" srcOrd="6" destOrd="0" presId="urn:microsoft.com/office/officeart/2005/8/layout/default#1"/>
    <dgm:cxn modelId="{72469F6B-22FA-4A72-9827-32A098F87B3F}" type="presParOf" srcId="{A9F2CBED-E521-46D6-B0A2-50635444CC59}" destId="{851376CA-5B70-4193-A9B2-B1FA53BB8BCA}" srcOrd="7" destOrd="0" presId="urn:microsoft.com/office/officeart/2005/8/layout/default#1"/>
    <dgm:cxn modelId="{614233E5-31F3-4A34-9BBC-7E653218A2AF}" type="presParOf" srcId="{A9F2CBED-E521-46D6-B0A2-50635444CC59}" destId="{F75315EB-D93C-4E1F-859B-2D56E65B95D1}" srcOrd="8" destOrd="0" presId="urn:microsoft.com/office/officeart/2005/8/layout/defaul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23E44C-C83F-490C-8465-8BB1E6A47A1E}" type="doc">
      <dgm:prSet loTypeId="urn:microsoft.com/office/officeart/2005/8/layout/list1" loCatId="list" qsTypeId="urn:microsoft.com/office/officeart/2005/8/quickstyle/3d1" qsCatId="3D" csTypeId="urn:microsoft.com/office/officeart/2005/8/colors/accent1_2" csCatId="accent1" phldr="1"/>
      <dgm:spPr/>
      <dgm:t>
        <a:bodyPr/>
        <a:lstStyle/>
        <a:p>
          <a:endParaRPr lang="ru-RU"/>
        </a:p>
      </dgm:t>
    </dgm:pt>
    <dgm:pt modelId="{39B4ACD8-B053-4ACF-97CF-7965B1DDB269}">
      <dgm:prSet phldrT="[Текст]" custT="1"/>
      <dgm:spPr/>
      <dgm:t>
        <a:bodyPr/>
        <a:lstStyle/>
        <a:p>
          <a:pPr indent="457200" algn="just">
            <a:lnSpc>
              <a:spcPct val="80000"/>
            </a:lnSpc>
            <a:spcAft>
              <a:spcPts val="0"/>
            </a:spcAft>
          </a:pPr>
          <a:r>
            <a:rPr lang="uk-UA" sz="2000" b="1" cap="none" spc="0" noProof="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Суб’єкт</a:t>
          </a:r>
          <a:r>
            <a:rPr lang="uk-UA" sz="2000" noProof="0" dirty="0">
              <a:latin typeface="Times New Roman" pitchFamily="18" charset="0"/>
              <a:cs typeface="Times New Roman" pitchFamily="18" charset="0"/>
            </a:rPr>
            <a:t> кримінального правопорушення загальний. Проте суб’єктом цього кримінального правопорушення не можуть бути особи, які відповідно до закону мають право тримати особу в місці, де вона не бажає перебувати, або поміщати її в місце, яке вона не має змоги вільно залишити, але тільки з мотивів піклування про фізичне і психічне здоров’я підопічного чи з інших суспільне корисних мотивів.</a:t>
          </a:r>
        </a:p>
      </dgm:t>
    </dgm:pt>
    <dgm:pt modelId="{4405F6A5-9309-4B4B-8FBE-5ABCF1A3D4D8}" type="parTrans" cxnId="{F16C3AAB-92D6-4091-A1FC-1DA82D92EC4D}">
      <dgm:prSet/>
      <dgm:spPr/>
      <dgm:t>
        <a:bodyPr/>
        <a:lstStyle/>
        <a:p>
          <a:endParaRPr lang="ru-RU"/>
        </a:p>
      </dgm:t>
    </dgm:pt>
    <dgm:pt modelId="{10DF4873-9AE3-4B9C-8D8A-7760F63C71DD}" type="sibTrans" cxnId="{F16C3AAB-92D6-4091-A1FC-1DA82D92EC4D}">
      <dgm:prSet/>
      <dgm:spPr/>
      <dgm:t>
        <a:bodyPr/>
        <a:lstStyle/>
        <a:p>
          <a:endParaRPr lang="ru-RU"/>
        </a:p>
      </dgm:t>
    </dgm:pt>
    <dgm:pt modelId="{82F45822-F053-4E95-96C4-6D95D1E9DB2F}">
      <dgm:prSet phldrT="[Текст]" custT="1"/>
      <dgm:spPr/>
      <dgm:t>
        <a:bodyPr/>
        <a:lstStyle/>
        <a:p>
          <a:pPr indent="457200" algn="just">
            <a:lnSpc>
              <a:spcPct val="80000"/>
            </a:lnSpc>
            <a:spcAft>
              <a:spcPts val="0"/>
            </a:spcAft>
          </a:pPr>
          <a:r>
            <a:rPr lang="uk-UA" sz="2000" b="1" cap="none" spc="0" noProof="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Суб’єктивна сторона</a:t>
          </a:r>
          <a:r>
            <a:rPr lang="uk-UA" sz="2000" noProof="0" dirty="0">
              <a:solidFill>
                <a:schemeClr val="bg1"/>
              </a:solidFill>
              <a:latin typeface="Times New Roman" pitchFamily="18" charset="0"/>
              <a:cs typeface="Times New Roman" pitchFamily="18" charset="0"/>
            </a:rPr>
            <a:t> </a:t>
          </a:r>
          <a:r>
            <a:rPr lang="uk-UA" sz="2000" noProof="0" dirty="0">
              <a:latin typeface="Times New Roman" pitchFamily="18" charset="0"/>
              <a:cs typeface="Times New Roman" pitchFamily="18" charset="0"/>
            </a:rPr>
            <a:t>кримінального правопорушення  характеризується прямим умислом: особа усвідомлює, що за законом вона не має права позбавляти волі іншу особу, але бажає це зробити. Мотиви незаконного позбавлення волі можуть бути різні, крім суспільне корисних. Ставлення особи до тяжких наслідків незаконного позбавлення волі може бути умисним або необережним.</a:t>
          </a:r>
        </a:p>
      </dgm:t>
    </dgm:pt>
    <dgm:pt modelId="{E2B43960-0D49-45E3-AEC0-77CA7DB080DE}" type="parTrans" cxnId="{960CE396-F44E-499A-BD27-A7D27782F0CB}">
      <dgm:prSet/>
      <dgm:spPr/>
      <dgm:t>
        <a:bodyPr/>
        <a:lstStyle/>
        <a:p>
          <a:endParaRPr lang="uk-UA"/>
        </a:p>
      </dgm:t>
    </dgm:pt>
    <dgm:pt modelId="{EF1FD587-BD89-4A3E-B9CC-5D6164F4EECA}" type="sibTrans" cxnId="{960CE396-F44E-499A-BD27-A7D27782F0CB}">
      <dgm:prSet/>
      <dgm:spPr/>
      <dgm:t>
        <a:bodyPr/>
        <a:lstStyle/>
        <a:p>
          <a:endParaRPr lang="uk-UA"/>
        </a:p>
      </dgm:t>
    </dgm:pt>
    <dgm:pt modelId="{9EF19AF4-2A00-435F-B85A-2F730761453A}">
      <dgm:prSet phldrT="[Текст]" custT="1"/>
      <dgm:spPr/>
      <dgm:t>
        <a:bodyPr/>
        <a:lstStyle/>
        <a:p>
          <a:pPr indent="457200" algn="just">
            <a:lnSpc>
              <a:spcPct val="80000"/>
            </a:lnSpc>
            <a:spcAft>
              <a:spcPts val="0"/>
            </a:spcAft>
          </a:pPr>
          <a:r>
            <a:rPr lang="uk-UA" sz="2000" dirty="0">
              <a:solidFill>
                <a:schemeClr val="bg1"/>
              </a:solidFill>
              <a:latin typeface="Times New Roman" pitchFamily="18" charset="0"/>
              <a:cs typeface="Times New Roman" pitchFamily="18" charset="0"/>
            </a:rPr>
            <a:t>Кваліфікованими видами </a:t>
          </a:r>
          <a:r>
            <a:rPr lang="uk-UA" sz="2000" dirty="0">
              <a:latin typeface="Times New Roman" pitchFamily="18" charset="0"/>
              <a:cs typeface="Times New Roman" pitchFamily="18" charset="0"/>
            </a:rPr>
            <a:t>незаконного позбавлення волі або викрадення людини є вчинення їх:</a:t>
          </a:r>
          <a:endParaRPr lang="ru-RU" sz="2000" dirty="0">
            <a:latin typeface="Times New Roman" pitchFamily="18" charset="0"/>
            <a:cs typeface="Times New Roman" pitchFamily="18" charset="0"/>
          </a:endParaRPr>
        </a:p>
      </dgm:t>
    </dgm:pt>
    <dgm:pt modelId="{38DC3149-B8BD-4E3B-981A-292B32CE2D9A}" type="parTrans" cxnId="{31054814-AE90-4166-B484-842F51855E07}">
      <dgm:prSet/>
      <dgm:spPr/>
      <dgm:t>
        <a:bodyPr/>
        <a:lstStyle/>
        <a:p>
          <a:endParaRPr lang="uk-UA"/>
        </a:p>
      </dgm:t>
    </dgm:pt>
    <dgm:pt modelId="{82860A71-E52F-4D13-9199-398F0C05BEBB}" type="sibTrans" cxnId="{31054814-AE90-4166-B484-842F51855E07}">
      <dgm:prSet/>
      <dgm:spPr/>
      <dgm:t>
        <a:bodyPr/>
        <a:lstStyle/>
        <a:p>
          <a:endParaRPr lang="uk-UA"/>
        </a:p>
      </dgm:t>
    </dgm:pt>
    <dgm:pt modelId="{5C9AEDB1-40F7-4975-93A4-F55C02A58247}">
      <dgm:prSet phldrT="[Текст]" custT="1"/>
      <dgm:spPr/>
      <dgm:t>
        <a:bodyPr lIns="144000" rIns="144000"/>
        <a:lstStyle/>
        <a:p>
          <a:pPr indent="457200" algn="just">
            <a:lnSpc>
              <a:spcPct val="80000"/>
            </a:lnSpc>
            <a:spcAft>
              <a:spcPts val="0"/>
            </a:spcAft>
          </a:pPr>
          <a:r>
            <a:rPr lang="uk-UA" sz="2200" dirty="0">
              <a:latin typeface="Times New Roman" pitchFamily="18" charset="0"/>
              <a:cs typeface="Times New Roman" pitchFamily="18" charset="0"/>
            </a:rPr>
            <a:t> </a:t>
          </a:r>
          <a:r>
            <a:rPr lang="uk-UA" sz="2200" i="1" dirty="0">
              <a:latin typeface="Times New Roman" pitchFamily="18" charset="0"/>
              <a:cs typeface="Times New Roman" pitchFamily="18" charset="0"/>
            </a:rPr>
            <a:t>щодо малолітнього; </a:t>
          </a:r>
          <a:endParaRPr lang="ru-RU" sz="2200" i="1" dirty="0">
            <a:latin typeface="Times New Roman" pitchFamily="18" charset="0"/>
            <a:cs typeface="Times New Roman" pitchFamily="18" charset="0"/>
          </a:endParaRPr>
        </a:p>
      </dgm:t>
    </dgm:pt>
    <dgm:pt modelId="{2E36603D-A6CD-40EF-AA7B-CEB67381C087}" type="parTrans" cxnId="{4C7472E5-986F-4D00-A354-49B24A7B5403}">
      <dgm:prSet/>
      <dgm:spPr/>
      <dgm:t>
        <a:bodyPr/>
        <a:lstStyle/>
        <a:p>
          <a:endParaRPr lang="uk-UA"/>
        </a:p>
      </dgm:t>
    </dgm:pt>
    <dgm:pt modelId="{66EFCF85-2F80-463A-82E1-80F6BCC45620}" type="sibTrans" cxnId="{4C7472E5-986F-4D00-A354-49B24A7B5403}">
      <dgm:prSet/>
      <dgm:spPr/>
      <dgm:t>
        <a:bodyPr/>
        <a:lstStyle/>
        <a:p>
          <a:endParaRPr lang="uk-UA"/>
        </a:p>
      </dgm:t>
    </dgm:pt>
    <dgm:pt modelId="{FD01C579-FA4C-4D87-9AF8-90D0737ED257}">
      <dgm:prSet phldrT="[Текст]" custT="1"/>
      <dgm:spPr/>
      <dgm:t>
        <a:bodyPr lIns="144000" rIns="144000"/>
        <a:lstStyle/>
        <a:p>
          <a:pPr indent="457200" algn="just">
            <a:lnSpc>
              <a:spcPct val="80000"/>
            </a:lnSpc>
            <a:spcAft>
              <a:spcPts val="0"/>
            </a:spcAft>
          </a:pPr>
          <a:r>
            <a:rPr lang="uk-UA" sz="2200" i="1" dirty="0">
              <a:latin typeface="Times New Roman" pitchFamily="18" charset="0"/>
              <a:cs typeface="Times New Roman" pitchFamily="18" charset="0"/>
            </a:rPr>
            <a:t> із корисливих мотивів; </a:t>
          </a:r>
          <a:endParaRPr lang="ru-RU" sz="2200" i="1" dirty="0">
            <a:latin typeface="Times New Roman" pitchFamily="18" charset="0"/>
            <a:cs typeface="Times New Roman" pitchFamily="18" charset="0"/>
          </a:endParaRPr>
        </a:p>
      </dgm:t>
    </dgm:pt>
    <dgm:pt modelId="{4125B5C3-7829-4B6F-8750-A05AFBF4D87E}" type="parTrans" cxnId="{AEDD35B2-D5C5-46AD-9BD2-986C23D7010A}">
      <dgm:prSet/>
      <dgm:spPr/>
      <dgm:t>
        <a:bodyPr/>
        <a:lstStyle/>
        <a:p>
          <a:endParaRPr lang="uk-UA"/>
        </a:p>
      </dgm:t>
    </dgm:pt>
    <dgm:pt modelId="{2B991F06-AB34-43FB-B0BE-48713E71E60B}" type="sibTrans" cxnId="{AEDD35B2-D5C5-46AD-9BD2-986C23D7010A}">
      <dgm:prSet/>
      <dgm:spPr/>
      <dgm:t>
        <a:bodyPr/>
        <a:lstStyle/>
        <a:p>
          <a:endParaRPr lang="uk-UA"/>
        </a:p>
      </dgm:t>
    </dgm:pt>
    <dgm:pt modelId="{A6F644C3-DABD-422C-A6D8-D9D0EDE2E2C6}">
      <dgm:prSet phldrT="[Текст]" custT="1"/>
      <dgm:spPr/>
      <dgm:t>
        <a:bodyPr lIns="144000" rIns="144000"/>
        <a:lstStyle/>
        <a:p>
          <a:pPr indent="457200" algn="just">
            <a:lnSpc>
              <a:spcPct val="80000"/>
            </a:lnSpc>
            <a:spcAft>
              <a:spcPts val="0"/>
            </a:spcAft>
          </a:pPr>
          <a:r>
            <a:rPr lang="uk-UA" sz="2200" i="1" dirty="0">
              <a:latin typeface="Times New Roman" pitchFamily="18" charset="0"/>
              <a:cs typeface="Times New Roman" pitchFamily="18" charset="0"/>
            </a:rPr>
            <a:t> щодо двох або більше осіб; </a:t>
          </a:r>
          <a:endParaRPr lang="ru-RU" sz="2200" i="1" dirty="0">
            <a:latin typeface="Times New Roman" pitchFamily="18" charset="0"/>
            <a:cs typeface="Times New Roman" pitchFamily="18" charset="0"/>
          </a:endParaRPr>
        </a:p>
      </dgm:t>
    </dgm:pt>
    <dgm:pt modelId="{21143086-7173-4479-9C38-D483F45B44A4}" type="parTrans" cxnId="{58D45F61-DDE6-4CB3-9B11-C62ED3AD30B7}">
      <dgm:prSet/>
      <dgm:spPr/>
      <dgm:t>
        <a:bodyPr/>
        <a:lstStyle/>
        <a:p>
          <a:endParaRPr lang="uk-UA"/>
        </a:p>
      </dgm:t>
    </dgm:pt>
    <dgm:pt modelId="{C80D8031-6F5A-48F6-B88C-3895786422B7}" type="sibTrans" cxnId="{58D45F61-DDE6-4CB3-9B11-C62ED3AD30B7}">
      <dgm:prSet/>
      <dgm:spPr/>
      <dgm:t>
        <a:bodyPr/>
        <a:lstStyle/>
        <a:p>
          <a:endParaRPr lang="uk-UA"/>
        </a:p>
      </dgm:t>
    </dgm:pt>
    <dgm:pt modelId="{8A44A3D1-1D2D-4B13-AEA1-2D747CC04A2E}">
      <dgm:prSet phldrT="[Текст]" custT="1"/>
      <dgm:spPr/>
      <dgm:t>
        <a:bodyPr lIns="144000" rIns="144000"/>
        <a:lstStyle/>
        <a:p>
          <a:pPr indent="457200" algn="just">
            <a:lnSpc>
              <a:spcPct val="80000"/>
            </a:lnSpc>
            <a:spcAft>
              <a:spcPts val="0"/>
            </a:spcAft>
          </a:pPr>
          <a:r>
            <a:rPr lang="uk-UA" sz="2200" i="1" dirty="0">
              <a:latin typeface="Times New Roman" pitchFamily="18" charset="0"/>
              <a:cs typeface="Times New Roman" pitchFamily="18" charset="0"/>
            </a:rPr>
            <a:t> за попередньою змовою групою осіб;</a:t>
          </a:r>
          <a:endParaRPr lang="ru-RU" sz="2200" i="1" dirty="0">
            <a:latin typeface="Times New Roman" pitchFamily="18" charset="0"/>
            <a:cs typeface="Times New Roman" pitchFamily="18" charset="0"/>
          </a:endParaRPr>
        </a:p>
      </dgm:t>
    </dgm:pt>
    <dgm:pt modelId="{9842E247-1FB1-4BD6-AE89-EEF75FCA23A6}" type="parTrans" cxnId="{09DF2623-2736-4483-8AF7-FAD78388F41B}">
      <dgm:prSet/>
      <dgm:spPr/>
      <dgm:t>
        <a:bodyPr/>
        <a:lstStyle/>
        <a:p>
          <a:endParaRPr lang="uk-UA"/>
        </a:p>
      </dgm:t>
    </dgm:pt>
    <dgm:pt modelId="{51B3A984-E9D1-4251-9224-9B67222C2D82}" type="sibTrans" cxnId="{09DF2623-2736-4483-8AF7-FAD78388F41B}">
      <dgm:prSet/>
      <dgm:spPr/>
      <dgm:t>
        <a:bodyPr/>
        <a:lstStyle/>
        <a:p>
          <a:endParaRPr lang="uk-UA"/>
        </a:p>
      </dgm:t>
    </dgm:pt>
    <dgm:pt modelId="{5E0B4353-63FA-49F3-BB4E-32CB16F5F169}">
      <dgm:prSet phldrT="[Текст]" custT="1"/>
      <dgm:spPr/>
      <dgm:t>
        <a:bodyPr lIns="144000" rIns="144000"/>
        <a:lstStyle/>
        <a:p>
          <a:pPr indent="457200" algn="just">
            <a:lnSpc>
              <a:spcPct val="80000"/>
            </a:lnSpc>
            <a:spcAft>
              <a:spcPts val="0"/>
            </a:spcAft>
          </a:pPr>
          <a:r>
            <a:rPr lang="uk-UA" sz="2200" i="1" dirty="0">
              <a:latin typeface="Times New Roman" pitchFamily="18" charset="0"/>
              <a:cs typeface="Times New Roman" pitchFamily="18" charset="0"/>
            </a:rPr>
            <a:t> способом, небезпечним для життя чи здоров’я потерпілого; </a:t>
          </a:r>
          <a:endParaRPr lang="ru-RU" sz="2200" i="1" dirty="0">
            <a:latin typeface="Times New Roman" pitchFamily="18" charset="0"/>
            <a:cs typeface="Times New Roman" pitchFamily="18" charset="0"/>
          </a:endParaRPr>
        </a:p>
      </dgm:t>
    </dgm:pt>
    <dgm:pt modelId="{39DEBFDE-050F-4848-B4C2-1191D22173B4}" type="parTrans" cxnId="{ECED75A6-1D59-43AD-AB99-0FAB8CFA5633}">
      <dgm:prSet/>
      <dgm:spPr/>
      <dgm:t>
        <a:bodyPr/>
        <a:lstStyle/>
        <a:p>
          <a:endParaRPr lang="uk-UA"/>
        </a:p>
      </dgm:t>
    </dgm:pt>
    <dgm:pt modelId="{A2BAB409-FF31-42AD-9AC9-E8BDD1FA5CDF}" type="sibTrans" cxnId="{ECED75A6-1D59-43AD-AB99-0FAB8CFA5633}">
      <dgm:prSet/>
      <dgm:spPr/>
      <dgm:t>
        <a:bodyPr/>
        <a:lstStyle/>
        <a:p>
          <a:endParaRPr lang="uk-UA"/>
        </a:p>
      </dgm:t>
    </dgm:pt>
    <dgm:pt modelId="{1E192B85-DEB6-4D19-85FB-4E5AA660D742}">
      <dgm:prSet phldrT="[Текст]" custT="1"/>
      <dgm:spPr/>
      <dgm:t>
        <a:bodyPr lIns="144000" rIns="144000"/>
        <a:lstStyle/>
        <a:p>
          <a:pPr indent="457200" algn="just">
            <a:lnSpc>
              <a:spcPct val="80000"/>
            </a:lnSpc>
            <a:spcAft>
              <a:spcPts val="0"/>
            </a:spcAft>
          </a:pPr>
          <a:r>
            <a:rPr lang="uk-UA" sz="2200" i="1" dirty="0">
              <a:latin typeface="Times New Roman" pitchFamily="18" charset="0"/>
              <a:cs typeface="Times New Roman" pitchFamily="18" charset="0"/>
            </a:rPr>
            <a:t> пов’язане із заподіянням потерпілому фізичних страждань; </a:t>
          </a:r>
          <a:endParaRPr lang="ru-RU" sz="2200" i="1" dirty="0">
            <a:latin typeface="Times New Roman" pitchFamily="18" charset="0"/>
            <a:cs typeface="Times New Roman" pitchFamily="18" charset="0"/>
          </a:endParaRPr>
        </a:p>
      </dgm:t>
    </dgm:pt>
    <dgm:pt modelId="{0D3B1F98-0E24-4114-89D2-149B923A10EA}" type="parTrans" cxnId="{1C5A4A98-1098-471A-968B-CBBFA531AD57}">
      <dgm:prSet/>
      <dgm:spPr/>
      <dgm:t>
        <a:bodyPr/>
        <a:lstStyle/>
        <a:p>
          <a:endParaRPr lang="uk-UA"/>
        </a:p>
      </dgm:t>
    </dgm:pt>
    <dgm:pt modelId="{A024C787-2C25-4B67-9008-DF985C9F9910}" type="sibTrans" cxnId="{1C5A4A98-1098-471A-968B-CBBFA531AD57}">
      <dgm:prSet/>
      <dgm:spPr/>
      <dgm:t>
        <a:bodyPr/>
        <a:lstStyle/>
        <a:p>
          <a:endParaRPr lang="uk-UA"/>
        </a:p>
      </dgm:t>
    </dgm:pt>
    <dgm:pt modelId="{641A9C92-ACD4-436D-981E-8032B8A2958D}">
      <dgm:prSet phldrT="[Текст]" custT="1"/>
      <dgm:spPr/>
      <dgm:t>
        <a:bodyPr lIns="144000" rIns="144000"/>
        <a:lstStyle/>
        <a:p>
          <a:pPr indent="457200" algn="just">
            <a:lnSpc>
              <a:spcPct val="80000"/>
            </a:lnSpc>
            <a:spcAft>
              <a:spcPts val="0"/>
            </a:spcAft>
          </a:pPr>
          <a:r>
            <a:rPr lang="uk-UA" sz="2200" i="1" dirty="0">
              <a:latin typeface="Times New Roman" pitchFamily="18" charset="0"/>
              <a:cs typeface="Times New Roman" pitchFamily="18" charset="0"/>
            </a:rPr>
            <a:t> із застосуванням зброї; </a:t>
          </a:r>
          <a:endParaRPr lang="ru-RU" sz="2200" i="1" dirty="0">
            <a:latin typeface="Times New Roman" pitchFamily="18" charset="0"/>
            <a:cs typeface="Times New Roman" pitchFamily="18" charset="0"/>
          </a:endParaRPr>
        </a:p>
      </dgm:t>
    </dgm:pt>
    <dgm:pt modelId="{B61E1567-7DBF-416F-8C0D-EEE4C3838693}" type="parTrans" cxnId="{51F119C7-D7E0-432D-8463-9BDCF38D976D}">
      <dgm:prSet/>
      <dgm:spPr/>
      <dgm:t>
        <a:bodyPr/>
        <a:lstStyle/>
        <a:p>
          <a:endParaRPr lang="uk-UA"/>
        </a:p>
      </dgm:t>
    </dgm:pt>
    <dgm:pt modelId="{305F5E65-E5BD-4A48-8AE1-ADC73E6ADD9A}" type="sibTrans" cxnId="{51F119C7-D7E0-432D-8463-9BDCF38D976D}">
      <dgm:prSet/>
      <dgm:spPr/>
      <dgm:t>
        <a:bodyPr/>
        <a:lstStyle/>
        <a:p>
          <a:endParaRPr lang="uk-UA"/>
        </a:p>
      </dgm:t>
    </dgm:pt>
    <dgm:pt modelId="{281AC835-1434-4A8D-B2C9-8B5A3C3E1BCB}">
      <dgm:prSet phldrT="[Текст]" custT="1"/>
      <dgm:spPr/>
      <dgm:t>
        <a:bodyPr lIns="144000" rIns="144000"/>
        <a:lstStyle/>
        <a:p>
          <a:pPr indent="457200" algn="just">
            <a:lnSpc>
              <a:spcPct val="80000"/>
            </a:lnSpc>
            <a:spcAft>
              <a:spcPts val="0"/>
            </a:spcAft>
          </a:pPr>
          <a:r>
            <a:rPr lang="uk-UA" sz="2200" i="1" dirty="0">
              <a:latin typeface="Times New Roman" pitchFamily="18" charset="0"/>
              <a:cs typeface="Times New Roman" pitchFamily="18" charset="0"/>
            </a:rPr>
            <a:t> протягом тривалого часу.</a:t>
          </a:r>
          <a:endParaRPr lang="ru-RU" sz="2200" i="1" dirty="0">
            <a:latin typeface="Times New Roman" pitchFamily="18" charset="0"/>
            <a:cs typeface="Times New Roman" pitchFamily="18" charset="0"/>
          </a:endParaRPr>
        </a:p>
      </dgm:t>
    </dgm:pt>
    <dgm:pt modelId="{0F9426F8-C533-4DA8-A913-BD1C312072EB}" type="parTrans" cxnId="{2DF430D0-2F4D-4882-A00A-074EDF93180F}">
      <dgm:prSet/>
      <dgm:spPr/>
      <dgm:t>
        <a:bodyPr/>
        <a:lstStyle/>
        <a:p>
          <a:endParaRPr lang="uk-UA"/>
        </a:p>
      </dgm:t>
    </dgm:pt>
    <dgm:pt modelId="{98406D17-6487-42A7-8B06-494240920716}" type="sibTrans" cxnId="{2DF430D0-2F4D-4882-A00A-074EDF93180F}">
      <dgm:prSet/>
      <dgm:spPr/>
      <dgm:t>
        <a:bodyPr/>
        <a:lstStyle/>
        <a:p>
          <a:endParaRPr lang="uk-UA"/>
        </a:p>
      </dgm:t>
    </dgm:pt>
    <dgm:pt modelId="{7FCD7039-A5BA-424B-9531-580D130F17AF}" type="pres">
      <dgm:prSet presAssocID="{FA23E44C-C83F-490C-8465-8BB1E6A47A1E}" presName="linear" presStyleCnt="0">
        <dgm:presLayoutVars>
          <dgm:dir/>
          <dgm:animLvl val="lvl"/>
          <dgm:resizeHandles val="exact"/>
        </dgm:presLayoutVars>
      </dgm:prSet>
      <dgm:spPr/>
    </dgm:pt>
    <dgm:pt modelId="{409CD776-6513-417E-A6D8-408ED1377B4F}" type="pres">
      <dgm:prSet presAssocID="{39B4ACD8-B053-4ACF-97CF-7965B1DDB269}" presName="parentLin" presStyleCnt="0"/>
      <dgm:spPr/>
    </dgm:pt>
    <dgm:pt modelId="{989E13E4-476A-425C-9618-42E4B3285319}" type="pres">
      <dgm:prSet presAssocID="{39B4ACD8-B053-4ACF-97CF-7965B1DDB269}" presName="parentLeftMargin" presStyleLbl="node1" presStyleIdx="0" presStyleCnt="3"/>
      <dgm:spPr/>
    </dgm:pt>
    <dgm:pt modelId="{A04C8A66-2BFE-43CD-A827-8826D7511868}" type="pres">
      <dgm:prSet presAssocID="{39B4ACD8-B053-4ACF-97CF-7965B1DDB269}" presName="parentText" presStyleLbl="node1" presStyleIdx="0" presStyleCnt="3" custScaleX="141384" custScaleY="349856">
        <dgm:presLayoutVars>
          <dgm:chMax val="0"/>
          <dgm:bulletEnabled val="1"/>
        </dgm:presLayoutVars>
      </dgm:prSet>
      <dgm:spPr/>
    </dgm:pt>
    <dgm:pt modelId="{94C373CC-B848-4964-8DE0-A79D4D177D6F}" type="pres">
      <dgm:prSet presAssocID="{39B4ACD8-B053-4ACF-97CF-7965B1DDB269}" presName="negativeSpace" presStyleCnt="0"/>
      <dgm:spPr/>
    </dgm:pt>
    <dgm:pt modelId="{FC8FF75F-0486-4D98-8804-BEDCD8C4F948}" type="pres">
      <dgm:prSet presAssocID="{39B4ACD8-B053-4ACF-97CF-7965B1DDB269}" presName="childText" presStyleLbl="conFgAcc1" presStyleIdx="0" presStyleCnt="3">
        <dgm:presLayoutVars>
          <dgm:bulletEnabled val="1"/>
        </dgm:presLayoutVars>
      </dgm:prSet>
      <dgm:spPr/>
    </dgm:pt>
    <dgm:pt modelId="{5035FDBB-2720-483C-8052-A5A9CDE79CC4}" type="pres">
      <dgm:prSet presAssocID="{10DF4873-9AE3-4B9C-8D8A-7760F63C71DD}" presName="spaceBetweenRectangles" presStyleCnt="0"/>
      <dgm:spPr/>
    </dgm:pt>
    <dgm:pt modelId="{12DCC1DF-9C89-4FC1-8BAE-BE370DFEB0FF}" type="pres">
      <dgm:prSet presAssocID="{82F45822-F053-4E95-96C4-6D95D1E9DB2F}" presName="parentLin" presStyleCnt="0"/>
      <dgm:spPr/>
    </dgm:pt>
    <dgm:pt modelId="{0F8D3285-E229-421E-94E9-AA4446F9EC9D}" type="pres">
      <dgm:prSet presAssocID="{82F45822-F053-4E95-96C4-6D95D1E9DB2F}" presName="parentLeftMargin" presStyleLbl="node1" presStyleIdx="0" presStyleCnt="3" custScaleX="142857" custScaleY="131749"/>
      <dgm:spPr/>
    </dgm:pt>
    <dgm:pt modelId="{2F614870-31E1-429A-8278-B7BBF30847E4}" type="pres">
      <dgm:prSet presAssocID="{82F45822-F053-4E95-96C4-6D95D1E9DB2F}" presName="parentText" presStyleLbl="node1" presStyleIdx="1" presStyleCnt="3" custScaleX="146836" custScaleY="394730">
        <dgm:presLayoutVars>
          <dgm:chMax val="0"/>
          <dgm:bulletEnabled val="1"/>
        </dgm:presLayoutVars>
      </dgm:prSet>
      <dgm:spPr/>
    </dgm:pt>
    <dgm:pt modelId="{692F72DC-4701-4324-B6BE-17EC9FE55ABB}" type="pres">
      <dgm:prSet presAssocID="{82F45822-F053-4E95-96C4-6D95D1E9DB2F}" presName="negativeSpace" presStyleCnt="0"/>
      <dgm:spPr/>
    </dgm:pt>
    <dgm:pt modelId="{D986A73F-0E29-4378-8870-F84FA9D054CF}" type="pres">
      <dgm:prSet presAssocID="{82F45822-F053-4E95-96C4-6D95D1E9DB2F}" presName="childText" presStyleLbl="conFgAcc1" presStyleIdx="1" presStyleCnt="3">
        <dgm:presLayoutVars>
          <dgm:bulletEnabled val="1"/>
        </dgm:presLayoutVars>
      </dgm:prSet>
      <dgm:spPr/>
    </dgm:pt>
    <dgm:pt modelId="{3EE29D1D-1113-478D-89C8-6B3D2FB62CF3}" type="pres">
      <dgm:prSet presAssocID="{EF1FD587-BD89-4A3E-B9CC-5D6164F4EECA}" presName="spaceBetweenRectangles" presStyleCnt="0"/>
      <dgm:spPr/>
    </dgm:pt>
    <dgm:pt modelId="{DC20E3CE-A89A-42BB-962D-3B8F2A626BD5}" type="pres">
      <dgm:prSet presAssocID="{9EF19AF4-2A00-435F-B85A-2F730761453A}" presName="parentLin" presStyleCnt="0"/>
      <dgm:spPr/>
    </dgm:pt>
    <dgm:pt modelId="{EB8587FE-BF52-47E3-B66B-E31E77C4EC70}" type="pres">
      <dgm:prSet presAssocID="{9EF19AF4-2A00-435F-B85A-2F730761453A}" presName="parentLeftMargin" presStyleLbl="node1" presStyleIdx="1" presStyleCnt="3"/>
      <dgm:spPr/>
    </dgm:pt>
    <dgm:pt modelId="{34D2F970-CF47-4C68-A682-951F4E8F11A6}" type="pres">
      <dgm:prSet presAssocID="{9EF19AF4-2A00-435F-B85A-2F730761453A}" presName="parentText" presStyleLbl="node1" presStyleIdx="2" presStyleCnt="3" custScaleX="137556" custScaleY="103735">
        <dgm:presLayoutVars>
          <dgm:chMax val="0"/>
          <dgm:bulletEnabled val="1"/>
        </dgm:presLayoutVars>
      </dgm:prSet>
      <dgm:spPr/>
    </dgm:pt>
    <dgm:pt modelId="{70EC9701-A26A-4462-8A78-E0F277CAE14C}" type="pres">
      <dgm:prSet presAssocID="{9EF19AF4-2A00-435F-B85A-2F730761453A}" presName="negativeSpace" presStyleCnt="0"/>
      <dgm:spPr/>
    </dgm:pt>
    <dgm:pt modelId="{9D29062F-06A5-41AC-8904-D691F2A072A3}" type="pres">
      <dgm:prSet presAssocID="{9EF19AF4-2A00-435F-B85A-2F730761453A}" presName="childText" presStyleLbl="conFgAcc1" presStyleIdx="2" presStyleCnt="3" custScaleY="103735">
        <dgm:presLayoutVars>
          <dgm:bulletEnabled val="1"/>
        </dgm:presLayoutVars>
      </dgm:prSet>
      <dgm:spPr/>
    </dgm:pt>
  </dgm:ptLst>
  <dgm:cxnLst>
    <dgm:cxn modelId="{91B1540A-28E8-4F80-A121-4F8FD315FC75}" type="presOf" srcId="{FD01C579-FA4C-4D87-9AF8-90D0737ED257}" destId="{9D29062F-06A5-41AC-8904-D691F2A072A3}" srcOrd="0" destOrd="1" presId="urn:microsoft.com/office/officeart/2005/8/layout/list1"/>
    <dgm:cxn modelId="{89231812-4874-4E1F-B0B4-2CB609362F09}" type="presOf" srcId="{5C9AEDB1-40F7-4975-93A4-F55C02A58247}" destId="{9D29062F-06A5-41AC-8904-D691F2A072A3}" srcOrd="0" destOrd="0" presId="urn:microsoft.com/office/officeart/2005/8/layout/list1"/>
    <dgm:cxn modelId="{31054814-AE90-4166-B484-842F51855E07}" srcId="{FA23E44C-C83F-490C-8465-8BB1E6A47A1E}" destId="{9EF19AF4-2A00-435F-B85A-2F730761453A}" srcOrd="2" destOrd="0" parTransId="{38DC3149-B8BD-4E3B-981A-292B32CE2D9A}" sibTransId="{82860A71-E52F-4D13-9199-398F0C05BEBB}"/>
    <dgm:cxn modelId="{09DF2623-2736-4483-8AF7-FAD78388F41B}" srcId="{9EF19AF4-2A00-435F-B85A-2F730761453A}" destId="{8A44A3D1-1D2D-4B13-AEA1-2D747CC04A2E}" srcOrd="3" destOrd="0" parTransId="{9842E247-1FB1-4BD6-AE89-EEF75FCA23A6}" sibTransId="{51B3A984-E9D1-4251-9224-9B67222C2D82}"/>
    <dgm:cxn modelId="{5375EC5C-DBE7-494C-9DC3-F698B040107B}" type="presOf" srcId="{FA23E44C-C83F-490C-8465-8BB1E6A47A1E}" destId="{7FCD7039-A5BA-424B-9531-580D130F17AF}" srcOrd="0" destOrd="0" presId="urn:microsoft.com/office/officeart/2005/8/layout/list1"/>
    <dgm:cxn modelId="{58D45F61-DDE6-4CB3-9B11-C62ED3AD30B7}" srcId="{9EF19AF4-2A00-435F-B85A-2F730761453A}" destId="{A6F644C3-DABD-422C-A6D8-D9D0EDE2E2C6}" srcOrd="2" destOrd="0" parTransId="{21143086-7173-4479-9C38-D483F45B44A4}" sibTransId="{C80D8031-6F5A-48F6-B88C-3895786422B7}"/>
    <dgm:cxn modelId="{89FA9241-9A17-4EB9-AA02-1D8FC877806E}" type="presOf" srcId="{1E192B85-DEB6-4D19-85FB-4E5AA660D742}" destId="{9D29062F-06A5-41AC-8904-D691F2A072A3}" srcOrd="0" destOrd="5" presId="urn:microsoft.com/office/officeart/2005/8/layout/list1"/>
    <dgm:cxn modelId="{D97ADE43-014D-4DD9-A7D7-FA59866E1D65}" type="presOf" srcId="{8A44A3D1-1D2D-4B13-AEA1-2D747CC04A2E}" destId="{9D29062F-06A5-41AC-8904-D691F2A072A3}" srcOrd="0" destOrd="3" presId="urn:microsoft.com/office/officeart/2005/8/layout/list1"/>
    <dgm:cxn modelId="{00F58545-7C0E-41B3-9293-52C60406BCD0}" type="presOf" srcId="{39B4ACD8-B053-4ACF-97CF-7965B1DDB269}" destId="{989E13E4-476A-425C-9618-42E4B3285319}" srcOrd="0" destOrd="0" presId="urn:microsoft.com/office/officeart/2005/8/layout/list1"/>
    <dgm:cxn modelId="{D805956B-5339-402C-A66B-6034FE8AFF6A}" type="presOf" srcId="{82F45822-F053-4E95-96C4-6D95D1E9DB2F}" destId="{2F614870-31E1-429A-8278-B7BBF30847E4}" srcOrd="1" destOrd="0" presId="urn:microsoft.com/office/officeart/2005/8/layout/list1"/>
    <dgm:cxn modelId="{1B3A1551-9A2E-4699-8DE7-1D021955A6D6}" type="presOf" srcId="{9EF19AF4-2A00-435F-B85A-2F730761453A}" destId="{EB8587FE-BF52-47E3-B66B-E31E77C4EC70}" srcOrd="0" destOrd="0" presId="urn:microsoft.com/office/officeart/2005/8/layout/list1"/>
    <dgm:cxn modelId="{D28C5A75-FE6F-44B3-8930-D6A9F8A2A03E}" type="presOf" srcId="{39B4ACD8-B053-4ACF-97CF-7965B1DDB269}" destId="{A04C8A66-2BFE-43CD-A827-8826D7511868}" srcOrd="1" destOrd="0" presId="urn:microsoft.com/office/officeart/2005/8/layout/list1"/>
    <dgm:cxn modelId="{40EC0957-BD56-4E44-B32E-E7ED3E79CB34}" type="presOf" srcId="{281AC835-1434-4A8D-B2C9-8B5A3C3E1BCB}" destId="{9D29062F-06A5-41AC-8904-D691F2A072A3}" srcOrd="0" destOrd="7" presId="urn:microsoft.com/office/officeart/2005/8/layout/list1"/>
    <dgm:cxn modelId="{86BF418B-3033-4F17-9D7B-91B830590195}" type="presOf" srcId="{641A9C92-ACD4-436D-981E-8032B8A2958D}" destId="{9D29062F-06A5-41AC-8904-D691F2A072A3}" srcOrd="0" destOrd="6" presId="urn:microsoft.com/office/officeart/2005/8/layout/list1"/>
    <dgm:cxn modelId="{960CE396-F44E-499A-BD27-A7D27782F0CB}" srcId="{FA23E44C-C83F-490C-8465-8BB1E6A47A1E}" destId="{82F45822-F053-4E95-96C4-6D95D1E9DB2F}" srcOrd="1" destOrd="0" parTransId="{E2B43960-0D49-45E3-AEC0-77CA7DB080DE}" sibTransId="{EF1FD587-BD89-4A3E-B9CC-5D6164F4EECA}"/>
    <dgm:cxn modelId="{1C5A4A98-1098-471A-968B-CBBFA531AD57}" srcId="{9EF19AF4-2A00-435F-B85A-2F730761453A}" destId="{1E192B85-DEB6-4D19-85FB-4E5AA660D742}" srcOrd="5" destOrd="0" parTransId="{0D3B1F98-0E24-4114-89D2-149B923A10EA}" sibTransId="{A024C787-2C25-4B67-9008-DF985C9F9910}"/>
    <dgm:cxn modelId="{ECED75A6-1D59-43AD-AB99-0FAB8CFA5633}" srcId="{9EF19AF4-2A00-435F-B85A-2F730761453A}" destId="{5E0B4353-63FA-49F3-BB4E-32CB16F5F169}" srcOrd="4" destOrd="0" parTransId="{39DEBFDE-050F-4848-B4C2-1191D22173B4}" sibTransId="{A2BAB409-FF31-42AD-9AC9-E8BDD1FA5CDF}"/>
    <dgm:cxn modelId="{F16C3AAB-92D6-4091-A1FC-1DA82D92EC4D}" srcId="{FA23E44C-C83F-490C-8465-8BB1E6A47A1E}" destId="{39B4ACD8-B053-4ACF-97CF-7965B1DDB269}" srcOrd="0" destOrd="0" parTransId="{4405F6A5-9309-4B4B-8FBE-5ABCF1A3D4D8}" sibTransId="{10DF4873-9AE3-4B9C-8D8A-7760F63C71DD}"/>
    <dgm:cxn modelId="{AEDD35B2-D5C5-46AD-9BD2-986C23D7010A}" srcId="{9EF19AF4-2A00-435F-B85A-2F730761453A}" destId="{FD01C579-FA4C-4D87-9AF8-90D0737ED257}" srcOrd="1" destOrd="0" parTransId="{4125B5C3-7829-4B6F-8750-A05AFBF4D87E}" sibTransId="{2B991F06-AB34-43FB-B0BE-48713E71E60B}"/>
    <dgm:cxn modelId="{72BA11B8-4E0B-43CC-BCF1-CF7E558363ED}" type="presOf" srcId="{9EF19AF4-2A00-435F-B85A-2F730761453A}" destId="{34D2F970-CF47-4C68-A682-951F4E8F11A6}" srcOrd="1" destOrd="0" presId="urn:microsoft.com/office/officeart/2005/8/layout/list1"/>
    <dgm:cxn modelId="{51F119C7-D7E0-432D-8463-9BDCF38D976D}" srcId="{9EF19AF4-2A00-435F-B85A-2F730761453A}" destId="{641A9C92-ACD4-436D-981E-8032B8A2958D}" srcOrd="6" destOrd="0" parTransId="{B61E1567-7DBF-416F-8C0D-EEE4C3838693}" sibTransId="{305F5E65-E5BD-4A48-8AE1-ADC73E6ADD9A}"/>
    <dgm:cxn modelId="{2DF430D0-2F4D-4882-A00A-074EDF93180F}" srcId="{9EF19AF4-2A00-435F-B85A-2F730761453A}" destId="{281AC835-1434-4A8D-B2C9-8B5A3C3E1BCB}" srcOrd="7" destOrd="0" parTransId="{0F9426F8-C533-4DA8-A913-BD1C312072EB}" sibTransId="{98406D17-6487-42A7-8B06-494240920716}"/>
    <dgm:cxn modelId="{E7A8E4E0-93B8-4364-AE8F-5DB877C583CB}" type="presOf" srcId="{82F45822-F053-4E95-96C4-6D95D1E9DB2F}" destId="{0F8D3285-E229-421E-94E9-AA4446F9EC9D}" srcOrd="0" destOrd="0" presId="urn:microsoft.com/office/officeart/2005/8/layout/list1"/>
    <dgm:cxn modelId="{0B0E29E5-1094-409D-AA77-858E40243DA0}" type="presOf" srcId="{5E0B4353-63FA-49F3-BB4E-32CB16F5F169}" destId="{9D29062F-06A5-41AC-8904-D691F2A072A3}" srcOrd="0" destOrd="4" presId="urn:microsoft.com/office/officeart/2005/8/layout/list1"/>
    <dgm:cxn modelId="{4C7472E5-986F-4D00-A354-49B24A7B5403}" srcId="{9EF19AF4-2A00-435F-B85A-2F730761453A}" destId="{5C9AEDB1-40F7-4975-93A4-F55C02A58247}" srcOrd="0" destOrd="0" parTransId="{2E36603D-A6CD-40EF-AA7B-CEB67381C087}" sibTransId="{66EFCF85-2F80-463A-82E1-80F6BCC45620}"/>
    <dgm:cxn modelId="{63FAEAFD-479C-48BE-B3EC-56A39B0E5484}" type="presOf" srcId="{A6F644C3-DABD-422C-A6D8-D9D0EDE2E2C6}" destId="{9D29062F-06A5-41AC-8904-D691F2A072A3}" srcOrd="0" destOrd="2" presId="urn:microsoft.com/office/officeart/2005/8/layout/list1"/>
    <dgm:cxn modelId="{1D29CDEB-68EF-47AE-9ACD-909AB3BF0CBF}" type="presParOf" srcId="{7FCD7039-A5BA-424B-9531-580D130F17AF}" destId="{409CD776-6513-417E-A6D8-408ED1377B4F}" srcOrd="0" destOrd="0" presId="urn:microsoft.com/office/officeart/2005/8/layout/list1"/>
    <dgm:cxn modelId="{56FF1C99-A7FE-4396-8E4B-F82A9FCEB6B5}" type="presParOf" srcId="{409CD776-6513-417E-A6D8-408ED1377B4F}" destId="{989E13E4-476A-425C-9618-42E4B3285319}" srcOrd="0" destOrd="0" presId="urn:microsoft.com/office/officeart/2005/8/layout/list1"/>
    <dgm:cxn modelId="{51EB92F6-09D4-4A98-904B-2CA66EDA4550}" type="presParOf" srcId="{409CD776-6513-417E-A6D8-408ED1377B4F}" destId="{A04C8A66-2BFE-43CD-A827-8826D7511868}" srcOrd="1" destOrd="0" presId="urn:microsoft.com/office/officeart/2005/8/layout/list1"/>
    <dgm:cxn modelId="{6E140FC6-498B-422D-9F15-B281D3EBB6D4}" type="presParOf" srcId="{7FCD7039-A5BA-424B-9531-580D130F17AF}" destId="{94C373CC-B848-4964-8DE0-A79D4D177D6F}" srcOrd="1" destOrd="0" presId="urn:microsoft.com/office/officeart/2005/8/layout/list1"/>
    <dgm:cxn modelId="{78C74676-CA67-433B-B2ED-1E9BDA2390A9}" type="presParOf" srcId="{7FCD7039-A5BA-424B-9531-580D130F17AF}" destId="{FC8FF75F-0486-4D98-8804-BEDCD8C4F948}" srcOrd="2" destOrd="0" presId="urn:microsoft.com/office/officeart/2005/8/layout/list1"/>
    <dgm:cxn modelId="{FB6490EA-72F5-450E-9507-78B051BAE77C}" type="presParOf" srcId="{7FCD7039-A5BA-424B-9531-580D130F17AF}" destId="{5035FDBB-2720-483C-8052-A5A9CDE79CC4}" srcOrd="3" destOrd="0" presId="urn:microsoft.com/office/officeart/2005/8/layout/list1"/>
    <dgm:cxn modelId="{E2097C7E-584C-4CA9-8F84-7CEEAB4F2BE3}" type="presParOf" srcId="{7FCD7039-A5BA-424B-9531-580D130F17AF}" destId="{12DCC1DF-9C89-4FC1-8BAE-BE370DFEB0FF}" srcOrd="4" destOrd="0" presId="urn:microsoft.com/office/officeart/2005/8/layout/list1"/>
    <dgm:cxn modelId="{0973BBB0-D5CD-4321-A007-64C9110D8B94}" type="presParOf" srcId="{12DCC1DF-9C89-4FC1-8BAE-BE370DFEB0FF}" destId="{0F8D3285-E229-421E-94E9-AA4446F9EC9D}" srcOrd="0" destOrd="0" presId="urn:microsoft.com/office/officeart/2005/8/layout/list1"/>
    <dgm:cxn modelId="{887EA9E7-0F4F-49AD-929D-6083C0522173}" type="presParOf" srcId="{12DCC1DF-9C89-4FC1-8BAE-BE370DFEB0FF}" destId="{2F614870-31E1-429A-8278-B7BBF30847E4}" srcOrd="1" destOrd="0" presId="urn:microsoft.com/office/officeart/2005/8/layout/list1"/>
    <dgm:cxn modelId="{5BCE2A1A-E39D-4895-81CD-A24103774686}" type="presParOf" srcId="{7FCD7039-A5BA-424B-9531-580D130F17AF}" destId="{692F72DC-4701-4324-B6BE-17EC9FE55ABB}" srcOrd="5" destOrd="0" presId="urn:microsoft.com/office/officeart/2005/8/layout/list1"/>
    <dgm:cxn modelId="{EE4F0DB9-1C62-46DF-B1F1-8E1A7B28275A}" type="presParOf" srcId="{7FCD7039-A5BA-424B-9531-580D130F17AF}" destId="{D986A73F-0E29-4378-8870-F84FA9D054CF}" srcOrd="6" destOrd="0" presId="urn:microsoft.com/office/officeart/2005/8/layout/list1"/>
    <dgm:cxn modelId="{10E4EB90-3C53-4C7F-A41B-CE3D100A47AD}" type="presParOf" srcId="{7FCD7039-A5BA-424B-9531-580D130F17AF}" destId="{3EE29D1D-1113-478D-89C8-6B3D2FB62CF3}" srcOrd="7" destOrd="0" presId="urn:microsoft.com/office/officeart/2005/8/layout/list1"/>
    <dgm:cxn modelId="{E2A15445-C64D-442D-8BC1-5819A5BF6B8B}" type="presParOf" srcId="{7FCD7039-A5BA-424B-9531-580D130F17AF}" destId="{DC20E3CE-A89A-42BB-962D-3B8F2A626BD5}" srcOrd="8" destOrd="0" presId="urn:microsoft.com/office/officeart/2005/8/layout/list1"/>
    <dgm:cxn modelId="{AD3C94D5-1994-47A5-8D62-E865951F65A1}" type="presParOf" srcId="{DC20E3CE-A89A-42BB-962D-3B8F2A626BD5}" destId="{EB8587FE-BF52-47E3-B66B-E31E77C4EC70}" srcOrd="0" destOrd="0" presId="urn:microsoft.com/office/officeart/2005/8/layout/list1"/>
    <dgm:cxn modelId="{DEAC8507-A612-4D71-9375-563F9E8A2BF0}" type="presParOf" srcId="{DC20E3CE-A89A-42BB-962D-3B8F2A626BD5}" destId="{34D2F970-CF47-4C68-A682-951F4E8F11A6}" srcOrd="1" destOrd="0" presId="urn:microsoft.com/office/officeart/2005/8/layout/list1"/>
    <dgm:cxn modelId="{7C4B96B2-B9C3-4B1A-9703-E8A0DBC594AD}" type="presParOf" srcId="{7FCD7039-A5BA-424B-9531-580D130F17AF}" destId="{70EC9701-A26A-4462-8A78-E0F277CAE14C}" srcOrd="9" destOrd="0" presId="urn:microsoft.com/office/officeart/2005/8/layout/list1"/>
    <dgm:cxn modelId="{6E53EFC1-D06A-45A2-A2EE-DE9C1094A917}" type="presParOf" srcId="{7FCD7039-A5BA-424B-9531-580D130F17AF}" destId="{9D29062F-06A5-41AC-8904-D691F2A072A3}" srcOrd="10" destOrd="0" presId="urn:microsoft.com/office/officeart/2005/8/layout/list1"/>
  </dgm:cxnLst>
  <dgm:bg>
    <a:blipFill>
      <a:blip xmlns:r="http://schemas.openxmlformats.org/officeDocument/2006/relationships" r:embed="rId1"/>
      <a:tile tx="0" ty="0" sx="100000" sy="100000" flip="none" algn="tl"/>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B826F1-7ADD-4333-B6DA-9E74F6CA688F}" type="doc">
      <dgm:prSet loTypeId="urn:microsoft.com/office/officeart/2005/8/layout/process4" loCatId="list" qsTypeId="urn:microsoft.com/office/officeart/2005/8/quickstyle/3d2#2" qsCatId="3D" csTypeId="urn:microsoft.com/office/officeart/2005/8/colors/accent1_2" csCatId="accent1" phldr="1"/>
      <dgm:spPr/>
      <dgm:t>
        <a:bodyPr/>
        <a:lstStyle/>
        <a:p>
          <a:endParaRPr lang="ru-RU"/>
        </a:p>
      </dgm:t>
    </dgm:pt>
    <dgm:pt modelId="{D14E0DEA-90F5-4746-ABBD-F38CEEBC1236}">
      <dgm:prSet phldrT="[Текст]" custT="1"/>
      <dgm:spPr/>
      <dgm:t>
        <a:bodyPr/>
        <a:lstStyle/>
        <a:p>
          <a:pPr indent="457200">
            <a:spcAft>
              <a:spcPts val="600"/>
            </a:spcAft>
          </a:pPr>
          <a:r>
            <a:rPr lang="uk-UA" sz="2200" b="1" cap="none" spc="0" noProof="0" dirty="0">
              <a:ln w="17780" cmpd="sng">
                <a:prstDash val="solid"/>
                <a:miter lim="800000"/>
              </a:ln>
              <a:solidFill>
                <a:schemeClr val="bg1"/>
              </a:solidFill>
              <a:effectLst>
                <a:outerShdw blurRad="50800" algn="tl" rotWithShape="0">
                  <a:srgbClr val="000000"/>
                </a:outerShdw>
              </a:effectLst>
              <a:latin typeface="Times New Roman" pitchFamily="18" charset="0"/>
              <a:cs typeface="Times New Roman" pitchFamily="18" charset="0"/>
            </a:rPr>
            <a:t>Об’єктом </a:t>
          </a:r>
          <a:r>
            <a:rPr lang="uk-UA" sz="2200" noProof="0" dirty="0">
              <a:solidFill>
                <a:schemeClr val="bg1"/>
              </a:solidFill>
              <a:latin typeface="Times New Roman" pitchFamily="18" charset="0"/>
              <a:cs typeface="Times New Roman" pitchFamily="18" charset="0"/>
            </a:rPr>
            <a:t>кримінального правопорушення </a:t>
          </a:r>
          <a:r>
            <a:rPr lang="uk-UA" sz="2200" b="1" cap="none" spc="0" noProof="0" dirty="0">
              <a:ln w="17780" cmpd="sng">
                <a:prstDash val="solid"/>
                <a:miter lim="800000"/>
              </a:ln>
              <a:solidFill>
                <a:schemeClr val="bg1"/>
              </a:solidFill>
              <a:effectLst>
                <a:outerShdw blurRad="50800" algn="tl" rotWithShape="0">
                  <a:srgbClr val="000000"/>
                </a:outerShdw>
              </a:effectLst>
              <a:latin typeface="Times New Roman" pitchFamily="18" charset="0"/>
              <a:cs typeface="Times New Roman" pitchFamily="18" charset="0"/>
            </a:rPr>
            <a:t> </a:t>
          </a:r>
          <a:r>
            <a:rPr lang="uk-UA" sz="2200" b="1" cap="none" spc="0" noProof="0" dirty="0">
              <a:ln w="17780" cmpd="sng">
                <a:prstDash val="solid"/>
                <a:miter lim="800000"/>
              </a:ln>
              <a:effectLst>
                <a:outerShdw blurRad="50800" algn="tl" rotWithShape="0">
                  <a:srgbClr val="000000"/>
                </a:outerShdw>
              </a:effectLst>
              <a:latin typeface="Times New Roman" pitchFamily="18" charset="0"/>
              <a:cs typeface="Times New Roman" pitchFamily="18" charset="0"/>
            </a:rPr>
            <a:t>є особиста воля</a:t>
          </a:r>
        </a:p>
      </dgm:t>
    </dgm:pt>
    <dgm:pt modelId="{A4641D5D-6C77-4313-8F7C-6BB034B82DD8}" type="parTrans" cxnId="{EDE8F5A4-289E-40E9-A159-5B429FFEBC56}">
      <dgm:prSet/>
      <dgm:spPr/>
      <dgm:t>
        <a:bodyPr/>
        <a:lstStyle/>
        <a:p>
          <a:endParaRPr lang="ru-RU"/>
        </a:p>
      </dgm:t>
    </dgm:pt>
    <dgm:pt modelId="{E25750FD-099E-4F8B-AA30-2C73DABCE5AB}" type="sibTrans" cxnId="{EDE8F5A4-289E-40E9-A159-5B429FFEBC56}">
      <dgm:prSet/>
      <dgm:spPr/>
      <dgm:t>
        <a:bodyPr/>
        <a:lstStyle/>
        <a:p>
          <a:endParaRPr lang="ru-RU"/>
        </a:p>
      </dgm:t>
    </dgm:pt>
    <dgm:pt modelId="{E93076BF-46E7-4B8D-832F-04BF791B09EA}">
      <dgm:prSet phldrT="[Текст]" custT="1"/>
      <dgm:spPr/>
      <dgm:t>
        <a:bodyPr/>
        <a:lstStyle/>
        <a:p>
          <a:pPr indent="457200">
            <a:spcAft>
              <a:spcPts val="600"/>
            </a:spcAft>
          </a:pPr>
          <a:r>
            <a:rPr lang="uk-UA" sz="2200" b="1" cap="none" spc="150" noProof="0" dirty="0">
              <a:ln w="11430"/>
              <a:solidFill>
                <a:schemeClr val="bg1"/>
              </a:solidFill>
              <a:effectLst>
                <a:outerShdw blurRad="25400" algn="tl" rotWithShape="0">
                  <a:srgbClr val="000000">
                    <a:alpha val="43000"/>
                  </a:srgbClr>
                </a:outerShdw>
              </a:effectLst>
              <a:latin typeface="Times New Roman" pitchFamily="18" charset="0"/>
              <a:cs typeface="Times New Roman" pitchFamily="18" charset="0"/>
            </a:rPr>
            <a:t>Об’єктивна сторона</a:t>
          </a:r>
          <a:endParaRPr lang="uk-UA" sz="2200" noProof="0" dirty="0">
            <a:solidFill>
              <a:schemeClr val="bg1"/>
            </a:solidFill>
            <a:effectLst/>
            <a:latin typeface="Times New Roman" pitchFamily="18" charset="0"/>
            <a:cs typeface="Times New Roman" pitchFamily="18" charset="0"/>
          </a:endParaRPr>
        </a:p>
      </dgm:t>
    </dgm:pt>
    <dgm:pt modelId="{9B4BF99F-C823-46BD-AFBC-798E5CF5EDF9}" type="parTrans" cxnId="{BBB732F9-E28D-4C89-9BE2-57115FFCEBDC}">
      <dgm:prSet/>
      <dgm:spPr/>
      <dgm:t>
        <a:bodyPr/>
        <a:lstStyle/>
        <a:p>
          <a:endParaRPr lang="ru-RU"/>
        </a:p>
      </dgm:t>
    </dgm:pt>
    <dgm:pt modelId="{4EA88C30-6379-4F2D-B42B-600AFD03F5ED}" type="sibTrans" cxnId="{BBB732F9-E28D-4C89-9BE2-57115FFCEBDC}">
      <dgm:prSet/>
      <dgm:spPr/>
      <dgm:t>
        <a:bodyPr/>
        <a:lstStyle/>
        <a:p>
          <a:endParaRPr lang="ru-RU"/>
        </a:p>
      </dgm:t>
    </dgm:pt>
    <dgm:pt modelId="{72416861-8CE8-4AB4-B1C8-4D5BA1DEB739}">
      <dgm:prSet phldrT="[Текст]" custT="1"/>
      <dgm:spPr/>
      <dgm:t>
        <a:bodyPr/>
        <a:lstStyle/>
        <a:p>
          <a:pPr indent="457200">
            <a:spcAft>
              <a:spcPts val="600"/>
            </a:spcAft>
          </a:pPr>
          <a:r>
            <a:rPr lang="uk-UA" sz="2200" noProof="0" dirty="0">
              <a:latin typeface="Times New Roman" pitchFamily="18" charset="0"/>
              <a:cs typeface="Times New Roman" pitchFamily="18" charset="0"/>
            </a:rPr>
            <a:t>захоплення особи як заручника</a:t>
          </a:r>
        </a:p>
      </dgm:t>
    </dgm:pt>
    <dgm:pt modelId="{1F0086AC-44D8-4045-9725-DE4CE70A0698}" type="parTrans" cxnId="{4EC04909-3892-4A0D-BFBD-82286CCABB4B}">
      <dgm:prSet/>
      <dgm:spPr/>
      <dgm:t>
        <a:bodyPr/>
        <a:lstStyle/>
        <a:p>
          <a:endParaRPr lang="ru-RU"/>
        </a:p>
      </dgm:t>
    </dgm:pt>
    <dgm:pt modelId="{795381C4-7F72-4951-B117-6C7CCE3BE909}" type="sibTrans" cxnId="{4EC04909-3892-4A0D-BFBD-82286CCABB4B}">
      <dgm:prSet/>
      <dgm:spPr/>
      <dgm:t>
        <a:bodyPr/>
        <a:lstStyle/>
        <a:p>
          <a:endParaRPr lang="ru-RU"/>
        </a:p>
      </dgm:t>
    </dgm:pt>
    <dgm:pt modelId="{89E10F6E-9E62-4810-A91C-C27D259A5FC5}">
      <dgm:prSet phldrT="[Текст]" custT="1"/>
      <dgm:spPr/>
      <dgm:t>
        <a:bodyPr/>
        <a:lstStyle/>
        <a:p>
          <a:pPr indent="457200">
            <a:spcAft>
              <a:spcPts val="600"/>
            </a:spcAft>
          </a:pPr>
          <a:r>
            <a:rPr lang="uk-UA" sz="2200" noProof="0" dirty="0">
              <a:latin typeface="Times New Roman" pitchFamily="18" charset="0"/>
              <a:cs typeface="Times New Roman" pitchFamily="18" charset="0"/>
            </a:rPr>
            <a:t>тримання особи як заручника</a:t>
          </a:r>
        </a:p>
      </dgm:t>
    </dgm:pt>
    <dgm:pt modelId="{9FEFEC20-D8E9-48C1-96C6-E7CA44D7DAF6}" type="parTrans" cxnId="{7A47E185-D935-406C-AB90-F9F6BE6CEBF0}">
      <dgm:prSet/>
      <dgm:spPr/>
      <dgm:t>
        <a:bodyPr/>
        <a:lstStyle/>
        <a:p>
          <a:endParaRPr lang="ru-RU"/>
        </a:p>
      </dgm:t>
    </dgm:pt>
    <dgm:pt modelId="{6259D457-483A-4C8E-82C2-026D94CA9CAB}" type="sibTrans" cxnId="{7A47E185-D935-406C-AB90-F9F6BE6CEBF0}">
      <dgm:prSet/>
      <dgm:spPr/>
      <dgm:t>
        <a:bodyPr/>
        <a:lstStyle/>
        <a:p>
          <a:endParaRPr lang="ru-RU"/>
        </a:p>
      </dgm:t>
    </dgm:pt>
    <dgm:pt modelId="{1CFC607C-2086-4FAE-9D67-E6C20A24CA21}">
      <dgm:prSet phldrT="[Текст]" custT="1"/>
      <dgm:spPr/>
      <dgm:t>
        <a:bodyPr/>
        <a:lstStyle/>
        <a:p>
          <a:pPr indent="457200" algn="just">
            <a:spcAft>
              <a:spcPts val="600"/>
            </a:spcAft>
          </a:pPr>
          <a:r>
            <a:rPr lang="uk-UA" sz="2200" b="0" i="1" u="none" cap="none" spc="0" noProof="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Заручником</a:t>
          </a:r>
          <a:r>
            <a:rPr lang="uk-UA" sz="2200" i="1" noProof="0" dirty="0">
              <a:latin typeface="Times New Roman" pitchFamily="18" charset="0"/>
              <a:cs typeface="Times New Roman" pitchFamily="18" charset="0"/>
            </a:rPr>
            <a:t> є особа, яку захоплює або утримує інша особа, погрожуючи при цьому її вбити, спричинити тілесні ушкодження, вчинити інші насильницькі дії або продовжувати утримувати далі.</a:t>
          </a:r>
        </a:p>
      </dgm:t>
    </dgm:pt>
    <dgm:pt modelId="{41DEE4F7-6635-4EA3-9A03-C17DC920E04E}" type="parTrans" cxnId="{7E0B1337-134E-4608-A1F3-80E125DDCBA7}">
      <dgm:prSet/>
      <dgm:spPr/>
      <dgm:t>
        <a:bodyPr/>
        <a:lstStyle/>
        <a:p>
          <a:endParaRPr lang="ru-RU"/>
        </a:p>
      </dgm:t>
    </dgm:pt>
    <dgm:pt modelId="{2F02089B-8D46-42FA-A411-A0432DE04DA9}" type="sibTrans" cxnId="{7E0B1337-134E-4608-A1F3-80E125DDCBA7}">
      <dgm:prSet/>
      <dgm:spPr/>
      <dgm:t>
        <a:bodyPr/>
        <a:lstStyle/>
        <a:p>
          <a:endParaRPr lang="ru-RU"/>
        </a:p>
      </dgm:t>
    </dgm:pt>
    <dgm:pt modelId="{40324E60-343A-437C-812F-BF158436A005}">
      <dgm:prSet phldrT="[Текст]" custT="1"/>
      <dgm:spPr/>
      <dgm:t>
        <a:bodyPr/>
        <a:lstStyle/>
        <a:p>
          <a:pPr indent="457200" algn="just">
            <a:spcAft>
              <a:spcPts val="600"/>
            </a:spcAft>
          </a:pPr>
          <a:r>
            <a:rPr lang="uk-UA" sz="2200" b="0" i="1" noProof="0" dirty="0">
              <a:latin typeface="Times New Roman" pitchFamily="18" charset="0"/>
              <a:cs typeface="Times New Roman" pitchFamily="18" charset="0"/>
            </a:rPr>
            <a:t>Під</a:t>
          </a:r>
          <a:r>
            <a:rPr lang="ru-RU" sz="2200" b="0" i="1" dirty="0">
              <a:latin typeface="Times New Roman" pitchFamily="18" charset="0"/>
              <a:cs typeface="Times New Roman" pitchFamily="18" charset="0"/>
            </a:rPr>
            <a:t> </a:t>
          </a:r>
          <a:r>
            <a:rPr lang="ru-RU" sz="2200" b="1" i="1" dirty="0">
              <a:solidFill>
                <a:schemeClr val="bg1"/>
              </a:solidFill>
              <a:latin typeface="Times New Roman" pitchFamily="18" charset="0"/>
              <a:cs typeface="Times New Roman" pitchFamily="18" charset="0"/>
            </a:rPr>
            <a:t>за</a:t>
          </a:r>
          <a:r>
            <a:rPr lang="uk-UA" sz="2200" b="1" i="1" dirty="0">
              <a:solidFill>
                <a:schemeClr val="bg1"/>
              </a:solidFill>
              <a:latin typeface="Times New Roman" pitchFamily="18" charset="0"/>
              <a:cs typeface="Times New Roman" pitchFamily="18" charset="0"/>
            </a:rPr>
            <a:t>х</a:t>
          </a:r>
          <a:r>
            <a:rPr lang="ru-RU" sz="2200" b="1" i="1" dirty="0">
              <a:solidFill>
                <a:schemeClr val="bg1"/>
              </a:solidFill>
              <a:latin typeface="Times New Roman" pitchFamily="18" charset="0"/>
              <a:cs typeface="Times New Roman" pitchFamily="18" charset="0"/>
            </a:rPr>
            <a:t>опленням особи</a:t>
          </a:r>
          <a:r>
            <a:rPr lang="ru-RU" sz="2200" b="0" i="1" dirty="0">
              <a:latin typeface="Times New Roman" pitchFamily="18" charset="0"/>
              <a:cs typeface="Times New Roman" pitchFamily="18" charset="0"/>
            </a:rPr>
            <a:t> треба </a:t>
          </a:r>
          <a:r>
            <a:rPr lang="uk-UA" sz="2200" b="0" i="1" noProof="0" dirty="0">
              <a:latin typeface="Times New Roman" pitchFamily="18" charset="0"/>
              <a:cs typeface="Times New Roman" pitchFamily="18" charset="0"/>
            </a:rPr>
            <a:t>розуміти напад, пов’язаний з її затриманням із наступним істотним обмеженням вільного руху, пересування чи поведінки особи.</a:t>
          </a:r>
        </a:p>
      </dgm:t>
    </dgm:pt>
    <dgm:pt modelId="{D06F2023-D183-4814-813D-72676F5B0552}" type="parTrans" cxnId="{12D51804-9FA8-4297-B936-280FAFB98406}">
      <dgm:prSet/>
      <dgm:spPr/>
      <dgm:t>
        <a:bodyPr/>
        <a:lstStyle/>
        <a:p>
          <a:endParaRPr lang="ru-RU"/>
        </a:p>
      </dgm:t>
    </dgm:pt>
    <dgm:pt modelId="{E93070D8-DE62-4A0E-A0D0-61D1B70892D3}" type="sibTrans" cxnId="{12D51804-9FA8-4297-B936-280FAFB98406}">
      <dgm:prSet/>
      <dgm:spPr/>
      <dgm:t>
        <a:bodyPr/>
        <a:lstStyle/>
        <a:p>
          <a:endParaRPr lang="ru-RU"/>
        </a:p>
      </dgm:t>
    </dgm:pt>
    <dgm:pt modelId="{420387B1-8931-4846-8C43-9FE4AFCCD935}">
      <dgm:prSet custT="1"/>
      <dgm:spPr/>
      <dgm:t>
        <a:bodyPr/>
        <a:lstStyle/>
        <a:p>
          <a:pPr indent="457200" algn="just">
            <a:spcAft>
              <a:spcPts val="600"/>
            </a:spcAft>
          </a:pPr>
          <a:r>
            <a:rPr lang="ru-RU" sz="2200" b="1" i="1" dirty="0">
              <a:latin typeface="Times New Roman" pitchFamily="18" charset="0"/>
              <a:cs typeface="Times New Roman" pitchFamily="18" charset="0"/>
            </a:rPr>
            <a:t>Тримання особи</a:t>
          </a:r>
          <a:r>
            <a:rPr lang="ru-RU" sz="2200" i="1" dirty="0">
              <a:latin typeface="Times New Roman" pitchFamily="18" charset="0"/>
              <a:cs typeface="Times New Roman" pitchFamily="18" charset="0"/>
            </a:rPr>
            <a:t> </a:t>
          </a:r>
          <a:r>
            <a:rPr lang="uk-UA" sz="2200" i="1" noProof="0" dirty="0">
              <a:latin typeface="Times New Roman" pitchFamily="18" charset="0"/>
              <a:cs typeface="Times New Roman" pitchFamily="18" charset="0"/>
            </a:rPr>
            <a:t>передбачає насильницьку заборону особі залишати певне місце чи унеможливлення це зробити.</a:t>
          </a:r>
        </a:p>
      </dgm:t>
    </dgm:pt>
    <dgm:pt modelId="{EC83173C-126B-49A9-8BE4-C2692A3B78ED}" type="parTrans" cxnId="{D7E97310-A081-48B3-BA65-CD2D056FEB2D}">
      <dgm:prSet/>
      <dgm:spPr/>
      <dgm:t>
        <a:bodyPr/>
        <a:lstStyle/>
        <a:p>
          <a:endParaRPr lang="ru-RU"/>
        </a:p>
      </dgm:t>
    </dgm:pt>
    <dgm:pt modelId="{BDCAF973-2065-47C3-8A02-47D0FCDEDC96}" type="sibTrans" cxnId="{D7E97310-A081-48B3-BA65-CD2D056FEB2D}">
      <dgm:prSet/>
      <dgm:spPr/>
      <dgm:t>
        <a:bodyPr/>
        <a:lstStyle/>
        <a:p>
          <a:endParaRPr lang="ru-RU"/>
        </a:p>
      </dgm:t>
    </dgm:pt>
    <dgm:pt modelId="{B18B6EDD-A8A4-4CE4-A60E-F725198F517D}" type="pres">
      <dgm:prSet presAssocID="{52B826F1-7ADD-4333-B6DA-9E74F6CA688F}" presName="Name0" presStyleCnt="0">
        <dgm:presLayoutVars>
          <dgm:dir/>
          <dgm:animLvl val="lvl"/>
          <dgm:resizeHandles val="exact"/>
        </dgm:presLayoutVars>
      </dgm:prSet>
      <dgm:spPr/>
    </dgm:pt>
    <dgm:pt modelId="{B014D968-6490-47A3-B6E2-094B18A860F1}" type="pres">
      <dgm:prSet presAssocID="{1CFC607C-2086-4FAE-9D67-E6C20A24CA21}" presName="boxAndChildren" presStyleCnt="0"/>
      <dgm:spPr/>
    </dgm:pt>
    <dgm:pt modelId="{C7918E2A-4AD3-456F-A6C6-1B75DF746AC1}" type="pres">
      <dgm:prSet presAssocID="{1CFC607C-2086-4FAE-9D67-E6C20A24CA21}" presName="parentTextBox" presStyleLbl="node1" presStyleIdx="0" presStyleCnt="3"/>
      <dgm:spPr/>
    </dgm:pt>
    <dgm:pt modelId="{58C2457F-BB3E-4C3E-B444-55AB30CBB119}" type="pres">
      <dgm:prSet presAssocID="{1CFC607C-2086-4FAE-9D67-E6C20A24CA21}" presName="entireBox" presStyleLbl="node1" presStyleIdx="0" presStyleCnt="3" custScaleY="84932"/>
      <dgm:spPr/>
    </dgm:pt>
    <dgm:pt modelId="{1743834B-9A85-4C8F-A25E-46327A88DEDF}" type="pres">
      <dgm:prSet presAssocID="{1CFC607C-2086-4FAE-9D67-E6C20A24CA21}" presName="descendantBox" presStyleCnt="0"/>
      <dgm:spPr/>
    </dgm:pt>
    <dgm:pt modelId="{1210E121-D74B-4A8D-B007-3DD75B691DA3}" type="pres">
      <dgm:prSet presAssocID="{40324E60-343A-437C-812F-BF158436A005}" presName="childTextBox" presStyleLbl="fgAccFollowNode1" presStyleIdx="0" presStyleCnt="4" custScaleX="93426" custScaleY="113604">
        <dgm:presLayoutVars>
          <dgm:bulletEnabled val="1"/>
        </dgm:presLayoutVars>
      </dgm:prSet>
      <dgm:spPr/>
    </dgm:pt>
    <dgm:pt modelId="{20F307E0-686A-471A-AC19-50C379FE5379}" type="pres">
      <dgm:prSet presAssocID="{420387B1-8931-4846-8C43-9FE4AFCCD935}" presName="childTextBox" presStyleLbl="fgAccFollowNode1" presStyleIdx="1" presStyleCnt="4" custScaleX="93426" custScaleY="113039">
        <dgm:presLayoutVars>
          <dgm:bulletEnabled val="1"/>
        </dgm:presLayoutVars>
      </dgm:prSet>
      <dgm:spPr/>
    </dgm:pt>
    <dgm:pt modelId="{D46E5776-F6F0-47E4-9674-C4BDD619C1D7}" type="pres">
      <dgm:prSet presAssocID="{4EA88C30-6379-4F2D-B42B-600AFD03F5ED}" presName="sp" presStyleCnt="0"/>
      <dgm:spPr/>
    </dgm:pt>
    <dgm:pt modelId="{E834EA3F-36CA-4266-94B8-BE8364CA3FF9}" type="pres">
      <dgm:prSet presAssocID="{E93076BF-46E7-4B8D-832F-04BF791B09EA}" presName="arrowAndChildren" presStyleCnt="0"/>
      <dgm:spPr/>
    </dgm:pt>
    <dgm:pt modelId="{10E57DBD-4272-4EE1-BDFD-FA8CC22EA399}" type="pres">
      <dgm:prSet presAssocID="{E93076BF-46E7-4B8D-832F-04BF791B09EA}" presName="parentTextArrow" presStyleLbl="node1" presStyleIdx="0" presStyleCnt="3"/>
      <dgm:spPr/>
    </dgm:pt>
    <dgm:pt modelId="{F69FA328-A740-4E85-A8D4-972AAB519747}" type="pres">
      <dgm:prSet presAssocID="{E93076BF-46E7-4B8D-832F-04BF791B09EA}" presName="arrow" presStyleLbl="node1" presStyleIdx="1" presStyleCnt="3" custScaleY="30755"/>
      <dgm:spPr/>
    </dgm:pt>
    <dgm:pt modelId="{050B9F88-E7BE-4EA0-8AA5-F68A9C86EF0B}" type="pres">
      <dgm:prSet presAssocID="{E93076BF-46E7-4B8D-832F-04BF791B09EA}" presName="descendantArrow" presStyleCnt="0"/>
      <dgm:spPr/>
    </dgm:pt>
    <dgm:pt modelId="{4E63DB2C-F3CC-43D3-B775-CEC8EA17976C}" type="pres">
      <dgm:prSet presAssocID="{72416861-8CE8-4AB4-B1C8-4D5BA1DEB739}" presName="childTextArrow" presStyleLbl="fgAccFollowNode1" presStyleIdx="2" presStyleCnt="4" custScaleY="24880">
        <dgm:presLayoutVars>
          <dgm:bulletEnabled val="1"/>
        </dgm:presLayoutVars>
      </dgm:prSet>
      <dgm:spPr/>
    </dgm:pt>
    <dgm:pt modelId="{339B1C7B-06E5-491A-81A5-329F9C33ACF0}" type="pres">
      <dgm:prSet presAssocID="{89E10F6E-9E62-4810-A91C-C27D259A5FC5}" presName="childTextArrow" presStyleLbl="fgAccFollowNode1" presStyleIdx="3" presStyleCnt="4" custScaleY="24880">
        <dgm:presLayoutVars>
          <dgm:bulletEnabled val="1"/>
        </dgm:presLayoutVars>
      </dgm:prSet>
      <dgm:spPr/>
    </dgm:pt>
    <dgm:pt modelId="{F5D27ACC-0784-4076-BB1D-E5FC731063BA}" type="pres">
      <dgm:prSet presAssocID="{E25750FD-099E-4F8B-AA30-2C73DABCE5AB}" presName="sp" presStyleCnt="0"/>
      <dgm:spPr/>
    </dgm:pt>
    <dgm:pt modelId="{41367774-EB82-43CB-A6A3-3131C92BBA68}" type="pres">
      <dgm:prSet presAssocID="{D14E0DEA-90F5-4746-ABBD-F38CEEBC1236}" presName="arrowAndChildren" presStyleCnt="0"/>
      <dgm:spPr/>
    </dgm:pt>
    <dgm:pt modelId="{AB27585F-FF62-48E4-B331-E554F6CD9188}" type="pres">
      <dgm:prSet presAssocID="{D14E0DEA-90F5-4746-ABBD-F38CEEBC1236}" presName="parentTextArrow" presStyleLbl="node1" presStyleIdx="2" presStyleCnt="3" custScaleY="25524" custLinFactNeighborX="-348" custLinFactNeighborY="-7356"/>
      <dgm:spPr/>
    </dgm:pt>
  </dgm:ptLst>
  <dgm:cxnLst>
    <dgm:cxn modelId="{D8804200-1AA1-49F3-9B11-AF06990CA69B}" type="presOf" srcId="{E93076BF-46E7-4B8D-832F-04BF791B09EA}" destId="{F69FA328-A740-4E85-A8D4-972AAB519747}" srcOrd="1" destOrd="0" presId="urn:microsoft.com/office/officeart/2005/8/layout/process4"/>
    <dgm:cxn modelId="{12D51804-9FA8-4297-B936-280FAFB98406}" srcId="{1CFC607C-2086-4FAE-9D67-E6C20A24CA21}" destId="{40324E60-343A-437C-812F-BF158436A005}" srcOrd="0" destOrd="0" parTransId="{D06F2023-D183-4814-813D-72676F5B0552}" sibTransId="{E93070D8-DE62-4A0E-A0D0-61D1B70892D3}"/>
    <dgm:cxn modelId="{4EC04909-3892-4A0D-BFBD-82286CCABB4B}" srcId="{E93076BF-46E7-4B8D-832F-04BF791B09EA}" destId="{72416861-8CE8-4AB4-B1C8-4D5BA1DEB739}" srcOrd="0" destOrd="0" parTransId="{1F0086AC-44D8-4045-9725-DE4CE70A0698}" sibTransId="{795381C4-7F72-4951-B117-6C7CCE3BE909}"/>
    <dgm:cxn modelId="{ED716B0A-26F2-4AAD-9688-49F8EB06211C}" type="presOf" srcId="{1CFC607C-2086-4FAE-9D67-E6C20A24CA21}" destId="{C7918E2A-4AD3-456F-A6C6-1B75DF746AC1}" srcOrd="0" destOrd="0" presId="urn:microsoft.com/office/officeart/2005/8/layout/process4"/>
    <dgm:cxn modelId="{D7E97310-A081-48B3-BA65-CD2D056FEB2D}" srcId="{1CFC607C-2086-4FAE-9D67-E6C20A24CA21}" destId="{420387B1-8931-4846-8C43-9FE4AFCCD935}" srcOrd="1" destOrd="0" parTransId="{EC83173C-126B-49A9-8BE4-C2692A3B78ED}" sibTransId="{BDCAF973-2065-47C3-8A02-47D0FCDEDC96}"/>
    <dgm:cxn modelId="{16E27214-3A0C-4A5B-AEB4-11854EAB67DF}" type="presOf" srcId="{72416861-8CE8-4AB4-B1C8-4D5BA1DEB739}" destId="{4E63DB2C-F3CC-43D3-B775-CEC8EA17976C}" srcOrd="0" destOrd="0" presId="urn:microsoft.com/office/officeart/2005/8/layout/process4"/>
    <dgm:cxn modelId="{9F8FB71A-F3D5-4D88-BDE0-58AF0CA4D334}" type="presOf" srcId="{420387B1-8931-4846-8C43-9FE4AFCCD935}" destId="{20F307E0-686A-471A-AC19-50C379FE5379}" srcOrd="0" destOrd="0" presId="urn:microsoft.com/office/officeart/2005/8/layout/process4"/>
    <dgm:cxn modelId="{B2CB6B1F-8784-4FBA-BD3A-E52BC0E159C1}" type="presOf" srcId="{E93076BF-46E7-4B8D-832F-04BF791B09EA}" destId="{10E57DBD-4272-4EE1-BDFD-FA8CC22EA399}" srcOrd="0" destOrd="0" presId="urn:microsoft.com/office/officeart/2005/8/layout/process4"/>
    <dgm:cxn modelId="{7E0B1337-134E-4608-A1F3-80E125DDCBA7}" srcId="{52B826F1-7ADD-4333-B6DA-9E74F6CA688F}" destId="{1CFC607C-2086-4FAE-9D67-E6C20A24CA21}" srcOrd="2" destOrd="0" parTransId="{41DEE4F7-6635-4EA3-9A03-C17DC920E04E}" sibTransId="{2F02089B-8D46-42FA-A411-A0432DE04DA9}"/>
    <dgm:cxn modelId="{28E80A7B-2EFF-4460-B8D0-B01724E61A4B}" type="presOf" srcId="{40324E60-343A-437C-812F-BF158436A005}" destId="{1210E121-D74B-4A8D-B007-3DD75B691DA3}" srcOrd="0" destOrd="0" presId="urn:microsoft.com/office/officeart/2005/8/layout/process4"/>
    <dgm:cxn modelId="{7A47E185-D935-406C-AB90-F9F6BE6CEBF0}" srcId="{E93076BF-46E7-4B8D-832F-04BF791B09EA}" destId="{89E10F6E-9E62-4810-A91C-C27D259A5FC5}" srcOrd="1" destOrd="0" parTransId="{9FEFEC20-D8E9-48C1-96C6-E7CA44D7DAF6}" sibTransId="{6259D457-483A-4C8E-82C2-026D94CA9CAB}"/>
    <dgm:cxn modelId="{05913EA1-BE48-4FB2-B417-7FDF56BA7AE4}" type="presOf" srcId="{D14E0DEA-90F5-4746-ABBD-F38CEEBC1236}" destId="{AB27585F-FF62-48E4-B331-E554F6CD9188}" srcOrd="0" destOrd="0" presId="urn:microsoft.com/office/officeart/2005/8/layout/process4"/>
    <dgm:cxn modelId="{EDE8F5A4-289E-40E9-A159-5B429FFEBC56}" srcId="{52B826F1-7ADD-4333-B6DA-9E74F6CA688F}" destId="{D14E0DEA-90F5-4746-ABBD-F38CEEBC1236}" srcOrd="0" destOrd="0" parTransId="{A4641D5D-6C77-4313-8F7C-6BB034B82DD8}" sibTransId="{E25750FD-099E-4F8B-AA30-2C73DABCE5AB}"/>
    <dgm:cxn modelId="{BBB732F9-E28D-4C89-9BE2-57115FFCEBDC}" srcId="{52B826F1-7ADD-4333-B6DA-9E74F6CA688F}" destId="{E93076BF-46E7-4B8D-832F-04BF791B09EA}" srcOrd="1" destOrd="0" parTransId="{9B4BF99F-C823-46BD-AFBC-798E5CF5EDF9}" sibTransId="{4EA88C30-6379-4F2D-B42B-600AFD03F5ED}"/>
    <dgm:cxn modelId="{6D32FCFB-41BF-47F6-B0FD-4E1E9D03EA01}" type="presOf" srcId="{1CFC607C-2086-4FAE-9D67-E6C20A24CA21}" destId="{58C2457F-BB3E-4C3E-B444-55AB30CBB119}" srcOrd="1" destOrd="0" presId="urn:microsoft.com/office/officeart/2005/8/layout/process4"/>
    <dgm:cxn modelId="{756DC2FD-40B0-4EEB-ADFA-8F02076B5484}" type="presOf" srcId="{89E10F6E-9E62-4810-A91C-C27D259A5FC5}" destId="{339B1C7B-06E5-491A-81A5-329F9C33ACF0}" srcOrd="0" destOrd="0" presId="urn:microsoft.com/office/officeart/2005/8/layout/process4"/>
    <dgm:cxn modelId="{83DE14FE-B119-4500-85DA-73EC7997F4C8}" type="presOf" srcId="{52B826F1-7ADD-4333-B6DA-9E74F6CA688F}" destId="{B18B6EDD-A8A4-4CE4-A60E-F725198F517D}" srcOrd="0" destOrd="0" presId="urn:microsoft.com/office/officeart/2005/8/layout/process4"/>
    <dgm:cxn modelId="{55D368BB-E100-4D88-8741-FD96CCC0326E}" type="presParOf" srcId="{B18B6EDD-A8A4-4CE4-A60E-F725198F517D}" destId="{B014D968-6490-47A3-B6E2-094B18A860F1}" srcOrd="0" destOrd="0" presId="urn:microsoft.com/office/officeart/2005/8/layout/process4"/>
    <dgm:cxn modelId="{8A46EDB0-5738-4B85-8BFE-4E4D74C6EED0}" type="presParOf" srcId="{B014D968-6490-47A3-B6E2-094B18A860F1}" destId="{C7918E2A-4AD3-456F-A6C6-1B75DF746AC1}" srcOrd="0" destOrd="0" presId="urn:microsoft.com/office/officeart/2005/8/layout/process4"/>
    <dgm:cxn modelId="{94EE69F3-DD38-409B-B5FD-1C472A0349AA}" type="presParOf" srcId="{B014D968-6490-47A3-B6E2-094B18A860F1}" destId="{58C2457F-BB3E-4C3E-B444-55AB30CBB119}" srcOrd="1" destOrd="0" presId="urn:microsoft.com/office/officeart/2005/8/layout/process4"/>
    <dgm:cxn modelId="{A7ADB931-E95D-42F7-810C-8E6302E116C9}" type="presParOf" srcId="{B014D968-6490-47A3-B6E2-094B18A860F1}" destId="{1743834B-9A85-4C8F-A25E-46327A88DEDF}" srcOrd="2" destOrd="0" presId="urn:microsoft.com/office/officeart/2005/8/layout/process4"/>
    <dgm:cxn modelId="{B485C4E1-4A7E-45B8-93AE-7D10568F1615}" type="presParOf" srcId="{1743834B-9A85-4C8F-A25E-46327A88DEDF}" destId="{1210E121-D74B-4A8D-B007-3DD75B691DA3}" srcOrd="0" destOrd="0" presId="urn:microsoft.com/office/officeart/2005/8/layout/process4"/>
    <dgm:cxn modelId="{4121AE5D-D81B-4AE1-81B7-5944BE05FEBE}" type="presParOf" srcId="{1743834B-9A85-4C8F-A25E-46327A88DEDF}" destId="{20F307E0-686A-471A-AC19-50C379FE5379}" srcOrd="1" destOrd="0" presId="urn:microsoft.com/office/officeart/2005/8/layout/process4"/>
    <dgm:cxn modelId="{0683F7E3-5774-4221-92EF-E5AC7E95257A}" type="presParOf" srcId="{B18B6EDD-A8A4-4CE4-A60E-F725198F517D}" destId="{D46E5776-F6F0-47E4-9674-C4BDD619C1D7}" srcOrd="1" destOrd="0" presId="urn:microsoft.com/office/officeart/2005/8/layout/process4"/>
    <dgm:cxn modelId="{14DA1914-0072-4AED-B092-27B6205F3AB0}" type="presParOf" srcId="{B18B6EDD-A8A4-4CE4-A60E-F725198F517D}" destId="{E834EA3F-36CA-4266-94B8-BE8364CA3FF9}" srcOrd="2" destOrd="0" presId="urn:microsoft.com/office/officeart/2005/8/layout/process4"/>
    <dgm:cxn modelId="{7244332E-EE75-4669-B077-38CE4FB33230}" type="presParOf" srcId="{E834EA3F-36CA-4266-94B8-BE8364CA3FF9}" destId="{10E57DBD-4272-4EE1-BDFD-FA8CC22EA399}" srcOrd="0" destOrd="0" presId="urn:microsoft.com/office/officeart/2005/8/layout/process4"/>
    <dgm:cxn modelId="{1B9C9DD0-8838-4249-9899-C6000E1C8BED}" type="presParOf" srcId="{E834EA3F-36CA-4266-94B8-BE8364CA3FF9}" destId="{F69FA328-A740-4E85-A8D4-972AAB519747}" srcOrd="1" destOrd="0" presId="urn:microsoft.com/office/officeart/2005/8/layout/process4"/>
    <dgm:cxn modelId="{49C37A26-ABC7-4948-B217-3AF60F95D8F6}" type="presParOf" srcId="{E834EA3F-36CA-4266-94B8-BE8364CA3FF9}" destId="{050B9F88-E7BE-4EA0-8AA5-F68A9C86EF0B}" srcOrd="2" destOrd="0" presId="urn:microsoft.com/office/officeart/2005/8/layout/process4"/>
    <dgm:cxn modelId="{3415C712-CBCD-406D-A623-B4A898912AF9}" type="presParOf" srcId="{050B9F88-E7BE-4EA0-8AA5-F68A9C86EF0B}" destId="{4E63DB2C-F3CC-43D3-B775-CEC8EA17976C}" srcOrd="0" destOrd="0" presId="urn:microsoft.com/office/officeart/2005/8/layout/process4"/>
    <dgm:cxn modelId="{0EA9E334-09A0-470E-9B8B-F0646B8EBBA9}" type="presParOf" srcId="{050B9F88-E7BE-4EA0-8AA5-F68A9C86EF0B}" destId="{339B1C7B-06E5-491A-81A5-329F9C33ACF0}" srcOrd="1" destOrd="0" presId="urn:microsoft.com/office/officeart/2005/8/layout/process4"/>
    <dgm:cxn modelId="{918CDB56-959B-4CA9-B5D9-8F0C630A6746}" type="presParOf" srcId="{B18B6EDD-A8A4-4CE4-A60E-F725198F517D}" destId="{F5D27ACC-0784-4076-BB1D-E5FC731063BA}" srcOrd="3" destOrd="0" presId="urn:microsoft.com/office/officeart/2005/8/layout/process4"/>
    <dgm:cxn modelId="{628111C5-F48D-45AE-ABC3-57E5CFB2C19A}" type="presParOf" srcId="{B18B6EDD-A8A4-4CE4-A60E-F725198F517D}" destId="{41367774-EB82-43CB-A6A3-3131C92BBA68}" srcOrd="4" destOrd="0" presId="urn:microsoft.com/office/officeart/2005/8/layout/process4"/>
    <dgm:cxn modelId="{85DEEB73-1838-4B10-8317-339B0B38DD36}" type="presParOf" srcId="{41367774-EB82-43CB-A6A3-3131C92BBA68}" destId="{AB27585F-FF62-48E4-B331-E554F6CD9188}" srcOrd="0" destOrd="0" presId="urn:microsoft.com/office/officeart/2005/8/layout/process4"/>
  </dgm:cxnLst>
  <dgm:bg>
    <a:solidFill>
      <a:schemeClr val="accent1">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F950B6-3C05-42A5-9C2B-B6CFFBA6D19F}" type="doc">
      <dgm:prSet loTypeId="urn:microsoft.com/office/officeart/2005/8/layout/hierarchy2" loCatId="hierarchy" qsTypeId="urn:microsoft.com/office/officeart/2005/8/quickstyle/3d1" qsCatId="3D" csTypeId="urn:microsoft.com/office/officeart/2005/8/colors/accent1_2" csCatId="accent1" phldr="1"/>
      <dgm:spPr/>
      <dgm:t>
        <a:bodyPr/>
        <a:lstStyle/>
        <a:p>
          <a:endParaRPr lang="ru-RU"/>
        </a:p>
      </dgm:t>
    </dgm:pt>
    <dgm:pt modelId="{0F902C97-38CB-4CA4-AD7D-2DA343EF40BF}">
      <dgm:prSet phldrT="[Текст]" custT="1"/>
      <dgm:spPr/>
      <dgm:t>
        <a:bodyPr/>
        <a:lstStyle/>
        <a:p>
          <a:pPr indent="457200" algn="just">
            <a:lnSpc>
              <a:spcPct val="85000"/>
            </a:lnSpc>
            <a:spcAft>
              <a:spcPts val="0"/>
            </a:spcAft>
          </a:pPr>
          <a:r>
            <a:rPr lang="uk-UA" sz="2400" b="1" noProof="0" dirty="0">
              <a:solidFill>
                <a:schemeClr val="bg1"/>
              </a:solidFill>
              <a:latin typeface="Times New Roman" pitchFamily="18" charset="0"/>
              <a:cs typeface="Times New Roman" pitchFamily="18" charset="0"/>
            </a:rPr>
            <a:t>Суб’єктом кримінального правопорушення </a:t>
          </a:r>
        </a:p>
        <a:p>
          <a:pPr indent="457200" algn="just">
            <a:lnSpc>
              <a:spcPct val="85000"/>
            </a:lnSpc>
            <a:spcAft>
              <a:spcPts val="0"/>
            </a:spcAft>
          </a:pPr>
          <a:r>
            <a:rPr lang="uk-UA" sz="2400" b="1" noProof="0" dirty="0">
              <a:solidFill>
                <a:schemeClr val="bg1"/>
              </a:solidFill>
              <a:latin typeface="Times New Roman" pitchFamily="18" charset="0"/>
              <a:cs typeface="Times New Roman" pitchFamily="18" charset="0"/>
            </a:rPr>
            <a:t> </a:t>
          </a:r>
          <a:r>
            <a:rPr lang="uk-UA" sz="2400" noProof="0" dirty="0">
              <a:latin typeface="Times New Roman" pitchFamily="18" charset="0"/>
              <a:cs typeface="Times New Roman" pitchFamily="18" charset="0"/>
            </a:rPr>
            <a:t>є осудна особа, яка досягла 14-річного віку</a:t>
          </a:r>
        </a:p>
      </dgm:t>
    </dgm:pt>
    <dgm:pt modelId="{CF9491F1-79D7-45A3-B095-90556C9FFB6E}" type="parTrans" cxnId="{6000193C-928D-4566-B0EE-75CAD754376A}">
      <dgm:prSet/>
      <dgm:spPr/>
      <dgm:t>
        <a:bodyPr/>
        <a:lstStyle/>
        <a:p>
          <a:endParaRPr lang="ru-RU"/>
        </a:p>
      </dgm:t>
    </dgm:pt>
    <dgm:pt modelId="{BB3A0212-63F3-4870-9E4E-1CFC472AF9DE}" type="sibTrans" cxnId="{6000193C-928D-4566-B0EE-75CAD754376A}">
      <dgm:prSet/>
      <dgm:spPr/>
      <dgm:t>
        <a:bodyPr/>
        <a:lstStyle/>
        <a:p>
          <a:endParaRPr lang="ru-RU"/>
        </a:p>
      </dgm:t>
    </dgm:pt>
    <dgm:pt modelId="{E7E71F77-4551-42EF-80FB-F944DC961598}">
      <dgm:prSet phldrT="[Текст]" custT="1"/>
      <dgm:spPr/>
      <dgm:t>
        <a:bodyPr/>
        <a:lstStyle/>
        <a:p>
          <a:pPr indent="457200" algn="just">
            <a:lnSpc>
              <a:spcPct val="85000"/>
            </a:lnSpc>
            <a:spcAft>
              <a:spcPts val="0"/>
            </a:spcAft>
          </a:pPr>
          <a:r>
            <a:rPr lang="ru-RU" sz="2400" b="1" dirty="0">
              <a:solidFill>
                <a:schemeClr val="bg1"/>
              </a:solidFill>
              <a:latin typeface="Times New Roman" pitchFamily="18" charset="0"/>
              <a:cs typeface="Times New Roman" pitchFamily="18" charset="0"/>
            </a:rPr>
            <a:t>Суб’єктивна сторона</a:t>
          </a:r>
          <a:r>
            <a:rPr lang="ru-RU" sz="2400" dirty="0">
              <a:solidFill>
                <a:schemeClr val="bg1"/>
              </a:solidFill>
              <a:latin typeface="Times New Roman" pitchFamily="18" charset="0"/>
              <a:cs typeface="Times New Roman" pitchFamily="18" charset="0"/>
            </a:rPr>
            <a:t> </a:t>
          </a:r>
          <a:r>
            <a:rPr lang="uk-UA" sz="2400" noProof="0" dirty="0">
              <a:latin typeface="Times New Roman" pitchFamily="18" charset="0"/>
              <a:cs typeface="Times New Roman" pitchFamily="18" charset="0"/>
            </a:rPr>
            <a:t>характеризується прямим умислом. Ставлення особи до тяжких наслідків цього кримінального правопорушення може бути умисним або необережним.</a:t>
          </a:r>
        </a:p>
      </dgm:t>
    </dgm:pt>
    <dgm:pt modelId="{011361D4-2979-4506-B1DF-FFEACCC6147E}" type="parTrans" cxnId="{E4776186-74B8-4F50-BA86-1B3A6D234471}">
      <dgm:prSet/>
      <dgm:spPr/>
      <dgm:t>
        <a:bodyPr/>
        <a:lstStyle/>
        <a:p>
          <a:endParaRPr lang="ru-RU"/>
        </a:p>
      </dgm:t>
    </dgm:pt>
    <dgm:pt modelId="{4131E3F6-5EAC-4CC6-8D4A-DDDD034A70FC}" type="sibTrans" cxnId="{E4776186-74B8-4F50-BA86-1B3A6D234471}">
      <dgm:prSet/>
      <dgm:spPr/>
      <dgm:t>
        <a:bodyPr/>
        <a:lstStyle/>
        <a:p>
          <a:endParaRPr lang="ru-RU"/>
        </a:p>
      </dgm:t>
    </dgm:pt>
    <dgm:pt modelId="{28587FFA-0D90-442E-9ED2-0275BF9F8479}">
      <dgm:prSet custT="1"/>
      <dgm:spPr/>
      <dgm:t>
        <a:bodyPr/>
        <a:lstStyle/>
        <a:p>
          <a:pPr indent="457200" algn="just">
            <a:lnSpc>
              <a:spcPct val="85000"/>
            </a:lnSpc>
            <a:spcAft>
              <a:spcPts val="0"/>
            </a:spcAft>
          </a:pPr>
          <a:r>
            <a:rPr lang="uk-UA" sz="2000" i="1" noProof="0" dirty="0">
              <a:latin typeface="Times New Roman" pitchFamily="18" charset="0"/>
              <a:cs typeface="Times New Roman" pitchFamily="18" charset="0"/>
            </a:rPr>
            <a:t>Поняттям </a:t>
          </a:r>
          <a:r>
            <a:rPr lang="uk-UA" sz="2000" b="1" i="1" noProof="0" dirty="0">
              <a:solidFill>
                <a:schemeClr val="bg1"/>
              </a:solidFill>
              <a:latin typeface="Times New Roman" pitchFamily="18" charset="0"/>
              <a:cs typeface="Times New Roman" pitchFamily="18" charset="0"/>
            </a:rPr>
            <a:t>тяжкі наслідки </a:t>
          </a:r>
          <a:r>
            <a:rPr lang="uk-UA" sz="2000" i="1" noProof="0" dirty="0">
              <a:latin typeface="Times New Roman" pitchFamily="18" charset="0"/>
              <a:cs typeface="Times New Roman" pitchFamily="18" charset="0"/>
            </a:rPr>
            <a:t>у складі цього </a:t>
          </a:r>
          <a:r>
            <a:rPr lang="ru-RU" sz="2000" i="1" noProof="0" dirty="0">
              <a:latin typeface="Times New Roman" pitchFamily="18" charset="0"/>
              <a:cs typeface="Times New Roman" pitchFamily="18" charset="0"/>
            </a:rPr>
            <a:t>кримінального правопорушення </a:t>
          </a:r>
          <a:r>
            <a:rPr lang="uk-UA" sz="2000" i="1" noProof="0" dirty="0">
              <a:latin typeface="Times New Roman" pitchFamily="18" charset="0"/>
              <a:cs typeface="Times New Roman" pitchFamily="18" charset="0"/>
            </a:rPr>
            <a:t>охоплюються заподіяння тяжких тілесних ушкоджень, у т.ч. таке, що спричинило смерть потерпілого, настання великої матеріальної шкоди, суттєве загострення міждержавних чи міжнаціональних стосунків, серйозне порушення діяльності установ, організацій і підприємств тощо.</a:t>
          </a:r>
        </a:p>
      </dgm:t>
    </dgm:pt>
    <dgm:pt modelId="{C93A93C1-DB3D-4FB8-B80A-7146F8C99FE5}" type="parTrans" cxnId="{7F92BE35-1E40-4F1B-93A3-E302ABC238BB}">
      <dgm:prSet/>
      <dgm:spPr/>
      <dgm:t>
        <a:bodyPr/>
        <a:lstStyle/>
        <a:p>
          <a:endParaRPr lang="ru-RU"/>
        </a:p>
      </dgm:t>
    </dgm:pt>
    <dgm:pt modelId="{DE78655C-E577-401E-9D9B-4D676FA251C7}" type="sibTrans" cxnId="{7F92BE35-1E40-4F1B-93A3-E302ABC238BB}">
      <dgm:prSet/>
      <dgm:spPr/>
      <dgm:t>
        <a:bodyPr/>
        <a:lstStyle/>
        <a:p>
          <a:endParaRPr lang="ru-RU"/>
        </a:p>
      </dgm:t>
    </dgm:pt>
    <dgm:pt modelId="{EB95F4D8-9794-43E2-A1A8-B199E7CA92C6}">
      <dgm:prSet custT="1"/>
      <dgm:spPr/>
      <dgm:t>
        <a:bodyPr/>
        <a:lstStyle/>
        <a:p>
          <a:pPr indent="457200" algn="just">
            <a:lnSpc>
              <a:spcPct val="85000"/>
            </a:lnSpc>
            <a:spcAft>
              <a:spcPts val="0"/>
            </a:spcAft>
          </a:pPr>
          <a:r>
            <a:rPr lang="uk-UA" sz="2000" dirty="0">
              <a:solidFill>
                <a:schemeClr val="bg1"/>
              </a:solidFill>
              <a:latin typeface="Times New Roman" pitchFamily="18" charset="0"/>
              <a:cs typeface="Times New Roman" pitchFamily="18" charset="0"/>
            </a:rPr>
            <a:t>Кваліфікованими видами</a:t>
          </a:r>
          <a:r>
            <a:rPr lang="uk-UA" sz="2000" dirty="0">
              <a:latin typeface="Times New Roman" pitchFamily="18" charset="0"/>
              <a:cs typeface="Times New Roman" pitchFamily="18" charset="0"/>
            </a:rPr>
            <a:t> розглядуваного </a:t>
          </a:r>
          <a:r>
            <a:rPr lang="ru-RU" sz="2000" dirty="0">
              <a:latin typeface="Times New Roman" pitchFamily="18" charset="0"/>
              <a:cs typeface="Times New Roman" pitchFamily="18" charset="0"/>
            </a:rPr>
            <a:t>кримінального правопорушення</a:t>
          </a:r>
          <a:r>
            <a:rPr lang="uk-UA" sz="2000" dirty="0">
              <a:latin typeface="Times New Roman" pitchFamily="18" charset="0"/>
              <a:cs typeface="Times New Roman" pitchFamily="18" charset="0"/>
            </a:rPr>
            <a:t> є: </a:t>
          </a:r>
        </a:p>
        <a:p>
          <a:pPr indent="457200" algn="just">
            <a:lnSpc>
              <a:spcPct val="85000"/>
            </a:lnSpc>
            <a:spcAft>
              <a:spcPts val="0"/>
            </a:spcAft>
          </a:pPr>
          <a:r>
            <a:rPr lang="uk-UA" sz="2000" i="1" dirty="0">
              <a:solidFill>
                <a:schemeClr val="bg1"/>
              </a:solidFill>
              <a:latin typeface="Times New Roman" pitchFamily="18" charset="0"/>
              <a:cs typeface="Times New Roman" pitchFamily="18" charset="0"/>
            </a:rPr>
            <a:t>1)</a:t>
          </a:r>
          <a:r>
            <a:rPr lang="uk-UA" sz="2000" i="1" dirty="0">
              <a:latin typeface="Times New Roman" pitchFamily="18" charset="0"/>
              <a:cs typeface="Times New Roman" pitchFamily="18" charset="0"/>
            </a:rPr>
            <a:t> вчинення його щодо неповнолітнього; </a:t>
          </a:r>
        </a:p>
        <a:p>
          <a:pPr indent="457200" algn="just">
            <a:lnSpc>
              <a:spcPct val="85000"/>
            </a:lnSpc>
            <a:spcAft>
              <a:spcPts val="0"/>
            </a:spcAft>
          </a:pPr>
          <a:r>
            <a:rPr lang="uk-UA" sz="2000" i="1" dirty="0">
              <a:solidFill>
                <a:schemeClr val="bg1"/>
              </a:solidFill>
              <a:latin typeface="Times New Roman" pitchFamily="18" charset="0"/>
              <a:cs typeface="Times New Roman" pitchFamily="18" charset="0"/>
            </a:rPr>
            <a:t>2)</a:t>
          </a:r>
          <a:r>
            <a:rPr lang="uk-UA" sz="2000" i="1" dirty="0">
              <a:latin typeface="Times New Roman" pitchFamily="18" charset="0"/>
              <a:cs typeface="Times New Roman" pitchFamily="18" charset="0"/>
            </a:rPr>
            <a:t> вчинення його організованою групою; </a:t>
          </a:r>
        </a:p>
        <a:p>
          <a:pPr indent="457200" algn="just">
            <a:lnSpc>
              <a:spcPct val="85000"/>
            </a:lnSpc>
            <a:spcAft>
              <a:spcPts val="0"/>
            </a:spcAft>
          </a:pPr>
          <a:r>
            <a:rPr lang="uk-UA" sz="2000" i="1" dirty="0">
              <a:solidFill>
                <a:schemeClr val="bg1"/>
              </a:solidFill>
              <a:latin typeface="Times New Roman" pitchFamily="18" charset="0"/>
              <a:cs typeface="Times New Roman" pitchFamily="18" charset="0"/>
            </a:rPr>
            <a:t>3) </a:t>
          </a:r>
          <a:r>
            <a:rPr lang="uk-UA" sz="2000" i="1" dirty="0">
              <a:latin typeface="Times New Roman" pitchFamily="18" charset="0"/>
              <a:cs typeface="Times New Roman" pitchFamily="18" charset="0"/>
            </a:rPr>
            <a:t>захоплення або тримання особи як заручника, поєднане з погрозою знищення людей; </a:t>
          </a:r>
        </a:p>
        <a:p>
          <a:pPr indent="457200" algn="just">
            <a:lnSpc>
              <a:spcPct val="85000"/>
            </a:lnSpc>
            <a:spcAft>
              <a:spcPts val="0"/>
            </a:spcAft>
          </a:pPr>
          <a:r>
            <a:rPr lang="uk-UA" sz="2000" i="1" dirty="0">
              <a:solidFill>
                <a:schemeClr val="bg1"/>
              </a:solidFill>
              <a:latin typeface="Times New Roman" pitchFamily="18" charset="0"/>
              <a:cs typeface="Times New Roman" pitchFamily="18" charset="0"/>
            </a:rPr>
            <a:t>4)</a:t>
          </a:r>
          <a:r>
            <a:rPr lang="uk-UA" sz="2000" i="1" dirty="0">
              <a:latin typeface="Times New Roman" pitchFamily="18" charset="0"/>
              <a:cs typeface="Times New Roman" pitchFamily="18" charset="0"/>
            </a:rPr>
            <a:t> спричинення ним тяжких наслідків.</a:t>
          </a:r>
          <a:endParaRPr lang="ru-RU" sz="2000" i="1" dirty="0">
            <a:latin typeface="Times New Roman" pitchFamily="18" charset="0"/>
            <a:cs typeface="Times New Roman" pitchFamily="18" charset="0"/>
          </a:endParaRPr>
        </a:p>
      </dgm:t>
    </dgm:pt>
    <dgm:pt modelId="{8625F8D4-36BF-4437-A6E4-C6BE5B1F8CA1}" type="parTrans" cxnId="{E52D7094-5785-48D7-AD37-DC6E044834D9}">
      <dgm:prSet/>
      <dgm:spPr/>
      <dgm:t>
        <a:bodyPr/>
        <a:lstStyle/>
        <a:p>
          <a:endParaRPr lang="uk-UA"/>
        </a:p>
      </dgm:t>
    </dgm:pt>
    <dgm:pt modelId="{8A6ECBC6-4B6A-4F87-893A-813F2AC475DF}" type="sibTrans" cxnId="{E52D7094-5785-48D7-AD37-DC6E044834D9}">
      <dgm:prSet/>
      <dgm:spPr/>
      <dgm:t>
        <a:bodyPr/>
        <a:lstStyle/>
        <a:p>
          <a:endParaRPr lang="uk-UA"/>
        </a:p>
      </dgm:t>
    </dgm:pt>
    <dgm:pt modelId="{C545CC03-E2C4-4F8B-BA2A-C93FE0BA30AE}" type="pres">
      <dgm:prSet presAssocID="{10F950B6-3C05-42A5-9C2B-B6CFFBA6D19F}" presName="diagram" presStyleCnt="0">
        <dgm:presLayoutVars>
          <dgm:chPref val="1"/>
          <dgm:dir/>
          <dgm:animOne val="branch"/>
          <dgm:animLvl val="lvl"/>
          <dgm:resizeHandles val="exact"/>
        </dgm:presLayoutVars>
      </dgm:prSet>
      <dgm:spPr/>
    </dgm:pt>
    <dgm:pt modelId="{2508473E-DB76-4947-A49A-CA3BE0AB6B77}" type="pres">
      <dgm:prSet presAssocID="{0F902C97-38CB-4CA4-AD7D-2DA343EF40BF}" presName="root1" presStyleCnt="0"/>
      <dgm:spPr/>
    </dgm:pt>
    <dgm:pt modelId="{D137C4C9-AAC5-4438-8830-836F6D02E1B1}" type="pres">
      <dgm:prSet presAssocID="{0F902C97-38CB-4CA4-AD7D-2DA343EF40BF}" presName="LevelOneTextNode" presStyleLbl="node0" presStyleIdx="0" presStyleCnt="4" custScaleX="147169" custScaleY="44917" custLinFactNeighborX="23476" custLinFactNeighborY="-155">
        <dgm:presLayoutVars>
          <dgm:chPref val="3"/>
        </dgm:presLayoutVars>
      </dgm:prSet>
      <dgm:spPr/>
    </dgm:pt>
    <dgm:pt modelId="{419B50F5-A36B-4730-B891-2B556862C5F1}" type="pres">
      <dgm:prSet presAssocID="{0F902C97-38CB-4CA4-AD7D-2DA343EF40BF}" presName="level2hierChild" presStyleCnt="0"/>
      <dgm:spPr/>
    </dgm:pt>
    <dgm:pt modelId="{6D56C31E-77D4-453F-A800-0A1D1F1C9B7D}" type="pres">
      <dgm:prSet presAssocID="{E7E71F77-4551-42EF-80FB-F944DC961598}" presName="root1" presStyleCnt="0"/>
      <dgm:spPr/>
    </dgm:pt>
    <dgm:pt modelId="{C02C6B6E-D0CD-4246-AF6B-2D7468CD3CDF}" type="pres">
      <dgm:prSet presAssocID="{E7E71F77-4551-42EF-80FB-F944DC961598}" presName="LevelOneTextNode" presStyleLbl="node0" presStyleIdx="1" presStyleCnt="4" custScaleX="198579" custScaleY="49203" custLinFactNeighborX="0" custLinFactNeighborY="-248">
        <dgm:presLayoutVars>
          <dgm:chPref val="3"/>
        </dgm:presLayoutVars>
      </dgm:prSet>
      <dgm:spPr/>
    </dgm:pt>
    <dgm:pt modelId="{6D720EB3-2C20-4D66-A550-4D863799F78A}" type="pres">
      <dgm:prSet presAssocID="{E7E71F77-4551-42EF-80FB-F944DC961598}" presName="level2hierChild" presStyleCnt="0"/>
      <dgm:spPr/>
    </dgm:pt>
    <dgm:pt modelId="{669AF8C7-3DE4-4D50-B4F5-A0EC40D761DE}" type="pres">
      <dgm:prSet presAssocID="{28587FFA-0D90-442E-9ED2-0275BF9F8479}" presName="root1" presStyleCnt="0"/>
      <dgm:spPr/>
    </dgm:pt>
    <dgm:pt modelId="{1DABAC6A-DFEC-48A3-9A51-3700E92271BA}" type="pres">
      <dgm:prSet presAssocID="{28587FFA-0D90-442E-9ED2-0275BF9F8479}" presName="LevelOneTextNode" presStyleLbl="node0" presStyleIdx="2" presStyleCnt="4" custScaleX="198579" custScaleY="72107" custLinFactNeighborX="0" custLinFactNeighborY="-1464">
        <dgm:presLayoutVars>
          <dgm:chPref val="3"/>
        </dgm:presLayoutVars>
      </dgm:prSet>
      <dgm:spPr/>
    </dgm:pt>
    <dgm:pt modelId="{AF189439-8D50-4AD5-8A52-8566948DA948}" type="pres">
      <dgm:prSet presAssocID="{28587FFA-0D90-442E-9ED2-0275BF9F8479}" presName="level2hierChild" presStyleCnt="0"/>
      <dgm:spPr/>
    </dgm:pt>
    <dgm:pt modelId="{4F0B3A69-C920-4B5C-A920-BC936353219D}" type="pres">
      <dgm:prSet presAssocID="{EB95F4D8-9794-43E2-A1A8-B199E7CA92C6}" presName="root1" presStyleCnt="0"/>
      <dgm:spPr/>
    </dgm:pt>
    <dgm:pt modelId="{E0F80EE5-824B-4760-885F-95482FA6A81C}" type="pres">
      <dgm:prSet presAssocID="{EB95F4D8-9794-43E2-A1A8-B199E7CA92C6}" presName="LevelOneTextNode" presStyleLbl="node0" presStyleIdx="3" presStyleCnt="4" custScaleX="198810" custScaleY="68628" custLinFactNeighborX="294" custLinFactNeighborY="-2356">
        <dgm:presLayoutVars>
          <dgm:chPref val="3"/>
        </dgm:presLayoutVars>
      </dgm:prSet>
      <dgm:spPr/>
    </dgm:pt>
    <dgm:pt modelId="{2D3D7CFA-74BC-4CEE-B4FB-6573D2D455E1}" type="pres">
      <dgm:prSet presAssocID="{EB95F4D8-9794-43E2-A1A8-B199E7CA92C6}" presName="level2hierChild" presStyleCnt="0"/>
      <dgm:spPr/>
    </dgm:pt>
  </dgm:ptLst>
  <dgm:cxnLst>
    <dgm:cxn modelId="{8B86BF10-5E04-4578-BBC3-D4CCF6F296C9}" type="presOf" srcId="{E7E71F77-4551-42EF-80FB-F944DC961598}" destId="{C02C6B6E-D0CD-4246-AF6B-2D7468CD3CDF}" srcOrd="0" destOrd="0" presId="urn:microsoft.com/office/officeart/2005/8/layout/hierarchy2"/>
    <dgm:cxn modelId="{F185B62C-530C-462D-8B71-07BA297C6C01}" type="presOf" srcId="{28587FFA-0D90-442E-9ED2-0275BF9F8479}" destId="{1DABAC6A-DFEC-48A3-9A51-3700E92271BA}" srcOrd="0" destOrd="0" presId="urn:microsoft.com/office/officeart/2005/8/layout/hierarchy2"/>
    <dgm:cxn modelId="{4A0D4E31-3438-4C33-8B1D-E063759A3DDF}" type="presOf" srcId="{10F950B6-3C05-42A5-9C2B-B6CFFBA6D19F}" destId="{C545CC03-E2C4-4F8B-BA2A-C93FE0BA30AE}" srcOrd="0" destOrd="0" presId="urn:microsoft.com/office/officeart/2005/8/layout/hierarchy2"/>
    <dgm:cxn modelId="{7F92BE35-1E40-4F1B-93A3-E302ABC238BB}" srcId="{10F950B6-3C05-42A5-9C2B-B6CFFBA6D19F}" destId="{28587FFA-0D90-442E-9ED2-0275BF9F8479}" srcOrd="2" destOrd="0" parTransId="{C93A93C1-DB3D-4FB8-B80A-7146F8C99FE5}" sibTransId="{DE78655C-E577-401E-9D9B-4D676FA251C7}"/>
    <dgm:cxn modelId="{6000193C-928D-4566-B0EE-75CAD754376A}" srcId="{10F950B6-3C05-42A5-9C2B-B6CFFBA6D19F}" destId="{0F902C97-38CB-4CA4-AD7D-2DA343EF40BF}" srcOrd="0" destOrd="0" parTransId="{CF9491F1-79D7-45A3-B095-90556C9FFB6E}" sibTransId="{BB3A0212-63F3-4870-9E4E-1CFC472AF9DE}"/>
    <dgm:cxn modelId="{E4776186-74B8-4F50-BA86-1B3A6D234471}" srcId="{10F950B6-3C05-42A5-9C2B-B6CFFBA6D19F}" destId="{E7E71F77-4551-42EF-80FB-F944DC961598}" srcOrd="1" destOrd="0" parTransId="{011361D4-2979-4506-B1DF-FFEACCC6147E}" sibTransId="{4131E3F6-5EAC-4CC6-8D4A-DDDD034A70FC}"/>
    <dgm:cxn modelId="{E52D7094-5785-48D7-AD37-DC6E044834D9}" srcId="{10F950B6-3C05-42A5-9C2B-B6CFFBA6D19F}" destId="{EB95F4D8-9794-43E2-A1A8-B199E7CA92C6}" srcOrd="3" destOrd="0" parTransId="{8625F8D4-36BF-4437-A6E4-C6BE5B1F8CA1}" sibTransId="{8A6ECBC6-4B6A-4F87-893A-813F2AC475DF}"/>
    <dgm:cxn modelId="{A67D1396-DB52-4C93-A1F6-A60216815971}" type="presOf" srcId="{0F902C97-38CB-4CA4-AD7D-2DA343EF40BF}" destId="{D137C4C9-AAC5-4438-8830-836F6D02E1B1}" srcOrd="0" destOrd="0" presId="urn:microsoft.com/office/officeart/2005/8/layout/hierarchy2"/>
    <dgm:cxn modelId="{F03E8FE6-46B6-43F3-BA69-8688CF252FB9}" type="presOf" srcId="{EB95F4D8-9794-43E2-A1A8-B199E7CA92C6}" destId="{E0F80EE5-824B-4760-885F-95482FA6A81C}" srcOrd="0" destOrd="0" presId="urn:microsoft.com/office/officeart/2005/8/layout/hierarchy2"/>
    <dgm:cxn modelId="{BF09750C-23DC-4962-84B8-7A6560863847}" type="presParOf" srcId="{C545CC03-E2C4-4F8B-BA2A-C93FE0BA30AE}" destId="{2508473E-DB76-4947-A49A-CA3BE0AB6B77}" srcOrd="0" destOrd="0" presId="urn:microsoft.com/office/officeart/2005/8/layout/hierarchy2"/>
    <dgm:cxn modelId="{88A5FA4E-6BEE-4843-A26F-A5AC48DFD3A5}" type="presParOf" srcId="{2508473E-DB76-4947-A49A-CA3BE0AB6B77}" destId="{D137C4C9-AAC5-4438-8830-836F6D02E1B1}" srcOrd="0" destOrd="0" presId="urn:microsoft.com/office/officeart/2005/8/layout/hierarchy2"/>
    <dgm:cxn modelId="{D1B84D87-164A-4533-BCA3-859636CDF6B5}" type="presParOf" srcId="{2508473E-DB76-4947-A49A-CA3BE0AB6B77}" destId="{419B50F5-A36B-4730-B891-2B556862C5F1}" srcOrd="1" destOrd="0" presId="urn:microsoft.com/office/officeart/2005/8/layout/hierarchy2"/>
    <dgm:cxn modelId="{0FB57928-366F-4CAC-BE17-371093E2E6B1}" type="presParOf" srcId="{C545CC03-E2C4-4F8B-BA2A-C93FE0BA30AE}" destId="{6D56C31E-77D4-453F-A800-0A1D1F1C9B7D}" srcOrd="1" destOrd="0" presId="urn:microsoft.com/office/officeart/2005/8/layout/hierarchy2"/>
    <dgm:cxn modelId="{BA6BBCEE-BDCD-4539-87DA-811D6C60748E}" type="presParOf" srcId="{6D56C31E-77D4-453F-A800-0A1D1F1C9B7D}" destId="{C02C6B6E-D0CD-4246-AF6B-2D7468CD3CDF}" srcOrd="0" destOrd="0" presId="urn:microsoft.com/office/officeart/2005/8/layout/hierarchy2"/>
    <dgm:cxn modelId="{80501A12-B3D7-4D60-A034-3453BED4001B}" type="presParOf" srcId="{6D56C31E-77D4-453F-A800-0A1D1F1C9B7D}" destId="{6D720EB3-2C20-4D66-A550-4D863799F78A}" srcOrd="1" destOrd="0" presId="urn:microsoft.com/office/officeart/2005/8/layout/hierarchy2"/>
    <dgm:cxn modelId="{B4374AAB-2413-488B-BB7E-3D5FD6EB2019}" type="presParOf" srcId="{C545CC03-E2C4-4F8B-BA2A-C93FE0BA30AE}" destId="{669AF8C7-3DE4-4D50-B4F5-A0EC40D761DE}" srcOrd="2" destOrd="0" presId="urn:microsoft.com/office/officeart/2005/8/layout/hierarchy2"/>
    <dgm:cxn modelId="{B2977ED8-0F69-4A3B-8E94-4502B78A34E6}" type="presParOf" srcId="{669AF8C7-3DE4-4D50-B4F5-A0EC40D761DE}" destId="{1DABAC6A-DFEC-48A3-9A51-3700E92271BA}" srcOrd="0" destOrd="0" presId="urn:microsoft.com/office/officeart/2005/8/layout/hierarchy2"/>
    <dgm:cxn modelId="{2AD3FE39-C20C-40FB-A230-FDD90CF5E267}" type="presParOf" srcId="{669AF8C7-3DE4-4D50-B4F5-A0EC40D761DE}" destId="{AF189439-8D50-4AD5-8A52-8566948DA948}" srcOrd="1" destOrd="0" presId="urn:microsoft.com/office/officeart/2005/8/layout/hierarchy2"/>
    <dgm:cxn modelId="{26DAD4FD-4525-44E8-9946-0274FCD6F3FC}" type="presParOf" srcId="{C545CC03-E2C4-4F8B-BA2A-C93FE0BA30AE}" destId="{4F0B3A69-C920-4B5C-A920-BC936353219D}" srcOrd="3" destOrd="0" presId="urn:microsoft.com/office/officeart/2005/8/layout/hierarchy2"/>
    <dgm:cxn modelId="{062B7FFD-731A-4FD6-BD13-B91C0947368A}" type="presParOf" srcId="{4F0B3A69-C920-4B5C-A920-BC936353219D}" destId="{E0F80EE5-824B-4760-885F-95482FA6A81C}" srcOrd="0" destOrd="0" presId="urn:microsoft.com/office/officeart/2005/8/layout/hierarchy2"/>
    <dgm:cxn modelId="{F3A1D550-C2EC-4BD3-ABF1-3EE4CFB76F38}" type="presParOf" srcId="{4F0B3A69-C920-4B5C-A920-BC936353219D}" destId="{2D3D7CFA-74BC-4CEE-B4FB-6573D2D455E1}" srcOrd="1" destOrd="0" presId="urn:microsoft.com/office/officeart/2005/8/layout/hierarchy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4861FBF-1C94-4CAE-9B72-4314ABE48DAE}" type="doc">
      <dgm:prSet loTypeId="urn:microsoft.com/office/officeart/2005/8/layout/process4" loCatId="process" qsTypeId="urn:microsoft.com/office/officeart/2005/8/quickstyle/3d3" qsCatId="3D" csTypeId="urn:microsoft.com/office/officeart/2005/8/colors/accent1_2" csCatId="accent1" phldr="1"/>
      <dgm:spPr/>
    </dgm:pt>
    <dgm:pt modelId="{8C890C51-4A10-4399-A948-F1F6DBEB278F}">
      <dgm:prSet phldrT="[Текст]" custT="1"/>
      <dgm:spPr/>
      <dgm:t>
        <a:bodyPr/>
        <a:lstStyle/>
        <a:p>
          <a:pPr algn="ctr"/>
          <a:r>
            <a:rPr lang="uk-UA" sz="2400" b="1" cap="none" spc="0" noProof="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Об’єкт </a:t>
          </a:r>
          <a:r>
            <a:rPr lang="ru-RU" sz="2400" b="1" cap="none" spc="0" noProof="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кримінального правопорушення</a:t>
          </a:r>
          <a:r>
            <a:rPr lang="uk-UA" sz="2400" b="1" cap="none" spc="0" noProof="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 </a:t>
          </a:r>
          <a:r>
            <a:rPr lang="uk-UA" sz="2400" noProof="0" dirty="0">
              <a:latin typeface="Times New Roman" pitchFamily="18" charset="0"/>
              <a:cs typeface="Times New Roman" pitchFamily="18" charset="0"/>
            </a:rPr>
            <a:t>- особиста свобода дитини та сім’я як блага, що охороняються Конституцією України.</a:t>
          </a:r>
        </a:p>
      </dgm:t>
    </dgm:pt>
    <dgm:pt modelId="{8F808589-B3D5-4D4D-9883-93F41089A039}" type="parTrans" cxnId="{D62535AC-3F96-415E-90E3-869AE6248B4B}">
      <dgm:prSet/>
      <dgm:spPr/>
      <dgm:t>
        <a:bodyPr/>
        <a:lstStyle/>
        <a:p>
          <a:endParaRPr lang="ru-RU"/>
        </a:p>
      </dgm:t>
    </dgm:pt>
    <dgm:pt modelId="{DC0AEA41-B394-46FF-A5BB-79F6230C04F1}" type="sibTrans" cxnId="{D62535AC-3F96-415E-90E3-869AE6248B4B}">
      <dgm:prSet/>
      <dgm:spPr/>
      <dgm:t>
        <a:bodyPr/>
        <a:lstStyle/>
        <a:p>
          <a:endParaRPr lang="ru-RU"/>
        </a:p>
      </dgm:t>
    </dgm:pt>
    <dgm:pt modelId="{427A10C6-7593-4312-B474-CD1AC2D85C35}">
      <dgm:prSet/>
      <dgm:spPr/>
      <dgm:t>
        <a:bodyPr/>
        <a:lstStyle/>
        <a:p>
          <a:pPr algn="ctr"/>
          <a:r>
            <a:rPr lang="uk-UA" b="1" i="1" noProof="0" dirty="0">
              <a:latin typeface="Times New Roman" pitchFamily="18" charset="0"/>
              <a:cs typeface="Times New Roman" pitchFamily="18" charset="0"/>
            </a:rPr>
            <a:t>Підміна</a:t>
          </a:r>
          <a:r>
            <a:rPr lang="uk-UA" i="1" noProof="0" dirty="0">
              <a:latin typeface="Times New Roman" pitchFamily="18" charset="0"/>
              <a:cs typeface="Times New Roman" pitchFamily="18" charset="0"/>
            </a:rPr>
            <a:t> - це звичайно заміна однієї дитини, яка щойно народилася в </a:t>
          </a:r>
          <a:r>
            <a:rPr lang="uk-UA" i="1" noProof="0" dirty="0" err="1">
              <a:latin typeface="Times New Roman" pitchFamily="18" charset="0"/>
              <a:cs typeface="Times New Roman" pitchFamily="18" charset="0"/>
            </a:rPr>
            <a:t>пологов</a:t>
          </a:r>
          <a:r>
            <a:rPr lang="ru-RU" i="1" noProof="0" dirty="0">
              <a:latin typeface="Times New Roman" pitchFamily="18" charset="0"/>
              <a:cs typeface="Times New Roman" pitchFamily="18" charset="0"/>
            </a:rPr>
            <a:t>кримінальне</a:t>
          </a:r>
          <a:r>
            <a:rPr lang="uk-UA" i="1" noProof="0" dirty="0" err="1">
              <a:latin typeface="Times New Roman" pitchFamily="18" charset="0"/>
              <a:cs typeface="Times New Roman" pitchFamily="18" charset="0"/>
            </a:rPr>
            <a:t>ому</a:t>
          </a:r>
          <a:r>
            <a:rPr lang="uk-UA" i="1" noProof="0" dirty="0">
              <a:latin typeface="Times New Roman" pitchFamily="18" charset="0"/>
              <a:cs typeface="Times New Roman" pitchFamily="18" charset="0"/>
            </a:rPr>
            <a:t> будинку, на іншу, або заміна одного немовляти на інше у будинку дитини. Це </a:t>
          </a:r>
          <a:r>
            <a:rPr lang="ru-RU" i="1" noProof="0" dirty="0">
              <a:latin typeface="Times New Roman" pitchFamily="18" charset="0"/>
              <a:cs typeface="Times New Roman" pitchFamily="18" charset="0"/>
            </a:rPr>
            <a:t>правопорушення</a:t>
          </a:r>
          <a:r>
            <a:rPr lang="uk-UA" i="1" noProof="0" dirty="0">
              <a:latin typeface="Times New Roman" pitchFamily="18" charset="0"/>
              <a:cs typeface="Times New Roman" pitchFamily="18" charset="0"/>
            </a:rPr>
            <a:t> становить не тільки підміна чужої дитини на іншу чужу, а й підміна чужої дитини на свою. Згода батьків однієї дитини на підміну не змінює суті діяння, оскільки при цьому ігнорується воля інших батьків.</a:t>
          </a:r>
        </a:p>
      </dgm:t>
    </dgm:pt>
    <dgm:pt modelId="{DAB4EC7B-5405-4216-AA76-F7D934C42748}" type="parTrans" cxnId="{34BC0488-9EC7-44B8-93A8-A496A84DFA71}">
      <dgm:prSet/>
      <dgm:spPr/>
      <dgm:t>
        <a:bodyPr/>
        <a:lstStyle/>
        <a:p>
          <a:endParaRPr lang="ru-RU"/>
        </a:p>
      </dgm:t>
    </dgm:pt>
    <dgm:pt modelId="{EAA9BEE1-D90A-4E81-9D43-5F620B707BEF}" type="sibTrans" cxnId="{34BC0488-9EC7-44B8-93A8-A496A84DFA71}">
      <dgm:prSet/>
      <dgm:spPr/>
      <dgm:t>
        <a:bodyPr/>
        <a:lstStyle/>
        <a:p>
          <a:endParaRPr lang="ru-RU"/>
        </a:p>
      </dgm:t>
    </dgm:pt>
    <dgm:pt modelId="{83DC0FDF-DF96-4E4C-BB52-5EB4D012033D}">
      <dgm:prSet custT="1"/>
      <dgm:spPr/>
      <dgm:t>
        <a:bodyPr/>
        <a:lstStyle/>
        <a:p>
          <a:pPr algn="ctr"/>
          <a:r>
            <a:rPr lang="uk-UA" sz="2000" b="1" i="1" noProof="0" dirty="0">
              <a:latin typeface="Times New Roman" pitchFamily="18" charset="0"/>
              <a:cs typeface="Times New Roman" pitchFamily="18" charset="0"/>
            </a:rPr>
            <a:t>Дитина – </a:t>
          </a:r>
          <a:r>
            <a:rPr lang="uk-UA" sz="2000" b="0" i="1" noProof="0" dirty="0">
              <a:latin typeface="Times New Roman" pitchFamily="18" charset="0"/>
              <a:cs typeface="Times New Roman" pitchFamily="18" charset="0"/>
            </a:rPr>
            <a:t>це </a:t>
          </a:r>
          <a:r>
            <a:rPr lang="uk-UA" sz="2000" i="1" noProof="0" dirty="0">
              <a:latin typeface="Times New Roman" pitchFamily="18" charset="0"/>
              <a:cs typeface="Times New Roman" pitchFamily="18" charset="0"/>
            </a:rPr>
            <a:t>немовля як особа, ідентифікувати яку за її індивідуальними ознаками її батьки чи інші законні представники з тих чи інших причин ще у повній мірі неспроможні. Чужою дитина є за змістом закону для особи, яка здійснює підміну дитини. Такою особою не можуть бути батько та мати дитини, навіть якщо один із них мешкає окремо від дитини.</a:t>
          </a:r>
        </a:p>
      </dgm:t>
    </dgm:pt>
    <dgm:pt modelId="{C67F375D-B6DE-4CF1-BB17-A817EAE3DF84}" type="parTrans" cxnId="{B0E9C36E-0F72-4637-9DC5-5F618A9D3700}">
      <dgm:prSet/>
      <dgm:spPr/>
      <dgm:t>
        <a:bodyPr/>
        <a:lstStyle/>
        <a:p>
          <a:endParaRPr lang="ru-RU"/>
        </a:p>
      </dgm:t>
    </dgm:pt>
    <dgm:pt modelId="{FD059ABC-DA33-4C90-89DE-D11A1A80266F}" type="sibTrans" cxnId="{B0E9C36E-0F72-4637-9DC5-5F618A9D3700}">
      <dgm:prSet/>
      <dgm:spPr/>
      <dgm:t>
        <a:bodyPr/>
        <a:lstStyle/>
        <a:p>
          <a:endParaRPr lang="ru-RU"/>
        </a:p>
      </dgm:t>
    </dgm:pt>
    <dgm:pt modelId="{06FFA60B-2A24-44D9-853C-598138AED849}">
      <dgm:prSet phldrT="[Текст]" custT="1"/>
      <dgm:spPr/>
      <dgm:t>
        <a:bodyPr/>
        <a:lstStyle/>
        <a:p>
          <a:r>
            <a:rPr lang="uk-UA" sz="2400" noProof="0" dirty="0">
              <a:latin typeface="Times New Roman" pitchFamily="18" charset="0"/>
              <a:cs typeface="Times New Roman" pitchFamily="18" charset="0"/>
            </a:rPr>
            <a:t>З </a:t>
          </a:r>
          <a:r>
            <a:rPr lang="uk-UA" sz="2400" b="1" cap="none" spc="0" noProof="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об’єктивної сторони</a:t>
          </a:r>
          <a:r>
            <a:rPr lang="uk-UA" sz="2400" noProof="0" dirty="0">
              <a:solidFill>
                <a:schemeClr val="bg1"/>
              </a:solidFill>
              <a:latin typeface="Times New Roman" pitchFamily="18" charset="0"/>
              <a:cs typeface="Times New Roman" pitchFamily="18" charset="0"/>
            </a:rPr>
            <a:t> </a:t>
          </a:r>
          <a:r>
            <a:rPr lang="ru-RU" sz="2400" noProof="0" dirty="0">
              <a:latin typeface="Times New Roman" pitchFamily="18" charset="0"/>
              <a:cs typeface="Times New Roman" pitchFamily="18" charset="0"/>
            </a:rPr>
            <a:t>кримінальне правопорушення</a:t>
          </a:r>
          <a:r>
            <a:rPr lang="uk-UA" sz="2400" noProof="0" dirty="0">
              <a:latin typeface="Times New Roman" pitchFamily="18" charset="0"/>
              <a:cs typeface="Times New Roman" pitchFamily="18" charset="0"/>
            </a:rPr>
            <a:t> полягає у підміні чужої дитини</a:t>
          </a:r>
        </a:p>
        <a:p>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a:p>
          <a:r>
            <a:rPr lang="ru-RU" sz="2400" dirty="0">
              <a:latin typeface="Times New Roman" pitchFamily="18" charset="0"/>
              <a:cs typeface="Times New Roman" pitchFamily="18" charset="0"/>
            </a:rPr>
            <a:t>.</a:t>
          </a:r>
        </a:p>
      </dgm:t>
    </dgm:pt>
    <dgm:pt modelId="{816D5A00-ED89-4A3F-B512-F2AE9F646714}" type="sibTrans" cxnId="{37AF79F6-F648-4624-B191-667F2F906F88}">
      <dgm:prSet/>
      <dgm:spPr/>
      <dgm:t>
        <a:bodyPr/>
        <a:lstStyle/>
        <a:p>
          <a:endParaRPr lang="ru-RU"/>
        </a:p>
      </dgm:t>
    </dgm:pt>
    <dgm:pt modelId="{D3768D48-A818-4A33-BEE4-9CB2880FF4B6}" type="parTrans" cxnId="{37AF79F6-F648-4624-B191-667F2F906F88}">
      <dgm:prSet/>
      <dgm:spPr/>
      <dgm:t>
        <a:bodyPr/>
        <a:lstStyle/>
        <a:p>
          <a:endParaRPr lang="ru-RU"/>
        </a:p>
      </dgm:t>
    </dgm:pt>
    <dgm:pt modelId="{70DABF7A-8CC8-4F39-937A-75073D5E5D7F}" type="pres">
      <dgm:prSet presAssocID="{84861FBF-1C94-4CAE-9B72-4314ABE48DAE}" presName="Name0" presStyleCnt="0">
        <dgm:presLayoutVars>
          <dgm:dir/>
          <dgm:animLvl val="lvl"/>
          <dgm:resizeHandles val="exact"/>
        </dgm:presLayoutVars>
      </dgm:prSet>
      <dgm:spPr/>
    </dgm:pt>
    <dgm:pt modelId="{A4BE100F-71E1-46E4-8CFD-721F8443753D}" type="pres">
      <dgm:prSet presAssocID="{06FFA60B-2A24-44D9-853C-598138AED849}" presName="boxAndChildren" presStyleCnt="0"/>
      <dgm:spPr/>
    </dgm:pt>
    <dgm:pt modelId="{0DF8D0D1-EFB4-42E7-BF2D-0645A4715961}" type="pres">
      <dgm:prSet presAssocID="{06FFA60B-2A24-44D9-853C-598138AED849}" presName="parentTextBox" presStyleLbl="node1" presStyleIdx="0" presStyleCnt="2"/>
      <dgm:spPr/>
    </dgm:pt>
    <dgm:pt modelId="{64FFD6CD-8878-41DF-B5DA-BA9C19D238C1}" type="pres">
      <dgm:prSet presAssocID="{06FFA60B-2A24-44D9-853C-598138AED849}" presName="entireBox" presStyleLbl="node1" presStyleIdx="0" presStyleCnt="2" custScaleY="276766"/>
      <dgm:spPr/>
    </dgm:pt>
    <dgm:pt modelId="{610D8297-B0C1-40FB-BEAB-407C3EEA82E8}" type="pres">
      <dgm:prSet presAssocID="{06FFA60B-2A24-44D9-853C-598138AED849}" presName="descendantBox" presStyleCnt="0"/>
      <dgm:spPr/>
    </dgm:pt>
    <dgm:pt modelId="{D2A6946C-7714-4F7E-9654-68AD6D75489E}" type="pres">
      <dgm:prSet presAssocID="{83DC0FDF-DF96-4E4C-BB52-5EB4D012033D}" presName="childTextBox" presStyleLbl="fgAccFollowNode1" presStyleIdx="0" presStyleCnt="2" custScaleX="96807" custScaleY="474952">
        <dgm:presLayoutVars>
          <dgm:bulletEnabled val="1"/>
        </dgm:presLayoutVars>
      </dgm:prSet>
      <dgm:spPr/>
    </dgm:pt>
    <dgm:pt modelId="{A5AD94E5-3E78-4963-BA30-E6A775AA6F87}" type="pres">
      <dgm:prSet presAssocID="{427A10C6-7593-4312-B474-CD1AC2D85C35}" presName="childTextBox" presStyleLbl="fgAccFollowNode1" presStyleIdx="1" presStyleCnt="2" custScaleY="474952">
        <dgm:presLayoutVars>
          <dgm:bulletEnabled val="1"/>
        </dgm:presLayoutVars>
      </dgm:prSet>
      <dgm:spPr/>
    </dgm:pt>
    <dgm:pt modelId="{972A1B21-17B5-4796-A23D-E32D75971163}" type="pres">
      <dgm:prSet presAssocID="{DC0AEA41-B394-46FF-A5BB-79F6230C04F1}" presName="sp" presStyleCnt="0"/>
      <dgm:spPr/>
    </dgm:pt>
    <dgm:pt modelId="{BBE8D529-FDC2-4F5E-94E9-6F607388C42D}" type="pres">
      <dgm:prSet presAssocID="{8C890C51-4A10-4399-A948-F1F6DBEB278F}" presName="arrowAndChildren" presStyleCnt="0"/>
      <dgm:spPr/>
    </dgm:pt>
    <dgm:pt modelId="{767C4C76-9D7B-4841-BE3E-9C32B9EFF413}" type="pres">
      <dgm:prSet presAssocID="{8C890C51-4A10-4399-A948-F1F6DBEB278F}" presName="parentTextArrow" presStyleLbl="node1" presStyleIdx="1" presStyleCnt="2" custScaleY="67083"/>
      <dgm:spPr/>
    </dgm:pt>
  </dgm:ptLst>
  <dgm:cxnLst>
    <dgm:cxn modelId="{EF4C4402-048A-45D3-9073-8AC94A88FAF2}" type="presOf" srcId="{84861FBF-1C94-4CAE-9B72-4314ABE48DAE}" destId="{70DABF7A-8CC8-4F39-937A-75073D5E5D7F}" srcOrd="0" destOrd="0" presId="urn:microsoft.com/office/officeart/2005/8/layout/process4"/>
    <dgm:cxn modelId="{A34C5834-3075-4436-BFF7-C7C9BB160BCA}" type="presOf" srcId="{427A10C6-7593-4312-B474-CD1AC2D85C35}" destId="{A5AD94E5-3E78-4963-BA30-E6A775AA6F87}" srcOrd="0" destOrd="0" presId="urn:microsoft.com/office/officeart/2005/8/layout/process4"/>
    <dgm:cxn modelId="{60DA2336-E008-47BD-858E-EC5CF8237612}" type="presOf" srcId="{8C890C51-4A10-4399-A948-F1F6DBEB278F}" destId="{767C4C76-9D7B-4841-BE3E-9C32B9EFF413}" srcOrd="0" destOrd="0" presId="urn:microsoft.com/office/officeart/2005/8/layout/process4"/>
    <dgm:cxn modelId="{B0E9C36E-0F72-4637-9DC5-5F618A9D3700}" srcId="{06FFA60B-2A24-44D9-853C-598138AED849}" destId="{83DC0FDF-DF96-4E4C-BB52-5EB4D012033D}" srcOrd="0" destOrd="0" parTransId="{C67F375D-B6DE-4CF1-BB17-A817EAE3DF84}" sibTransId="{FD059ABC-DA33-4C90-89DE-D11A1A80266F}"/>
    <dgm:cxn modelId="{D55CBC4F-A0DC-48E5-B2BE-F6F37E388609}" type="presOf" srcId="{06FFA60B-2A24-44D9-853C-598138AED849}" destId="{64FFD6CD-8878-41DF-B5DA-BA9C19D238C1}" srcOrd="1" destOrd="0" presId="urn:microsoft.com/office/officeart/2005/8/layout/process4"/>
    <dgm:cxn modelId="{831B8D75-2EE6-416B-B0F6-D33FBB1DDE2A}" type="presOf" srcId="{83DC0FDF-DF96-4E4C-BB52-5EB4D012033D}" destId="{D2A6946C-7714-4F7E-9654-68AD6D75489E}" srcOrd="0" destOrd="0" presId="urn:microsoft.com/office/officeart/2005/8/layout/process4"/>
    <dgm:cxn modelId="{34BC0488-9EC7-44B8-93A8-A496A84DFA71}" srcId="{06FFA60B-2A24-44D9-853C-598138AED849}" destId="{427A10C6-7593-4312-B474-CD1AC2D85C35}" srcOrd="1" destOrd="0" parTransId="{DAB4EC7B-5405-4216-AA76-F7D934C42748}" sibTransId="{EAA9BEE1-D90A-4E81-9D43-5F620B707BEF}"/>
    <dgm:cxn modelId="{D62535AC-3F96-415E-90E3-869AE6248B4B}" srcId="{84861FBF-1C94-4CAE-9B72-4314ABE48DAE}" destId="{8C890C51-4A10-4399-A948-F1F6DBEB278F}" srcOrd="0" destOrd="0" parTransId="{8F808589-B3D5-4D4D-9883-93F41089A039}" sibTransId="{DC0AEA41-B394-46FF-A5BB-79F6230C04F1}"/>
    <dgm:cxn modelId="{7587B5E7-D783-447A-AD29-5EF797169A53}" type="presOf" srcId="{06FFA60B-2A24-44D9-853C-598138AED849}" destId="{0DF8D0D1-EFB4-42E7-BF2D-0645A4715961}" srcOrd="0" destOrd="0" presId="urn:microsoft.com/office/officeart/2005/8/layout/process4"/>
    <dgm:cxn modelId="{37AF79F6-F648-4624-B191-667F2F906F88}" srcId="{84861FBF-1C94-4CAE-9B72-4314ABE48DAE}" destId="{06FFA60B-2A24-44D9-853C-598138AED849}" srcOrd="1" destOrd="0" parTransId="{D3768D48-A818-4A33-BEE4-9CB2880FF4B6}" sibTransId="{816D5A00-ED89-4A3F-B512-F2AE9F646714}"/>
    <dgm:cxn modelId="{F9D6B634-B66E-43B7-B8A4-64E12684C160}" type="presParOf" srcId="{70DABF7A-8CC8-4F39-937A-75073D5E5D7F}" destId="{A4BE100F-71E1-46E4-8CFD-721F8443753D}" srcOrd="0" destOrd="0" presId="urn:microsoft.com/office/officeart/2005/8/layout/process4"/>
    <dgm:cxn modelId="{3F91351E-F50D-4300-A48C-202121FDC18C}" type="presParOf" srcId="{A4BE100F-71E1-46E4-8CFD-721F8443753D}" destId="{0DF8D0D1-EFB4-42E7-BF2D-0645A4715961}" srcOrd="0" destOrd="0" presId="urn:microsoft.com/office/officeart/2005/8/layout/process4"/>
    <dgm:cxn modelId="{DF3A8229-637B-4DC0-B0CA-D1D70B9A8972}" type="presParOf" srcId="{A4BE100F-71E1-46E4-8CFD-721F8443753D}" destId="{64FFD6CD-8878-41DF-B5DA-BA9C19D238C1}" srcOrd="1" destOrd="0" presId="urn:microsoft.com/office/officeart/2005/8/layout/process4"/>
    <dgm:cxn modelId="{FB5B65BC-EA54-461A-91B0-C7F200ABF294}" type="presParOf" srcId="{A4BE100F-71E1-46E4-8CFD-721F8443753D}" destId="{610D8297-B0C1-40FB-BEAB-407C3EEA82E8}" srcOrd="2" destOrd="0" presId="urn:microsoft.com/office/officeart/2005/8/layout/process4"/>
    <dgm:cxn modelId="{CAA85E10-6FB7-4C58-B0B6-6E3384D9AD25}" type="presParOf" srcId="{610D8297-B0C1-40FB-BEAB-407C3EEA82E8}" destId="{D2A6946C-7714-4F7E-9654-68AD6D75489E}" srcOrd="0" destOrd="0" presId="urn:microsoft.com/office/officeart/2005/8/layout/process4"/>
    <dgm:cxn modelId="{65167E0D-CCAA-446A-BDD6-3F3E07BA5376}" type="presParOf" srcId="{610D8297-B0C1-40FB-BEAB-407C3EEA82E8}" destId="{A5AD94E5-3E78-4963-BA30-E6A775AA6F87}" srcOrd="1" destOrd="0" presId="urn:microsoft.com/office/officeart/2005/8/layout/process4"/>
    <dgm:cxn modelId="{88ACD9D0-839B-40DD-B4DF-805415F06519}" type="presParOf" srcId="{70DABF7A-8CC8-4F39-937A-75073D5E5D7F}" destId="{972A1B21-17B5-4796-A23D-E32D75971163}" srcOrd="1" destOrd="0" presId="urn:microsoft.com/office/officeart/2005/8/layout/process4"/>
    <dgm:cxn modelId="{89225F9B-D4D3-4C32-BF85-1052D16BFF0A}" type="presParOf" srcId="{70DABF7A-8CC8-4F39-937A-75073D5E5D7F}" destId="{BBE8D529-FDC2-4F5E-94E9-6F607388C42D}" srcOrd="2" destOrd="0" presId="urn:microsoft.com/office/officeart/2005/8/layout/process4"/>
    <dgm:cxn modelId="{5364A4D0-34B5-4151-92F9-064008CC8FA6}" type="presParOf" srcId="{BBE8D529-FDC2-4F5E-94E9-6F607388C42D}" destId="{767C4C76-9D7B-4841-BE3E-9C32B9EFF413}" srcOrd="0" destOrd="0" presId="urn:microsoft.com/office/officeart/2005/8/layout/process4"/>
  </dgm:cxnLst>
  <dgm:bg>
    <a:solidFill>
      <a:schemeClr val="accent1">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5439105-B90E-4568-99C1-71BFBD3CFC4D}"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uk-UA"/>
        </a:p>
      </dgm:t>
    </dgm:pt>
    <dgm:pt modelId="{3CA1BDDA-CE5D-4C45-BAE4-A7032FBEB1A9}">
      <dgm:prSet custT="1"/>
      <dgm:spPr/>
      <dgm:t>
        <a:bodyPr/>
        <a:lstStyle/>
        <a:p>
          <a:pPr indent="457200" algn="just">
            <a:spcAft>
              <a:spcPts val="600"/>
            </a:spcAft>
          </a:pPr>
          <a:r>
            <a:rPr lang="uk-UA" sz="2400" b="1" i="1" dirty="0">
              <a:solidFill>
                <a:schemeClr val="bg1"/>
              </a:solidFill>
              <a:latin typeface="Times New Roman" pitchFamily="18" charset="0"/>
              <a:cs typeface="Times New Roman" pitchFamily="18" charset="0"/>
            </a:rPr>
            <a:t>Суб’єктом </a:t>
          </a:r>
          <a:r>
            <a:rPr lang="ru-RU" sz="2400" b="1" i="1" dirty="0">
              <a:solidFill>
                <a:schemeClr val="bg1"/>
              </a:solidFill>
              <a:latin typeface="Times New Roman" pitchFamily="18" charset="0"/>
              <a:cs typeface="Times New Roman" pitchFamily="18" charset="0"/>
            </a:rPr>
            <a:t>кримінального правопорушення</a:t>
          </a:r>
          <a:r>
            <a:rPr lang="uk-UA" sz="2400" b="1" i="1" dirty="0">
              <a:solidFill>
                <a:schemeClr val="bg1"/>
              </a:solidFill>
              <a:latin typeface="Times New Roman" pitchFamily="18" charset="0"/>
              <a:cs typeface="Times New Roman" pitchFamily="18" charset="0"/>
            </a:rPr>
            <a:t> </a:t>
          </a:r>
          <a:r>
            <a:rPr lang="uk-UA" sz="2400" dirty="0">
              <a:latin typeface="Times New Roman" pitchFamily="18" charset="0"/>
              <a:cs typeface="Times New Roman" pitchFamily="18" charset="0"/>
            </a:rPr>
            <a:t>може бути будь-яка особа, для якої у даний час одне із немовлят юридичне є чужим.</a:t>
          </a:r>
        </a:p>
      </dgm:t>
    </dgm:pt>
    <dgm:pt modelId="{74C20AED-EA15-485D-B7CA-16C73A02A033}" type="parTrans" cxnId="{112D4237-D20D-4D25-82D1-3613DF5EB27D}">
      <dgm:prSet/>
      <dgm:spPr/>
      <dgm:t>
        <a:bodyPr/>
        <a:lstStyle/>
        <a:p>
          <a:endParaRPr lang="uk-UA"/>
        </a:p>
      </dgm:t>
    </dgm:pt>
    <dgm:pt modelId="{025F870E-F0C6-42AB-A4CD-4053A61870AC}" type="sibTrans" cxnId="{112D4237-D20D-4D25-82D1-3613DF5EB27D}">
      <dgm:prSet/>
      <dgm:spPr/>
      <dgm:t>
        <a:bodyPr/>
        <a:lstStyle/>
        <a:p>
          <a:endParaRPr lang="uk-UA"/>
        </a:p>
      </dgm:t>
    </dgm:pt>
    <dgm:pt modelId="{92049FFD-0E89-4C3A-B670-687CBBB12D48}">
      <dgm:prSet custT="1"/>
      <dgm:spPr/>
      <dgm:t>
        <a:bodyPr/>
        <a:lstStyle/>
        <a:p>
          <a:pPr indent="457200" algn="just">
            <a:spcAft>
              <a:spcPts val="600"/>
            </a:spcAft>
          </a:pPr>
          <a:r>
            <a:rPr lang="uk-UA" sz="2400" b="1" i="1" dirty="0">
              <a:solidFill>
                <a:schemeClr val="bg1"/>
              </a:solidFill>
              <a:latin typeface="Times New Roman" pitchFamily="18" charset="0"/>
              <a:cs typeface="Times New Roman" pitchFamily="18" charset="0"/>
            </a:rPr>
            <a:t>Суб’єктивна сторона </a:t>
          </a:r>
          <a:r>
            <a:rPr lang="ru-RU" sz="2400" b="1" i="1" dirty="0">
              <a:solidFill>
                <a:schemeClr val="bg1"/>
              </a:solidFill>
              <a:latin typeface="Times New Roman" pitchFamily="18" charset="0"/>
              <a:cs typeface="Times New Roman" pitchFamily="18" charset="0"/>
            </a:rPr>
            <a:t>кримінального правопорушення</a:t>
          </a:r>
          <a:r>
            <a:rPr lang="uk-UA" sz="2400" b="1" i="1" dirty="0">
              <a:solidFill>
                <a:schemeClr val="bg1"/>
              </a:solidFill>
              <a:latin typeface="Times New Roman" pitchFamily="18" charset="0"/>
              <a:cs typeface="Times New Roman" pitchFamily="18" charset="0"/>
            </a:rPr>
            <a:t> </a:t>
          </a:r>
          <a:r>
            <a:rPr lang="uk-UA" sz="2400" dirty="0">
              <a:latin typeface="Times New Roman" pitchFamily="18" charset="0"/>
              <a:cs typeface="Times New Roman" pitchFamily="18" charset="0"/>
            </a:rPr>
            <a:t>характеризується прямим умислом і спеціальними — корисливими або іншими особистими — мотивами.</a:t>
          </a:r>
        </a:p>
      </dgm:t>
    </dgm:pt>
    <dgm:pt modelId="{5A860B31-F55C-4AD7-9D9B-35A9DC91AC58}" type="parTrans" cxnId="{ACC15A54-9C62-4136-BB72-3F3E5FA769C2}">
      <dgm:prSet/>
      <dgm:spPr/>
      <dgm:t>
        <a:bodyPr/>
        <a:lstStyle/>
        <a:p>
          <a:endParaRPr lang="uk-UA"/>
        </a:p>
      </dgm:t>
    </dgm:pt>
    <dgm:pt modelId="{496586E6-4223-4356-AB97-B492337E04A0}" type="sibTrans" cxnId="{ACC15A54-9C62-4136-BB72-3F3E5FA769C2}">
      <dgm:prSet/>
      <dgm:spPr/>
      <dgm:t>
        <a:bodyPr/>
        <a:lstStyle/>
        <a:p>
          <a:endParaRPr lang="uk-UA"/>
        </a:p>
      </dgm:t>
    </dgm:pt>
    <dgm:pt modelId="{DB917FA2-0B3B-4C31-92D1-FEBFBD00BE3F}">
      <dgm:prSet custT="1"/>
      <dgm:spPr/>
      <dgm:t>
        <a:bodyPr/>
        <a:lstStyle/>
        <a:p>
          <a:pPr indent="457200" algn="just">
            <a:spcAft>
              <a:spcPts val="600"/>
            </a:spcAft>
          </a:pPr>
          <a:r>
            <a:rPr lang="uk-UA" sz="2400" i="1" dirty="0">
              <a:latin typeface="Times New Roman" pitchFamily="18" charset="0"/>
              <a:cs typeface="Times New Roman" pitchFamily="18" charset="0"/>
            </a:rPr>
            <a:t>Інші особисті мотиви можуть бути низькими (задоволення садистських нахилів, помста, заздрість, ревнощі) або благородними (наприклад, вчинена із гуманних спонукань підміна тяжко хворого немовляти, яке відразу після народження знаходиться при смерті, в інтересах його матері на здорову дитину, від якої відмовилась мати останньої). У другому випадку з огляду на надзвичайно специфічний етичний бік справи може йтись про відсутність суспільної небезпеки діяння через малозначність. Якщо винний діє з національних, етнічних, расових чи релігійних мотивів, у відповідних випадках його дії можуть бути кваліфіковані як геноцид (ст. 442).</a:t>
          </a:r>
          <a:endParaRPr lang="ru-RU" sz="2400" i="1" dirty="0">
            <a:latin typeface="Times New Roman" pitchFamily="18" charset="0"/>
            <a:cs typeface="Times New Roman" pitchFamily="18" charset="0"/>
          </a:endParaRPr>
        </a:p>
      </dgm:t>
    </dgm:pt>
    <dgm:pt modelId="{B12067E2-B2CF-4A3C-A8A0-2DCF0FCFA873}" type="parTrans" cxnId="{E7171B4A-6C48-45E4-BC6B-614132B1D167}">
      <dgm:prSet/>
      <dgm:spPr/>
      <dgm:t>
        <a:bodyPr/>
        <a:lstStyle/>
        <a:p>
          <a:endParaRPr lang="uk-UA"/>
        </a:p>
      </dgm:t>
    </dgm:pt>
    <dgm:pt modelId="{7A4B6397-658F-4B9C-B9DD-41BF582907D3}" type="sibTrans" cxnId="{E7171B4A-6C48-45E4-BC6B-614132B1D167}">
      <dgm:prSet/>
      <dgm:spPr/>
      <dgm:t>
        <a:bodyPr/>
        <a:lstStyle/>
        <a:p>
          <a:endParaRPr lang="uk-UA"/>
        </a:p>
      </dgm:t>
    </dgm:pt>
    <dgm:pt modelId="{5F8996B9-0777-40CC-8423-44B38E1F6A5D}" type="pres">
      <dgm:prSet presAssocID="{E5439105-B90E-4568-99C1-71BFBD3CFC4D}" presName="linear" presStyleCnt="0">
        <dgm:presLayoutVars>
          <dgm:animLvl val="lvl"/>
          <dgm:resizeHandles val="exact"/>
        </dgm:presLayoutVars>
      </dgm:prSet>
      <dgm:spPr/>
    </dgm:pt>
    <dgm:pt modelId="{5B0CD8C1-8839-46CC-ADB5-5C96DAEA5BE2}" type="pres">
      <dgm:prSet presAssocID="{3CA1BDDA-CE5D-4C45-BAE4-A7032FBEB1A9}" presName="parentText" presStyleLbl="node1" presStyleIdx="0" presStyleCnt="3" custScaleY="39566" custLinFactY="-55266" custLinFactNeighborX="846" custLinFactNeighborY="-100000">
        <dgm:presLayoutVars>
          <dgm:chMax val="0"/>
          <dgm:bulletEnabled val="1"/>
        </dgm:presLayoutVars>
      </dgm:prSet>
      <dgm:spPr/>
    </dgm:pt>
    <dgm:pt modelId="{BA52E99D-C6F4-4CAF-8782-F7C51A102742}" type="pres">
      <dgm:prSet presAssocID="{025F870E-F0C6-42AB-A4CD-4053A61870AC}" presName="spacer" presStyleCnt="0"/>
      <dgm:spPr/>
    </dgm:pt>
    <dgm:pt modelId="{44CF22DA-76BE-4BF0-919F-7211C870F0B6}" type="pres">
      <dgm:prSet presAssocID="{92049FFD-0E89-4C3A-B670-687CBBB12D48}" presName="parentText" presStyleLbl="node1" presStyleIdx="1" presStyleCnt="3" custScaleY="55767">
        <dgm:presLayoutVars>
          <dgm:chMax val="0"/>
          <dgm:bulletEnabled val="1"/>
        </dgm:presLayoutVars>
      </dgm:prSet>
      <dgm:spPr/>
    </dgm:pt>
    <dgm:pt modelId="{FB203F23-E751-4B20-94B6-B3B89DE136D5}" type="pres">
      <dgm:prSet presAssocID="{496586E6-4223-4356-AB97-B492337E04A0}" presName="spacer" presStyleCnt="0"/>
      <dgm:spPr/>
    </dgm:pt>
    <dgm:pt modelId="{E335AA9C-D5C2-489F-AE45-ECBD72E280D2}" type="pres">
      <dgm:prSet presAssocID="{DB917FA2-0B3B-4C31-92D1-FEBFBD00BE3F}" presName="parentText" presStyleLbl="node1" presStyleIdx="2" presStyleCnt="3" custScaleY="172616" custLinFactY="69348" custLinFactNeighborX="42003" custLinFactNeighborY="100000">
        <dgm:presLayoutVars>
          <dgm:chMax val="0"/>
          <dgm:bulletEnabled val="1"/>
        </dgm:presLayoutVars>
      </dgm:prSet>
      <dgm:spPr/>
    </dgm:pt>
  </dgm:ptLst>
  <dgm:cxnLst>
    <dgm:cxn modelId="{112D4237-D20D-4D25-82D1-3613DF5EB27D}" srcId="{E5439105-B90E-4568-99C1-71BFBD3CFC4D}" destId="{3CA1BDDA-CE5D-4C45-BAE4-A7032FBEB1A9}" srcOrd="0" destOrd="0" parTransId="{74C20AED-EA15-485D-B7CA-16C73A02A033}" sibTransId="{025F870E-F0C6-42AB-A4CD-4053A61870AC}"/>
    <dgm:cxn modelId="{E7171B4A-6C48-45E4-BC6B-614132B1D167}" srcId="{E5439105-B90E-4568-99C1-71BFBD3CFC4D}" destId="{DB917FA2-0B3B-4C31-92D1-FEBFBD00BE3F}" srcOrd="2" destOrd="0" parTransId="{B12067E2-B2CF-4A3C-A8A0-2DCF0FCFA873}" sibTransId="{7A4B6397-658F-4B9C-B9DD-41BF582907D3}"/>
    <dgm:cxn modelId="{ACC15A54-9C62-4136-BB72-3F3E5FA769C2}" srcId="{E5439105-B90E-4568-99C1-71BFBD3CFC4D}" destId="{92049FFD-0E89-4C3A-B670-687CBBB12D48}" srcOrd="1" destOrd="0" parTransId="{5A860B31-F55C-4AD7-9D9B-35A9DC91AC58}" sibTransId="{496586E6-4223-4356-AB97-B492337E04A0}"/>
    <dgm:cxn modelId="{1BF237AA-B6FC-4296-92F0-A34A63DA88D8}" type="presOf" srcId="{E5439105-B90E-4568-99C1-71BFBD3CFC4D}" destId="{5F8996B9-0777-40CC-8423-44B38E1F6A5D}" srcOrd="0" destOrd="0" presId="urn:microsoft.com/office/officeart/2005/8/layout/vList2"/>
    <dgm:cxn modelId="{439AD2D9-5FEE-4EF5-8A4C-1BAB19D93362}" type="presOf" srcId="{92049FFD-0E89-4C3A-B670-687CBBB12D48}" destId="{44CF22DA-76BE-4BF0-919F-7211C870F0B6}" srcOrd="0" destOrd="0" presId="urn:microsoft.com/office/officeart/2005/8/layout/vList2"/>
    <dgm:cxn modelId="{54176CDA-F780-4D79-8823-DF56FA5385BA}" type="presOf" srcId="{3CA1BDDA-CE5D-4C45-BAE4-A7032FBEB1A9}" destId="{5B0CD8C1-8839-46CC-ADB5-5C96DAEA5BE2}" srcOrd="0" destOrd="0" presId="urn:microsoft.com/office/officeart/2005/8/layout/vList2"/>
    <dgm:cxn modelId="{2EB1D5EC-120B-47A1-A7FE-F8CC85B1201E}" type="presOf" srcId="{DB917FA2-0B3B-4C31-92D1-FEBFBD00BE3F}" destId="{E335AA9C-D5C2-489F-AE45-ECBD72E280D2}" srcOrd="0" destOrd="0" presId="urn:microsoft.com/office/officeart/2005/8/layout/vList2"/>
    <dgm:cxn modelId="{0492B326-4FB5-45E4-A404-C3B19F88B034}" type="presParOf" srcId="{5F8996B9-0777-40CC-8423-44B38E1F6A5D}" destId="{5B0CD8C1-8839-46CC-ADB5-5C96DAEA5BE2}" srcOrd="0" destOrd="0" presId="urn:microsoft.com/office/officeart/2005/8/layout/vList2"/>
    <dgm:cxn modelId="{AFAFCCC4-6CD9-4ADE-B335-1AAD0D3BCE02}" type="presParOf" srcId="{5F8996B9-0777-40CC-8423-44B38E1F6A5D}" destId="{BA52E99D-C6F4-4CAF-8782-F7C51A102742}" srcOrd="1" destOrd="0" presId="urn:microsoft.com/office/officeart/2005/8/layout/vList2"/>
    <dgm:cxn modelId="{8B148A62-D0A6-47F8-B95C-F9DDE4234531}" type="presParOf" srcId="{5F8996B9-0777-40CC-8423-44B38E1F6A5D}" destId="{44CF22DA-76BE-4BF0-919F-7211C870F0B6}" srcOrd="2" destOrd="0" presId="urn:microsoft.com/office/officeart/2005/8/layout/vList2"/>
    <dgm:cxn modelId="{6E1C49E5-B18A-4E92-B008-AF5AF3FA40B5}" type="presParOf" srcId="{5F8996B9-0777-40CC-8423-44B38E1F6A5D}" destId="{FB203F23-E751-4B20-94B6-B3B89DE136D5}" srcOrd="3" destOrd="0" presId="urn:microsoft.com/office/officeart/2005/8/layout/vList2"/>
    <dgm:cxn modelId="{A4CA8B0E-1604-49B6-B310-130F35F00E52}" type="presParOf" srcId="{5F8996B9-0777-40CC-8423-44B38E1F6A5D}" destId="{E335AA9C-D5C2-489F-AE45-ECBD72E280D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E6391F2-B704-4B70-81EE-765BA805AA38}" type="doc">
      <dgm:prSet loTypeId="urn:microsoft.com/office/officeart/2005/8/layout/process4" loCatId="list" qsTypeId="urn:microsoft.com/office/officeart/2005/8/quickstyle/3d2#3" qsCatId="3D" csTypeId="urn:microsoft.com/office/officeart/2005/8/colors/accent1_2" csCatId="accent1" phldr="1"/>
      <dgm:spPr/>
      <dgm:t>
        <a:bodyPr/>
        <a:lstStyle/>
        <a:p>
          <a:endParaRPr lang="ru-RU"/>
        </a:p>
      </dgm:t>
    </dgm:pt>
    <dgm:pt modelId="{E5EC8DB6-EC81-44C8-9055-40239C41EB23}">
      <dgm:prSet phldrT="[Текст]"/>
      <dgm:spPr/>
      <dgm:t>
        <a:bodyPr/>
        <a:lstStyle/>
        <a:p>
          <a:r>
            <a:rPr lang="uk-UA" b="1" dirty="0">
              <a:solidFill>
                <a:schemeClr val="bg1"/>
              </a:solidFill>
              <a:latin typeface="Times New Roman" pitchFamily="18" charset="0"/>
              <a:cs typeface="Times New Roman" pitchFamily="18" charset="0"/>
            </a:rPr>
            <a:t>Об</a:t>
          </a:r>
          <a:r>
            <a:rPr lang="en-US" b="1" dirty="0">
              <a:solidFill>
                <a:schemeClr val="bg1"/>
              </a:solidFill>
              <a:latin typeface="Times New Roman" pitchFamily="18" charset="0"/>
              <a:cs typeface="Times New Roman" pitchFamily="18" charset="0"/>
            </a:rPr>
            <a:t>’</a:t>
          </a:r>
          <a:r>
            <a:rPr lang="uk-UA" b="1" dirty="0" err="1">
              <a:solidFill>
                <a:schemeClr val="bg1"/>
              </a:solidFill>
              <a:latin typeface="Times New Roman" pitchFamily="18" charset="0"/>
              <a:cs typeface="Times New Roman" pitchFamily="18" charset="0"/>
            </a:rPr>
            <a:t>єкт</a:t>
          </a:r>
          <a:endParaRPr lang="ru-RU" b="1" dirty="0">
            <a:solidFill>
              <a:schemeClr val="bg1"/>
            </a:solidFill>
            <a:latin typeface="Times New Roman" pitchFamily="18" charset="0"/>
            <a:cs typeface="Times New Roman" pitchFamily="18" charset="0"/>
          </a:endParaRPr>
        </a:p>
      </dgm:t>
    </dgm:pt>
    <dgm:pt modelId="{B19D5BDB-98CB-40AC-BB79-F44CA62DF43D}" type="parTrans" cxnId="{45E557CF-04EF-40EE-9618-C82B777FC39B}">
      <dgm:prSet/>
      <dgm:spPr/>
      <dgm:t>
        <a:bodyPr/>
        <a:lstStyle/>
        <a:p>
          <a:endParaRPr lang="ru-RU"/>
        </a:p>
      </dgm:t>
    </dgm:pt>
    <dgm:pt modelId="{2C086DEB-AD24-44DA-A6CB-366D24F84DE1}" type="sibTrans" cxnId="{45E557CF-04EF-40EE-9618-C82B777FC39B}">
      <dgm:prSet/>
      <dgm:spPr/>
      <dgm:t>
        <a:bodyPr/>
        <a:lstStyle/>
        <a:p>
          <a:endParaRPr lang="ru-RU"/>
        </a:p>
      </dgm:t>
    </dgm:pt>
    <dgm:pt modelId="{91DBFFAC-C5C4-4975-9D63-468FA76CD277}">
      <dgm:prSet phldrT="[Текст]" custT="1"/>
      <dgm:spPr/>
      <dgm:t>
        <a:bodyPr/>
        <a:lstStyle/>
        <a:p>
          <a:r>
            <a:rPr lang="uk-UA" sz="2000" b="1" i="1" noProof="0" dirty="0">
              <a:latin typeface="Times New Roman" pitchFamily="18" charset="0"/>
              <a:cs typeface="Times New Roman" pitchFamily="18" charset="0"/>
            </a:rPr>
            <a:t>Безпосередній</a:t>
          </a:r>
          <a:r>
            <a:rPr lang="uk-UA" sz="2000" b="0" i="1" noProof="0" dirty="0">
              <a:latin typeface="Times New Roman" pitchFamily="18" charset="0"/>
              <a:cs typeface="Times New Roman" pitchFamily="18" charset="0"/>
            </a:rPr>
            <a:t> - воля і гідність людини. </a:t>
          </a:r>
        </a:p>
      </dgm:t>
    </dgm:pt>
    <dgm:pt modelId="{98F60B66-5184-4396-8514-D3473FA446A4}" type="parTrans" cxnId="{6504D94C-385B-4F95-A512-6E91D9C5499A}">
      <dgm:prSet/>
      <dgm:spPr/>
      <dgm:t>
        <a:bodyPr/>
        <a:lstStyle/>
        <a:p>
          <a:endParaRPr lang="ru-RU"/>
        </a:p>
      </dgm:t>
    </dgm:pt>
    <dgm:pt modelId="{F09E5322-6BAC-45FA-AF78-671CF071E1F7}" type="sibTrans" cxnId="{6504D94C-385B-4F95-A512-6E91D9C5499A}">
      <dgm:prSet/>
      <dgm:spPr/>
      <dgm:t>
        <a:bodyPr/>
        <a:lstStyle/>
        <a:p>
          <a:endParaRPr lang="ru-RU"/>
        </a:p>
      </dgm:t>
    </dgm:pt>
    <dgm:pt modelId="{0DF81B6C-8ED0-40CF-82D6-18E3062AD053}">
      <dgm:prSet phldrT="[Текст]" custT="1"/>
      <dgm:spPr/>
      <dgm:t>
        <a:bodyPr/>
        <a:lstStyle/>
        <a:p>
          <a:pPr algn="ctr"/>
          <a:r>
            <a:rPr lang="uk-UA" sz="1800" b="1" i="1" noProof="0" dirty="0">
              <a:latin typeface="Times New Roman" pitchFamily="18" charset="0"/>
              <a:cs typeface="Times New Roman" pitchFamily="18" charset="0"/>
            </a:rPr>
            <a:t>Додатковий</a:t>
          </a:r>
          <a:r>
            <a:rPr lang="uk-UA" sz="1800" i="1" noProof="0" dirty="0">
              <a:latin typeface="Times New Roman" pitchFamily="18" charset="0"/>
              <a:cs typeface="Times New Roman" pitchFamily="18" charset="0"/>
            </a:rPr>
            <a:t> - здоров'я людини, встановлений порядок здійснення службовими особами своїх повноважень, встановлений порядок перетинання державного кордону України.</a:t>
          </a:r>
        </a:p>
      </dgm:t>
    </dgm:pt>
    <dgm:pt modelId="{34AE0028-F934-4F74-B469-F9D3A7240A72}" type="parTrans" cxnId="{3F066DC4-AF0E-42F4-94FE-4CC37F6F7E03}">
      <dgm:prSet/>
      <dgm:spPr/>
      <dgm:t>
        <a:bodyPr/>
        <a:lstStyle/>
        <a:p>
          <a:endParaRPr lang="ru-RU"/>
        </a:p>
      </dgm:t>
    </dgm:pt>
    <dgm:pt modelId="{DE65837E-5145-44F9-A327-D056CAB773A2}" type="sibTrans" cxnId="{3F066DC4-AF0E-42F4-94FE-4CC37F6F7E03}">
      <dgm:prSet/>
      <dgm:spPr/>
      <dgm:t>
        <a:bodyPr/>
        <a:lstStyle/>
        <a:p>
          <a:endParaRPr lang="ru-RU"/>
        </a:p>
      </dgm:t>
    </dgm:pt>
    <dgm:pt modelId="{B43715E1-AC23-4036-A12A-F03E2A974271}">
      <dgm:prSet phldrT="[Текст]" custT="1"/>
      <dgm:spPr/>
      <dgm:t>
        <a:bodyPr vert="horz" lIns="180000" tIns="180000" rIns="180000" bIns="180000" anchor="t"/>
        <a:lstStyle/>
        <a:p>
          <a:pPr algn="just">
            <a:lnSpc>
              <a:spcPct val="85000"/>
            </a:lnSpc>
            <a:spcAft>
              <a:spcPts val="600"/>
            </a:spcAft>
          </a:pPr>
          <a:r>
            <a:rPr lang="uk-UA" sz="2000" i="1" strike="noStrike" spc="0" noProof="0" dirty="0">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1)продаж людини</a:t>
          </a:r>
          <a:r>
            <a:rPr lang="uk-UA" sz="2000" strike="noStrike" spc="0" noProof="0" dirty="0">
              <a:ln/>
              <a:solidFill>
                <a:schemeClr val="bg1"/>
              </a:solidFill>
              <a:latin typeface="Times New Roman" pitchFamily="18" charset="0"/>
              <a:cs typeface="Times New Roman" pitchFamily="18" charset="0"/>
            </a:rPr>
            <a:t> (угода, за якою одна особа (продавець) передає людину у фактичну незаконну</a:t>
          </a:r>
          <a:r>
            <a:rPr lang="ru-RU" sz="2000" strike="noStrike" spc="0" dirty="0">
              <a:ln/>
              <a:solidFill>
                <a:schemeClr val="bg1"/>
              </a:solidFill>
              <a:latin typeface="Times New Roman" pitchFamily="18" charset="0"/>
              <a:cs typeface="Times New Roman" pitchFamily="18" charset="0"/>
            </a:rPr>
            <a:t> </a:t>
          </a:r>
          <a:r>
            <a:rPr lang="uk-UA" sz="2000" strike="noStrike" spc="0" noProof="0" dirty="0">
              <a:ln/>
              <a:solidFill>
                <a:schemeClr val="bg1"/>
              </a:solidFill>
              <a:latin typeface="Times New Roman" pitchFamily="18" charset="0"/>
              <a:cs typeface="Times New Roman" pitchFamily="18" charset="0"/>
            </a:rPr>
            <a:t>власність</a:t>
          </a:r>
          <a:r>
            <a:rPr lang="ru-RU" sz="2000" strike="noStrike" spc="0" dirty="0">
              <a:ln/>
              <a:solidFill>
                <a:schemeClr val="bg1"/>
              </a:solidFill>
              <a:latin typeface="Times New Roman" pitchFamily="18" charset="0"/>
              <a:cs typeface="Times New Roman" pitchFamily="18" charset="0"/>
            </a:rPr>
            <a:t> </a:t>
          </a:r>
          <a:r>
            <a:rPr lang="ru-RU" sz="2000" strike="noStrike" spc="0" dirty="0" err="1">
              <a:ln/>
              <a:solidFill>
                <a:schemeClr val="bg1"/>
              </a:solidFill>
              <a:latin typeface="Times New Roman" pitchFamily="18" charset="0"/>
              <a:cs typeface="Times New Roman" pitchFamily="18" charset="0"/>
            </a:rPr>
            <a:t>інш</a:t>
          </a:r>
          <a:r>
            <a:rPr lang="uk-UA" sz="2000" strike="noStrike" spc="0" dirty="0" err="1">
              <a:ln/>
              <a:solidFill>
                <a:schemeClr val="bg1"/>
              </a:solidFill>
              <a:latin typeface="Times New Roman" pitchFamily="18" charset="0"/>
              <a:cs typeface="Times New Roman" pitchFamily="18" charset="0"/>
            </a:rPr>
            <a:t>ій</a:t>
          </a:r>
          <a:r>
            <a:rPr lang="ru-RU" sz="2000" strike="noStrike" spc="0" dirty="0">
              <a:ln/>
              <a:solidFill>
                <a:schemeClr val="bg1"/>
              </a:solidFill>
              <a:latin typeface="Times New Roman" pitchFamily="18" charset="0"/>
              <a:cs typeface="Times New Roman" pitchFamily="18" charset="0"/>
            </a:rPr>
            <a:t> (</a:t>
          </a:r>
          <a:r>
            <a:rPr lang="uk-UA" sz="2000" strike="noStrike" spc="0" noProof="0" dirty="0">
              <a:ln/>
              <a:solidFill>
                <a:schemeClr val="bg1"/>
              </a:solidFill>
              <a:latin typeface="Times New Roman" pitchFamily="18" charset="0"/>
              <a:cs typeface="Times New Roman" pitchFamily="18" charset="0"/>
            </a:rPr>
            <a:t>покупцю</a:t>
          </a:r>
          <a:r>
            <a:rPr lang="ru-RU" sz="2000" strike="noStrike" spc="0" dirty="0">
              <a:ln/>
              <a:solidFill>
                <a:schemeClr val="bg1"/>
              </a:solidFill>
              <a:latin typeface="Times New Roman" pitchFamily="18" charset="0"/>
              <a:cs typeface="Times New Roman" pitchFamily="18" charset="0"/>
            </a:rPr>
            <a:t>), а </a:t>
          </a:r>
          <a:r>
            <a:rPr lang="uk-UA" sz="2000" strike="noStrike" spc="0" noProof="0" dirty="0">
              <a:ln/>
              <a:solidFill>
                <a:schemeClr val="bg1"/>
              </a:solidFill>
              <a:latin typeface="Times New Roman" pitchFamily="18" charset="0"/>
              <a:cs typeface="Times New Roman" pitchFamily="18" charset="0"/>
            </a:rPr>
            <a:t>остання зобов'язана прийняти та сплатити за неї певну грошову</a:t>
          </a:r>
          <a:r>
            <a:rPr lang="ru-RU" sz="2000" strike="noStrike" spc="0" dirty="0">
              <a:ln/>
              <a:solidFill>
                <a:schemeClr val="bg1"/>
              </a:solidFill>
              <a:latin typeface="Times New Roman" pitchFamily="18" charset="0"/>
              <a:cs typeface="Times New Roman" pitchFamily="18" charset="0"/>
            </a:rPr>
            <a:t> суму)</a:t>
          </a:r>
        </a:p>
      </dgm:t>
    </dgm:pt>
    <dgm:pt modelId="{F04F9B74-5F43-4C12-AA65-406B524C33CD}" type="parTrans" cxnId="{2EC2E3BC-731F-458B-AB4F-D6A34F6A728F}">
      <dgm:prSet/>
      <dgm:spPr/>
      <dgm:t>
        <a:bodyPr/>
        <a:lstStyle/>
        <a:p>
          <a:endParaRPr lang="ru-RU"/>
        </a:p>
      </dgm:t>
    </dgm:pt>
    <dgm:pt modelId="{15A8EC75-92A3-44A2-BE11-1FCD66CB6459}" type="sibTrans" cxnId="{2EC2E3BC-731F-458B-AB4F-D6A34F6A728F}">
      <dgm:prSet/>
      <dgm:spPr/>
      <dgm:t>
        <a:bodyPr/>
        <a:lstStyle/>
        <a:p>
          <a:endParaRPr lang="ru-RU"/>
        </a:p>
      </dgm:t>
    </dgm:pt>
    <dgm:pt modelId="{9070EA99-3F01-4925-8F89-6ADB2EAD4B17}">
      <dgm:prSet phldrT="[Текст]" custT="1"/>
      <dgm:spPr/>
      <dgm:t>
        <a:bodyPr lIns="180000" tIns="180000" rIns="180000" bIns="180000" anchor="t"/>
        <a:lstStyle/>
        <a:p>
          <a:pPr algn="just">
            <a:lnSpc>
              <a:spcPct val="85000"/>
            </a:lnSpc>
            <a:spcAft>
              <a:spcPts val="600"/>
            </a:spcAft>
          </a:pPr>
          <a:r>
            <a:rPr lang="ru-RU" sz="2000" i="1" dirty="0">
              <a:effectLst>
                <a:outerShdw blurRad="38100" dist="38100" dir="2700000" algn="tl">
                  <a:srgbClr val="000000">
                    <a:alpha val="43137"/>
                  </a:srgbClr>
                </a:outerShdw>
              </a:effectLst>
              <a:latin typeface="Times New Roman" pitchFamily="18" charset="0"/>
              <a:cs typeface="Times New Roman" pitchFamily="18" charset="0"/>
            </a:rPr>
            <a:t>3) </a:t>
          </a:r>
          <a:r>
            <a:rPr lang="uk-UA" sz="2000" i="1" noProof="0" dirty="0">
              <a:effectLst>
                <a:outerShdw blurRad="38100" dist="38100" dir="2700000" algn="tl">
                  <a:srgbClr val="000000">
                    <a:alpha val="43137"/>
                  </a:srgbClr>
                </a:outerShdw>
              </a:effectLst>
              <a:latin typeface="Times New Roman" pitchFamily="18" charset="0"/>
              <a:cs typeface="Times New Roman" pitchFamily="18" charset="0"/>
            </a:rPr>
            <a:t>здійснення стосовно людини будь-якої іншої незаконної угоди </a:t>
          </a:r>
          <a:r>
            <a:rPr lang="uk-UA" sz="2000" i="0" noProof="0" dirty="0">
              <a:effectLst/>
              <a:latin typeface="Times New Roman" pitchFamily="18" charset="0"/>
              <a:cs typeface="Times New Roman" pitchFamily="18" charset="0"/>
            </a:rPr>
            <a:t>(</a:t>
          </a:r>
          <a:r>
            <a:rPr lang="uk-UA" sz="2000" noProof="0" dirty="0">
              <a:latin typeface="Times New Roman" pitchFamily="18" charset="0"/>
              <a:cs typeface="Times New Roman" pitchFamily="18" charset="0"/>
            </a:rPr>
            <a:t>угоди дарування, надання у безоплатне користування та інші, за якими особа безоплатно передається у фактичну власність або для тимчасового </a:t>
          </a:r>
          <a:r>
            <a:rPr lang="ru-RU" sz="2000" dirty="0" err="1">
              <a:latin typeface="Times New Roman" pitchFamily="18" charset="0"/>
              <a:cs typeface="Times New Roman" pitchFamily="18" charset="0"/>
            </a:rPr>
            <a:t>використання</a:t>
          </a:r>
          <a:r>
            <a:rPr lang="ru-RU" sz="2000" dirty="0">
              <a:latin typeface="Times New Roman" pitchFamily="18" charset="0"/>
              <a:cs typeface="Times New Roman" pitchFamily="18" charset="0"/>
            </a:rPr>
            <a:t>) </a:t>
          </a:r>
          <a:endParaRPr lang="ru-RU" sz="3200" dirty="0"/>
        </a:p>
      </dgm:t>
    </dgm:pt>
    <dgm:pt modelId="{91B157C3-52D5-4FA0-986A-9D4AA2F5580D}" type="parTrans" cxnId="{637C491C-EA0D-4FFA-AA76-86CFF83F410C}">
      <dgm:prSet/>
      <dgm:spPr/>
      <dgm:t>
        <a:bodyPr/>
        <a:lstStyle/>
        <a:p>
          <a:endParaRPr lang="ru-RU"/>
        </a:p>
      </dgm:t>
    </dgm:pt>
    <dgm:pt modelId="{683E5E87-699A-42E4-8B0E-F7C5182D2D65}" type="sibTrans" cxnId="{637C491C-EA0D-4FFA-AA76-86CFF83F410C}">
      <dgm:prSet/>
      <dgm:spPr/>
      <dgm:t>
        <a:bodyPr/>
        <a:lstStyle/>
        <a:p>
          <a:endParaRPr lang="ru-RU"/>
        </a:p>
      </dgm:t>
    </dgm:pt>
    <dgm:pt modelId="{FAF6DD59-B99E-4594-8CB9-AB4EA4C99D4B}">
      <dgm:prSet custT="1"/>
      <dgm:spPr/>
      <dgm:t>
        <a:bodyPr lIns="180000" tIns="180000" rIns="180000" bIns="180000" anchor="t"/>
        <a:lstStyle/>
        <a:p>
          <a:pPr algn="just">
            <a:lnSpc>
              <a:spcPct val="85000"/>
            </a:lnSpc>
            <a:spcAft>
              <a:spcPts val="600"/>
            </a:spcAft>
          </a:pPr>
          <a:r>
            <a:rPr lang="ru-RU" sz="2000" i="1" dirty="0">
              <a:effectLst>
                <a:outerShdw blurRad="38100" dist="38100" dir="2700000" algn="tl">
                  <a:srgbClr val="000000">
                    <a:alpha val="43137"/>
                  </a:srgbClr>
                </a:outerShdw>
              </a:effectLst>
              <a:latin typeface="Times New Roman" pitchFamily="18" charset="0"/>
              <a:cs typeface="Times New Roman" pitchFamily="18" charset="0"/>
            </a:rPr>
            <a:t>2) </a:t>
          </a:r>
          <a:r>
            <a:rPr lang="uk-UA" sz="2000" i="1" noProof="0" dirty="0">
              <a:effectLst>
                <a:outerShdw blurRad="38100" dist="38100" dir="2700000" algn="tl">
                  <a:srgbClr val="000000">
                    <a:alpha val="43137"/>
                  </a:srgbClr>
                </a:outerShdw>
              </a:effectLst>
              <a:latin typeface="Times New Roman" pitchFamily="18" charset="0"/>
              <a:cs typeface="Times New Roman" pitchFamily="18" charset="0"/>
            </a:rPr>
            <a:t>інша оплатна передача людини </a:t>
          </a:r>
          <a:r>
            <a:rPr lang="uk-UA" sz="2000" i="0" noProof="0" dirty="0">
              <a:effectLst/>
              <a:latin typeface="Times New Roman" pitchFamily="18" charset="0"/>
              <a:cs typeface="Times New Roman" pitchFamily="18" charset="0"/>
            </a:rPr>
            <a:t>(</a:t>
          </a:r>
          <a:r>
            <a:rPr lang="uk-UA" sz="2000" noProof="0" dirty="0">
              <a:latin typeface="Times New Roman" pitchFamily="18" charset="0"/>
              <a:cs typeface="Times New Roman" pitchFamily="18" charset="0"/>
            </a:rPr>
            <a:t>угоди про міну, найму, заставу, за яких особа передається у фактичну власність або для тимчасового використання за матеріальну винагороду у вигляді цінностей або послуг матеріального </a:t>
          </a:r>
          <a:r>
            <a:rPr lang="ru-RU" sz="2000" dirty="0">
              <a:latin typeface="Times New Roman" pitchFamily="18" charset="0"/>
              <a:cs typeface="Times New Roman" pitchFamily="18" charset="0"/>
            </a:rPr>
            <a:t>характеру)</a:t>
          </a:r>
        </a:p>
      </dgm:t>
    </dgm:pt>
    <dgm:pt modelId="{7A16026F-8F9F-4CDB-859F-1FAC989570BE}" type="parTrans" cxnId="{09F6708A-52A9-4B77-8F0F-1A6B6882186F}">
      <dgm:prSet/>
      <dgm:spPr/>
      <dgm:t>
        <a:bodyPr/>
        <a:lstStyle/>
        <a:p>
          <a:endParaRPr lang="ru-RU"/>
        </a:p>
      </dgm:t>
    </dgm:pt>
    <dgm:pt modelId="{74F303E9-6C34-4881-8AB3-D26665B4CF61}" type="sibTrans" cxnId="{09F6708A-52A9-4B77-8F0F-1A6B6882186F}">
      <dgm:prSet/>
      <dgm:spPr/>
      <dgm:t>
        <a:bodyPr/>
        <a:lstStyle/>
        <a:p>
          <a:endParaRPr lang="ru-RU"/>
        </a:p>
      </dgm:t>
    </dgm:pt>
    <dgm:pt modelId="{5141BDFA-B6E7-408D-80BE-E665317C880E}">
      <dgm:prSet phldrT="[Текст]"/>
      <dgm:spPr/>
      <dgm:t>
        <a:bodyPr anchor="t"/>
        <a:lstStyle/>
        <a:p>
          <a:pPr algn="ctr">
            <a:lnSpc>
              <a:spcPct val="100000"/>
            </a:lnSpc>
            <a:spcAft>
              <a:spcPts val="0"/>
            </a:spcAft>
          </a:pPr>
          <a:r>
            <a:rPr lang="uk-UA" b="1" dirty="0">
              <a:solidFill>
                <a:schemeClr val="bg1"/>
              </a:solidFill>
              <a:latin typeface="Times New Roman" pitchFamily="18" charset="0"/>
              <a:cs typeface="Times New Roman" pitchFamily="18" charset="0"/>
            </a:rPr>
            <a:t>Об</a:t>
          </a:r>
          <a:r>
            <a:rPr lang="en-US" b="1" dirty="0">
              <a:solidFill>
                <a:schemeClr val="bg1"/>
              </a:solidFill>
              <a:latin typeface="Times New Roman" pitchFamily="18" charset="0"/>
              <a:cs typeface="Times New Roman" pitchFamily="18" charset="0"/>
            </a:rPr>
            <a:t>’</a:t>
          </a:r>
          <a:r>
            <a:rPr lang="uk-UA" b="1" dirty="0">
              <a:solidFill>
                <a:schemeClr val="bg1"/>
              </a:solidFill>
              <a:latin typeface="Times New Roman" pitchFamily="18" charset="0"/>
              <a:cs typeface="Times New Roman" pitchFamily="18" charset="0"/>
            </a:rPr>
            <a:t>єктивна сторона</a:t>
          </a:r>
          <a:endParaRPr lang="ru-RU" b="1" dirty="0">
            <a:solidFill>
              <a:schemeClr val="bg1"/>
            </a:solidFill>
            <a:latin typeface="Times New Roman" pitchFamily="18" charset="0"/>
            <a:cs typeface="Times New Roman" pitchFamily="18" charset="0"/>
          </a:endParaRPr>
        </a:p>
      </dgm:t>
    </dgm:pt>
    <dgm:pt modelId="{88315E44-06FD-4417-B231-E687ADF11E3C}" type="sibTrans" cxnId="{1E7486EF-5C48-45E5-841F-7B1DFA2CC38E}">
      <dgm:prSet/>
      <dgm:spPr/>
      <dgm:t>
        <a:bodyPr/>
        <a:lstStyle/>
        <a:p>
          <a:endParaRPr lang="ru-RU"/>
        </a:p>
      </dgm:t>
    </dgm:pt>
    <dgm:pt modelId="{0D3689E2-7A36-42A0-B9F5-34FB7AAB85E1}" type="parTrans" cxnId="{1E7486EF-5C48-45E5-841F-7B1DFA2CC38E}">
      <dgm:prSet/>
      <dgm:spPr/>
      <dgm:t>
        <a:bodyPr/>
        <a:lstStyle/>
        <a:p>
          <a:endParaRPr lang="ru-RU"/>
        </a:p>
      </dgm:t>
    </dgm:pt>
    <dgm:pt modelId="{549203A7-79F3-44BC-8161-6A7E093B7F7A}" type="pres">
      <dgm:prSet presAssocID="{DE6391F2-B704-4B70-81EE-765BA805AA38}" presName="Name0" presStyleCnt="0">
        <dgm:presLayoutVars>
          <dgm:dir/>
          <dgm:animLvl val="lvl"/>
          <dgm:resizeHandles val="exact"/>
        </dgm:presLayoutVars>
      </dgm:prSet>
      <dgm:spPr/>
    </dgm:pt>
    <dgm:pt modelId="{C0D64952-E9AF-4A39-B3BB-596C68EC782D}" type="pres">
      <dgm:prSet presAssocID="{5141BDFA-B6E7-408D-80BE-E665317C880E}" presName="boxAndChildren" presStyleCnt="0"/>
      <dgm:spPr/>
    </dgm:pt>
    <dgm:pt modelId="{EEFF28ED-2D79-43AD-8B29-F15EB40791BA}" type="pres">
      <dgm:prSet presAssocID="{5141BDFA-B6E7-408D-80BE-E665317C880E}" presName="parentTextBox" presStyleLbl="node1" presStyleIdx="0" presStyleCnt="2"/>
      <dgm:spPr/>
    </dgm:pt>
    <dgm:pt modelId="{3209B9CE-354B-4F87-A2A7-2DF08F3FCB77}" type="pres">
      <dgm:prSet presAssocID="{5141BDFA-B6E7-408D-80BE-E665317C880E}" presName="entireBox" presStyleLbl="node1" presStyleIdx="0" presStyleCnt="2" custScaleY="155380" custLinFactNeighborY="-6269"/>
      <dgm:spPr/>
    </dgm:pt>
    <dgm:pt modelId="{E69B42C3-D6E5-41D1-8E9A-77A2A18ED696}" type="pres">
      <dgm:prSet presAssocID="{5141BDFA-B6E7-408D-80BE-E665317C880E}" presName="descendantBox" presStyleCnt="0"/>
      <dgm:spPr/>
    </dgm:pt>
    <dgm:pt modelId="{3A24AC3B-8C18-4BB8-A4DD-EAC358A4AE81}" type="pres">
      <dgm:prSet presAssocID="{B43715E1-AC23-4036-A12A-F03E2A974271}" presName="childTextBox" presStyleLbl="fgAccFollowNode1" presStyleIdx="0" presStyleCnt="5" custScaleX="92895" custScaleY="317018" custLinFactNeighborX="2557" custLinFactNeighborY="2835">
        <dgm:presLayoutVars>
          <dgm:bulletEnabled val="1"/>
        </dgm:presLayoutVars>
      </dgm:prSet>
      <dgm:spPr/>
    </dgm:pt>
    <dgm:pt modelId="{E171D512-D8B6-4EC9-ADA2-9B80D472522D}" type="pres">
      <dgm:prSet presAssocID="{FAF6DD59-B99E-4594-8CB9-AB4EA4C99D4B}" presName="childTextBox" presStyleLbl="fgAccFollowNode1" presStyleIdx="1" presStyleCnt="5" custScaleX="115382" custScaleY="321559">
        <dgm:presLayoutVars>
          <dgm:bulletEnabled val="1"/>
        </dgm:presLayoutVars>
      </dgm:prSet>
      <dgm:spPr/>
    </dgm:pt>
    <dgm:pt modelId="{C80EE423-43C8-472E-82D8-E30B110B104E}" type="pres">
      <dgm:prSet presAssocID="{9070EA99-3F01-4925-8F89-6ADB2EAD4B17}" presName="childTextBox" presStyleLbl="fgAccFollowNode1" presStyleIdx="2" presStyleCnt="5" custScaleY="317018">
        <dgm:presLayoutVars>
          <dgm:bulletEnabled val="1"/>
        </dgm:presLayoutVars>
      </dgm:prSet>
      <dgm:spPr/>
    </dgm:pt>
    <dgm:pt modelId="{C0F00A40-D5E4-4536-B55F-ABD397C43A74}" type="pres">
      <dgm:prSet presAssocID="{2C086DEB-AD24-44DA-A6CB-366D24F84DE1}" presName="sp" presStyleCnt="0"/>
      <dgm:spPr/>
    </dgm:pt>
    <dgm:pt modelId="{510B3C82-CD2D-4798-A9B0-CD8C7BD1DC7E}" type="pres">
      <dgm:prSet presAssocID="{E5EC8DB6-EC81-44C8-9055-40239C41EB23}" presName="arrowAndChildren" presStyleCnt="0"/>
      <dgm:spPr/>
    </dgm:pt>
    <dgm:pt modelId="{04E70E6F-A143-4EF9-A1BA-7502580FE725}" type="pres">
      <dgm:prSet presAssocID="{E5EC8DB6-EC81-44C8-9055-40239C41EB23}" presName="parentTextArrow" presStyleLbl="node1" presStyleIdx="0" presStyleCnt="2"/>
      <dgm:spPr/>
    </dgm:pt>
    <dgm:pt modelId="{686DCEE9-D80A-4BED-AFEE-BDF26A5552F5}" type="pres">
      <dgm:prSet presAssocID="{E5EC8DB6-EC81-44C8-9055-40239C41EB23}" presName="arrow" presStyleLbl="node1" presStyleIdx="1" presStyleCnt="2" custScaleY="71945"/>
      <dgm:spPr/>
    </dgm:pt>
    <dgm:pt modelId="{60991F32-D254-4AE6-9A7B-B4909BA53B53}" type="pres">
      <dgm:prSet presAssocID="{E5EC8DB6-EC81-44C8-9055-40239C41EB23}" presName="descendantArrow" presStyleCnt="0"/>
      <dgm:spPr/>
    </dgm:pt>
    <dgm:pt modelId="{7727BDD7-694B-49FA-85D0-5575CE81A0E4}" type="pres">
      <dgm:prSet presAssocID="{91DBFFAC-C5C4-4975-9D63-468FA76CD277}" presName="childTextArrow" presStyleLbl="fgAccFollowNode1" presStyleIdx="3" presStyleCnt="5" custScaleX="43130" custScaleY="103625">
        <dgm:presLayoutVars>
          <dgm:bulletEnabled val="1"/>
        </dgm:presLayoutVars>
      </dgm:prSet>
      <dgm:spPr/>
    </dgm:pt>
    <dgm:pt modelId="{4299A5D1-D9FE-40FE-B671-7AA3370A87BB}" type="pres">
      <dgm:prSet presAssocID="{0DF81B6C-8ED0-40CF-82D6-18E3062AD053}" presName="childTextArrow" presStyleLbl="fgAccFollowNode1" presStyleIdx="4" presStyleCnt="5" custScaleY="103625">
        <dgm:presLayoutVars>
          <dgm:bulletEnabled val="1"/>
        </dgm:presLayoutVars>
      </dgm:prSet>
      <dgm:spPr/>
    </dgm:pt>
  </dgm:ptLst>
  <dgm:cxnLst>
    <dgm:cxn modelId="{637C491C-EA0D-4FFA-AA76-86CFF83F410C}" srcId="{5141BDFA-B6E7-408D-80BE-E665317C880E}" destId="{9070EA99-3F01-4925-8F89-6ADB2EAD4B17}" srcOrd="2" destOrd="0" parTransId="{91B157C3-52D5-4FA0-986A-9D4AA2F5580D}" sibTransId="{683E5E87-699A-42E4-8B0E-F7C5182D2D65}"/>
    <dgm:cxn modelId="{D8E31230-2B18-4772-BB2E-15F37737872D}" type="presOf" srcId="{FAF6DD59-B99E-4594-8CB9-AB4EA4C99D4B}" destId="{E171D512-D8B6-4EC9-ADA2-9B80D472522D}" srcOrd="0" destOrd="0" presId="urn:microsoft.com/office/officeart/2005/8/layout/process4"/>
    <dgm:cxn modelId="{0E45C740-3869-4404-B374-3442C2DD5588}" type="presOf" srcId="{91DBFFAC-C5C4-4975-9D63-468FA76CD277}" destId="{7727BDD7-694B-49FA-85D0-5575CE81A0E4}" srcOrd="0" destOrd="0" presId="urn:microsoft.com/office/officeart/2005/8/layout/process4"/>
    <dgm:cxn modelId="{70D31F5E-57D3-44FA-A2FB-96C826C499DC}" type="presOf" srcId="{5141BDFA-B6E7-408D-80BE-E665317C880E}" destId="{3209B9CE-354B-4F87-A2A7-2DF08F3FCB77}" srcOrd="1" destOrd="0" presId="urn:microsoft.com/office/officeart/2005/8/layout/process4"/>
    <dgm:cxn modelId="{B2653E63-C794-404A-A1B8-6EA0AAAF5299}" type="presOf" srcId="{E5EC8DB6-EC81-44C8-9055-40239C41EB23}" destId="{686DCEE9-D80A-4BED-AFEE-BDF26A5552F5}" srcOrd="1" destOrd="0" presId="urn:microsoft.com/office/officeart/2005/8/layout/process4"/>
    <dgm:cxn modelId="{08B6AA43-E47B-4B3E-82EC-4AA14CFF5455}" type="presOf" srcId="{DE6391F2-B704-4B70-81EE-765BA805AA38}" destId="{549203A7-79F3-44BC-8161-6A7E093B7F7A}" srcOrd="0" destOrd="0" presId="urn:microsoft.com/office/officeart/2005/8/layout/process4"/>
    <dgm:cxn modelId="{6EC2636A-907F-4D05-A54B-236B151120CD}" type="presOf" srcId="{0DF81B6C-8ED0-40CF-82D6-18E3062AD053}" destId="{4299A5D1-D9FE-40FE-B671-7AA3370A87BB}" srcOrd="0" destOrd="0" presId="urn:microsoft.com/office/officeart/2005/8/layout/process4"/>
    <dgm:cxn modelId="{B17EA44A-6D43-42E6-921C-CC9C2A970836}" type="presOf" srcId="{9070EA99-3F01-4925-8F89-6ADB2EAD4B17}" destId="{C80EE423-43C8-472E-82D8-E30B110B104E}" srcOrd="0" destOrd="0" presId="urn:microsoft.com/office/officeart/2005/8/layout/process4"/>
    <dgm:cxn modelId="{6504D94C-385B-4F95-A512-6E91D9C5499A}" srcId="{E5EC8DB6-EC81-44C8-9055-40239C41EB23}" destId="{91DBFFAC-C5C4-4975-9D63-468FA76CD277}" srcOrd="0" destOrd="0" parTransId="{98F60B66-5184-4396-8514-D3473FA446A4}" sibTransId="{F09E5322-6BAC-45FA-AF78-671CF071E1F7}"/>
    <dgm:cxn modelId="{7FDC9275-EA89-4A63-8DBE-00BD4B538B84}" type="presOf" srcId="{5141BDFA-B6E7-408D-80BE-E665317C880E}" destId="{EEFF28ED-2D79-43AD-8B29-F15EB40791BA}" srcOrd="0" destOrd="0" presId="urn:microsoft.com/office/officeart/2005/8/layout/process4"/>
    <dgm:cxn modelId="{09F6708A-52A9-4B77-8F0F-1A6B6882186F}" srcId="{5141BDFA-B6E7-408D-80BE-E665317C880E}" destId="{FAF6DD59-B99E-4594-8CB9-AB4EA4C99D4B}" srcOrd="1" destOrd="0" parTransId="{7A16026F-8F9F-4CDB-859F-1FAC989570BE}" sibTransId="{74F303E9-6C34-4881-8AB3-D26665B4CF61}"/>
    <dgm:cxn modelId="{7AF3FB9C-A476-45F1-BAFB-7D14CEE8DE20}" type="presOf" srcId="{E5EC8DB6-EC81-44C8-9055-40239C41EB23}" destId="{04E70E6F-A143-4EF9-A1BA-7502580FE725}" srcOrd="0" destOrd="0" presId="urn:microsoft.com/office/officeart/2005/8/layout/process4"/>
    <dgm:cxn modelId="{2EC2E3BC-731F-458B-AB4F-D6A34F6A728F}" srcId="{5141BDFA-B6E7-408D-80BE-E665317C880E}" destId="{B43715E1-AC23-4036-A12A-F03E2A974271}" srcOrd="0" destOrd="0" parTransId="{F04F9B74-5F43-4C12-AA65-406B524C33CD}" sibTransId="{15A8EC75-92A3-44A2-BE11-1FCD66CB6459}"/>
    <dgm:cxn modelId="{3F066DC4-AF0E-42F4-94FE-4CC37F6F7E03}" srcId="{E5EC8DB6-EC81-44C8-9055-40239C41EB23}" destId="{0DF81B6C-8ED0-40CF-82D6-18E3062AD053}" srcOrd="1" destOrd="0" parTransId="{34AE0028-F934-4F74-B469-F9D3A7240A72}" sibTransId="{DE65837E-5145-44F9-A327-D056CAB773A2}"/>
    <dgm:cxn modelId="{45E557CF-04EF-40EE-9618-C82B777FC39B}" srcId="{DE6391F2-B704-4B70-81EE-765BA805AA38}" destId="{E5EC8DB6-EC81-44C8-9055-40239C41EB23}" srcOrd="0" destOrd="0" parTransId="{B19D5BDB-98CB-40AC-BB79-F44CA62DF43D}" sibTransId="{2C086DEB-AD24-44DA-A6CB-366D24F84DE1}"/>
    <dgm:cxn modelId="{9F19A3DB-4DEC-4F44-88E0-671076E51E30}" type="presOf" srcId="{B43715E1-AC23-4036-A12A-F03E2A974271}" destId="{3A24AC3B-8C18-4BB8-A4DD-EAC358A4AE81}" srcOrd="0" destOrd="0" presId="urn:microsoft.com/office/officeart/2005/8/layout/process4"/>
    <dgm:cxn modelId="{1E7486EF-5C48-45E5-841F-7B1DFA2CC38E}" srcId="{DE6391F2-B704-4B70-81EE-765BA805AA38}" destId="{5141BDFA-B6E7-408D-80BE-E665317C880E}" srcOrd="1" destOrd="0" parTransId="{0D3689E2-7A36-42A0-B9F5-34FB7AAB85E1}" sibTransId="{88315E44-06FD-4417-B231-E687ADF11E3C}"/>
    <dgm:cxn modelId="{A655B6BA-4AFA-43AF-963A-BD1B6725B157}" type="presParOf" srcId="{549203A7-79F3-44BC-8161-6A7E093B7F7A}" destId="{C0D64952-E9AF-4A39-B3BB-596C68EC782D}" srcOrd="0" destOrd="0" presId="urn:microsoft.com/office/officeart/2005/8/layout/process4"/>
    <dgm:cxn modelId="{9E7D0706-3BC8-4185-B18C-903483887500}" type="presParOf" srcId="{C0D64952-E9AF-4A39-B3BB-596C68EC782D}" destId="{EEFF28ED-2D79-43AD-8B29-F15EB40791BA}" srcOrd="0" destOrd="0" presId="urn:microsoft.com/office/officeart/2005/8/layout/process4"/>
    <dgm:cxn modelId="{01847D4B-F970-4F79-9199-345152BE939F}" type="presParOf" srcId="{C0D64952-E9AF-4A39-B3BB-596C68EC782D}" destId="{3209B9CE-354B-4F87-A2A7-2DF08F3FCB77}" srcOrd="1" destOrd="0" presId="urn:microsoft.com/office/officeart/2005/8/layout/process4"/>
    <dgm:cxn modelId="{9F8D7468-814D-4D04-A7F1-97D62841F87B}" type="presParOf" srcId="{C0D64952-E9AF-4A39-B3BB-596C68EC782D}" destId="{E69B42C3-D6E5-41D1-8E9A-77A2A18ED696}" srcOrd="2" destOrd="0" presId="urn:microsoft.com/office/officeart/2005/8/layout/process4"/>
    <dgm:cxn modelId="{3FC38002-D592-47D6-84A4-111573F9F050}" type="presParOf" srcId="{E69B42C3-D6E5-41D1-8E9A-77A2A18ED696}" destId="{3A24AC3B-8C18-4BB8-A4DD-EAC358A4AE81}" srcOrd="0" destOrd="0" presId="urn:microsoft.com/office/officeart/2005/8/layout/process4"/>
    <dgm:cxn modelId="{1F83DFEC-ABDA-4D7E-AB9F-E47E6AD94A35}" type="presParOf" srcId="{E69B42C3-D6E5-41D1-8E9A-77A2A18ED696}" destId="{E171D512-D8B6-4EC9-ADA2-9B80D472522D}" srcOrd="1" destOrd="0" presId="urn:microsoft.com/office/officeart/2005/8/layout/process4"/>
    <dgm:cxn modelId="{74439142-BAB4-47A1-9A86-611A7614A819}" type="presParOf" srcId="{E69B42C3-D6E5-41D1-8E9A-77A2A18ED696}" destId="{C80EE423-43C8-472E-82D8-E30B110B104E}" srcOrd="2" destOrd="0" presId="urn:microsoft.com/office/officeart/2005/8/layout/process4"/>
    <dgm:cxn modelId="{8E4F06C1-CADC-4607-950C-0F71B5E74547}" type="presParOf" srcId="{549203A7-79F3-44BC-8161-6A7E093B7F7A}" destId="{C0F00A40-D5E4-4536-B55F-ABD397C43A74}" srcOrd="1" destOrd="0" presId="urn:microsoft.com/office/officeart/2005/8/layout/process4"/>
    <dgm:cxn modelId="{D9732FA2-9B3A-44F9-AE96-DB363AFDBAC2}" type="presParOf" srcId="{549203A7-79F3-44BC-8161-6A7E093B7F7A}" destId="{510B3C82-CD2D-4798-A9B0-CD8C7BD1DC7E}" srcOrd="2" destOrd="0" presId="urn:microsoft.com/office/officeart/2005/8/layout/process4"/>
    <dgm:cxn modelId="{DF347C0C-E6DF-4882-8863-23FC802172F8}" type="presParOf" srcId="{510B3C82-CD2D-4798-A9B0-CD8C7BD1DC7E}" destId="{04E70E6F-A143-4EF9-A1BA-7502580FE725}" srcOrd="0" destOrd="0" presId="urn:microsoft.com/office/officeart/2005/8/layout/process4"/>
    <dgm:cxn modelId="{0EE7C77E-FB21-4F87-B85B-A494CB974674}" type="presParOf" srcId="{510B3C82-CD2D-4798-A9B0-CD8C7BD1DC7E}" destId="{686DCEE9-D80A-4BED-AFEE-BDF26A5552F5}" srcOrd="1" destOrd="0" presId="urn:microsoft.com/office/officeart/2005/8/layout/process4"/>
    <dgm:cxn modelId="{9E8E2F96-55D3-430E-84BA-94615EB182F0}" type="presParOf" srcId="{510B3C82-CD2D-4798-A9B0-CD8C7BD1DC7E}" destId="{60991F32-D254-4AE6-9A7B-B4909BA53B53}" srcOrd="2" destOrd="0" presId="urn:microsoft.com/office/officeart/2005/8/layout/process4"/>
    <dgm:cxn modelId="{BFA4D2B8-EECC-4590-A19C-B88821D56E30}" type="presParOf" srcId="{60991F32-D254-4AE6-9A7B-B4909BA53B53}" destId="{7727BDD7-694B-49FA-85D0-5575CE81A0E4}" srcOrd="0" destOrd="0" presId="urn:microsoft.com/office/officeart/2005/8/layout/process4"/>
    <dgm:cxn modelId="{C1CB67DA-EA7A-411E-8B24-E8A9DD7A786C}" type="presParOf" srcId="{60991F32-D254-4AE6-9A7B-B4909BA53B53}" destId="{4299A5D1-D9FE-40FE-B671-7AA3370A87BB}"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547C34B-8CBC-4FFB-AF1A-3363261889D3}" type="doc">
      <dgm:prSet loTypeId="urn:microsoft.com/office/officeart/2005/8/layout/bProcess3" loCatId="process" qsTypeId="urn:microsoft.com/office/officeart/2005/8/quickstyle/3d2#4" qsCatId="3D" csTypeId="urn:microsoft.com/office/officeart/2005/8/colors/accent1_2" csCatId="accent1" phldr="1"/>
      <dgm:spPr/>
      <dgm:t>
        <a:bodyPr/>
        <a:lstStyle/>
        <a:p>
          <a:endParaRPr lang="ru-RU"/>
        </a:p>
      </dgm:t>
    </dgm:pt>
    <dgm:pt modelId="{60EA50ED-2EF8-4D19-AA6B-28589E76E825}">
      <dgm:prSet phldrT="[Текст]" custT="1"/>
      <dgm:spPr/>
      <dgm:t>
        <a:bodyPr lIns="108000" rIns="108000" anchor="ctr"/>
        <a:lstStyle/>
        <a:p>
          <a:pPr algn="just">
            <a:lnSpc>
              <a:spcPct val="85000"/>
            </a:lnSpc>
            <a:spcAft>
              <a:spcPts val="600"/>
            </a:spcAft>
          </a:pPr>
          <a:r>
            <a:rPr lang="uk-UA" sz="1700" i="1" noProof="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Втягнення у протиправну діяльність</a:t>
          </a:r>
          <a:r>
            <a:rPr lang="uk-UA" sz="1700" i="1" noProof="0" dirty="0">
              <a:effectLst>
                <a:outerShdw blurRad="38100" dist="38100" dir="2700000" algn="tl">
                  <a:srgbClr val="000000">
                    <a:alpha val="43137"/>
                  </a:srgbClr>
                </a:outerShdw>
              </a:effectLst>
              <a:latin typeface="Times New Roman" pitchFamily="18" charset="0"/>
              <a:cs typeface="Times New Roman" pitchFamily="18" charset="0"/>
            </a:rPr>
            <a:t> </a:t>
          </a:r>
          <a:r>
            <a:rPr lang="uk-UA" sz="1700" noProof="0" dirty="0">
              <a:latin typeface="Times New Roman" pitchFamily="18" charset="0"/>
              <a:cs typeface="Times New Roman" pitchFamily="18" charset="0"/>
            </a:rPr>
            <a:t>- це дії, пов'язані з безпосереднім психічним чи фізичним впливом на особу з метою викликати у неї прагнення взяти участь в одному чи кількох кримінальних правопорушеннях.</a:t>
          </a:r>
        </a:p>
      </dgm:t>
    </dgm:pt>
    <dgm:pt modelId="{DCEA3724-53EB-4EEA-976B-B707B207B86C}" type="parTrans" cxnId="{01C863E3-655B-41CC-84D6-2BD93702EA9F}">
      <dgm:prSet/>
      <dgm:spPr/>
      <dgm:t>
        <a:bodyPr/>
        <a:lstStyle/>
        <a:p>
          <a:endParaRPr lang="ru-RU" dirty="0"/>
        </a:p>
      </dgm:t>
    </dgm:pt>
    <dgm:pt modelId="{F3FEA855-9C7C-4534-9259-79275439AF8E}" type="sibTrans" cxnId="{01C863E3-655B-41CC-84D6-2BD93702EA9F}">
      <dgm:prSet/>
      <dgm:spPr/>
      <dgm:t>
        <a:bodyPr/>
        <a:lstStyle/>
        <a:p>
          <a:endParaRPr lang="ru-RU"/>
        </a:p>
      </dgm:t>
    </dgm:pt>
    <dgm:pt modelId="{E01EF299-FBA1-4E4E-97F4-F9E72F4CF0D8}">
      <dgm:prSet phldrT="[Текст]" custT="1"/>
      <dgm:spPr/>
      <dgm:t>
        <a:bodyPr lIns="108000" tIns="0" rIns="108000" bIns="0" anchor="ctr" anchorCtr="0"/>
        <a:lstStyle/>
        <a:p>
          <a:pPr algn="just">
            <a:lnSpc>
              <a:spcPct val="85000"/>
            </a:lnSpc>
            <a:spcAft>
              <a:spcPts val="600"/>
            </a:spcAft>
          </a:pPr>
          <a:r>
            <a:rPr lang="uk-UA" sz="1700"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П</a:t>
          </a:r>
          <a:r>
            <a:rPr lang="ru-RU" sz="1700"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орнобізнес </a:t>
          </a:r>
          <a:r>
            <a:rPr lang="ru-RU" sz="1700" dirty="0">
              <a:latin typeface="Times New Roman" pitchFamily="18" charset="0"/>
              <a:cs typeface="Times New Roman" pitchFamily="18" charset="0"/>
            </a:rPr>
            <a:t>- </a:t>
          </a:r>
          <a:r>
            <a:rPr lang="uk-UA" sz="1700" noProof="0" dirty="0">
              <a:latin typeface="Times New Roman" pitchFamily="18" charset="0"/>
              <a:cs typeface="Times New Roman" pitchFamily="18" charset="0"/>
            </a:rPr>
            <a:t>це частково чи повністю дозволений у даній країні чи незаконний вид підприємництва, пов'язаний зі звідництвом для проституції, сутенерством, утриманням будинків розпусти, виготовленням, збутом і розповсюдженням предметів порнографічного характеру</a:t>
          </a:r>
          <a:r>
            <a:rPr lang="ru-RU" sz="1700" dirty="0">
              <a:latin typeface="Times New Roman" pitchFamily="18" charset="0"/>
              <a:cs typeface="Times New Roman" pitchFamily="18" charset="0"/>
            </a:rPr>
            <a:t>. </a:t>
          </a:r>
          <a:endParaRPr lang="ru-RU" sz="1700" b="1" cap="none" spc="0" dirty="0">
            <a:ln w="10541" cmpd="sng">
              <a:prstDash val="solid"/>
            </a:ln>
            <a:effectLst/>
            <a:latin typeface="Times New Roman" pitchFamily="18" charset="0"/>
            <a:cs typeface="Times New Roman" pitchFamily="18" charset="0"/>
          </a:endParaRPr>
        </a:p>
      </dgm:t>
    </dgm:pt>
    <dgm:pt modelId="{0A9C5A70-7392-4A3F-9FF1-C70383E7FF36}" type="parTrans" cxnId="{F2755E61-3ABD-4955-BD20-E87D93E69C09}">
      <dgm:prSet/>
      <dgm:spPr/>
      <dgm:t>
        <a:bodyPr/>
        <a:lstStyle/>
        <a:p>
          <a:endParaRPr lang="ru-RU" dirty="0"/>
        </a:p>
      </dgm:t>
    </dgm:pt>
    <dgm:pt modelId="{D638275C-1748-4F42-B582-765788615A1D}" type="sibTrans" cxnId="{F2755E61-3ABD-4955-BD20-E87D93E69C09}">
      <dgm:prSet/>
      <dgm:spPr/>
      <dgm:t>
        <a:bodyPr/>
        <a:lstStyle/>
        <a:p>
          <a:endParaRPr lang="ru-RU"/>
        </a:p>
      </dgm:t>
    </dgm:pt>
    <dgm:pt modelId="{937B6199-3633-406E-A826-5253F2642FB4}">
      <dgm:prSet phldrT="[Текст]" custT="1"/>
      <dgm:spPr/>
      <dgm:t>
        <a:bodyPr lIns="108000" rIns="108000" anchor="ctr" anchorCtr="1"/>
        <a:lstStyle/>
        <a:p>
          <a:pPr algn="just">
            <a:lnSpc>
              <a:spcPct val="85000"/>
            </a:lnSpc>
            <a:spcAft>
              <a:spcPts val="600"/>
            </a:spcAft>
            <a:tabLst>
              <a:tab pos="2506663" algn="l"/>
            </a:tabLst>
          </a:pPr>
          <a:r>
            <a:rPr lang="ru-RU" sz="1700"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Сексуальна </a:t>
          </a:r>
          <a:r>
            <a:rPr lang="ru-RU" sz="1700" i="1"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експлуатація</a:t>
          </a:r>
          <a:r>
            <a:rPr lang="ru-RU" sz="1700"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1700" dirty="0">
              <a:latin typeface="Times New Roman" pitchFamily="18" charset="0"/>
              <a:cs typeface="Times New Roman" pitchFamily="18" charset="0"/>
            </a:rPr>
            <a:t>- </a:t>
          </a:r>
          <a:r>
            <a:rPr lang="uk-UA" sz="1700" noProof="0" dirty="0">
              <a:latin typeface="Times New Roman" pitchFamily="18" charset="0"/>
              <a:cs typeface="Times New Roman" pitchFamily="18" charset="0"/>
            </a:rPr>
            <a:t>це вид експлуатації праці особи в галузі проституції (надання сексуальних послуг за гроші чи іншу матеріальну винагороду) або у суміжних сферах.</a:t>
          </a:r>
        </a:p>
      </dgm:t>
    </dgm:pt>
    <dgm:pt modelId="{6199EBA6-5ADE-4134-9B5D-CFD9174E2850}" type="parTrans" cxnId="{F0878E9C-07E0-4418-96FE-EADE3280A638}">
      <dgm:prSet/>
      <dgm:spPr/>
      <dgm:t>
        <a:bodyPr/>
        <a:lstStyle/>
        <a:p>
          <a:endParaRPr lang="ru-RU" dirty="0"/>
        </a:p>
      </dgm:t>
    </dgm:pt>
    <dgm:pt modelId="{1F0A7002-0AB8-4F2A-B2C1-7B7AD82ECD3A}" type="sibTrans" cxnId="{F0878E9C-07E0-4418-96FE-EADE3280A638}">
      <dgm:prSet/>
      <dgm:spPr/>
      <dgm:t>
        <a:bodyPr/>
        <a:lstStyle/>
        <a:p>
          <a:endParaRPr lang="ru-RU"/>
        </a:p>
      </dgm:t>
    </dgm:pt>
    <dgm:pt modelId="{A8C38872-F8F0-48F8-83C6-29ECD8736DA4}">
      <dgm:prSet phldrT="[Текст]" custT="1"/>
      <dgm:spPr/>
      <dgm:t>
        <a:bodyPr lIns="108000" rIns="108000" anchor="ctr"/>
        <a:lstStyle/>
        <a:p>
          <a:pPr algn="just">
            <a:lnSpc>
              <a:spcPct val="85000"/>
            </a:lnSpc>
            <a:spcAft>
              <a:spcPts val="600"/>
            </a:spcAft>
          </a:pPr>
          <a:r>
            <a:rPr lang="uk-UA" sz="1700" i="1" noProof="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Усиновлення (удочеріння) в комерційних цілях</a:t>
          </a:r>
          <a:r>
            <a:rPr lang="uk-UA" sz="1700" noProof="0" dirty="0">
              <a:solidFill>
                <a:schemeClr val="bg1"/>
              </a:solidFill>
              <a:latin typeface="Times New Roman" pitchFamily="18" charset="0"/>
              <a:cs typeface="Times New Roman" pitchFamily="18" charset="0"/>
            </a:rPr>
            <a:t> </a:t>
          </a:r>
          <a:r>
            <a:rPr lang="uk-UA" sz="1700" noProof="0" dirty="0">
              <a:latin typeface="Times New Roman" pitchFamily="18" charset="0"/>
              <a:cs typeface="Times New Roman" pitchFamily="18" charset="0"/>
            </a:rPr>
            <a:t>- це оформлене спеціальним юридичним актом прийняття в сім'ю неповнолітньої дитини на правах сина чи дочки для її наступного використання у жебрацтві, занятті азартними іграми, а також для подальшого укладення щодо неї договорів, які передбачають фактичну передачу права власності.</a:t>
          </a:r>
        </a:p>
      </dgm:t>
    </dgm:pt>
    <dgm:pt modelId="{973039F8-DE44-4B43-8B73-648C6262A5B4}" type="parTrans" cxnId="{D43ED203-1424-402D-9BDA-8CDDEA131F97}">
      <dgm:prSet/>
      <dgm:spPr/>
      <dgm:t>
        <a:bodyPr/>
        <a:lstStyle/>
        <a:p>
          <a:endParaRPr lang="ru-RU" dirty="0"/>
        </a:p>
      </dgm:t>
    </dgm:pt>
    <dgm:pt modelId="{9623B8F2-20FC-4B87-B41C-E5829BCEC7E3}" type="sibTrans" cxnId="{D43ED203-1424-402D-9BDA-8CDDEA131F97}">
      <dgm:prSet/>
      <dgm:spPr/>
      <dgm:t>
        <a:bodyPr/>
        <a:lstStyle/>
        <a:p>
          <a:endParaRPr lang="ru-RU"/>
        </a:p>
      </dgm:t>
    </dgm:pt>
    <dgm:pt modelId="{B40DB596-C5C0-41D6-BF9A-C65613571D05}">
      <dgm:prSet phldrT="[Текст]" custT="1"/>
      <dgm:spPr/>
      <dgm:t>
        <a:bodyPr lIns="108000" rIns="108000" anchor="ctr"/>
        <a:lstStyle/>
        <a:p>
          <a:pPr algn="just">
            <a:lnSpc>
              <a:spcPct val="85000"/>
            </a:lnSpc>
            <a:spcAft>
              <a:spcPts val="600"/>
            </a:spcAft>
          </a:pPr>
          <a:r>
            <a:rPr lang="uk-UA" sz="1700" b="1" i="1" noProof="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Використання</a:t>
          </a:r>
          <a:r>
            <a:rPr lang="uk-UA" sz="1700" i="1" noProof="0" dirty="0">
              <a:effectLst>
                <a:outerShdw blurRad="38100" dist="38100" dir="2700000" algn="tl">
                  <a:srgbClr val="000000">
                    <a:alpha val="43137"/>
                  </a:srgbClr>
                </a:outerShdw>
              </a:effectLst>
              <a:latin typeface="Times New Roman" pitchFamily="18" charset="0"/>
              <a:cs typeface="Times New Roman" pitchFamily="18" charset="0"/>
            </a:rPr>
            <a:t> в збройних конфліктах</a:t>
          </a:r>
          <a:r>
            <a:rPr lang="uk-UA" sz="1700" noProof="0" dirty="0">
              <a:latin typeface="Times New Roman" pitchFamily="18" charset="0"/>
              <a:cs typeface="Times New Roman" pitchFamily="18" charset="0"/>
            </a:rPr>
            <a:t> -  використання особи для виконання ним бойових завдань, пов'язаних з поваленням державної влади або порушенням суверенітету і територіальної цілісності інших держав тощо.</a:t>
          </a:r>
          <a:endParaRPr lang="uk-UA" sz="1700" b="1" cap="none" spc="0" noProof="0" dirty="0">
            <a:ln w="10541" cmpd="sng">
              <a:prstDash val="solid"/>
            </a:ln>
            <a:effectLst/>
            <a:latin typeface="Times New Roman" pitchFamily="18" charset="0"/>
            <a:cs typeface="Times New Roman" pitchFamily="18" charset="0"/>
          </a:endParaRPr>
        </a:p>
      </dgm:t>
    </dgm:pt>
    <dgm:pt modelId="{D8DB9615-B25F-460C-AADE-C43C99EEA31A}" type="parTrans" cxnId="{F42BD905-909C-4A2B-8507-6E4FC96256F2}">
      <dgm:prSet/>
      <dgm:spPr/>
      <dgm:t>
        <a:bodyPr/>
        <a:lstStyle/>
        <a:p>
          <a:endParaRPr lang="ru-RU" dirty="0"/>
        </a:p>
      </dgm:t>
    </dgm:pt>
    <dgm:pt modelId="{67D69961-29FE-46CF-9882-0BA0995E37DC}" type="sibTrans" cxnId="{F42BD905-909C-4A2B-8507-6E4FC96256F2}">
      <dgm:prSet/>
      <dgm:spPr/>
      <dgm:t>
        <a:bodyPr/>
        <a:lstStyle/>
        <a:p>
          <a:endParaRPr lang="ru-RU" dirty="0"/>
        </a:p>
      </dgm:t>
    </dgm:pt>
    <dgm:pt modelId="{0D9D4EB4-B585-4266-96A5-27D3CD05131B}">
      <dgm:prSet custT="1"/>
      <dgm:spPr/>
      <dgm:t>
        <a:bodyPr lIns="108000" rIns="108000" anchor="ctr"/>
        <a:lstStyle/>
        <a:p>
          <a:pPr algn="just">
            <a:lnSpc>
              <a:spcPct val="85000"/>
            </a:lnSpc>
            <a:spcAft>
              <a:spcPts val="600"/>
            </a:spcAft>
          </a:pPr>
          <a:r>
            <a:rPr lang="uk-UA" sz="1700" i="1" noProof="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Залучення в боргову кабалу </a:t>
          </a:r>
          <a:r>
            <a:rPr lang="uk-UA" sz="1700" noProof="0" dirty="0">
              <a:latin typeface="Times New Roman" pitchFamily="18" charset="0"/>
              <a:cs typeface="Times New Roman" pitchFamily="18" charset="0"/>
            </a:rPr>
            <a:t>- це поставлення особи у стан повної, фактично рабської залежності від іншої особи. </a:t>
          </a:r>
        </a:p>
      </dgm:t>
    </dgm:pt>
    <dgm:pt modelId="{91009F54-B6A8-4F75-922B-A98C56400D91}" type="parTrans" cxnId="{0320AE19-CAD0-459C-BECB-99419EB23060}">
      <dgm:prSet/>
      <dgm:spPr/>
      <dgm:t>
        <a:bodyPr/>
        <a:lstStyle/>
        <a:p>
          <a:endParaRPr lang="ru-RU" dirty="0"/>
        </a:p>
      </dgm:t>
    </dgm:pt>
    <dgm:pt modelId="{150630F7-6639-4592-AA2F-B6D941BC768A}" type="sibTrans" cxnId="{0320AE19-CAD0-459C-BECB-99419EB23060}">
      <dgm:prSet/>
      <dgm:spPr/>
      <dgm:t>
        <a:bodyPr/>
        <a:lstStyle/>
        <a:p>
          <a:endParaRPr lang="ru-RU"/>
        </a:p>
      </dgm:t>
    </dgm:pt>
    <dgm:pt modelId="{83547C8C-4BC2-48C9-BB16-A33EA4197166}">
      <dgm:prSet custT="1"/>
      <dgm:spPr/>
      <dgm:t>
        <a:bodyPr/>
        <a:lstStyle/>
        <a:p>
          <a:r>
            <a:rPr lang="ru-RU" sz="1600" b="1" u="none" cap="none" spc="0" dirty="0">
              <a:ln w="10541" cmpd="sng">
                <a:prstDash val="solid"/>
              </a:ln>
              <a:solidFill>
                <a:schemeClr val="bg1"/>
              </a:solidFill>
              <a:effectLst/>
              <a:latin typeface="Times New Roman" pitchFamily="18" charset="0"/>
              <a:cs typeface="Times New Roman" pitchFamily="18" charset="0"/>
            </a:rPr>
            <a:t>Суб'єкт кримінального правопорушення</a:t>
          </a:r>
          <a:endParaRPr lang="ru-UA" sz="1600" b="1" u="none" cap="none" spc="0" dirty="0">
            <a:ln w="10541" cmpd="sng">
              <a:prstDash val="solid"/>
            </a:ln>
            <a:solidFill>
              <a:schemeClr val="bg1"/>
            </a:solidFill>
            <a:effectLst/>
            <a:latin typeface="Times New Roman" pitchFamily="18" charset="0"/>
            <a:cs typeface="Times New Roman" pitchFamily="18" charset="0"/>
          </a:endParaRPr>
        </a:p>
        <a:p>
          <a:r>
            <a:rPr lang="ru-RU" sz="1600" b="1" u="none" cap="none" spc="0" dirty="0">
              <a:ln w="10541" cmpd="sng">
                <a:prstDash val="solid"/>
              </a:ln>
              <a:effectLst/>
              <a:latin typeface="Times New Roman" pitchFamily="18" charset="0"/>
              <a:cs typeface="Times New Roman" pitchFamily="18" charset="0"/>
            </a:rPr>
            <a:t> - </a:t>
          </a:r>
          <a:r>
            <a:rPr lang="uk-UA" sz="1600" b="1" u="none" cap="none" spc="0" noProof="0" dirty="0">
              <a:ln w="10541" cmpd="sng">
                <a:prstDash val="solid"/>
              </a:ln>
              <a:effectLst/>
              <a:latin typeface="Times New Roman" pitchFamily="18" charset="0"/>
              <a:cs typeface="Times New Roman" pitchFamily="18" charset="0"/>
            </a:rPr>
            <a:t>загальний</a:t>
          </a:r>
          <a:r>
            <a:rPr lang="ru-RU" sz="1600" b="1" u="none" cap="none" spc="0" dirty="0">
              <a:ln w="10541" cmpd="sng">
                <a:prstDash val="solid"/>
              </a:ln>
              <a:effectLst/>
              <a:latin typeface="Times New Roman" pitchFamily="18" charset="0"/>
              <a:cs typeface="Times New Roman" pitchFamily="18" charset="0"/>
            </a:rPr>
            <a:t>.</a:t>
          </a:r>
          <a:endParaRPr lang="ru-RU" sz="1600" b="1" u="none" dirty="0">
            <a:ln w="10541" cmpd="sng">
              <a:prstDash val="solid"/>
            </a:ln>
          </a:endParaRPr>
        </a:p>
      </dgm:t>
    </dgm:pt>
    <dgm:pt modelId="{03BCE186-64B2-42A4-8D48-2CF86BC2FADD}" type="parTrans" cxnId="{290C6E13-F9A1-4B93-ADD0-77542E584DD6}">
      <dgm:prSet/>
      <dgm:spPr/>
      <dgm:t>
        <a:bodyPr/>
        <a:lstStyle/>
        <a:p>
          <a:endParaRPr lang="ru-RU" dirty="0"/>
        </a:p>
      </dgm:t>
    </dgm:pt>
    <dgm:pt modelId="{00CDAEC6-8C87-4D3A-A826-BE18574BA032}" type="sibTrans" cxnId="{290C6E13-F9A1-4B93-ADD0-77542E584DD6}">
      <dgm:prSet/>
      <dgm:spPr/>
      <dgm:t>
        <a:bodyPr/>
        <a:lstStyle/>
        <a:p>
          <a:endParaRPr lang="ru-RU"/>
        </a:p>
      </dgm:t>
    </dgm:pt>
    <dgm:pt modelId="{684C3A89-16F5-4C28-8D3F-D0A16791B542}">
      <dgm:prSet custT="1"/>
      <dgm:spPr/>
      <dgm:t>
        <a:bodyPr/>
        <a:lstStyle/>
        <a:p>
          <a:r>
            <a:rPr lang="ru-RU" sz="2000" b="1" cap="none" spc="0" dirty="0">
              <a:ln w="10541" cmpd="sng">
                <a:prstDash val="solid"/>
              </a:ln>
              <a:solidFill>
                <a:schemeClr val="bg1"/>
              </a:solidFill>
              <a:effectLst/>
              <a:latin typeface="Times New Roman" pitchFamily="18" charset="0"/>
              <a:cs typeface="Times New Roman" pitchFamily="18" charset="0"/>
            </a:rPr>
            <a:t>Суб'єктивна сторона</a:t>
          </a:r>
          <a:r>
            <a:rPr lang="ru-RU" sz="2000" b="1" cap="none" spc="0" dirty="0">
              <a:ln w="10541" cmpd="sng">
                <a:prstDash val="solid"/>
              </a:ln>
              <a:effectLst/>
              <a:latin typeface="Times New Roman" pitchFamily="18" charset="0"/>
              <a:cs typeface="Times New Roman" pitchFamily="18" charset="0"/>
            </a:rPr>
            <a:t>  - </a:t>
          </a:r>
          <a:r>
            <a:rPr lang="uk-UA" sz="2000" b="1" cap="none" spc="0" dirty="0">
              <a:ln w="10541" cmpd="sng">
                <a:prstDash val="solid"/>
              </a:ln>
              <a:effectLst/>
              <a:latin typeface="Times New Roman" pitchFamily="18" charset="0"/>
              <a:cs typeface="Times New Roman" pitchFamily="18" charset="0"/>
            </a:rPr>
            <a:t>п</a:t>
          </a:r>
          <a:r>
            <a:rPr lang="ru-RU" sz="2000" b="1" cap="none" spc="0" dirty="0">
              <a:ln w="10541" cmpd="sng">
                <a:prstDash val="solid"/>
              </a:ln>
              <a:effectLst/>
              <a:latin typeface="Times New Roman" pitchFamily="18" charset="0"/>
              <a:cs typeface="Times New Roman" pitchFamily="18" charset="0"/>
            </a:rPr>
            <a:t>рямий </a:t>
          </a:r>
          <a:r>
            <a:rPr lang="uk-UA" sz="2000" b="1" cap="none" spc="0" noProof="0" dirty="0">
              <a:ln w="10541" cmpd="sng">
                <a:prstDash val="solid"/>
              </a:ln>
              <a:effectLst/>
              <a:latin typeface="Times New Roman" pitchFamily="18" charset="0"/>
              <a:cs typeface="Times New Roman" pitchFamily="18" charset="0"/>
            </a:rPr>
            <a:t>умисел і, корисливий </a:t>
          </a:r>
          <a:r>
            <a:rPr lang="ru-RU" sz="2000" b="1" cap="none" spc="0" dirty="0">
              <a:ln w="10541" cmpd="sng">
                <a:prstDash val="solid"/>
              </a:ln>
              <a:effectLst/>
              <a:latin typeface="Times New Roman" pitchFamily="18" charset="0"/>
              <a:cs typeface="Times New Roman" pitchFamily="18" charset="0"/>
            </a:rPr>
            <a:t>мотив.</a:t>
          </a:r>
          <a:endParaRPr lang="ru-RU" sz="2000" dirty="0">
            <a:ln w="10541" cmpd="sng">
              <a:prstDash val="solid"/>
            </a:ln>
          </a:endParaRPr>
        </a:p>
      </dgm:t>
    </dgm:pt>
    <dgm:pt modelId="{E0FF6FF5-0E93-498E-A02B-5F637687C81A}" type="parTrans" cxnId="{63AD0E68-AFBC-40B4-A979-A77FC0AE86B3}">
      <dgm:prSet/>
      <dgm:spPr/>
      <dgm:t>
        <a:bodyPr/>
        <a:lstStyle/>
        <a:p>
          <a:endParaRPr lang="ru-RU" dirty="0"/>
        </a:p>
      </dgm:t>
    </dgm:pt>
    <dgm:pt modelId="{83B9BD05-5E75-4487-BDC1-F555BCA96653}" type="sibTrans" cxnId="{63AD0E68-AFBC-40B4-A979-A77FC0AE86B3}">
      <dgm:prSet/>
      <dgm:spPr/>
      <dgm:t>
        <a:bodyPr/>
        <a:lstStyle/>
        <a:p>
          <a:endParaRPr lang="ru-RU"/>
        </a:p>
      </dgm:t>
    </dgm:pt>
    <dgm:pt modelId="{B2DC7D4D-0A12-41E9-9561-1461B59A9F9C}">
      <dgm:prSet custT="1"/>
      <dgm:spPr/>
      <dgm:t>
        <a:bodyPr lIns="108000" rIns="108000" anchor="ctr"/>
        <a:lstStyle/>
        <a:p>
          <a:pPr algn="just">
            <a:lnSpc>
              <a:spcPct val="85000"/>
            </a:lnSpc>
            <a:spcAft>
              <a:spcPts val="600"/>
            </a:spcAft>
          </a:pPr>
          <a:r>
            <a:rPr lang="uk-UA" sz="1700" i="1" noProof="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Експлуатація праці</a:t>
          </a:r>
          <a:r>
            <a:rPr lang="uk-UA" sz="1700" i="1" noProof="0" dirty="0">
              <a:effectLst>
                <a:outerShdw blurRad="38100" dist="38100" dir="2700000" algn="tl">
                  <a:srgbClr val="000000">
                    <a:alpha val="43137"/>
                  </a:srgbClr>
                </a:outerShdw>
              </a:effectLst>
              <a:latin typeface="Times New Roman" pitchFamily="18" charset="0"/>
              <a:cs typeface="Times New Roman" pitchFamily="18" charset="0"/>
            </a:rPr>
            <a:t> </a:t>
          </a:r>
          <a:r>
            <a:rPr lang="uk-UA" sz="1700" noProof="0" dirty="0">
              <a:latin typeface="Times New Roman" pitchFamily="18" charset="0"/>
              <a:cs typeface="Times New Roman" pitchFamily="18" charset="0"/>
            </a:rPr>
            <a:t>- це присвоєння матеріальних результатів праці людини (зокрема прибутку)власником засобів виробництва.</a:t>
          </a:r>
          <a:endParaRPr lang="uk-UA" sz="1700" noProof="0" dirty="0"/>
        </a:p>
      </dgm:t>
    </dgm:pt>
    <dgm:pt modelId="{7FBFEA0D-D977-4880-A4F5-0445CD1593FA}" type="parTrans" cxnId="{D2260B98-F02D-4F1D-83E1-799AF8D9C183}">
      <dgm:prSet/>
      <dgm:spPr/>
      <dgm:t>
        <a:bodyPr/>
        <a:lstStyle/>
        <a:p>
          <a:endParaRPr lang="ru-RU" dirty="0"/>
        </a:p>
      </dgm:t>
    </dgm:pt>
    <dgm:pt modelId="{8EF7256E-4BCA-40CF-AD73-D9845504F030}" type="sibTrans" cxnId="{D2260B98-F02D-4F1D-83E1-799AF8D9C183}">
      <dgm:prSet/>
      <dgm:spPr/>
      <dgm:t>
        <a:bodyPr/>
        <a:lstStyle/>
        <a:p>
          <a:endParaRPr lang="ru-RU"/>
        </a:p>
      </dgm:t>
    </dgm:pt>
    <dgm:pt modelId="{11E4C866-F27A-4EED-A588-C0FD6FFED28B}" type="pres">
      <dgm:prSet presAssocID="{C547C34B-8CBC-4FFB-AF1A-3363261889D3}" presName="Name0" presStyleCnt="0">
        <dgm:presLayoutVars>
          <dgm:dir/>
          <dgm:resizeHandles val="exact"/>
        </dgm:presLayoutVars>
      </dgm:prSet>
      <dgm:spPr/>
    </dgm:pt>
    <dgm:pt modelId="{BB3E087A-5AA8-4D35-BA2A-C245EBA258AD}" type="pres">
      <dgm:prSet presAssocID="{83547C8C-4BC2-48C9-BB16-A33EA4197166}" presName="node" presStyleLbl="node1" presStyleIdx="0" presStyleCnt="9" custScaleY="114933" custLinFactNeighborX="6180" custLinFactNeighborY="1585">
        <dgm:presLayoutVars>
          <dgm:bulletEnabled val="1"/>
        </dgm:presLayoutVars>
      </dgm:prSet>
      <dgm:spPr/>
    </dgm:pt>
    <dgm:pt modelId="{8B546F51-187B-4522-8734-32FEC0801133}" type="pres">
      <dgm:prSet presAssocID="{00CDAEC6-8C87-4D3A-A826-BE18574BA032}" presName="sibTrans" presStyleLbl="sibTrans1D1" presStyleIdx="0" presStyleCnt="8"/>
      <dgm:spPr/>
    </dgm:pt>
    <dgm:pt modelId="{0C1CFE85-D116-4929-A3E4-28F7CE3F47A9}" type="pres">
      <dgm:prSet presAssocID="{00CDAEC6-8C87-4D3A-A826-BE18574BA032}" presName="connectorText" presStyleLbl="sibTrans1D1" presStyleIdx="0" presStyleCnt="8"/>
      <dgm:spPr/>
    </dgm:pt>
    <dgm:pt modelId="{1B93C12C-73F1-4627-A75E-00B329683582}" type="pres">
      <dgm:prSet presAssocID="{684C3A89-16F5-4C28-8D3F-D0A16791B542}" presName="node" presStyleLbl="node1" presStyleIdx="1" presStyleCnt="9" custScaleX="127369" custScaleY="118310" custLinFactNeighborX="16638" custLinFactNeighborY="1585">
        <dgm:presLayoutVars>
          <dgm:bulletEnabled val="1"/>
        </dgm:presLayoutVars>
      </dgm:prSet>
      <dgm:spPr/>
    </dgm:pt>
    <dgm:pt modelId="{2ED2EFFC-906F-4830-A2B7-B70DFFA1EF88}" type="pres">
      <dgm:prSet presAssocID="{83B9BD05-5E75-4487-BDC1-F555BCA96653}" presName="sibTrans" presStyleLbl="sibTrans1D1" presStyleIdx="1" presStyleCnt="8"/>
      <dgm:spPr/>
    </dgm:pt>
    <dgm:pt modelId="{73AEFAFC-AFA9-4E41-B171-81DC92F74CA7}" type="pres">
      <dgm:prSet presAssocID="{83B9BD05-5E75-4487-BDC1-F555BCA96653}" presName="connectorText" presStyleLbl="sibTrans1D1" presStyleIdx="1" presStyleCnt="8"/>
      <dgm:spPr/>
    </dgm:pt>
    <dgm:pt modelId="{702BF729-ABB1-4FF0-B23F-F9C39A8A3D59}" type="pres">
      <dgm:prSet presAssocID="{B2DC7D4D-0A12-41E9-9561-1461B59A9F9C}" presName="node" presStyleLbl="node1" presStyleIdx="2" presStyleCnt="9" custScaleX="173322" custScaleY="116898" custLinFactNeighborX="29949" custLinFactNeighborY="1585">
        <dgm:presLayoutVars>
          <dgm:bulletEnabled val="1"/>
        </dgm:presLayoutVars>
      </dgm:prSet>
      <dgm:spPr/>
    </dgm:pt>
    <dgm:pt modelId="{24AEE894-2EFE-4F0D-8308-9D514A75D607}" type="pres">
      <dgm:prSet presAssocID="{8EF7256E-4BCA-40CF-AD73-D9845504F030}" presName="sibTrans" presStyleLbl="sibTrans1D1" presStyleIdx="2" presStyleCnt="8"/>
      <dgm:spPr/>
    </dgm:pt>
    <dgm:pt modelId="{232DA316-7E5D-48B1-8C4D-AB5A51A6054D}" type="pres">
      <dgm:prSet presAssocID="{8EF7256E-4BCA-40CF-AD73-D9845504F030}" presName="connectorText" presStyleLbl="sibTrans1D1" presStyleIdx="2" presStyleCnt="8"/>
      <dgm:spPr/>
    </dgm:pt>
    <dgm:pt modelId="{B320E9B0-98BB-4CE7-AE19-C493B6301A2F}" type="pres">
      <dgm:prSet presAssocID="{60EA50ED-2EF8-4D19-AA6B-28589E76E825}" presName="node" presStyleLbl="node1" presStyleIdx="3" presStyleCnt="9" custScaleX="143222" custScaleY="192733" custLinFactNeighborX="-192" custLinFactNeighborY="-10798">
        <dgm:presLayoutVars>
          <dgm:bulletEnabled val="1"/>
        </dgm:presLayoutVars>
      </dgm:prSet>
      <dgm:spPr/>
    </dgm:pt>
    <dgm:pt modelId="{092FFF2A-4D3D-4457-98B7-92469C2DA764}" type="pres">
      <dgm:prSet presAssocID="{F3FEA855-9C7C-4534-9259-79275439AF8E}" presName="sibTrans" presStyleLbl="sibTrans1D1" presStyleIdx="3" presStyleCnt="8"/>
      <dgm:spPr/>
    </dgm:pt>
    <dgm:pt modelId="{D2FAE1DA-B490-4B6A-B205-BFAF6B49166B}" type="pres">
      <dgm:prSet presAssocID="{F3FEA855-9C7C-4534-9259-79275439AF8E}" presName="connectorText" presStyleLbl="sibTrans1D1" presStyleIdx="3" presStyleCnt="8"/>
      <dgm:spPr/>
    </dgm:pt>
    <dgm:pt modelId="{06D6F407-CE05-4E64-B18D-434AAF529A18}" type="pres">
      <dgm:prSet presAssocID="{E01EF299-FBA1-4E4E-97F4-F9E72F4CF0D8}" presName="node" presStyleLbl="node1" presStyleIdx="4" presStyleCnt="9" custScaleX="151248" custScaleY="194079" custLinFactNeighborX="-360" custLinFactNeighborY="-10799">
        <dgm:presLayoutVars>
          <dgm:bulletEnabled val="1"/>
        </dgm:presLayoutVars>
      </dgm:prSet>
      <dgm:spPr/>
    </dgm:pt>
    <dgm:pt modelId="{4B6052C1-B889-4241-82F9-04079B05BF4E}" type="pres">
      <dgm:prSet presAssocID="{D638275C-1748-4F42-B582-765788615A1D}" presName="sibTrans" presStyleLbl="sibTrans1D1" presStyleIdx="4" presStyleCnt="8"/>
      <dgm:spPr/>
    </dgm:pt>
    <dgm:pt modelId="{73E2DE5C-DF4C-40D0-BC5E-2A03CCAA4043}" type="pres">
      <dgm:prSet presAssocID="{D638275C-1748-4F42-B582-765788615A1D}" presName="connectorText" presStyleLbl="sibTrans1D1" presStyleIdx="4" presStyleCnt="8"/>
      <dgm:spPr/>
    </dgm:pt>
    <dgm:pt modelId="{3CD54C20-F06C-4C60-8A68-339F4F92AE36}" type="pres">
      <dgm:prSet presAssocID="{937B6199-3633-406E-A826-5253F2642FB4}" presName="node" presStyleLbl="node1" presStyleIdx="5" presStyleCnt="9" custScaleX="143846" custScaleY="174347" custLinFactNeighborX="5897" custLinFactNeighborY="-10799">
        <dgm:presLayoutVars>
          <dgm:bulletEnabled val="1"/>
        </dgm:presLayoutVars>
      </dgm:prSet>
      <dgm:spPr/>
    </dgm:pt>
    <dgm:pt modelId="{6E2D26C5-9FA1-40CF-BFDF-4D081A89EB5A}" type="pres">
      <dgm:prSet presAssocID="{1F0A7002-0AB8-4F2A-B2C1-7B7AD82ECD3A}" presName="sibTrans" presStyleLbl="sibTrans1D1" presStyleIdx="5" presStyleCnt="8"/>
      <dgm:spPr/>
    </dgm:pt>
    <dgm:pt modelId="{5A02BD57-5CFC-434D-9B95-5D4479D2B830}" type="pres">
      <dgm:prSet presAssocID="{1F0A7002-0AB8-4F2A-B2C1-7B7AD82ECD3A}" presName="connectorText" presStyleLbl="sibTrans1D1" presStyleIdx="5" presStyleCnt="8"/>
      <dgm:spPr/>
    </dgm:pt>
    <dgm:pt modelId="{AC220867-1E6F-4B88-915A-599147B7BD3B}" type="pres">
      <dgm:prSet presAssocID="{0D9D4EB4-B585-4266-96A5-27D3CD05131B}" presName="node" presStyleLbl="node1" presStyleIdx="6" presStyleCnt="9" custScaleX="103250" custScaleY="170226" custLinFactNeighborX="-192" custLinFactNeighborY="-7199">
        <dgm:presLayoutVars>
          <dgm:bulletEnabled val="1"/>
        </dgm:presLayoutVars>
      </dgm:prSet>
      <dgm:spPr/>
    </dgm:pt>
    <dgm:pt modelId="{EF5D0B93-52EE-40BC-8E00-09E06FBCAAA7}" type="pres">
      <dgm:prSet presAssocID="{150630F7-6639-4592-AA2F-B6D941BC768A}" presName="sibTrans" presStyleLbl="sibTrans1D1" presStyleIdx="6" presStyleCnt="8"/>
      <dgm:spPr/>
    </dgm:pt>
    <dgm:pt modelId="{B9EE7796-0772-49ED-85FA-DE83245BE2BE}" type="pres">
      <dgm:prSet presAssocID="{150630F7-6639-4592-AA2F-B6D941BC768A}" presName="connectorText" presStyleLbl="sibTrans1D1" presStyleIdx="6" presStyleCnt="8"/>
      <dgm:spPr/>
    </dgm:pt>
    <dgm:pt modelId="{321AD12A-2921-4B61-ABA0-9247AAB1871D}" type="pres">
      <dgm:prSet presAssocID="{A8C38872-F8F0-48F8-83C6-29ECD8736DA4}" presName="node" presStyleLbl="node1" presStyleIdx="7" presStyleCnt="9" custScaleX="186502" custScaleY="184693" custLinFactNeighborX="-360" custLinFactNeighborY="-7199">
        <dgm:presLayoutVars>
          <dgm:bulletEnabled val="1"/>
        </dgm:presLayoutVars>
      </dgm:prSet>
      <dgm:spPr/>
    </dgm:pt>
    <dgm:pt modelId="{CE25F7A3-C2C2-4FC8-B5F3-F64BE2394BF6}" type="pres">
      <dgm:prSet presAssocID="{9623B8F2-20FC-4B87-B41C-E5829BCEC7E3}" presName="sibTrans" presStyleLbl="sibTrans1D1" presStyleIdx="7" presStyleCnt="8"/>
      <dgm:spPr/>
    </dgm:pt>
    <dgm:pt modelId="{16D4FDDB-8B65-4256-A165-1F8A809D0076}" type="pres">
      <dgm:prSet presAssocID="{9623B8F2-20FC-4B87-B41C-E5829BCEC7E3}" presName="connectorText" presStyleLbl="sibTrans1D1" presStyleIdx="7" presStyleCnt="8"/>
      <dgm:spPr/>
    </dgm:pt>
    <dgm:pt modelId="{3D360909-AD8F-4A3B-96A7-9201D7F6DA7F}" type="pres">
      <dgm:prSet presAssocID="{B40DB596-C5C0-41D6-BF9A-C65613571D05}" presName="node" presStyleLbl="node1" presStyleIdx="8" presStyleCnt="9" custScaleX="151747" custScaleY="157314" custLinFactNeighborX="4981" custLinFactNeighborY="-7198">
        <dgm:presLayoutVars>
          <dgm:bulletEnabled val="1"/>
        </dgm:presLayoutVars>
      </dgm:prSet>
      <dgm:spPr/>
    </dgm:pt>
  </dgm:ptLst>
  <dgm:cxnLst>
    <dgm:cxn modelId="{D43ED203-1424-402D-9BDA-8CDDEA131F97}" srcId="{C547C34B-8CBC-4FFB-AF1A-3363261889D3}" destId="{A8C38872-F8F0-48F8-83C6-29ECD8736DA4}" srcOrd="7" destOrd="0" parTransId="{973039F8-DE44-4B43-8B73-648C6262A5B4}" sibTransId="{9623B8F2-20FC-4B87-B41C-E5829BCEC7E3}"/>
    <dgm:cxn modelId="{F42BD905-909C-4A2B-8507-6E4FC96256F2}" srcId="{C547C34B-8CBC-4FFB-AF1A-3363261889D3}" destId="{B40DB596-C5C0-41D6-BF9A-C65613571D05}" srcOrd="8" destOrd="0" parTransId="{D8DB9615-B25F-460C-AADE-C43C99EEA31A}" sibTransId="{67D69961-29FE-46CF-9882-0BA0995E37DC}"/>
    <dgm:cxn modelId="{EB095D08-58C4-4CFE-B870-9B67D78A20A9}" type="presOf" srcId="{B40DB596-C5C0-41D6-BF9A-C65613571D05}" destId="{3D360909-AD8F-4A3B-96A7-9201D7F6DA7F}" srcOrd="0" destOrd="0" presId="urn:microsoft.com/office/officeart/2005/8/layout/bProcess3"/>
    <dgm:cxn modelId="{C9BBEC11-6773-442B-A9DA-79A0C5C20664}" type="presOf" srcId="{1F0A7002-0AB8-4F2A-B2C1-7B7AD82ECD3A}" destId="{6E2D26C5-9FA1-40CF-BFDF-4D081A89EB5A}" srcOrd="0" destOrd="0" presId="urn:microsoft.com/office/officeart/2005/8/layout/bProcess3"/>
    <dgm:cxn modelId="{290C6E13-F9A1-4B93-ADD0-77542E584DD6}" srcId="{C547C34B-8CBC-4FFB-AF1A-3363261889D3}" destId="{83547C8C-4BC2-48C9-BB16-A33EA4197166}" srcOrd="0" destOrd="0" parTransId="{03BCE186-64B2-42A4-8D48-2CF86BC2FADD}" sibTransId="{00CDAEC6-8C87-4D3A-A826-BE18574BA032}"/>
    <dgm:cxn modelId="{0320AE19-CAD0-459C-BECB-99419EB23060}" srcId="{C547C34B-8CBC-4FFB-AF1A-3363261889D3}" destId="{0D9D4EB4-B585-4266-96A5-27D3CD05131B}" srcOrd="6" destOrd="0" parTransId="{91009F54-B6A8-4F75-922B-A98C56400D91}" sibTransId="{150630F7-6639-4592-AA2F-B6D941BC768A}"/>
    <dgm:cxn modelId="{F65C8226-B8ED-4BD6-B9E1-5B836E87FE85}" type="presOf" srcId="{00CDAEC6-8C87-4D3A-A826-BE18574BA032}" destId="{0C1CFE85-D116-4929-A3E4-28F7CE3F47A9}" srcOrd="1" destOrd="0" presId="urn:microsoft.com/office/officeart/2005/8/layout/bProcess3"/>
    <dgm:cxn modelId="{8BA81927-78B0-4357-8A0C-58188775E827}" type="presOf" srcId="{83547C8C-4BC2-48C9-BB16-A33EA4197166}" destId="{BB3E087A-5AA8-4D35-BA2A-C245EBA258AD}" srcOrd="0" destOrd="0" presId="urn:microsoft.com/office/officeart/2005/8/layout/bProcess3"/>
    <dgm:cxn modelId="{164A572C-11AC-4FD4-B064-6C52D2A577B7}" type="presOf" srcId="{C547C34B-8CBC-4FFB-AF1A-3363261889D3}" destId="{11E4C866-F27A-4EED-A588-C0FD6FFED28B}" srcOrd="0" destOrd="0" presId="urn:microsoft.com/office/officeart/2005/8/layout/bProcess3"/>
    <dgm:cxn modelId="{3689012E-95F4-420F-AE1D-A6B12B19B073}" type="presOf" srcId="{83B9BD05-5E75-4487-BDC1-F555BCA96653}" destId="{2ED2EFFC-906F-4830-A2B7-B70DFFA1EF88}" srcOrd="0" destOrd="0" presId="urn:microsoft.com/office/officeart/2005/8/layout/bProcess3"/>
    <dgm:cxn modelId="{49A3013A-6AC8-4600-B334-A83A05A2FE68}" type="presOf" srcId="{150630F7-6639-4592-AA2F-B6D941BC768A}" destId="{B9EE7796-0772-49ED-85FA-DE83245BE2BE}" srcOrd="1" destOrd="0" presId="urn:microsoft.com/office/officeart/2005/8/layout/bProcess3"/>
    <dgm:cxn modelId="{F2755E61-3ABD-4955-BD20-E87D93E69C09}" srcId="{C547C34B-8CBC-4FFB-AF1A-3363261889D3}" destId="{E01EF299-FBA1-4E4E-97F4-F9E72F4CF0D8}" srcOrd="4" destOrd="0" parTransId="{0A9C5A70-7392-4A3F-9FF1-C70383E7FF36}" sibTransId="{D638275C-1748-4F42-B582-765788615A1D}"/>
    <dgm:cxn modelId="{60892F43-19BA-48E8-89CA-A3CC20116573}" type="presOf" srcId="{8EF7256E-4BCA-40CF-AD73-D9845504F030}" destId="{24AEE894-2EFE-4F0D-8308-9D514A75D607}" srcOrd="0" destOrd="0" presId="urn:microsoft.com/office/officeart/2005/8/layout/bProcess3"/>
    <dgm:cxn modelId="{0CA91C67-CB3A-4C05-B84D-3C3945A23795}" type="presOf" srcId="{F3FEA855-9C7C-4534-9259-79275439AF8E}" destId="{D2FAE1DA-B490-4B6A-B205-BFAF6B49166B}" srcOrd="1" destOrd="0" presId="urn:microsoft.com/office/officeart/2005/8/layout/bProcess3"/>
    <dgm:cxn modelId="{63AD0E68-AFBC-40B4-A979-A77FC0AE86B3}" srcId="{C547C34B-8CBC-4FFB-AF1A-3363261889D3}" destId="{684C3A89-16F5-4C28-8D3F-D0A16791B542}" srcOrd="1" destOrd="0" parTransId="{E0FF6FF5-0E93-498E-A02B-5F637687C81A}" sibTransId="{83B9BD05-5E75-4487-BDC1-F555BCA96653}"/>
    <dgm:cxn modelId="{74600F4A-3C96-4854-A504-33C427E49128}" type="presOf" srcId="{E01EF299-FBA1-4E4E-97F4-F9E72F4CF0D8}" destId="{06D6F407-CE05-4E64-B18D-434AAF529A18}" srcOrd="0" destOrd="0" presId="urn:microsoft.com/office/officeart/2005/8/layout/bProcess3"/>
    <dgm:cxn modelId="{9C7C954A-5298-4610-903D-E6E8DD5F21BA}" type="presOf" srcId="{83B9BD05-5E75-4487-BDC1-F555BCA96653}" destId="{73AEFAFC-AFA9-4E41-B171-81DC92F74CA7}" srcOrd="1" destOrd="0" presId="urn:microsoft.com/office/officeart/2005/8/layout/bProcess3"/>
    <dgm:cxn modelId="{6B6FEE4E-BD25-4DAD-B833-A8EF8BA9701F}" type="presOf" srcId="{D638275C-1748-4F42-B582-765788615A1D}" destId="{73E2DE5C-DF4C-40D0-BC5E-2A03CCAA4043}" srcOrd="1" destOrd="0" presId="urn:microsoft.com/office/officeart/2005/8/layout/bProcess3"/>
    <dgm:cxn modelId="{0E3A9050-48E0-4B8F-B92A-243685906E68}" type="presOf" srcId="{684C3A89-16F5-4C28-8D3F-D0A16791B542}" destId="{1B93C12C-73F1-4627-A75E-00B329683582}" srcOrd="0" destOrd="0" presId="urn:microsoft.com/office/officeart/2005/8/layout/bProcess3"/>
    <dgm:cxn modelId="{67C49573-2EEC-464D-969D-4A627780E050}" type="presOf" srcId="{60EA50ED-2EF8-4D19-AA6B-28589E76E825}" destId="{B320E9B0-98BB-4CE7-AE19-C493B6301A2F}" srcOrd="0" destOrd="0" presId="urn:microsoft.com/office/officeart/2005/8/layout/bProcess3"/>
    <dgm:cxn modelId="{A3E6A379-3646-49F4-B0C3-CE7FA0725C05}" type="presOf" srcId="{0D9D4EB4-B585-4266-96A5-27D3CD05131B}" destId="{AC220867-1E6F-4B88-915A-599147B7BD3B}" srcOrd="0" destOrd="0" presId="urn:microsoft.com/office/officeart/2005/8/layout/bProcess3"/>
    <dgm:cxn modelId="{2A2BA68B-6275-4618-8355-14BA870CA927}" type="presOf" srcId="{9623B8F2-20FC-4B87-B41C-E5829BCEC7E3}" destId="{16D4FDDB-8B65-4256-A165-1F8A809D0076}" srcOrd="1" destOrd="0" presId="urn:microsoft.com/office/officeart/2005/8/layout/bProcess3"/>
    <dgm:cxn modelId="{D2260B98-F02D-4F1D-83E1-799AF8D9C183}" srcId="{C547C34B-8CBC-4FFB-AF1A-3363261889D3}" destId="{B2DC7D4D-0A12-41E9-9561-1461B59A9F9C}" srcOrd="2" destOrd="0" parTransId="{7FBFEA0D-D977-4880-A4F5-0445CD1593FA}" sibTransId="{8EF7256E-4BCA-40CF-AD73-D9845504F030}"/>
    <dgm:cxn modelId="{F713A99B-8F79-4E6A-BB4A-5DEE5B0892CF}" type="presOf" srcId="{937B6199-3633-406E-A826-5253F2642FB4}" destId="{3CD54C20-F06C-4C60-8A68-339F4F92AE36}" srcOrd="0" destOrd="0" presId="urn:microsoft.com/office/officeart/2005/8/layout/bProcess3"/>
    <dgm:cxn modelId="{F0878E9C-07E0-4418-96FE-EADE3280A638}" srcId="{C547C34B-8CBC-4FFB-AF1A-3363261889D3}" destId="{937B6199-3633-406E-A826-5253F2642FB4}" srcOrd="5" destOrd="0" parTransId="{6199EBA6-5ADE-4134-9B5D-CFD9174E2850}" sibTransId="{1F0A7002-0AB8-4F2A-B2C1-7B7AD82ECD3A}"/>
    <dgm:cxn modelId="{E796ED9F-AA16-436C-BD56-B6CEDEEF6AC9}" type="presOf" srcId="{A8C38872-F8F0-48F8-83C6-29ECD8736DA4}" destId="{321AD12A-2921-4B61-ABA0-9247AAB1871D}" srcOrd="0" destOrd="0" presId="urn:microsoft.com/office/officeart/2005/8/layout/bProcess3"/>
    <dgm:cxn modelId="{57BDDEA3-9882-409D-947F-4CB74E83AC6C}" type="presOf" srcId="{F3FEA855-9C7C-4534-9259-79275439AF8E}" destId="{092FFF2A-4D3D-4457-98B7-92469C2DA764}" srcOrd="0" destOrd="0" presId="urn:microsoft.com/office/officeart/2005/8/layout/bProcess3"/>
    <dgm:cxn modelId="{02228BB7-4352-400A-B405-C750C2634972}" type="presOf" srcId="{00CDAEC6-8C87-4D3A-A826-BE18574BA032}" destId="{8B546F51-187B-4522-8734-32FEC0801133}" srcOrd="0" destOrd="0" presId="urn:microsoft.com/office/officeart/2005/8/layout/bProcess3"/>
    <dgm:cxn modelId="{32E4B4BD-87AF-4D8D-9D3A-71E071F2821B}" type="presOf" srcId="{8EF7256E-4BCA-40CF-AD73-D9845504F030}" destId="{232DA316-7E5D-48B1-8C4D-AB5A51A6054D}" srcOrd="1" destOrd="0" presId="urn:microsoft.com/office/officeart/2005/8/layout/bProcess3"/>
    <dgm:cxn modelId="{AA7EB0CB-78E7-45D9-9120-7D9975C2821A}" type="presOf" srcId="{D638275C-1748-4F42-B582-765788615A1D}" destId="{4B6052C1-B889-4241-82F9-04079B05BF4E}" srcOrd="0" destOrd="0" presId="urn:microsoft.com/office/officeart/2005/8/layout/bProcess3"/>
    <dgm:cxn modelId="{A24F6BE1-E6B6-4386-81D0-3FDB6A675E85}" type="presOf" srcId="{9623B8F2-20FC-4B87-B41C-E5829BCEC7E3}" destId="{CE25F7A3-C2C2-4FC8-B5F3-F64BE2394BF6}" srcOrd="0" destOrd="0" presId="urn:microsoft.com/office/officeart/2005/8/layout/bProcess3"/>
    <dgm:cxn modelId="{01C863E3-655B-41CC-84D6-2BD93702EA9F}" srcId="{C547C34B-8CBC-4FFB-AF1A-3363261889D3}" destId="{60EA50ED-2EF8-4D19-AA6B-28589E76E825}" srcOrd="3" destOrd="0" parTransId="{DCEA3724-53EB-4EEA-976B-B707B207B86C}" sibTransId="{F3FEA855-9C7C-4534-9259-79275439AF8E}"/>
    <dgm:cxn modelId="{D2442EE4-3723-4D7B-9332-0898A18850AD}" type="presOf" srcId="{1F0A7002-0AB8-4F2A-B2C1-7B7AD82ECD3A}" destId="{5A02BD57-5CFC-434D-9B95-5D4479D2B830}" srcOrd="1" destOrd="0" presId="urn:microsoft.com/office/officeart/2005/8/layout/bProcess3"/>
    <dgm:cxn modelId="{4032FCEC-4615-4F37-8D8E-0C0370BF6586}" type="presOf" srcId="{150630F7-6639-4592-AA2F-B6D941BC768A}" destId="{EF5D0B93-52EE-40BC-8E00-09E06FBCAAA7}" srcOrd="0" destOrd="0" presId="urn:microsoft.com/office/officeart/2005/8/layout/bProcess3"/>
    <dgm:cxn modelId="{AC4DE3F7-FB42-4FAE-A521-7A9CDF622460}" type="presOf" srcId="{B2DC7D4D-0A12-41E9-9561-1461B59A9F9C}" destId="{702BF729-ABB1-4FF0-B23F-F9C39A8A3D59}" srcOrd="0" destOrd="0" presId="urn:microsoft.com/office/officeart/2005/8/layout/bProcess3"/>
    <dgm:cxn modelId="{E5DF35C5-D0F2-40FC-B2B9-6C83A683BE6C}" type="presParOf" srcId="{11E4C866-F27A-4EED-A588-C0FD6FFED28B}" destId="{BB3E087A-5AA8-4D35-BA2A-C245EBA258AD}" srcOrd="0" destOrd="0" presId="urn:microsoft.com/office/officeart/2005/8/layout/bProcess3"/>
    <dgm:cxn modelId="{C8C45546-14DF-4271-8EFA-41BD1CEDCDF8}" type="presParOf" srcId="{11E4C866-F27A-4EED-A588-C0FD6FFED28B}" destId="{8B546F51-187B-4522-8734-32FEC0801133}" srcOrd="1" destOrd="0" presId="urn:microsoft.com/office/officeart/2005/8/layout/bProcess3"/>
    <dgm:cxn modelId="{F662144F-A3D1-4897-8447-B203274218AB}" type="presParOf" srcId="{8B546F51-187B-4522-8734-32FEC0801133}" destId="{0C1CFE85-D116-4929-A3E4-28F7CE3F47A9}" srcOrd="0" destOrd="0" presId="urn:microsoft.com/office/officeart/2005/8/layout/bProcess3"/>
    <dgm:cxn modelId="{7C2561AB-FFEC-485A-A2DA-1A2F93B5874B}" type="presParOf" srcId="{11E4C866-F27A-4EED-A588-C0FD6FFED28B}" destId="{1B93C12C-73F1-4627-A75E-00B329683582}" srcOrd="2" destOrd="0" presId="urn:microsoft.com/office/officeart/2005/8/layout/bProcess3"/>
    <dgm:cxn modelId="{C3198787-2549-4041-9A99-CB888602A8D6}" type="presParOf" srcId="{11E4C866-F27A-4EED-A588-C0FD6FFED28B}" destId="{2ED2EFFC-906F-4830-A2B7-B70DFFA1EF88}" srcOrd="3" destOrd="0" presId="urn:microsoft.com/office/officeart/2005/8/layout/bProcess3"/>
    <dgm:cxn modelId="{F8E3B790-DE65-45B6-9B18-9433633E3EE2}" type="presParOf" srcId="{2ED2EFFC-906F-4830-A2B7-B70DFFA1EF88}" destId="{73AEFAFC-AFA9-4E41-B171-81DC92F74CA7}" srcOrd="0" destOrd="0" presId="urn:microsoft.com/office/officeart/2005/8/layout/bProcess3"/>
    <dgm:cxn modelId="{294C8DAD-8541-404F-999B-20DA6B1B1D69}" type="presParOf" srcId="{11E4C866-F27A-4EED-A588-C0FD6FFED28B}" destId="{702BF729-ABB1-4FF0-B23F-F9C39A8A3D59}" srcOrd="4" destOrd="0" presId="urn:microsoft.com/office/officeart/2005/8/layout/bProcess3"/>
    <dgm:cxn modelId="{1B6BF08C-CB3E-4454-9022-FD2115BA2849}" type="presParOf" srcId="{11E4C866-F27A-4EED-A588-C0FD6FFED28B}" destId="{24AEE894-2EFE-4F0D-8308-9D514A75D607}" srcOrd="5" destOrd="0" presId="urn:microsoft.com/office/officeart/2005/8/layout/bProcess3"/>
    <dgm:cxn modelId="{A5DFC6E5-FB4F-44B9-A2B6-B476EAF25823}" type="presParOf" srcId="{24AEE894-2EFE-4F0D-8308-9D514A75D607}" destId="{232DA316-7E5D-48B1-8C4D-AB5A51A6054D}" srcOrd="0" destOrd="0" presId="urn:microsoft.com/office/officeart/2005/8/layout/bProcess3"/>
    <dgm:cxn modelId="{FDDBE204-0400-41FE-B4C6-328923F3FF42}" type="presParOf" srcId="{11E4C866-F27A-4EED-A588-C0FD6FFED28B}" destId="{B320E9B0-98BB-4CE7-AE19-C493B6301A2F}" srcOrd="6" destOrd="0" presId="urn:microsoft.com/office/officeart/2005/8/layout/bProcess3"/>
    <dgm:cxn modelId="{20D1E4DE-3BAF-4F8F-B960-ACD4AB0A2042}" type="presParOf" srcId="{11E4C866-F27A-4EED-A588-C0FD6FFED28B}" destId="{092FFF2A-4D3D-4457-98B7-92469C2DA764}" srcOrd="7" destOrd="0" presId="urn:microsoft.com/office/officeart/2005/8/layout/bProcess3"/>
    <dgm:cxn modelId="{B8F5857B-7CE1-4248-9E7A-218174EAD201}" type="presParOf" srcId="{092FFF2A-4D3D-4457-98B7-92469C2DA764}" destId="{D2FAE1DA-B490-4B6A-B205-BFAF6B49166B}" srcOrd="0" destOrd="0" presId="urn:microsoft.com/office/officeart/2005/8/layout/bProcess3"/>
    <dgm:cxn modelId="{23246B5E-048F-4451-810A-255448033374}" type="presParOf" srcId="{11E4C866-F27A-4EED-A588-C0FD6FFED28B}" destId="{06D6F407-CE05-4E64-B18D-434AAF529A18}" srcOrd="8" destOrd="0" presId="urn:microsoft.com/office/officeart/2005/8/layout/bProcess3"/>
    <dgm:cxn modelId="{C19676D1-B351-46B3-B57A-779ABAE29F9F}" type="presParOf" srcId="{11E4C866-F27A-4EED-A588-C0FD6FFED28B}" destId="{4B6052C1-B889-4241-82F9-04079B05BF4E}" srcOrd="9" destOrd="0" presId="urn:microsoft.com/office/officeart/2005/8/layout/bProcess3"/>
    <dgm:cxn modelId="{BFC567F2-5DF2-4693-92BC-56356379EB7A}" type="presParOf" srcId="{4B6052C1-B889-4241-82F9-04079B05BF4E}" destId="{73E2DE5C-DF4C-40D0-BC5E-2A03CCAA4043}" srcOrd="0" destOrd="0" presId="urn:microsoft.com/office/officeart/2005/8/layout/bProcess3"/>
    <dgm:cxn modelId="{C98035A0-A255-472A-AE3D-ED012F237006}" type="presParOf" srcId="{11E4C866-F27A-4EED-A588-C0FD6FFED28B}" destId="{3CD54C20-F06C-4C60-8A68-339F4F92AE36}" srcOrd="10" destOrd="0" presId="urn:microsoft.com/office/officeart/2005/8/layout/bProcess3"/>
    <dgm:cxn modelId="{82659CCC-7978-417C-8AB7-0F824265342D}" type="presParOf" srcId="{11E4C866-F27A-4EED-A588-C0FD6FFED28B}" destId="{6E2D26C5-9FA1-40CF-BFDF-4D081A89EB5A}" srcOrd="11" destOrd="0" presId="urn:microsoft.com/office/officeart/2005/8/layout/bProcess3"/>
    <dgm:cxn modelId="{D8FE71C5-878C-4B1B-A52B-A51AAD9CD0A9}" type="presParOf" srcId="{6E2D26C5-9FA1-40CF-BFDF-4D081A89EB5A}" destId="{5A02BD57-5CFC-434D-9B95-5D4479D2B830}" srcOrd="0" destOrd="0" presId="urn:microsoft.com/office/officeart/2005/8/layout/bProcess3"/>
    <dgm:cxn modelId="{10805072-E24A-48D2-9C97-35C8B3866C5F}" type="presParOf" srcId="{11E4C866-F27A-4EED-A588-C0FD6FFED28B}" destId="{AC220867-1E6F-4B88-915A-599147B7BD3B}" srcOrd="12" destOrd="0" presId="urn:microsoft.com/office/officeart/2005/8/layout/bProcess3"/>
    <dgm:cxn modelId="{D8B6C090-2DB6-45F4-A7F8-AA248CA3A94C}" type="presParOf" srcId="{11E4C866-F27A-4EED-A588-C0FD6FFED28B}" destId="{EF5D0B93-52EE-40BC-8E00-09E06FBCAAA7}" srcOrd="13" destOrd="0" presId="urn:microsoft.com/office/officeart/2005/8/layout/bProcess3"/>
    <dgm:cxn modelId="{B0725E92-95B2-4710-A0BB-74315BE75ADC}" type="presParOf" srcId="{EF5D0B93-52EE-40BC-8E00-09E06FBCAAA7}" destId="{B9EE7796-0772-49ED-85FA-DE83245BE2BE}" srcOrd="0" destOrd="0" presId="urn:microsoft.com/office/officeart/2005/8/layout/bProcess3"/>
    <dgm:cxn modelId="{9D2A4F08-8680-4BE4-86CC-CECFFDE0AE55}" type="presParOf" srcId="{11E4C866-F27A-4EED-A588-C0FD6FFED28B}" destId="{321AD12A-2921-4B61-ABA0-9247AAB1871D}" srcOrd="14" destOrd="0" presId="urn:microsoft.com/office/officeart/2005/8/layout/bProcess3"/>
    <dgm:cxn modelId="{0234520F-1D3B-454B-BCE0-F954FCA178D6}" type="presParOf" srcId="{11E4C866-F27A-4EED-A588-C0FD6FFED28B}" destId="{CE25F7A3-C2C2-4FC8-B5F3-F64BE2394BF6}" srcOrd="15" destOrd="0" presId="urn:microsoft.com/office/officeart/2005/8/layout/bProcess3"/>
    <dgm:cxn modelId="{2DADCC49-1DC2-4134-94FA-9E8EE4B7A022}" type="presParOf" srcId="{CE25F7A3-C2C2-4FC8-B5F3-F64BE2394BF6}" destId="{16D4FDDB-8B65-4256-A165-1F8A809D0076}" srcOrd="0" destOrd="0" presId="urn:microsoft.com/office/officeart/2005/8/layout/bProcess3"/>
    <dgm:cxn modelId="{FFBD4E85-77E8-4D44-81BF-5B37593A98AE}" type="presParOf" srcId="{11E4C866-F27A-4EED-A588-C0FD6FFED28B}" destId="{3D360909-AD8F-4A3B-96A7-9201D7F6DA7F}" srcOrd="16" destOrd="0" presId="urn:microsoft.com/office/officeart/2005/8/layout/bProcess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AA3307A-741B-4D10-BF3B-D8C8956BD1F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uk-UA"/>
        </a:p>
      </dgm:t>
    </dgm:pt>
    <dgm:pt modelId="{7D56DBE1-50AE-4199-9E35-7028B743A1BE}">
      <dgm:prSet phldrT="[Текст]" custT="1"/>
      <dgm:spPr/>
      <dgm:t>
        <a:bodyPr/>
        <a:lstStyle/>
        <a:p>
          <a:pPr indent="457200">
            <a:lnSpc>
              <a:spcPct val="90000"/>
            </a:lnSpc>
            <a:spcAft>
              <a:spcPts val="0"/>
            </a:spcAft>
          </a:pPr>
          <a:endParaRPr lang="uk-UA" sz="2000" b="1" i="1" dirty="0">
            <a:solidFill>
              <a:schemeClr val="bg1"/>
            </a:solidFill>
            <a:latin typeface="Times New Roman" pitchFamily="18" charset="0"/>
            <a:cs typeface="Times New Roman" pitchFamily="18" charset="0"/>
          </a:endParaRPr>
        </a:p>
        <a:p>
          <a:pPr indent="457200">
            <a:lnSpc>
              <a:spcPct val="90000"/>
            </a:lnSpc>
            <a:spcAft>
              <a:spcPts val="0"/>
            </a:spcAft>
          </a:pPr>
          <a:r>
            <a:rPr lang="uk-UA" sz="2000" b="1" i="1" dirty="0">
              <a:solidFill>
                <a:schemeClr val="bg1"/>
              </a:solidFill>
              <a:latin typeface="Times New Roman" pitchFamily="18" charset="0"/>
              <a:cs typeface="Times New Roman" pitchFamily="18" charset="0"/>
            </a:rPr>
            <a:t>Кваліфікованими видами</a:t>
          </a:r>
          <a:r>
            <a:rPr lang="uk-UA" sz="2000" b="1" i="1" dirty="0">
              <a:latin typeface="Times New Roman" pitchFamily="18" charset="0"/>
              <a:cs typeface="Times New Roman" pitchFamily="18" charset="0"/>
            </a:rPr>
            <a:t> </a:t>
          </a:r>
          <a:r>
            <a:rPr lang="uk-UA" sz="2000" dirty="0">
              <a:latin typeface="Times New Roman" pitchFamily="18" charset="0"/>
              <a:cs typeface="Times New Roman" pitchFamily="18" charset="0"/>
            </a:rPr>
            <a:t>торгівлі людьми (ч. 2 ст. 149) є вчинення цього </a:t>
          </a:r>
          <a:r>
            <a:rPr lang="ru-RU" sz="2000" dirty="0">
              <a:latin typeface="Times New Roman" pitchFamily="18" charset="0"/>
              <a:cs typeface="Times New Roman" pitchFamily="18" charset="0"/>
            </a:rPr>
            <a:t>кримінального правопорушення</a:t>
          </a:r>
          <a:endParaRPr lang="ru-UA" sz="2000" dirty="0">
            <a:latin typeface="Times New Roman" pitchFamily="18" charset="0"/>
            <a:cs typeface="Times New Roman" pitchFamily="18" charset="0"/>
          </a:endParaRPr>
        </a:p>
        <a:p>
          <a:pPr indent="457200">
            <a:lnSpc>
              <a:spcPct val="90000"/>
            </a:lnSpc>
            <a:spcAft>
              <a:spcPts val="0"/>
            </a:spcAft>
          </a:pPr>
          <a:r>
            <a:rPr lang="uk-UA" sz="2000" dirty="0">
              <a:latin typeface="Times New Roman" pitchFamily="18" charset="0"/>
              <a:cs typeface="Times New Roman" pitchFamily="18" charset="0"/>
            </a:rPr>
            <a:t>:</a:t>
          </a:r>
        </a:p>
      </dgm:t>
    </dgm:pt>
    <dgm:pt modelId="{A92FAE9A-8AE4-4814-9E39-887E6943E603}" type="parTrans" cxnId="{49D16DF1-810C-4451-969E-18E13B3A8568}">
      <dgm:prSet/>
      <dgm:spPr/>
      <dgm:t>
        <a:bodyPr/>
        <a:lstStyle/>
        <a:p>
          <a:endParaRPr lang="uk-UA"/>
        </a:p>
      </dgm:t>
    </dgm:pt>
    <dgm:pt modelId="{B3A2A4ED-FD0A-4815-8E8F-1816DE362934}" type="sibTrans" cxnId="{49D16DF1-810C-4451-969E-18E13B3A8568}">
      <dgm:prSet/>
      <dgm:spPr/>
      <dgm:t>
        <a:bodyPr/>
        <a:lstStyle/>
        <a:p>
          <a:endParaRPr lang="uk-UA"/>
        </a:p>
      </dgm:t>
    </dgm:pt>
    <dgm:pt modelId="{4F43DF94-E34A-4661-97E8-CF0245F591AC}">
      <dgm:prSet custT="1"/>
      <dgm:spPr/>
      <dgm:t>
        <a:bodyPr/>
        <a:lstStyle/>
        <a:p>
          <a:pPr indent="457200">
            <a:lnSpc>
              <a:spcPct val="90000"/>
            </a:lnSpc>
            <a:spcAft>
              <a:spcPts val="0"/>
            </a:spcAft>
          </a:pPr>
          <a:r>
            <a:rPr lang="uk-UA" sz="2400" b="1" i="1" dirty="0">
              <a:solidFill>
                <a:schemeClr val="bg1"/>
              </a:solidFill>
              <a:latin typeface="Times New Roman" pitchFamily="18" charset="0"/>
              <a:cs typeface="Times New Roman" pitchFamily="18" charset="0"/>
            </a:rPr>
            <a:t>Особливо кваліфікованими</a:t>
          </a:r>
          <a:r>
            <a:rPr lang="uk-UA" sz="2400" dirty="0">
              <a:latin typeface="Times New Roman" pitchFamily="18" charset="0"/>
              <a:cs typeface="Times New Roman" pitchFamily="18" charset="0"/>
            </a:rPr>
            <a:t> видами торгівлі людьми </a:t>
          </a:r>
        </a:p>
        <a:p>
          <a:pPr indent="457200">
            <a:lnSpc>
              <a:spcPct val="90000"/>
            </a:lnSpc>
            <a:spcAft>
              <a:spcPts val="0"/>
            </a:spcAft>
          </a:pPr>
          <a:r>
            <a:rPr lang="uk-UA" sz="2400" dirty="0">
              <a:latin typeface="Times New Roman" pitchFamily="18" charset="0"/>
              <a:cs typeface="Times New Roman" pitchFamily="18" charset="0"/>
            </a:rPr>
            <a:t>(ч. З ст. 149) визнається вчинення тих самих дій:</a:t>
          </a:r>
        </a:p>
      </dgm:t>
    </dgm:pt>
    <dgm:pt modelId="{0CE10A46-F695-45B6-A973-01A877C66170}" type="parTrans" cxnId="{34AB267C-4281-4202-A17F-46742871521A}">
      <dgm:prSet/>
      <dgm:spPr/>
      <dgm:t>
        <a:bodyPr/>
        <a:lstStyle/>
        <a:p>
          <a:endParaRPr lang="uk-UA"/>
        </a:p>
      </dgm:t>
    </dgm:pt>
    <dgm:pt modelId="{30785B2C-6DE1-484A-86F1-D80002E28A29}" type="sibTrans" cxnId="{34AB267C-4281-4202-A17F-46742871521A}">
      <dgm:prSet/>
      <dgm:spPr/>
      <dgm:t>
        <a:bodyPr/>
        <a:lstStyle/>
        <a:p>
          <a:endParaRPr lang="uk-UA"/>
        </a:p>
      </dgm:t>
    </dgm:pt>
    <dgm:pt modelId="{7485F78E-C109-4EDB-863B-0AB88D7BB7A5}">
      <dgm:prSet phldrT="[Текст]" custT="1"/>
      <dgm:spPr/>
      <dgm:t>
        <a:bodyPr/>
        <a:lstStyle/>
        <a:p>
          <a:pPr indent="457200">
            <a:lnSpc>
              <a:spcPct val="90000"/>
            </a:lnSpc>
            <a:spcAft>
              <a:spcPts val="0"/>
            </a:spcAft>
          </a:pPr>
          <a:r>
            <a:rPr lang="uk-UA" sz="2400" i="1" dirty="0">
              <a:latin typeface="Times New Roman" pitchFamily="18" charset="0"/>
              <a:cs typeface="Times New Roman" pitchFamily="18" charset="0"/>
            </a:rPr>
            <a:t> щодо неповнолітнього; </a:t>
          </a:r>
        </a:p>
      </dgm:t>
    </dgm:pt>
    <dgm:pt modelId="{E5D3127A-CCE0-4B7E-B95C-CBADAF0E29A9}" type="parTrans" cxnId="{BCC04131-A585-4C8E-8B54-FEEA9EA04EEC}">
      <dgm:prSet/>
      <dgm:spPr/>
      <dgm:t>
        <a:bodyPr/>
        <a:lstStyle/>
        <a:p>
          <a:endParaRPr lang="uk-UA"/>
        </a:p>
      </dgm:t>
    </dgm:pt>
    <dgm:pt modelId="{FF0406FE-09AC-4071-9417-DDBF58344D85}" type="sibTrans" cxnId="{BCC04131-A585-4C8E-8B54-FEEA9EA04EEC}">
      <dgm:prSet/>
      <dgm:spPr/>
      <dgm:t>
        <a:bodyPr/>
        <a:lstStyle/>
        <a:p>
          <a:endParaRPr lang="uk-UA"/>
        </a:p>
      </dgm:t>
    </dgm:pt>
    <dgm:pt modelId="{DEB74CD9-53BB-44EC-A89E-575277C50077}">
      <dgm:prSet phldrT="[Текст]" custT="1"/>
      <dgm:spPr/>
      <dgm:t>
        <a:bodyPr/>
        <a:lstStyle/>
        <a:p>
          <a:pPr indent="457200">
            <a:lnSpc>
              <a:spcPct val="90000"/>
            </a:lnSpc>
            <a:spcAft>
              <a:spcPts val="0"/>
            </a:spcAft>
          </a:pPr>
          <a:r>
            <a:rPr lang="uk-UA" sz="2400" i="1" dirty="0">
              <a:latin typeface="Times New Roman" pitchFamily="18" charset="0"/>
              <a:cs typeface="Times New Roman" pitchFamily="18" charset="0"/>
            </a:rPr>
            <a:t> щодо кількох осіб;</a:t>
          </a:r>
        </a:p>
      </dgm:t>
    </dgm:pt>
    <dgm:pt modelId="{C25A81D8-18E9-4F20-A681-F3C9F371753C}" type="parTrans" cxnId="{0C5395E0-13C7-4CF7-A072-9697F0FA0DA1}">
      <dgm:prSet/>
      <dgm:spPr/>
      <dgm:t>
        <a:bodyPr/>
        <a:lstStyle/>
        <a:p>
          <a:endParaRPr lang="uk-UA"/>
        </a:p>
      </dgm:t>
    </dgm:pt>
    <dgm:pt modelId="{94471EFF-32C1-4225-80E9-8F9A8F6BE928}" type="sibTrans" cxnId="{0C5395E0-13C7-4CF7-A072-9697F0FA0DA1}">
      <dgm:prSet/>
      <dgm:spPr/>
      <dgm:t>
        <a:bodyPr/>
        <a:lstStyle/>
        <a:p>
          <a:endParaRPr lang="uk-UA"/>
        </a:p>
      </dgm:t>
    </dgm:pt>
    <dgm:pt modelId="{D0BD4A98-3F84-430A-B3D6-CA22CB4CFE7E}">
      <dgm:prSet phldrT="[Текст]" custT="1"/>
      <dgm:spPr/>
      <dgm:t>
        <a:bodyPr/>
        <a:lstStyle/>
        <a:p>
          <a:pPr indent="457200">
            <a:lnSpc>
              <a:spcPct val="90000"/>
            </a:lnSpc>
            <a:spcAft>
              <a:spcPts val="0"/>
            </a:spcAft>
          </a:pPr>
          <a:r>
            <a:rPr lang="uk-UA" sz="2400" i="1" dirty="0">
              <a:latin typeface="Times New Roman" pitchFamily="18" charset="0"/>
              <a:cs typeface="Times New Roman" pitchFamily="18" charset="0"/>
            </a:rPr>
            <a:t> повторно; </a:t>
          </a:r>
        </a:p>
      </dgm:t>
    </dgm:pt>
    <dgm:pt modelId="{C92FC630-2464-4D38-8C27-EF6BA164A4F4}" type="parTrans" cxnId="{EDB57FEA-92E5-4C3C-B0B4-E17D59B5CB8C}">
      <dgm:prSet/>
      <dgm:spPr/>
      <dgm:t>
        <a:bodyPr/>
        <a:lstStyle/>
        <a:p>
          <a:endParaRPr lang="uk-UA"/>
        </a:p>
      </dgm:t>
    </dgm:pt>
    <dgm:pt modelId="{0F7F8286-E63E-46D4-B609-E29D876AC0CC}" type="sibTrans" cxnId="{EDB57FEA-92E5-4C3C-B0B4-E17D59B5CB8C}">
      <dgm:prSet/>
      <dgm:spPr/>
      <dgm:t>
        <a:bodyPr/>
        <a:lstStyle/>
        <a:p>
          <a:endParaRPr lang="uk-UA"/>
        </a:p>
      </dgm:t>
    </dgm:pt>
    <dgm:pt modelId="{B21243CE-250A-4F1E-AB0C-F7DDA3674D84}">
      <dgm:prSet phldrT="[Текст]" custT="1"/>
      <dgm:spPr/>
      <dgm:t>
        <a:bodyPr/>
        <a:lstStyle/>
        <a:p>
          <a:pPr indent="457200">
            <a:lnSpc>
              <a:spcPct val="90000"/>
            </a:lnSpc>
            <a:spcAft>
              <a:spcPts val="0"/>
            </a:spcAft>
          </a:pPr>
          <a:r>
            <a:rPr lang="uk-UA" sz="2400" i="1" dirty="0">
              <a:latin typeface="Times New Roman" pitchFamily="18" charset="0"/>
              <a:cs typeface="Times New Roman" pitchFamily="18" charset="0"/>
            </a:rPr>
            <a:t> за попередньою змовою групою осіб; </a:t>
          </a:r>
        </a:p>
      </dgm:t>
    </dgm:pt>
    <dgm:pt modelId="{0B21CA00-887C-46E4-B498-FF4FD1BC5783}" type="parTrans" cxnId="{7B118102-CEAA-480C-A6A3-2DEC458D9BA9}">
      <dgm:prSet/>
      <dgm:spPr/>
      <dgm:t>
        <a:bodyPr/>
        <a:lstStyle/>
        <a:p>
          <a:endParaRPr lang="uk-UA"/>
        </a:p>
      </dgm:t>
    </dgm:pt>
    <dgm:pt modelId="{E77F9EB0-68D7-417D-ABB9-98B8A7DEFB6C}" type="sibTrans" cxnId="{7B118102-CEAA-480C-A6A3-2DEC458D9BA9}">
      <dgm:prSet/>
      <dgm:spPr/>
      <dgm:t>
        <a:bodyPr/>
        <a:lstStyle/>
        <a:p>
          <a:endParaRPr lang="uk-UA"/>
        </a:p>
      </dgm:t>
    </dgm:pt>
    <dgm:pt modelId="{31B6C048-1FF7-4026-B6B2-1E41EACEC163}">
      <dgm:prSet phldrT="[Текст]" custT="1"/>
      <dgm:spPr/>
      <dgm:t>
        <a:bodyPr/>
        <a:lstStyle/>
        <a:p>
          <a:pPr indent="457200">
            <a:lnSpc>
              <a:spcPct val="90000"/>
            </a:lnSpc>
            <a:spcAft>
              <a:spcPts val="0"/>
            </a:spcAft>
          </a:pPr>
          <a:r>
            <a:rPr lang="uk-UA" sz="2400" i="1" dirty="0">
              <a:latin typeface="Times New Roman" pitchFamily="18" charset="0"/>
              <a:cs typeface="Times New Roman" pitchFamily="18" charset="0"/>
            </a:rPr>
            <a:t> із використанням службового становища; </a:t>
          </a:r>
        </a:p>
      </dgm:t>
    </dgm:pt>
    <dgm:pt modelId="{6A9C1938-C9B1-4104-8853-E0158E4C6558}" type="parTrans" cxnId="{3A564273-7294-45D4-A510-BBFE7F8BE209}">
      <dgm:prSet/>
      <dgm:spPr/>
      <dgm:t>
        <a:bodyPr/>
        <a:lstStyle/>
        <a:p>
          <a:endParaRPr lang="uk-UA"/>
        </a:p>
      </dgm:t>
    </dgm:pt>
    <dgm:pt modelId="{343AAABB-F5EB-45CE-9D47-744420D4DF5A}" type="sibTrans" cxnId="{3A564273-7294-45D4-A510-BBFE7F8BE209}">
      <dgm:prSet/>
      <dgm:spPr/>
      <dgm:t>
        <a:bodyPr/>
        <a:lstStyle/>
        <a:p>
          <a:endParaRPr lang="uk-UA"/>
        </a:p>
      </dgm:t>
    </dgm:pt>
    <dgm:pt modelId="{920FF38C-F0BC-4660-8C3E-8BE04AF2AF1D}">
      <dgm:prSet phldrT="[Текст]" custT="1"/>
      <dgm:spPr/>
      <dgm:t>
        <a:bodyPr/>
        <a:lstStyle/>
        <a:p>
          <a:pPr indent="457200">
            <a:lnSpc>
              <a:spcPct val="90000"/>
            </a:lnSpc>
            <a:spcAft>
              <a:spcPts val="0"/>
            </a:spcAft>
          </a:pPr>
          <a:r>
            <a:rPr lang="uk-UA" sz="2400" i="1" dirty="0">
              <a:latin typeface="Times New Roman" pitchFamily="18" charset="0"/>
              <a:cs typeface="Times New Roman" pitchFamily="18" charset="0"/>
            </a:rPr>
            <a:t> особою, від якої потерпілий був у матеріальній або іншій залежності.</a:t>
          </a:r>
        </a:p>
      </dgm:t>
    </dgm:pt>
    <dgm:pt modelId="{305AC182-3C80-4FA4-A06A-57BDB8623305}" type="parTrans" cxnId="{11C8BFD6-F86C-4FF2-9577-187715A5032A}">
      <dgm:prSet/>
      <dgm:spPr/>
      <dgm:t>
        <a:bodyPr/>
        <a:lstStyle/>
        <a:p>
          <a:endParaRPr lang="uk-UA"/>
        </a:p>
      </dgm:t>
    </dgm:pt>
    <dgm:pt modelId="{E35DD6D6-E042-4E38-9209-E475F76972C1}" type="sibTrans" cxnId="{11C8BFD6-F86C-4FF2-9577-187715A5032A}">
      <dgm:prSet/>
      <dgm:spPr/>
      <dgm:t>
        <a:bodyPr/>
        <a:lstStyle/>
        <a:p>
          <a:endParaRPr lang="uk-UA"/>
        </a:p>
      </dgm:t>
    </dgm:pt>
    <dgm:pt modelId="{08BA24B4-EE28-40EF-AF52-355F0F4A2EBF}">
      <dgm:prSet custT="1"/>
      <dgm:spPr/>
      <dgm:t>
        <a:bodyPr/>
        <a:lstStyle/>
        <a:p>
          <a:pPr indent="457200">
            <a:lnSpc>
              <a:spcPct val="90000"/>
            </a:lnSpc>
            <a:spcAft>
              <a:spcPts val="0"/>
            </a:spcAft>
          </a:pPr>
          <a:r>
            <a:rPr lang="uk-UA" sz="2400" dirty="0">
              <a:latin typeface="Times New Roman" pitchFamily="18" charset="0"/>
              <a:cs typeface="Times New Roman" pitchFamily="18" charset="0"/>
            </a:rPr>
            <a:t>  </a:t>
          </a:r>
          <a:r>
            <a:rPr lang="uk-UA" sz="2400" i="1" dirty="0">
              <a:latin typeface="Times New Roman" pitchFamily="18" charset="0"/>
              <a:cs typeface="Times New Roman" pitchFamily="18" charset="0"/>
            </a:rPr>
            <a:t>організованою групою; </a:t>
          </a:r>
        </a:p>
      </dgm:t>
    </dgm:pt>
    <dgm:pt modelId="{4A844595-13BD-4DAE-95E2-63C5FC385474}" type="parTrans" cxnId="{48916BC2-BE17-40D5-8558-D7D51AF306C7}">
      <dgm:prSet/>
      <dgm:spPr/>
      <dgm:t>
        <a:bodyPr/>
        <a:lstStyle/>
        <a:p>
          <a:endParaRPr lang="uk-UA"/>
        </a:p>
      </dgm:t>
    </dgm:pt>
    <dgm:pt modelId="{F878A645-2214-478C-9559-3C8E3BFAF3D3}" type="sibTrans" cxnId="{48916BC2-BE17-40D5-8558-D7D51AF306C7}">
      <dgm:prSet/>
      <dgm:spPr/>
      <dgm:t>
        <a:bodyPr/>
        <a:lstStyle/>
        <a:p>
          <a:endParaRPr lang="uk-UA"/>
        </a:p>
      </dgm:t>
    </dgm:pt>
    <dgm:pt modelId="{A0BC1EC9-45BF-4236-9BD7-5B3749FE426C}">
      <dgm:prSet custT="1"/>
      <dgm:spPr/>
      <dgm:t>
        <a:bodyPr/>
        <a:lstStyle/>
        <a:p>
          <a:pPr indent="457200">
            <a:lnSpc>
              <a:spcPct val="90000"/>
            </a:lnSpc>
            <a:spcAft>
              <a:spcPts val="0"/>
            </a:spcAft>
          </a:pPr>
          <a:r>
            <a:rPr lang="uk-UA" sz="2400" i="1" dirty="0">
              <a:latin typeface="Times New Roman" pitchFamily="18" charset="0"/>
              <a:cs typeface="Times New Roman" pitchFamily="18" charset="0"/>
            </a:rPr>
            <a:t> пов’язаних із незаконним вивезенням за кордон дітей чи неповерненням їх в Україну;</a:t>
          </a:r>
        </a:p>
      </dgm:t>
    </dgm:pt>
    <dgm:pt modelId="{852C2DAD-3763-4C34-8803-009A5C65F2A2}" type="parTrans" cxnId="{F0A19E68-0FFA-44E1-AD9D-5EA745FF8927}">
      <dgm:prSet/>
      <dgm:spPr/>
      <dgm:t>
        <a:bodyPr/>
        <a:lstStyle/>
        <a:p>
          <a:endParaRPr lang="uk-UA"/>
        </a:p>
      </dgm:t>
    </dgm:pt>
    <dgm:pt modelId="{A1F4DFE3-39BF-4C2D-88B3-4D3BBEB5D613}" type="sibTrans" cxnId="{F0A19E68-0FFA-44E1-AD9D-5EA745FF8927}">
      <dgm:prSet/>
      <dgm:spPr/>
      <dgm:t>
        <a:bodyPr/>
        <a:lstStyle/>
        <a:p>
          <a:endParaRPr lang="uk-UA"/>
        </a:p>
      </dgm:t>
    </dgm:pt>
    <dgm:pt modelId="{BF09CEC8-F1C4-406D-9BCA-3F8DB05348CA}">
      <dgm:prSet custT="1"/>
      <dgm:spPr/>
      <dgm:t>
        <a:bodyPr/>
        <a:lstStyle/>
        <a:p>
          <a:pPr indent="457200">
            <a:lnSpc>
              <a:spcPct val="90000"/>
            </a:lnSpc>
            <a:spcAft>
              <a:spcPts val="0"/>
            </a:spcAft>
          </a:pPr>
          <a:r>
            <a:rPr lang="uk-UA" sz="2400" i="1" dirty="0">
              <a:latin typeface="Times New Roman" pitchFamily="18" charset="0"/>
              <a:cs typeface="Times New Roman" pitchFamily="18" charset="0"/>
            </a:rPr>
            <a:t> із метою вилучення у потерпілого органів чи тканин для трансплантації; </a:t>
          </a:r>
        </a:p>
      </dgm:t>
    </dgm:pt>
    <dgm:pt modelId="{28D3CEB9-BBB1-42CB-A0CB-26F2C0CAC2A3}" type="parTrans" cxnId="{3FC429DF-6D85-497A-83D8-5843B7238629}">
      <dgm:prSet/>
      <dgm:spPr/>
      <dgm:t>
        <a:bodyPr/>
        <a:lstStyle/>
        <a:p>
          <a:endParaRPr lang="uk-UA"/>
        </a:p>
      </dgm:t>
    </dgm:pt>
    <dgm:pt modelId="{C5D3BE94-8FE0-48EA-A164-5BA3FEF55321}" type="sibTrans" cxnId="{3FC429DF-6D85-497A-83D8-5843B7238629}">
      <dgm:prSet/>
      <dgm:spPr/>
      <dgm:t>
        <a:bodyPr/>
        <a:lstStyle/>
        <a:p>
          <a:endParaRPr lang="uk-UA"/>
        </a:p>
      </dgm:t>
    </dgm:pt>
    <dgm:pt modelId="{03944548-545B-4751-8102-3D52D96A1F2C}">
      <dgm:prSet custT="1"/>
      <dgm:spPr/>
      <dgm:t>
        <a:bodyPr/>
        <a:lstStyle/>
        <a:p>
          <a:pPr indent="457200">
            <a:lnSpc>
              <a:spcPct val="90000"/>
            </a:lnSpc>
            <a:spcAft>
              <a:spcPts val="0"/>
            </a:spcAft>
          </a:pPr>
          <a:r>
            <a:rPr lang="uk-UA" sz="2400" i="1" dirty="0">
              <a:latin typeface="Times New Roman" pitchFamily="18" charset="0"/>
              <a:cs typeface="Times New Roman" pitchFamily="18" charset="0"/>
            </a:rPr>
            <a:t> із метою насильницького донорства; </a:t>
          </a:r>
        </a:p>
      </dgm:t>
    </dgm:pt>
    <dgm:pt modelId="{80C73EBC-8DD8-459E-B0E0-77BF2F68AD13}" type="parTrans" cxnId="{EDF87204-CE21-405B-9A37-494D137AF425}">
      <dgm:prSet/>
      <dgm:spPr/>
      <dgm:t>
        <a:bodyPr/>
        <a:lstStyle/>
        <a:p>
          <a:endParaRPr lang="uk-UA"/>
        </a:p>
      </dgm:t>
    </dgm:pt>
    <dgm:pt modelId="{78BA0065-F932-4587-88A1-B9A6DB6F72D3}" type="sibTrans" cxnId="{EDF87204-CE21-405B-9A37-494D137AF425}">
      <dgm:prSet/>
      <dgm:spPr/>
      <dgm:t>
        <a:bodyPr/>
        <a:lstStyle/>
        <a:p>
          <a:endParaRPr lang="uk-UA"/>
        </a:p>
      </dgm:t>
    </dgm:pt>
    <dgm:pt modelId="{A704BAF7-0AAC-4D77-8990-317923F3E206}">
      <dgm:prSet custT="1"/>
      <dgm:spPr/>
      <dgm:t>
        <a:bodyPr/>
        <a:lstStyle/>
        <a:p>
          <a:pPr indent="457200">
            <a:lnSpc>
              <a:spcPct val="90000"/>
            </a:lnSpc>
            <a:spcAft>
              <a:spcPts val="0"/>
            </a:spcAft>
          </a:pPr>
          <a:r>
            <a:rPr lang="uk-UA" sz="2400" i="1" dirty="0">
              <a:latin typeface="Times New Roman" pitchFamily="18" charset="0"/>
              <a:cs typeface="Times New Roman" pitchFamily="18" charset="0"/>
            </a:rPr>
            <a:t> якщо це спричинило тяжкі наслідки.</a:t>
          </a:r>
        </a:p>
      </dgm:t>
    </dgm:pt>
    <dgm:pt modelId="{713EA45C-0CA2-474B-B679-04E4B4678EA3}" type="parTrans" cxnId="{27F5E468-AD43-43DD-8F27-332303597171}">
      <dgm:prSet/>
      <dgm:spPr/>
      <dgm:t>
        <a:bodyPr/>
        <a:lstStyle/>
        <a:p>
          <a:endParaRPr lang="uk-UA"/>
        </a:p>
      </dgm:t>
    </dgm:pt>
    <dgm:pt modelId="{FE64F951-5352-40F3-B767-F02D6D114DBE}" type="sibTrans" cxnId="{27F5E468-AD43-43DD-8F27-332303597171}">
      <dgm:prSet/>
      <dgm:spPr/>
      <dgm:t>
        <a:bodyPr/>
        <a:lstStyle/>
        <a:p>
          <a:endParaRPr lang="uk-UA"/>
        </a:p>
      </dgm:t>
    </dgm:pt>
    <dgm:pt modelId="{1BCF4EE9-5671-4CDF-AA95-E5D55C7579C5}" type="pres">
      <dgm:prSet presAssocID="{4AA3307A-741B-4D10-BF3B-D8C8956BD1FE}" presName="linear" presStyleCnt="0">
        <dgm:presLayoutVars>
          <dgm:dir/>
          <dgm:animLvl val="lvl"/>
          <dgm:resizeHandles val="exact"/>
        </dgm:presLayoutVars>
      </dgm:prSet>
      <dgm:spPr/>
    </dgm:pt>
    <dgm:pt modelId="{376B5D51-DD37-42A7-9C44-35AB431DA1AE}" type="pres">
      <dgm:prSet presAssocID="{7D56DBE1-50AE-4199-9E35-7028B743A1BE}" presName="parentLin" presStyleCnt="0"/>
      <dgm:spPr/>
    </dgm:pt>
    <dgm:pt modelId="{F342C96E-5FB6-4780-B8A4-B0A3D548143D}" type="pres">
      <dgm:prSet presAssocID="{7D56DBE1-50AE-4199-9E35-7028B743A1BE}" presName="parentLeftMargin" presStyleLbl="node1" presStyleIdx="0" presStyleCnt="2"/>
      <dgm:spPr/>
    </dgm:pt>
    <dgm:pt modelId="{12D94288-35F0-4E91-8D6A-2D080EB9E06A}" type="pres">
      <dgm:prSet presAssocID="{7D56DBE1-50AE-4199-9E35-7028B743A1BE}" presName="parentText" presStyleLbl="node1" presStyleIdx="0" presStyleCnt="2" custScaleX="135595" custLinFactNeighborX="-11210" custLinFactNeighborY="-5389">
        <dgm:presLayoutVars>
          <dgm:chMax val="0"/>
          <dgm:bulletEnabled val="1"/>
        </dgm:presLayoutVars>
      </dgm:prSet>
      <dgm:spPr/>
    </dgm:pt>
    <dgm:pt modelId="{C309651A-C2E9-4461-B51C-8ECAC7C1B52E}" type="pres">
      <dgm:prSet presAssocID="{7D56DBE1-50AE-4199-9E35-7028B743A1BE}" presName="negativeSpace" presStyleCnt="0"/>
      <dgm:spPr/>
    </dgm:pt>
    <dgm:pt modelId="{9394FF8A-907A-4EF1-B46E-58C50E8983D2}" type="pres">
      <dgm:prSet presAssocID="{7D56DBE1-50AE-4199-9E35-7028B743A1BE}" presName="childText" presStyleLbl="conFgAcc1" presStyleIdx="0" presStyleCnt="2">
        <dgm:presLayoutVars>
          <dgm:bulletEnabled val="1"/>
        </dgm:presLayoutVars>
      </dgm:prSet>
      <dgm:spPr/>
    </dgm:pt>
    <dgm:pt modelId="{BAC102B6-D270-40A0-8813-A63FDBF90E3F}" type="pres">
      <dgm:prSet presAssocID="{B3A2A4ED-FD0A-4815-8E8F-1816DE362934}" presName="spaceBetweenRectangles" presStyleCnt="0"/>
      <dgm:spPr/>
    </dgm:pt>
    <dgm:pt modelId="{7D4C3626-3BDF-4910-B80C-85DFEA392AAC}" type="pres">
      <dgm:prSet presAssocID="{4F43DF94-E34A-4661-97E8-CF0245F591AC}" presName="parentLin" presStyleCnt="0"/>
      <dgm:spPr/>
    </dgm:pt>
    <dgm:pt modelId="{787B90C0-F0BC-4717-B81C-F913A65A6ADD}" type="pres">
      <dgm:prSet presAssocID="{4F43DF94-E34A-4661-97E8-CF0245F591AC}" presName="parentLeftMargin" presStyleLbl="node1" presStyleIdx="0" presStyleCnt="2"/>
      <dgm:spPr/>
    </dgm:pt>
    <dgm:pt modelId="{D30595AB-EB78-4B05-B7AA-D88BFAF0F58C}" type="pres">
      <dgm:prSet presAssocID="{4F43DF94-E34A-4661-97E8-CF0245F591AC}" presName="parentText" presStyleLbl="node1" presStyleIdx="1" presStyleCnt="2" custScaleX="141850" custScaleY="129851">
        <dgm:presLayoutVars>
          <dgm:chMax val="0"/>
          <dgm:bulletEnabled val="1"/>
        </dgm:presLayoutVars>
      </dgm:prSet>
      <dgm:spPr/>
    </dgm:pt>
    <dgm:pt modelId="{73F502DA-CA39-4F98-8D55-4CE11E1A4109}" type="pres">
      <dgm:prSet presAssocID="{4F43DF94-E34A-4661-97E8-CF0245F591AC}" presName="negativeSpace" presStyleCnt="0"/>
      <dgm:spPr/>
    </dgm:pt>
    <dgm:pt modelId="{FF9C9162-C97D-479D-BB76-FA7BA0B85B23}" type="pres">
      <dgm:prSet presAssocID="{4F43DF94-E34A-4661-97E8-CF0245F591AC}" presName="childText" presStyleLbl="conFgAcc1" presStyleIdx="1" presStyleCnt="2">
        <dgm:presLayoutVars>
          <dgm:bulletEnabled val="1"/>
        </dgm:presLayoutVars>
      </dgm:prSet>
      <dgm:spPr/>
    </dgm:pt>
  </dgm:ptLst>
  <dgm:cxnLst>
    <dgm:cxn modelId="{7B118102-CEAA-480C-A6A3-2DEC458D9BA9}" srcId="{7D56DBE1-50AE-4199-9E35-7028B743A1BE}" destId="{B21243CE-250A-4F1E-AB0C-F7DDA3674D84}" srcOrd="3" destOrd="0" parTransId="{0B21CA00-887C-46E4-B498-FF4FD1BC5783}" sibTransId="{E77F9EB0-68D7-417D-ABB9-98B8A7DEFB6C}"/>
    <dgm:cxn modelId="{EDF87204-CE21-405B-9A37-494D137AF425}" srcId="{4F43DF94-E34A-4661-97E8-CF0245F591AC}" destId="{03944548-545B-4751-8102-3D52D96A1F2C}" srcOrd="3" destOrd="0" parTransId="{80C73EBC-8DD8-459E-B0E0-77BF2F68AD13}" sibTransId="{78BA0065-F932-4587-88A1-B9A6DB6F72D3}"/>
    <dgm:cxn modelId="{8214D708-FDF5-488B-80AB-0E13BD75DECE}" type="presOf" srcId="{D0BD4A98-3F84-430A-B3D6-CA22CB4CFE7E}" destId="{9394FF8A-907A-4EF1-B46E-58C50E8983D2}" srcOrd="0" destOrd="2" presId="urn:microsoft.com/office/officeart/2005/8/layout/list1"/>
    <dgm:cxn modelId="{CEDCE311-AAE5-48B7-8CA0-13DC9570672C}" type="presOf" srcId="{03944548-545B-4751-8102-3D52D96A1F2C}" destId="{FF9C9162-C97D-479D-BB76-FA7BA0B85B23}" srcOrd="0" destOrd="3" presId="urn:microsoft.com/office/officeart/2005/8/layout/list1"/>
    <dgm:cxn modelId="{84E91C1F-21C5-4759-8087-757D96D070A2}" type="presOf" srcId="{4AA3307A-741B-4D10-BF3B-D8C8956BD1FE}" destId="{1BCF4EE9-5671-4CDF-AA95-E5D55C7579C5}" srcOrd="0" destOrd="0" presId="urn:microsoft.com/office/officeart/2005/8/layout/list1"/>
    <dgm:cxn modelId="{24019428-9A9B-4D96-B183-387005720B74}" type="presOf" srcId="{A0BC1EC9-45BF-4236-9BD7-5B3749FE426C}" destId="{FF9C9162-C97D-479D-BB76-FA7BA0B85B23}" srcOrd="0" destOrd="1" presId="urn:microsoft.com/office/officeart/2005/8/layout/list1"/>
    <dgm:cxn modelId="{D44E082F-AD3D-4441-BF44-931F37A898D7}" type="presOf" srcId="{7D56DBE1-50AE-4199-9E35-7028B743A1BE}" destId="{12D94288-35F0-4E91-8D6A-2D080EB9E06A}" srcOrd="1" destOrd="0" presId="urn:microsoft.com/office/officeart/2005/8/layout/list1"/>
    <dgm:cxn modelId="{BCC04131-A585-4C8E-8B54-FEEA9EA04EEC}" srcId="{7D56DBE1-50AE-4199-9E35-7028B743A1BE}" destId="{7485F78E-C109-4EDB-863B-0AB88D7BB7A5}" srcOrd="0" destOrd="0" parTransId="{E5D3127A-CCE0-4B7E-B95C-CBADAF0E29A9}" sibTransId="{FF0406FE-09AC-4071-9417-DDBF58344D85}"/>
    <dgm:cxn modelId="{90998A47-EBA2-4FB2-914E-11F2CB4A8E5D}" type="presOf" srcId="{BF09CEC8-F1C4-406D-9BCA-3F8DB05348CA}" destId="{FF9C9162-C97D-479D-BB76-FA7BA0B85B23}" srcOrd="0" destOrd="2" presId="urn:microsoft.com/office/officeart/2005/8/layout/list1"/>
    <dgm:cxn modelId="{F0A19E68-0FFA-44E1-AD9D-5EA745FF8927}" srcId="{4F43DF94-E34A-4661-97E8-CF0245F591AC}" destId="{A0BC1EC9-45BF-4236-9BD7-5B3749FE426C}" srcOrd="1" destOrd="0" parTransId="{852C2DAD-3763-4C34-8803-009A5C65F2A2}" sibTransId="{A1F4DFE3-39BF-4C2D-88B3-4D3BBEB5D613}"/>
    <dgm:cxn modelId="{27F5E468-AD43-43DD-8F27-332303597171}" srcId="{4F43DF94-E34A-4661-97E8-CF0245F591AC}" destId="{A704BAF7-0AAC-4D77-8990-317923F3E206}" srcOrd="4" destOrd="0" parTransId="{713EA45C-0CA2-474B-B679-04E4B4678EA3}" sibTransId="{FE64F951-5352-40F3-B767-F02D6D114DBE}"/>
    <dgm:cxn modelId="{3A564273-7294-45D4-A510-BBFE7F8BE209}" srcId="{7D56DBE1-50AE-4199-9E35-7028B743A1BE}" destId="{31B6C048-1FF7-4026-B6B2-1E41EACEC163}" srcOrd="4" destOrd="0" parTransId="{6A9C1938-C9B1-4104-8853-E0158E4C6558}" sibTransId="{343AAABB-F5EB-45CE-9D47-744420D4DF5A}"/>
    <dgm:cxn modelId="{AE411477-A2D0-4BED-B337-D16C2F7F7F31}" type="presOf" srcId="{4F43DF94-E34A-4661-97E8-CF0245F591AC}" destId="{D30595AB-EB78-4B05-B7AA-D88BFAF0F58C}" srcOrd="1" destOrd="0" presId="urn:microsoft.com/office/officeart/2005/8/layout/list1"/>
    <dgm:cxn modelId="{34AB267C-4281-4202-A17F-46742871521A}" srcId="{4AA3307A-741B-4D10-BF3B-D8C8956BD1FE}" destId="{4F43DF94-E34A-4661-97E8-CF0245F591AC}" srcOrd="1" destOrd="0" parTransId="{0CE10A46-F695-45B6-A973-01A877C66170}" sibTransId="{30785B2C-6DE1-484A-86F1-D80002E28A29}"/>
    <dgm:cxn modelId="{23ED3993-4FDA-4D21-ABB7-B249A7949E7C}" type="presOf" srcId="{7D56DBE1-50AE-4199-9E35-7028B743A1BE}" destId="{F342C96E-5FB6-4780-B8A4-B0A3D548143D}" srcOrd="0" destOrd="0" presId="urn:microsoft.com/office/officeart/2005/8/layout/list1"/>
    <dgm:cxn modelId="{F4D8F795-2897-4B2D-8917-CF209A1A4A28}" type="presOf" srcId="{08BA24B4-EE28-40EF-AF52-355F0F4A2EBF}" destId="{FF9C9162-C97D-479D-BB76-FA7BA0B85B23}" srcOrd="0" destOrd="0" presId="urn:microsoft.com/office/officeart/2005/8/layout/list1"/>
    <dgm:cxn modelId="{C0A776B6-CD88-44F1-881E-C644A4BFFCE0}" type="presOf" srcId="{DEB74CD9-53BB-44EC-A89E-575277C50077}" destId="{9394FF8A-907A-4EF1-B46E-58C50E8983D2}" srcOrd="0" destOrd="1" presId="urn:microsoft.com/office/officeart/2005/8/layout/list1"/>
    <dgm:cxn modelId="{58B947C2-7B61-4391-B70F-4E6E97CE384E}" type="presOf" srcId="{31B6C048-1FF7-4026-B6B2-1E41EACEC163}" destId="{9394FF8A-907A-4EF1-B46E-58C50E8983D2}" srcOrd="0" destOrd="4" presId="urn:microsoft.com/office/officeart/2005/8/layout/list1"/>
    <dgm:cxn modelId="{48916BC2-BE17-40D5-8558-D7D51AF306C7}" srcId="{4F43DF94-E34A-4661-97E8-CF0245F591AC}" destId="{08BA24B4-EE28-40EF-AF52-355F0F4A2EBF}" srcOrd="0" destOrd="0" parTransId="{4A844595-13BD-4DAE-95E2-63C5FC385474}" sibTransId="{F878A645-2214-478C-9559-3C8E3BFAF3D3}"/>
    <dgm:cxn modelId="{E532BBC5-A77F-4A6F-AC1A-A2E4EB8B037B}" type="presOf" srcId="{920FF38C-F0BC-4660-8C3E-8BE04AF2AF1D}" destId="{9394FF8A-907A-4EF1-B46E-58C50E8983D2}" srcOrd="0" destOrd="5" presId="urn:microsoft.com/office/officeart/2005/8/layout/list1"/>
    <dgm:cxn modelId="{11C8BFD6-F86C-4FF2-9577-187715A5032A}" srcId="{7D56DBE1-50AE-4199-9E35-7028B743A1BE}" destId="{920FF38C-F0BC-4660-8C3E-8BE04AF2AF1D}" srcOrd="5" destOrd="0" parTransId="{305AC182-3C80-4FA4-A06A-57BDB8623305}" sibTransId="{E35DD6D6-E042-4E38-9209-E475F76972C1}"/>
    <dgm:cxn modelId="{12F131DA-C0F9-4E04-A3C9-25C500AC3DCF}" type="presOf" srcId="{B21243CE-250A-4F1E-AB0C-F7DDA3674D84}" destId="{9394FF8A-907A-4EF1-B46E-58C50E8983D2}" srcOrd="0" destOrd="3" presId="urn:microsoft.com/office/officeart/2005/8/layout/list1"/>
    <dgm:cxn modelId="{3FC429DF-6D85-497A-83D8-5843B7238629}" srcId="{4F43DF94-E34A-4661-97E8-CF0245F591AC}" destId="{BF09CEC8-F1C4-406D-9BCA-3F8DB05348CA}" srcOrd="2" destOrd="0" parTransId="{28D3CEB9-BBB1-42CB-A0CB-26F2C0CAC2A3}" sibTransId="{C5D3BE94-8FE0-48EA-A164-5BA3FEF55321}"/>
    <dgm:cxn modelId="{0C5395E0-13C7-4CF7-A072-9697F0FA0DA1}" srcId="{7D56DBE1-50AE-4199-9E35-7028B743A1BE}" destId="{DEB74CD9-53BB-44EC-A89E-575277C50077}" srcOrd="1" destOrd="0" parTransId="{C25A81D8-18E9-4F20-A681-F3C9F371753C}" sibTransId="{94471EFF-32C1-4225-80E9-8F9A8F6BE928}"/>
    <dgm:cxn modelId="{D20B91E2-E91F-4155-98AE-F1E2249EA100}" type="presOf" srcId="{4F43DF94-E34A-4661-97E8-CF0245F591AC}" destId="{787B90C0-F0BC-4717-B81C-F913A65A6ADD}" srcOrd="0" destOrd="0" presId="urn:microsoft.com/office/officeart/2005/8/layout/list1"/>
    <dgm:cxn modelId="{EDB57FEA-92E5-4C3C-B0B4-E17D59B5CB8C}" srcId="{7D56DBE1-50AE-4199-9E35-7028B743A1BE}" destId="{D0BD4A98-3F84-430A-B3D6-CA22CB4CFE7E}" srcOrd="2" destOrd="0" parTransId="{C92FC630-2464-4D38-8C27-EF6BA164A4F4}" sibTransId="{0F7F8286-E63E-46D4-B609-E29D876AC0CC}"/>
    <dgm:cxn modelId="{49D16DF1-810C-4451-969E-18E13B3A8568}" srcId="{4AA3307A-741B-4D10-BF3B-D8C8956BD1FE}" destId="{7D56DBE1-50AE-4199-9E35-7028B743A1BE}" srcOrd="0" destOrd="0" parTransId="{A92FAE9A-8AE4-4814-9E39-887E6943E603}" sibTransId="{B3A2A4ED-FD0A-4815-8E8F-1816DE362934}"/>
    <dgm:cxn modelId="{A08D6EF2-2581-43DE-8399-7DF9E87F3F0B}" type="presOf" srcId="{A704BAF7-0AAC-4D77-8990-317923F3E206}" destId="{FF9C9162-C97D-479D-BB76-FA7BA0B85B23}" srcOrd="0" destOrd="4" presId="urn:microsoft.com/office/officeart/2005/8/layout/list1"/>
    <dgm:cxn modelId="{CBF38DFF-BA1E-421D-979C-F9F6D63CAE00}" type="presOf" srcId="{7485F78E-C109-4EDB-863B-0AB88D7BB7A5}" destId="{9394FF8A-907A-4EF1-B46E-58C50E8983D2}" srcOrd="0" destOrd="0" presId="urn:microsoft.com/office/officeart/2005/8/layout/list1"/>
    <dgm:cxn modelId="{161526C8-034B-4936-8340-0F9441F9C8A1}" type="presParOf" srcId="{1BCF4EE9-5671-4CDF-AA95-E5D55C7579C5}" destId="{376B5D51-DD37-42A7-9C44-35AB431DA1AE}" srcOrd="0" destOrd="0" presId="urn:microsoft.com/office/officeart/2005/8/layout/list1"/>
    <dgm:cxn modelId="{50C83CA2-1003-4D10-B1FC-1B400F6FB34A}" type="presParOf" srcId="{376B5D51-DD37-42A7-9C44-35AB431DA1AE}" destId="{F342C96E-5FB6-4780-B8A4-B0A3D548143D}" srcOrd="0" destOrd="0" presId="urn:microsoft.com/office/officeart/2005/8/layout/list1"/>
    <dgm:cxn modelId="{E7D0E738-A7BD-46AF-B0F2-5699712E90A5}" type="presParOf" srcId="{376B5D51-DD37-42A7-9C44-35AB431DA1AE}" destId="{12D94288-35F0-4E91-8D6A-2D080EB9E06A}" srcOrd="1" destOrd="0" presId="urn:microsoft.com/office/officeart/2005/8/layout/list1"/>
    <dgm:cxn modelId="{7B2C4511-03E1-41D7-9B24-E211DB548252}" type="presParOf" srcId="{1BCF4EE9-5671-4CDF-AA95-E5D55C7579C5}" destId="{C309651A-C2E9-4461-B51C-8ECAC7C1B52E}" srcOrd="1" destOrd="0" presId="urn:microsoft.com/office/officeart/2005/8/layout/list1"/>
    <dgm:cxn modelId="{38621E6B-8B06-4320-B3D5-EF66D1CDC9AA}" type="presParOf" srcId="{1BCF4EE9-5671-4CDF-AA95-E5D55C7579C5}" destId="{9394FF8A-907A-4EF1-B46E-58C50E8983D2}" srcOrd="2" destOrd="0" presId="urn:microsoft.com/office/officeart/2005/8/layout/list1"/>
    <dgm:cxn modelId="{CB391BA0-5070-4A64-A21C-CD05EDA59EC3}" type="presParOf" srcId="{1BCF4EE9-5671-4CDF-AA95-E5D55C7579C5}" destId="{BAC102B6-D270-40A0-8813-A63FDBF90E3F}" srcOrd="3" destOrd="0" presId="urn:microsoft.com/office/officeart/2005/8/layout/list1"/>
    <dgm:cxn modelId="{6324EF34-BE8F-4B48-8836-8C5CB4F3C1AA}" type="presParOf" srcId="{1BCF4EE9-5671-4CDF-AA95-E5D55C7579C5}" destId="{7D4C3626-3BDF-4910-B80C-85DFEA392AAC}" srcOrd="4" destOrd="0" presId="urn:microsoft.com/office/officeart/2005/8/layout/list1"/>
    <dgm:cxn modelId="{28EB7A70-124C-4CE5-BECF-2A010B5B7D38}" type="presParOf" srcId="{7D4C3626-3BDF-4910-B80C-85DFEA392AAC}" destId="{787B90C0-F0BC-4717-B81C-F913A65A6ADD}" srcOrd="0" destOrd="0" presId="urn:microsoft.com/office/officeart/2005/8/layout/list1"/>
    <dgm:cxn modelId="{D3AA3DA0-C8CB-42D1-ADD7-81145DC6563A}" type="presParOf" srcId="{7D4C3626-3BDF-4910-B80C-85DFEA392AAC}" destId="{D30595AB-EB78-4B05-B7AA-D88BFAF0F58C}" srcOrd="1" destOrd="0" presId="urn:microsoft.com/office/officeart/2005/8/layout/list1"/>
    <dgm:cxn modelId="{77872908-36A3-430F-A98F-E2BAC6C3353F}" type="presParOf" srcId="{1BCF4EE9-5671-4CDF-AA95-E5D55C7579C5}" destId="{73F502DA-CA39-4F98-8D55-4CE11E1A4109}" srcOrd="5" destOrd="0" presId="urn:microsoft.com/office/officeart/2005/8/layout/list1"/>
    <dgm:cxn modelId="{A4A291BD-6B70-4754-9DF0-607370C56E1B}" type="presParOf" srcId="{1BCF4EE9-5671-4CDF-AA95-E5D55C7579C5}" destId="{FF9C9162-C97D-479D-BB76-FA7BA0B85B23}"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9E0E1B-6775-43CA-BF1F-B9EEFB9B78D1}">
      <dsp:nvSpPr>
        <dsp:cNvPr id="0" name=""/>
        <dsp:cNvSpPr/>
      </dsp:nvSpPr>
      <dsp:spPr>
        <a:xfrm>
          <a:off x="0" y="3385687"/>
          <a:ext cx="9362364" cy="2760828"/>
        </a:xfrm>
        <a:prstGeom prst="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marL="0" lvl="0" indent="457200" algn="just" defTabSz="955675">
            <a:lnSpc>
              <a:spcPct val="85000"/>
            </a:lnSpc>
            <a:spcBef>
              <a:spcPct val="0"/>
            </a:spcBef>
            <a:spcAft>
              <a:spcPts val="600"/>
            </a:spcAft>
            <a:buNone/>
          </a:pPr>
          <a:r>
            <a:rPr lang="uk-UA" sz="2150" b="0" i="1" kern="1200" cap="none" spc="0" noProof="0" dirty="0">
              <a:ln w="10160">
                <a:prstDash val="solid"/>
              </a:ln>
              <a:solidFill>
                <a:schemeClr val="bg1"/>
              </a:solidFill>
              <a:effectLst>
                <a:outerShdw blurRad="38100" dist="32000" dir="5400000" algn="tl">
                  <a:srgbClr val="000000">
                    <a:alpha val="30000"/>
                  </a:srgbClr>
                </a:outerShdw>
              </a:effectLst>
              <a:latin typeface="Times New Roman" pitchFamily="18" charset="0"/>
              <a:cs typeface="Times New Roman" pitchFamily="18" charset="0"/>
            </a:rPr>
            <a:t>Викрадення людини</a:t>
          </a:r>
          <a:r>
            <a:rPr lang="uk-UA" sz="2150" i="1" kern="1200" noProof="0" dirty="0">
              <a:solidFill>
                <a:schemeClr val="bg1"/>
              </a:solidFill>
              <a:latin typeface="Times New Roman" pitchFamily="18" charset="0"/>
              <a:cs typeface="Times New Roman" pitchFamily="18" charset="0"/>
            </a:rPr>
            <a:t> </a:t>
          </a:r>
          <a:r>
            <a:rPr lang="uk-UA" sz="2150" i="1" kern="1200" noProof="0" dirty="0">
              <a:latin typeface="Times New Roman" pitchFamily="18" charset="0"/>
              <a:cs typeface="Times New Roman" pitchFamily="18" charset="0"/>
            </a:rPr>
            <a:t>передбачає: </a:t>
          </a:r>
          <a:r>
            <a:rPr lang="uk-UA" sz="2150" i="1" kern="1200" noProof="0" dirty="0">
              <a:solidFill>
                <a:schemeClr val="bg1"/>
              </a:solidFill>
              <a:latin typeface="Times New Roman" pitchFamily="18" charset="0"/>
              <a:cs typeface="Times New Roman" pitchFamily="18" charset="0"/>
            </a:rPr>
            <a:t>а)</a:t>
          </a:r>
          <a:r>
            <a:rPr lang="uk-UA" sz="2150" i="1" kern="1200" noProof="0" dirty="0">
              <a:latin typeface="Times New Roman" pitchFamily="18" charset="0"/>
              <a:cs typeface="Times New Roman" pitchFamily="18" charset="0"/>
            </a:rPr>
            <a:t> відкрите заволодіння нею (коли остання або інші, треті особи, у присутності яких здійснюється викрадення, завідомо для винного розуміють значення вчинюваних ним злочинних дій; </a:t>
          </a:r>
          <a:r>
            <a:rPr lang="uk-UA" sz="2150" i="1" kern="1200" noProof="0" dirty="0">
              <a:solidFill>
                <a:schemeClr val="bg1"/>
              </a:solidFill>
              <a:latin typeface="Times New Roman" pitchFamily="18" charset="0"/>
              <a:cs typeface="Times New Roman" pitchFamily="18" charset="0"/>
            </a:rPr>
            <a:t>б)</a:t>
          </a:r>
          <a:r>
            <a:rPr lang="uk-UA" sz="2150" i="1" kern="1200" noProof="0" dirty="0">
              <a:latin typeface="Times New Roman" pitchFamily="18" charset="0"/>
              <a:cs typeface="Times New Roman" pitchFamily="18" charset="0"/>
            </a:rPr>
            <a:t> таємне заволодіння (вчинене за відсутності інших осіб щодо людини, яка не розуміє значення вчинюваних з нею дій у зв’язку з малоліттям, знаходженням у безпорадному стані тощо); </a:t>
          </a:r>
          <a:r>
            <a:rPr lang="uk-UA" sz="2150" i="1" kern="1200" noProof="0" dirty="0">
              <a:solidFill>
                <a:schemeClr val="bg1"/>
              </a:solidFill>
              <a:latin typeface="Times New Roman" pitchFamily="18" charset="0"/>
              <a:cs typeface="Times New Roman" pitchFamily="18" charset="0"/>
            </a:rPr>
            <a:t>в) </a:t>
          </a:r>
          <a:r>
            <a:rPr lang="uk-UA" sz="2150" i="1" kern="1200" noProof="0" dirty="0">
              <a:latin typeface="Times New Roman" pitchFamily="18" charset="0"/>
              <a:cs typeface="Times New Roman" pitchFamily="18" charset="0"/>
            </a:rPr>
            <a:t>заволодіння людиною, вчинене шляхом обману чи зловживання довірою; </a:t>
          </a:r>
          <a:r>
            <a:rPr lang="uk-UA" sz="2150" i="1" kern="1200" noProof="0" dirty="0">
              <a:solidFill>
                <a:schemeClr val="bg1"/>
              </a:solidFill>
              <a:latin typeface="Times New Roman" pitchFamily="18" charset="0"/>
              <a:cs typeface="Times New Roman" pitchFamily="18" charset="0"/>
            </a:rPr>
            <a:t>г)</a:t>
          </a:r>
          <a:r>
            <a:rPr lang="uk-UA" sz="2150" i="1" kern="1200" noProof="0" dirty="0">
              <a:latin typeface="Times New Roman" pitchFamily="18" charset="0"/>
              <a:cs typeface="Times New Roman" pitchFamily="18" charset="0"/>
            </a:rPr>
            <a:t> заволодіння людиною в результаті вимушено-добровільної передачі її винному під погрозою насильства над її батьком, усиновителем, опікуном, піклувальником, вихователем тощо, або під погрозою насильства</a:t>
          </a:r>
          <a:r>
            <a:rPr lang="ru-RU" sz="2150" i="1" kern="1200" dirty="0">
              <a:latin typeface="Times New Roman" pitchFamily="18" charset="0"/>
              <a:cs typeface="Times New Roman" pitchFamily="18" charset="0"/>
            </a:rPr>
            <a:t> над особами, </a:t>
          </a:r>
          <a:r>
            <a:rPr lang="ru-RU" sz="2150" i="1" kern="1200" dirty="0" err="1">
              <a:latin typeface="Times New Roman" pitchFamily="18" charset="0"/>
              <a:cs typeface="Times New Roman" pitchFamily="18" charset="0"/>
            </a:rPr>
            <a:t>близькими</a:t>
          </a:r>
          <a:r>
            <a:rPr lang="ru-RU" sz="2150" i="1" kern="1200" dirty="0">
              <a:latin typeface="Times New Roman" pitchFamily="18" charset="0"/>
              <a:cs typeface="Times New Roman" pitchFamily="18" charset="0"/>
            </a:rPr>
            <a:t> для </a:t>
          </a:r>
          <a:r>
            <a:rPr lang="ru-RU" sz="2150" i="1" kern="1200" dirty="0" err="1">
              <a:latin typeface="Times New Roman" pitchFamily="18" charset="0"/>
              <a:cs typeface="Times New Roman" pitchFamily="18" charset="0"/>
            </a:rPr>
            <a:t>останніх</a:t>
          </a:r>
          <a:r>
            <a:rPr lang="ru-RU" sz="2150" i="1" kern="1200" dirty="0">
              <a:latin typeface="Times New Roman" pitchFamily="18" charset="0"/>
              <a:cs typeface="Times New Roman" pitchFamily="18" charset="0"/>
            </a:rPr>
            <a:t> </a:t>
          </a:r>
          <a:r>
            <a:rPr lang="uk-UA" sz="2150" i="1" kern="1200" dirty="0">
              <a:latin typeface="Times New Roman" pitchFamily="18" charset="0"/>
              <a:cs typeface="Times New Roman" pitchFamily="18" charset="0"/>
            </a:rPr>
            <a:t>тощо.</a:t>
          </a:r>
          <a:endParaRPr lang="ru-RU" sz="2150" i="1" kern="1200" dirty="0">
            <a:latin typeface="Times New Roman" pitchFamily="18" charset="0"/>
            <a:cs typeface="Times New Roman" pitchFamily="18" charset="0"/>
          </a:endParaRPr>
        </a:p>
      </dsp:txBody>
      <dsp:txXfrm>
        <a:off x="0" y="3385687"/>
        <a:ext cx="9362364" cy="2760828"/>
      </dsp:txXfrm>
    </dsp:sp>
    <dsp:sp modelId="{C0E65755-B3F4-4B1C-8B39-FE1ACEB53C5B}">
      <dsp:nvSpPr>
        <dsp:cNvPr id="0" name=""/>
        <dsp:cNvSpPr/>
      </dsp:nvSpPr>
      <dsp:spPr>
        <a:xfrm rot="10800000">
          <a:off x="0" y="1744472"/>
          <a:ext cx="9362364" cy="1663730"/>
        </a:xfrm>
        <a:prstGeom prst="upArrowCallou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457200" algn="l" defTabSz="1066800">
            <a:lnSpc>
              <a:spcPct val="80000"/>
            </a:lnSpc>
            <a:spcBef>
              <a:spcPct val="0"/>
            </a:spcBef>
            <a:spcAft>
              <a:spcPts val="600"/>
            </a:spcAft>
            <a:buNone/>
          </a:pPr>
          <a:r>
            <a:rPr lang="uk-UA" sz="2400" b="0" i="1" kern="1200" cap="none" spc="0" noProof="0" dirty="0">
              <a:ln w="10160">
                <a:prstDash val="solid"/>
              </a:ln>
              <a:solidFill>
                <a:schemeClr val="bg1"/>
              </a:solidFill>
              <a:effectLst>
                <a:outerShdw blurRad="38100" dist="32000" dir="5400000" algn="tl">
                  <a:srgbClr val="000000">
                    <a:alpha val="30000"/>
                  </a:srgbClr>
                </a:outerShdw>
              </a:effectLst>
              <a:latin typeface="Times New Roman" pitchFamily="18" charset="0"/>
              <a:cs typeface="Times New Roman" pitchFamily="18" charset="0"/>
            </a:rPr>
            <a:t>Позбавлення волі </a:t>
          </a:r>
          <a:r>
            <a:rPr lang="uk-UA" sz="2400" i="1" kern="1200" noProof="0" dirty="0">
              <a:latin typeface="Times New Roman" pitchFamily="18" charset="0"/>
              <a:cs typeface="Times New Roman" pitchFamily="18" charset="0"/>
            </a:rPr>
            <a:t>може полягати у триманні особи в місці, де вона взагалі не бажає або більше не бажає перебувати, або в поміщенні її в місце, яке вона не має змоги вільно залишити, хоча бажає цього.</a:t>
          </a:r>
        </a:p>
      </dsp:txBody>
      <dsp:txXfrm rot="10800000">
        <a:off x="0" y="1744472"/>
        <a:ext cx="9362364" cy="1081042"/>
      </dsp:txXfrm>
    </dsp:sp>
    <dsp:sp modelId="{11A3F7C9-EEC7-4319-A3B6-823B0FA13AF1}">
      <dsp:nvSpPr>
        <dsp:cNvPr id="0" name=""/>
        <dsp:cNvSpPr/>
      </dsp:nvSpPr>
      <dsp:spPr>
        <a:xfrm rot="10800000">
          <a:off x="0" y="688262"/>
          <a:ext cx="9362364" cy="1054878"/>
        </a:xfrm>
        <a:prstGeom prst="upArrowCallou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457200" algn="ctr" defTabSz="1066800" rtl="0">
            <a:lnSpc>
              <a:spcPct val="85000"/>
            </a:lnSpc>
            <a:spcBef>
              <a:spcPct val="0"/>
            </a:spcBef>
            <a:spcAft>
              <a:spcPts val="600"/>
            </a:spcAft>
            <a:buNone/>
          </a:pPr>
          <a:r>
            <a:rPr lang="uk-UA" sz="2400" u="none" kern="1200" noProof="0" dirty="0">
              <a:solidFill>
                <a:schemeClr val="bg1"/>
              </a:solidFill>
              <a:latin typeface="Times New Roman" pitchFamily="18" charset="0"/>
              <a:cs typeface="Times New Roman" pitchFamily="18" charset="0"/>
            </a:rPr>
            <a:t>Об'єктивна сторона</a:t>
          </a:r>
        </a:p>
      </dsp:txBody>
      <dsp:txXfrm rot="-10800000">
        <a:off x="0" y="688262"/>
        <a:ext cx="9362364" cy="370262"/>
      </dsp:txXfrm>
    </dsp:sp>
    <dsp:sp modelId="{B439B3FE-E616-4A53-B1FB-A3E54CB69E4A}">
      <dsp:nvSpPr>
        <dsp:cNvPr id="0" name=""/>
        <dsp:cNvSpPr/>
      </dsp:nvSpPr>
      <dsp:spPr>
        <a:xfrm>
          <a:off x="1385" y="1039035"/>
          <a:ext cx="4649181" cy="40333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457200" algn="ctr" defTabSz="889000">
            <a:lnSpc>
              <a:spcPct val="85000"/>
            </a:lnSpc>
            <a:spcBef>
              <a:spcPct val="0"/>
            </a:spcBef>
            <a:spcAft>
              <a:spcPts val="600"/>
            </a:spcAft>
            <a:buNone/>
          </a:pPr>
          <a:r>
            <a:rPr lang="uk-UA" sz="2000" kern="1200" noProof="0" dirty="0">
              <a:solidFill>
                <a:schemeClr val="tx1"/>
              </a:solidFill>
              <a:latin typeface="Times New Roman" pitchFamily="18" charset="0"/>
              <a:cs typeface="Times New Roman" pitchFamily="18" charset="0"/>
            </a:rPr>
            <a:t>незаконне позбавлення волі людини</a:t>
          </a:r>
        </a:p>
      </dsp:txBody>
      <dsp:txXfrm>
        <a:off x="1385" y="1039035"/>
        <a:ext cx="4649181" cy="403336"/>
      </dsp:txXfrm>
    </dsp:sp>
    <dsp:sp modelId="{E4A40D0C-5A83-4A04-9254-86E7A0E25D2A}">
      <dsp:nvSpPr>
        <dsp:cNvPr id="0" name=""/>
        <dsp:cNvSpPr/>
      </dsp:nvSpPr>
      <dsp:spPr>
        <a:xfrm>
          <a:off x="4650567" y="1038083"/>
          <a:ext cx="4710411" cy="405241"/>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457200" algn="ctr" defTabSz="889000" rtl="0">
            <a:lnSpc>
              <a:spcPct val="85000"/>
            </a:lnSpc>
            <a:spcBef>
              <a:spcPct val="0"/>
            </a:spcBef>
            <a:spcAft>
              <a:spcPts val="600"/>
            </a:spcAft>
            <a:buNone/>
          </a:pPr>
          <a:r>
            <a:rPr lang="uk-UA" sz="2000" kern="1200" noProof="0" dirty="0">
              <a:solidFill>
                <a:schemeClr val="tx1"/>
              </a:solidFill>
              <a:latin typeface="Times New Roman" pitchFamily="18" charset="0"/>
              <a:cs typeface="Times New Roman" pitchFamily="18" charset="0"/>
            </a:rPr>
            <a:t>викрадення людини</a:t>
          </a:r>
        </a:p>
      </dsp:txBody>
      <dsp:txXfrm>
        <a:off x="4650567" y="1038083"/>
        <a:ext cx="4710411" cy="405241"/>
      </dsp:txXfrm>
    </dsp:sp>
    <dsp:sp modelId="{7551B0F9-1AB9-4CFB-B473-E30A8E8C41D2}">
      <dsp:nvSpPr>
        <dsp:cNvPr id="0" name=""/>
        <dsp:cNvSpPr/>
      </dsp:nvSpPr>
      <dsp:spPr>
        <a:xfrm rot="10800000">
          <a:off x="0" y="0"/>
          <a:ext cx="9362364" cy="732825"/>
        </a:xfrm>
        <a:prstGeom prst="upArrowCallou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457200" algn="ctr" defTabSz="1066800" rtl="0">
            <a:lnSpc>
              <a:spcPct val="85000"/>
            </a:lnSpc>
            <a:spcBef>
              <a:spcPct val="0"/>
            </a:spcBef>
            <a:spcAft>
              <a:spcPts val="600"/>
            </a:spcAft>
            <a:buNone/>
          </a:pPr>
          <a:r>
            <a:rPr lang="uk-UA" sz="2400" kern="1200" noProof="0" dirty="0">
              <a:solidFill>
                <a:schemeClr val="bg1"/>
              </a:solidFill>
              <a:latin typeface="Times New Roman" pitchFamily="18" charset="0"/>
              <a:cs typeface="Times New Roman" pitchFamily="18" charset="0"/>
            </a:rPr>
            <a:t>Об’єктом кримінального правопорушення </a:t>
          </a:r>
          <a:r>
            <a:rPr lang="uk-UA" sz="2400" kern="1200" noProof="0" dirty="0">
              <a:latin typeface="Times New Roman" pitchFamily="18" charset="0"/>
              <a:cs typeface="Times New Roman" pitchFamily="18" charset="0"/>
            </a:rPr>
            <a:t>є особиста воля.</a:t>
          </a:r>
        </a:p>
      </dsp:txBody>
      <dsp:txXfrm rot="10800000">
        <a:off x="0" y="0"/>
        <a:ext cx="9362364" cy="47616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AC5289-2682-443C-91A6-62DEA09988F3}">
      <dsp:nvSpPr>
        <dsp:cNvPr id="0" name=""/>
        <dsp:cNvSpPr/>
      </dsp:nvSpPr>
      <dsp:spPr>
        <a:xfrm>
          <a:off x="0" y="1135804"/>
          <a:ext cx="9376012"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glow rad="70000">
            <a:schemeClr val="lt1">
              <a:alpha val="90000"/>
              <a:hueOff val="0"/>
              <a:satOff val="0"/>
              <a:lumOff val="0"/>
              <a:alphaOff val="0"/>
              <a:tint val="30000"/>
              <a:shade val="95000"/>
              <a:satMod val="300000"/>
              <a:alpha val="50000"/>
            </a:schemeClr>
          </a:glo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983CFAFD-5C8A-4FCA-8AD9-F14349463117}">
      <dsp:nvSpPr>
        <dsp:cNvPr id="0" name=""/>
        <dsp:cNvSpPr/>
      </dsp:nvSpPr>
      <dsp:spPr>
        <a:xfrm>
          <a:off x="468800" y="825844"/>
          <a:ext cx="7645022" cy="619920"/>
        </a:xfrm>
        <a:prstGeom prst="round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8074" tIns="0" rIns="248074" bIns="0" numCol="1" spcCol="1270" anchor="ctr" anchorCtr="0">
          <a:noAutofit/>
        </a:bodyPr>
        <a:lstStyle/>
        <a:p>
          <a:pPr marL="0" lvl="0" indent="0" algn="l" defTabSz="933450">
            <a:lnSpc>
              <a:spcPct val="90000"/>
            </a:lnSpc>
            <a:spcBef>
              <a:spcPct val="0"/>
            </a:spcBef>
            <a:spcAft>
              <a:spcPct val="35000"/>
            </a:spcAft>
            <a:buNone/>
          </a:pPr>
          <a:r>
            <a:rPr lang="uk-UA" sz="2100" b="1" i="1" kern="1200" noProof="0" dirty="0">
              <a:solidFill>
                <a:schemeClr val="bg1"/>
              </a:solidFill>
              <a:latin typeface="Times New Roman" pitchFamily="18" charset="0"/>
              <a:cs typeface="Times New Roman" pitchFamily="18" charset="0"/>
            </a:rPr>
            <a:t>Об'єкт </a:t>
          </a:r>
          <a:r>
            <a:rPr lang="ru-RU" sz="2100" b="1" i="1" kern="1200" noProof="0" dirty="0">
              <a:solidFill>
                <a:schemeClr val="bg1"/>
              </a:solidFill>
              <a:latin typeface="Times New Roman" pitchFamily="18" charset="0"/>
              <a:cs typeface="Times New Roman" pitchFamily="18" charset="0"/>
            </a:rPr>
            <a:t>кримінального правопорушення</a:t>
          </a:r>
          <a:r>
            <a:rPr lang="uk-UA" sz="2100" b="1" i="1" kern="1200" noProof="0" dirty="0">
              <a:solidFill>
                <a:schemeClr val="bg1"/>
              </a:solidFill>
              <a:latin typeface="Times New Roman" pitchFamily="18" charset="0"/>
              <a:cs typeface="Times New Roman" pitchFamily="18" charset="0"/>
            </a:rPr>
            <a:t> </a:t>
          </a:r>
          <a:r>
            <a:rPr lang="uk-UA" sz="2100" kern="1200" noProof="0" dirty="0">
              <a:latin typeface="Times New Roman" pitchFamily="18" charset="0"/>
              <a:cs typeface="Times New Roman" pitchFamily="18" charset="0"/>
            </a:rPr>
            <a:t>- особиста свобода, фізичне і психічне здоров'я дитини.</a:t>
          </a:r>
        </a:p>
      </dsp:txBody>
      <dsp:txXfrm>
        <a:off x="499062" y="856106"/>
        <a:ext cx="7584498" cy="559396"/>
      </dsp:txXfrm>
    </dsp:sp>
    <dsp:sp modelId="{7AE232D5-6FE0-40C2-B07E-7B899AB755C7}">
      <dsp:nvSpPr>
        <dsp:cNvPr id="0" name=""/>
        <dsp:cNvSpPr/>
      </dsp:nvSpPr>
      <dsp:spPr>
        <a:xfrm>
          <a:off x="0" y="2088364"/>
          <a:ext cx="9376012"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glow rad="70000">
            <a:schemeClr val="lt1">
              <a:alpha val="90000"/>
              <a:hueOff val="0"/>
              <a:satOff val="0"/>
              <a:lumOff val="0"/>
              <a:alphaOff val="0"/>
              <a:tint val="30000"/>
              <a:shade val="95000"/>
              <a:satMod val="300000"/>
              <a:alpha val="50000"/>
            </a:schemeClr>
          </a:glo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A8CD2F71-FABE-4D7F-A521-A7B87BB8C483}">
      <dsp:nvSpPr>
        <dsp:cNvPr id="0" name=""/>
        <dsp:cNvSpPr/>
      </dsp:nvSpPr>
      <dsp:spPr>
        <a:xfrm>
          <a:off x="507439" y="1855677"/>
          <a:ext cx="7726733" cy="619920"/>
        </a:xfrm>
        <a:prstGeom prst="round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8074" tIns="0" rIns="248074" bIns="0" numCol="1" spcCol="1270" anchor="ctr" anchorCtr="0">
          <a:noAutofit/>
        </a:bodyPr>
        <a:lstStyle/>
        <a:p>
          <a:pPr marL="0" lvl="0" indent="0" algn="l" defTabSz="933450">
            <a:lnSpc>
              <a:spcPct val="90000"/>
            </a:lnSpc>
            <a:spcBef>
              <a:spcPct val="0"/>
            </a:spcBef>
            <a:spcAft>
              <a:spcPct val="35000"/>
            </a:spcAft>
            <a:buNone/>
          </a:pPr>
          <a:r>
            <a:rPr lang="uk-UA" sz="2100" b="1" i="1" kern="1200" noProof="0" dirty="0">
              <a:solidFill>
                <a:schemeClr val="bg1"/>
              </a:solidFill>
              <a:latin typeface="Times New Roman" pitchFamily="18" charset="0"/>
              <a:cs typeface="Times New Roman" pitchFamily="18" charset="0"/>
            </a:rPr>
            <a:t>Об'єктивна</a:t>
          </a:r>
          <a:r>
            <a:rPr lang="ru-RU" sz="2100" b="1" i="1" kern="1200" dirty="0">
              <a:solidFill>
                <a:schemeClr val="bg1"/>
              </a:solidFill>
              <a:latin typeface="Times New Roman" pitchFamily="18" charset="0"/>
              <a:cs typeface="Times New Roman" pitchFamily="18" charset="0"/>
            </a:rPr>
            <a:t> сторон</a:t>
          </a:r>
          <a:r>
            <a:rPr lang="uk-UA" sz="2100" b="1" i="1" kern="1200" dirty="0">
              <a:solidFill>
                <a:schemeClr val="bg1"/>
              </a:solidFill>
              <a:latin typeface="Times New Roman" pitchFamily="18" charset="0"/>
              <a:cs typeface="Times New Roman" pitchFamily="18" charset="0"/>
            </a:rPr>
            <a:t>а</a:t>
          </a:r>
          <a:r>
            <a:rPr lang="ru-RU" sz="2100" b="1" i="1" kern="1200" dirty="0">
              <a:solidFill>
                <a:schemeClr val="bg1"/>
              </a:solidFill>
              <a:latin typeface="Times New Roman" pitchFamily="18" charset="0"/>
              <a:cs typeface="Times New Roman" pitchFamily="18" charset="0"/>
            </a:rPr>
            <a:t>  </a:t>
          </a:r>
          <a:r>
            <a:rPr lang="ru-RU" sz="2100" kern="1200" dirty="0">
              <a:latin typeface="Times New Roman" pitchFamily="18" charset="0"/>
              <a:cs typeface="Times New Roman" pitchFamily="18" charset="0"/>
            </a:rPr>
            <a:t>- </a:t>
          </a:r>
          <a:r>
            <a:rPr lang="uk-UA" sz="2100" kern="1200" noProof="0" dirty="0">
              <a:latin typeface="Times New Roman" pitchFamily="18" charset="0"/>
              <a:cs typeface="Times New Roman" pitchFamily="18" charset="0"/>
            </a:rPr>
            <a:t>суспільно</a:t>
          </a:r>
          <a:r>
            <a:rPr lang="ru-RU" sz="2100" kern="1200" dirty="0">
              <a:latin typeface="Times New Roman" pitchFamily="18" charset="0"/>
              <a:cs typeface="Times New Roman" pitchFamily="18" charset="0"/>
            </a:rPr>
            <a:t> </a:t>
          </a:r>
          <a:r>
            <a:rPr lang="ru-RU" sz="2100" kern="1200" dirty="0" err="1">
              <a:latin typeface="Times New Roman" pitchFamily="18" charset="0"/>
              <a:cs typeface="Times New Roman" pitchFamily="18" charset="0"/>
            </a:rPr>
            <a:t>небезпечн</a:t>
          </a:r>
          <a:r>
            <a:rPr lang="uk-UA" sz="2100" kern="1200" dirty="0">
              <a:latin typeface="Times New Roman" pitchFamily="18" charset="0"/>
              <a:cs typeface="Times New Roman" pitchFamily="18" charset="0"/>
            </a:rPr>
            <a:t>і</a:t>
          </a:r>
          <a:r>
            <a:rPr lang="ru-RU" sz="2100" kern="1200" dirty="0">
              <a:latin typeface="Times New Roman" pitchFamily="18" charset="0"/>
              <a:cs typeface="Times New Roman" pitchFamily="18" charset="0"/>
            </a:rPr>
            <a:t> </a:t>
          </a:r>
          <a:r>
            <a:rPr lang="ru-RU" sz="2100" kern="1200" dirty="0" err="1">
              <a:latin typeface="Times New Roman" pitchFamily="18" charset="0"/>
              <a:cs typeface="Times New Roman" pitchFamily="18" charset="0"/>
            </a:rPr>
            <a:t>ді</a:t>
          </a:r>
          <a:r>
            <a:rPr lang="uk-UA" sz="2100" kern="1200" dirty="0">
              <a:latin typeface="Times New Roman" pitchFamily="18" charset="0"/>
              <a:cs typeface="Times New Roman" pitchFamily="18" charset="0"/>
            </a:rPr>
            <a:t>ї</a:t>
          </a:r>
          <a:r>
            <a:rPr lang="ru-RU" sz="2100" kern="1200" dirty="0">
              <a:latin typeface="Times New Roman" pitchFamily="18" charset="0"/>
              <a:cs typeface="Times New Roman" pitchFamily="18" charset="0"/>
            </a:rPr>
            <a:t> - </a:t>
          </a:r>
          <a:r>
            <a:rPr lang="uk-UA" sz="2100" kern="1200" noProof="0" dirty="0">
              <a:latin typeface="Times New Roman" pitchFamily="18" charset="0"/>
              <a:cs typeface="Times New Roman" pitchFamily="18" charset="0"/>
            </a:rPr>
            <a:t>експлуатація дитини</a:t>
          </a:r>
          <a:r>
            <a:rPr lang="ru-RU" sz="2100" kern="1200" dirty="0">
              <a:latin typeface="Times New Roman" pitchFamily="18" charset="0"/>
              <a:cs typeface="Times New Roman" pitchFamily="18" charset="0"/>
            </a:rPr>
            <a:t>.</a:t>
          </a:r>
        </a:p>
      </dsp:txBody>
      <dsp:txXfrm>
        <a:off x="537701" y="1885939"/>
        <a:ext cx="7666209" cy="559396"/>
      </dsp:txXfrm>
    </dsp:sp>
    <dsp:sp modelId="{7DF2C04F-44BF-46F9-B6F7-4E10D94A17E7}">
      <dsp:nvSpPr>
        <dsp:cNvPr id="0" name=""/>
        <dsp:cNvSpPr/>
      </dsp:nvSpPr>
      <dsp:spPr>
        <a:xfrm>
          <a:off x="0" y="3040924"/>
          <a:ext cx="9376012"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glow rad="70000">
            <a:schemeClr val="lt1">
              <a:alpha val="90000"/>
              <a:hueOff val="0"/>
              <a:satOff val="0"/>
              <a:lumOff val="0"/>
              <a:alphaOff val="0"/>
              <a:tint val="30000"/>
              <a:shade val="95000"/>
              <a:satMod val="300000"/>
              <a:alpha val="50000"/>
            </a:schemeClr>
          </a:glo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79BEF71A-EB2C-4350-83E2-506B7408E83D}">
      <dsp:nvSpPr>
        <dsp:cNvPr id="0" name=""/>
        <dsp:cNvSpPr/>
      </dsp:nvSpPr>
      <dsp:spPr>
        <a:xfrm>
          <a:off x="468800" y="2730964"/>
          <a:ext cx="7800176" cy="619920"/>
        </a:xfrm>
        <a:prstGeom prst="round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8074" tIns="0" rIns="248074" bIns="0" numCol="1" spcCol="1270" anchor="ctr" anchorCtr="0">
          <a:noAutofit/>
        </a:bodyPr>
        <a:lstStyle/>
        <a:p>
          <a:pPr marL="0" lvl="0" indent="0" algn="l" defTabSz="1066800">
            <a:lnSpc>
              <a:spcPct val="90000"/>
            </a:lnSpc>
            <a:spcBef>
              <a:spcPct val="0"/>
            </a:spcBef>
            <a:spcAft>
              <a:spcPct val="35000"/>
            </a:spcAft>
            <a:buNone/>
          </a:pPr>
          <a:r>
            <a:rPr lang="ru-RU" sz="2400" b="1" i="1" kern="1200" dirty="0">
              <a:solidFill>
                <a:schemeClr val="bg1"/>
              </a:solidFill>
              <a:latin typeface="Times New Roman" pitchFamily="18" charset="0"/>
              <a:cs typeface="Times New Roman" pitchFamily="18" charset="0"/>
            </a:rPr>
            <a:t>Суб'єкт кримінального правопорушення </a:t>
          </a:r>
          <a:r>
            <a:rPr lang="ru-RU" sz="2400" kern="1200" dirty="0">
              <a:latin typeface="Times New Roman" pitchFamily="18" charset="0"/>
              <a:cs typeface="Times New Roman" pitchFamily="18" charset="0"/>
            </a:rPr>
            <a:t>– будь-яка особа, в тому </a:t>
          </a:r>
          <a:r>
            <a:rPr lang="uk-UA" sz="2400" kern="1200" noProof="0" dirty="0">
              <a:latin typeface="Times New Roman" pitchFamily="18" charset="0"/>
              <a:cs typeface="Times New Roman" pitchFamily="18" charset="0"/>
            </a:rPr>
            <a:t>числі службова.</a:t>
          </a:r>
        </a:p>
      </dsp:txBody>
      <dsp:txXfrm>
        <a:off x="499062" y="2761226"/>
        <a:ext cx="7739652" cy="559396"/>
      </dsp:txXfrm>
    </dsp:sp>
    <dsp:sp modelId="{80FF07AB-DC9F-4BEC-96D3-5B8530BAD5C5}">
      <dsp:nvSpPr>
        <dsp:cNvPr id="0" name=""/>
        <dsp:cNvSpPr/>
      </dsp:nvSpPr>
      <dsp:spPr>
        <a:xfrm>
          <a:off x="0" y="4663617"/>
          <a:ext cx="9376012" cy="529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glow rad="70000">
            <a:schemeClr val="lt1">
              <a:alpha val="90000"/>
              <a:hueOff val="0"/>
              <a:satOff val="0"/>
              <a:lumOff val="0"/>
              <a:alphaOff val="0"/>
              <a:tint val="30000"/>
              <a:shade val="95000"/>
              <a:satMod val="300000"/>
              <a:alpha val="50000"/>
            </a:schemeClr>
          </a:glo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DDDA210D-9CE1-4D55-8040-670505168E6E}">
      <dsp:nvSpPr>
        <dsp:cNvPr id="0" name=""/>
        <dsp:cNvSpPr/>
      </dsp:nvSpPr>
      <dsp:spPr>
        <a:xfrm>
          <a:off x="468800" y="3683524"/>
          <a:ext cx="7716364" cy="1290053"/>
        </a:xfrm>
        <a:prstGeom prst="round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8074" tIns="0" rIns="248074" bIns="0" numCol="1" spcCol="1270" anchor="ctr" anchorCtr="0">
          <a:noAutofit/>
        </a:bodyPr>
        <a:lstStyle/>
        <a:p>
          <a:pPr marL="0" lvl="0" indent="0" algn="l" defTabSz="1066800">
            <a:lnSpc>
              <a:spcPts val="2200"/>
            </a:lnSpc>
            <a:spcBef>
              <a:spcPct val="0"/>
            </a:spcBef>
            <a:spcAft>
              <a:spcPts val="0"/>
            </a:spcAft>
            <a:buNone/>
          </a:pPr>
          <a:r>
            <a:rPr lang="ru-RU" sz="2400" b="1" i="1" kern="1200" dirty="0">
              <a:solidFill>
                <a:schemeClr val="bg1"/>
              </a:solidFill>
              <a:latin typeface="Times New Roman" pitchFamily="18" charset="0"/>
              <a:cs typeface="Times New Roman" pitchFamily="18" charset="0"/>
            </a:rPr>
            <a:t>Суб'єктивна сторона </a:t>
          </a:r>
          <a:r>
            <a:rPr lang="uk-UA" sz="2400" kern="1200" noProof="0" dirty="0">
              <a:latin typeface="Times New Roman" pitchFamily="18" charset="0"/>
              <a:cs typeface="Times New Roman" pitchFamily="18" charset="0"/>
            </a:rPr>
            <a:t>- прямий умисел. За ч.2 ст.150 може характеризуватися також непрямим умислом або необережністю. Обов'язковою метою експлуатації дитини є отримання прибутку.  </a:t>
          </a:r>
          <a:r>
            <a:rPr lang="uk-UA" sz="2900" kern="1200" noProof="0" dirty="0"/>
            <a:t> </a:t>
          </a:r>
          <a:endParaRPr lang="uk-UA" sz="2900" kern="1200" noProof="0" dirty="0">
            <a:latin typeface="Times New Roman" pitchFamily="18" charset="0"/>
            <a:cs typeface="Times New Roman" pitchFamily="18" charset="0"/>
          </a:endParaRPr>
        </a:p>
      </dsp:txBody>
      <dsp:txXfrm>
        <a:off x="531775" y="3746499"/>
        <a:ext cx="7590414" cy="116410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95F55F-64C1-4E95-BD87-549D7F9BA617}">
      <dsp:nvSpPr>
        <dsp:cNvPr id="0" name=""/>
        <dsp:cNvSpPr/>
      </dsp:nvSpPr>
      <dsp:spPr>
        <a:xfrm>
          <a:off x="3057162" y="-43988"/>
          <a:ext cx="3937161" cy="2059665"/>
        </a:xfrm>
        <a:prstGeom prst="round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uk-UA" sz="2000" b="1" kern="1200" cap="none" spc="0" noProof="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Експлуатація дитини </a:t>
          </a:r>
          <a:r>
            <a:rPr lang="uk-UA" sz="2000" kern="1200" noProof="0" dirty="0">
              <a:latin typeface="Times New Roman" pitchFamily="18" charset="0"/>
              <a:cs typeface="Times New Roman" pitchFamily="18" charset="0"/>
            </a:rPr>
            <a:t>– це привласнення їх прибутку як різниці між доходами і виробничими витратами (наприклад, використання праці підлітків підприємцем в своїй майстерні без належної оплати).</a:t>
          </a:r>
        </a:p>
      </dsp:txBody>
      <dsp:txXfrm>
        <a:off x="3157707" y="56557"/>
        <a:ext cx="3736071" cy="1858575"/>
      </dsp:txXfrm>
    </dsp:sp>
    <dsp:sp modelId="{C9D5FAA1-2F5A-4F29-AD86-326C065F819A}">
      <dsp:nvSpPr>
        <dsp:cNvPr id="0" name=""/>
        <dsp:cNvSpPr/>
      </dsp:nvSpPr>
      <dsp:spPr>
        <a:xfrm>
          <a:off x="2005342" y="1007591"/>
          <a:ext cx="5850846" cy="5850846"/>
        </a:xfrm>
        <a:custGeom>
          <a:avLst/>
          <a:gdLst/>
          <a:ahLst/>
          <a:cxnLst/>
          <a:rect l="0" t="0" r="0" b="0"/>
          <a:pathLst>
            <a:path>
              <a:moveTo>
                <a:pt x="5052167" y="916677"/>
              </a:moveTo>
              <a:arcTo wR="2925423" hR="2925423" stAng="18998063" swAng="319763"/>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9688BA62-425C-448B-A062-9E8C31ED1747}">
      <dsp:nvSpPr>
        <dsp:cNvPr id="0" name=""/>
        <dsp:cNvSpPr/>
      </dsp:nvSpPr>
      <dsp:spPr>
        <a:xfrm>
          <a:off x="5573889" y="2202659"/>
          <a:ext cx="4193422" cy="1986888"/>
        </a:xfrm>
        <a:prstGeom prst="round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uk-UA" sz="2000" b="1" kern="1200" cap="none" spc="0" noProof="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Істотна шкода для фізичного розвитку дитини </a:t>
          </a:r>
          <a:r>
            <a:rPr lang="uk-UA" sz="2000" kern="1200" noProof="0" dirty="0">
              <a:latin typeface="Times New Roman" pitchFamily="18" charset="0"/>
              <a:cs typeface="Times New Roman" pitchFamily="18" charset="0"/>
            </a:rPr>
            <a:t>- це шкода, яка полягає, наприклад, в припиненні або істотному гальмуванні її фізичного розвитку відповідно до певних медичних критеріїв.</a:t>
          </a:r>
        </a:p>
      </dsp:txBody>
      <dsp:txXfrm>
        <a:off x="5670881" y="2299651"/>
        <a:ext cx="3999438" cy="1792904"/>
      </dsp:txXfrm>
    </dsp:sp>
    <dsp:sp modelId="{B5F7B163-34B4-4FEE-B70A-4032A9528998}">
      <dsp:nvSpPr>
        <dsp:cNvPr id="0" name=""/>
        <dsp:cNvSpPr/>
      </dsp:nvSpPr>
      <dsp:spPr>
        <a:xfrm>
          <a:off x="2408760" y="3050365"/>
          <a:ext cx="5850846" cy="5850846"/>
        </a:xfrm>
        <a:custGeom>
          <a:avLst/>
          <a:gdLst/>
          <a:ahLst/>
          <a:cxnLst/>
          <a:rect l="0" t="0" r="0" b="0"/>
          <a:pathLst>
            <a:path>
              <a:moveTo>
                <a:pt x="5291628" y="1205198"/>
              </a:moveTo>
              <a:arcTo wR="2925423" hR="2925423" stAng="19438977" swAng="291154"/>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4451A080-0BBF-4B35-9D40-AFE25F68424A}">
      <dsp:nvSpPr>
        <dsp:cNvPr id="0" name=""/>
        <dsp:cNvSpPr/>
      </dsp:nvSpPr>
      <dsp:spPr>
        <a:xfrm>
          <a:off x="5168662" y="4533055"/>
          <a:ext cx="4060758" cy="2321285"/>
        </a:xfrm>
        <a:prstGeom prst="round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uk-UA" sz="1800" b="1" kern="1200" cap="none" spc="0" noProof="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Шкідливим виробництвом </a:t>
          </a:r>
          <a:r>
            <a:rPr lang="uk-UA" sz="1800" kern="1200" noProof="0" dirty="0">
              <a:latin typeface="Times New Roman" pitchFamily="18" charset="0"/>
              <a:cs typeface="Times New Roman" pitchFamily="18" charset="0"/>
            </a:rPr>
            <a:t>є не тільки виробництво зі шкідливими і небезпечними умовами праці, на якому відповідно до законодавства України забороняється застосування праці неповнолітніх і жінок, а й будь-яке інше виробництво, яке відповідно до законодавства України належить до категорії шкідливих.</a:t>
          </a:r>
        </a:p>
      </dsp:txBody>
      <dsp:txXfrm>
        <a:off x="5281978" y="4646371"/>
        <a:ext cx="3834126" cy="2094653"/>
      </dsp:txXfrm>
    </dsp:sp>
    <dsp:sp modelId="{77ED8806-56E0-4999-92D2-C3EA5EB86D00}">
      <dsp:nvSpPr>
        <dsp:cNvPr id="0" name=""/>
        <dsp:cNvSpPr/>
      </dsp:nvSpPr>
      <dsp:spPr>
        <a:xfrm>
          <a:off x="1994025" y="786730"/>
          <a:ext cx="5850846" cy="5850846"/>
        </a:xfrm>
        <a:custGeom>
          <a:avLst/>
          <a:gdLst/>
          <a:ahLst/>
          <a:cxnLst/>
          <a:rect l="0" t="0" r="0" b="0"/>
          <a:pathLst>
            <a:path>
              <a:moveTo>
                <a:pt x="3118635" y="5844459"/>
              </a:moveTo>
              <a:arcTo wR="2925423" hR="2925423" stAng="5172785" swAng="198121"/>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980F9390-8775-4995-A29B-2F05783F1EBF}">
      <dsp:nvSpPr>
        <dsp:cNvPr id="0" name=""/>
        <dsp:cNvSpPr/>
      </dsp:nvSpPr>
      <dsp:spPr>
        <a:xfrm>
          <a:off x="787325" y="4527824"/>
          <a:ext cx="4100719" cy="2330178"/>
        </a:xfrm>
        <a:prstGeom prst="round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uk-UA" sz="2000" b="1" kern="1200" cap="none" spc="0" noProof="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Істотна шкода для освітнього рівня дитини </a:t>
          </a:r>
          <a:r>
            <a:rPr lang="uk-UA" sz="2000" kern="1200" noProof="0" dirty="0">
              <a:latin typeface="Times New Roman" pitchFamily="18" charset="0"/>
              <a:cs typeface="Times New Roman" pitchFamily="18" charset="0"/>
            </a:rPr>
            <a:t>- це тривале припинення її навчання у загальноосвітній школі, професійно-технічному закладі тощо, зокрема таке, що порушило конституційне право дитини на обов'язкову повну середню освіту</a:t>
          </a:r>
          <a:r>
            <a:rPr lang="ru-RU" sz="2000" kern="1200" dirty="0">
              <a:latin typeface="Times New Roman" pitchFamily="18" charset="0"/>
              <a:cs typeface="Times New Roman" pitchFamily="18" charset="0"/>
            </a:rPr>
            <a:t>.</a:t>
          </a:r>
          <a:endParaRPr lang="ru-RU" sz="2000" kern="1200" dirty="0"/>
        </a:p>
      </dsp:txBody>
      <dsp:txXfrm>
        <a:off x="901075" y="4641574"/>
        <a:ext cx="3873219" cy="2102678"/>
      </dsp:txXfrm>
    </dsp:sp>
    <dsp:sp modelId="{1C86A1C2-EEF1-43C0-A1AD-8BCFEE6301E2}">
      <dsp:nvSpPr>
        <dsp:cNvPr id="0" name=""/>
        <dsp:cNvSpPr/>
      </dsp:nvSpPr>
      <dsp:spPr>
        <a:xfrm>
          <a:off x="1402638" y="3566549"/>
          <a:ext cx="5850846" cy="5850846"/>
        </a:xfrm>
        <a:custGeom>
          <a:avLst/>
          <a:gdLst/>
          <a:ahLst/>
          <a:cxnLst/>
          <a:rect l="0" t="0" r="0" b="0"/>
          <a:pathLst>
            <a:path>
              <a:moveTo>
                <a:pt x="813961" y="900619"/>
              </a:moveTo>
              <a:arcTo wR="2925423" hR="2925423" stAng="13427988" swAng="292746"/>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FB5C5C15-5106-4614-B753-FEA340E94667}">
      <dsp:nvSpPr>
        <dsp:cNvPr id="0" name=""/>
        <dsp:cNvSpPr/>
      </dsp:nvSpPr>
      <dsp:spPr>
        <a:xfrm>
          <a:off x="5" y="2170670"/>
          <a:ext cx="4852695" cy="2070385"/>
        </a:xfrm>
        <a:prstGeom prst="round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uk-UA" sz="2000" b="1" kern="1200" cap="none" spc="0" noProof="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Істотна шкода для здоров'я </a:t>
          </a:r>
          <a:r>
            <a:rPr lang="uk-UA" sz="2000" kern="1200" noProof="0" dirty="0">
              <a:latin typeface="Times New Roman" pitchFamily="18" charset="0"/>
              <a:cs typeface="Times New Roman" pitchFamily="18" charset="0"/>
            </a:rPr>
            <a:t>(у ч. 2 ст. 150) - це шкода, яка полягає в умисному завданні потерпілому легкого, середньої тяжкості тілесного ушкодження, а також тяжкого і середньої тяжкості тілесного ушкодження, заподіяних з необережності.</a:t>
          </a:r>
          <a:r>
            <a:rPr lang="uk-UA" sz="2000" kern="1200" noProof="0" dirty="0"/>
            <a:t> </a:t>
          </a:r>
        </a:p>
      </dsp:txBody>
      <dsp:txXfrm>
        <a:off x="101073" y="2271738"/>
        <a:ext cx="4650559" cy="1868249"/>
      </dsp:txXfrm>
    </dsp:sp>
    <dsp:sp modelId="{BAB58B4D-B200-47B1-B9E5-B6190B6A9198}">
      <dsp:nvSpPr>
        <dsp:cNvPr id="0" name=""/>
        <dsp:cNvSpPr/>
      </dsp:nvSpPr>
      <dsp:spPr>
        <a:xfrm>
          <a:off x="2410325" y="768692"/>
          <a:ext cx="5850846" cy="5850846"/>
        </a:xfrm>
        <a:custGeom>
          <a:avLst/>
          <a:gdLst/>
          <a:ahLst/>
          <a:cxnLst/>
          <a:rect l="0" t="0" r="0" b="0"/>
          <a:pathLst>
            <a:path>
              <a:moveTo>
                <a:pt x="468452" y="1337533"/>
              </a:moveTo>
              <a:arcTo wR="2925423" hR="2925423" stAng="12772425" swAng="268597"/>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F2D9E7-C38F-4292-8BB3-1D25D6C861F2}">
      <dsp:nvSpPr>
        <dsp:cNvPr id="0" name=""/>
        <dsp:cNvSpPr/>
      </dsp:nvSpPr>
      <dsp:spPr>
        <a:xfrm>
          <a:off x="2643017" y="53305"/>
          <a:ext cx="4519227" cy="1442525"/>
        </a:xfrm>
        <a:prstGeom prst="roundRect">
          <a:avLst/>
        </a:prstGeom>
        <a:solidFill>
          <a:schemeClr val="accent1">
            <a:hueOff val="0"/>
            <a:satOff val="0"/>
            <a:lumOff val="0"/>
            <a:alphaOff val="0"/>
          </a:schemeClr>
        </a:solidFill>
        <a:ln>
          <a:noFill/>
        </a:ln>
        <a:effectLst>
          <a:glow rad="70000">
            <a:schemeClr val="accent1">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ru-RU" sz="2400" b="1" kern="1200"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Об</a:t>
          </a:r>
          <a:r>
            <a:rPr lang="en-US" sz="2400" b="1" kern="1200"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a:t>
          </a:r>
          <a:r>
            <a:rPr lang="ru-RU" sz="2400" b="1" kern="1200" cap="none" spc="0" dirty="0" err="1">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єкт</a:t>
          </a:r>
          <a:r>
            <a:rPr lang="ru-RU" sz="2400" b="1" kern="1200"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 </a:t>
          </a:r>
          <a:r>
            <a:rPr lang="ru-RU" sz="2400" kern="1200" noProof="0" dirty="0">
              <a:latin typeface="Times New Roman" pitchFamily="18" charset="0"/>
              <a:cs typeface="Times New Roman" pitchFamily="18" charset="0"/>
            </a:rPr>
            <a:t>кримінального правопорушення</a:t>
          </a:r>
          <a:r>
            <a:rPr lang="ru-RU" sz="2400" b="1" kern="1200"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 </a:t>
          </a:r>
          <a:r>
            <a:rPr lang="ru-RU" sz="2400" kern="1200" dirty="0">
              <a:latin typeface="Times New Roman" pitchFamily="18" charset="0"/>
              <a:cs typeface="Times New Roman" pitchFamily="18" charset="0"/>
            </a:rPr>
            <a:t>– </a:t>
          </a:r>
          <a:r>
            <a:rPr lang="uk-UA" sz="2400" kern="1200" noProof="0" dirty="0">
              <a:latin typeface="Times New Roman" pitchFamily="18" charset="0"/>
              <a:cs typeface="Times New Roman" pitchFamily="18" charset="0"/>
            </a:rPr>
            <a:t>особиста </a:t>
          </a:r>
          <a:r>
            <a:rPr lang="ru-RU" sz="2400" kern="1200" dirty="0">
              <a:latin typeface="Times New Roman" pitchFamily="18" charset="0"/>
              <a:cs typeface="Times New Roman" pitchFamily="18" charset="0"/>
            </a:rPr>
            <a:t>свобода, </a:t>
          </a:r>
          <a:r>
            <a:rPr lang="ru-RU" sz="2400" kern="1200" dirty="0" err="1">
              <a:latin typeface="Times New Roman" pitchFamily="18" charset="0"/>
              <a:cs typeface="Times New Roman" pitchFamily="18" charset="0"/>
            </a:rPr>
            <a:t>ві</a:t>
          </a:r>
          <a:r>
            <a:rPr lang="uk-UA" sz="2400" kern="1200" dirty="0" err="1">
              <a:latin typeface="Times New Roman" pitchFamily="18" charset="0"/>
              <a:cs typeface="Times New Roman" pitchFamily="18" charset="0"/>
            </a:rPr>
            <a:t>льний</a:t>
          </a:r>
          <a:r>
            <a:rPr lang="uk-UA" sz="2400" kern="1200" dirty="0">
              <a:latin typeface="Times New Roman" pitchFamily="18" charset="0"/>
              <a:cs typeface="Times New Roman" pitchFamily="18" charset="0"/>
            </a:rPr>
            <a:t> розвиток, фізичне і психічне здоров</a:t>
          </a:r>
          <a:r>
            <a:rPr lang="en-US" sz="2400" kern="1200" dirty="0">
              <a:latin typeface="Times New Roman" pitchFamily="18" charset="0"/>
              <a:cs typeface="Times New Roman" pitchFamily="18" charset="0"/>
            </a:rPr>
            <a:t>’</a:t>
          </a:r>
          <a:r>
            <a:rPr lang="uk-UA" sz="2400" kern="1200" dirty="0">
              <a:latin typeface="Times New Roman" pitchFamily="18" charset="0"/>
              <a:cs typeface="Times New Roman" pitchFamily="18" charset="0"/>
            </a:rPr>
            <a:t>я дитини.</a:t>
          </a:r>
          <a:endParaRPr lang="ru-RU" sz="2400" kern="1200" dirty="0">
            <a:latin typeface="Times New Roman" pitchFamily="18" charset="0"/>
            <a:cs typeface="Times New Roman" pitchFamily="18" charset="0"/>
          </a:endParaRPr>
        </a:p>
        <a:p>
          <a:pPr marL="285750" lvl="1" indent="-285750" algn="l" defTabSz="1778000">
            <a:lnSpc>
              <a:spcPct val="90000"/>
            </a:lnSpc>
            <a:spcBef>
              <a:spcPct val="0"/>
            </a:spcBef>
            <a:spcAft>
              <a:spcPct val="15000"/>
            </a:spcAft>
            <a:buChar char="•"/>
          </a:pPr>
          <a:endParaRPr lang="ru-RU" sz="4000" kern="1200" dirty="0">
            <a:latin typeface="Times New Roman" pitchFamily="18" charset="0"/>
            <a:cs typeface="Times New Roman" pitchFamily="18" charset="0"/>
          </a:endParaRPr>
        </a:p>
      </dsp:txBody>
      <dsp:txXfrm>
        <a:off x="2713435" y="123723"/>
        <a:ext cx="4378391" cy="1301689"/>
      </dsp:txXfrm>
    </dsp:sp>
    <dsp:sp modelId="{C91F8439-69E0-401D-92BC-216F2D976617}">
      <dsp:nvSpPr>
        <dsp:cNvPr id="0" name=""/>
        <dsp:cNvSpPr/>
      </dsp:nvSpPr>
      <dsp:spPr>
        <a:xfrm>
          <a:off x="1727653" y="1160756"/>
          <a:ext cx="5174999" cy="5174999"/>
        </a:xfrm>
        <a:custGeom>
          <a:avLst/>
          <a:gdLst/>
          <a:ahLst/>
          <a:cxnLst/>
          <a:rect l="0" t="0" r="0" b="0"/>
          <a:pathLst>
            <a:path>
              <a:moveTo>
                <a:pt x="3874087" y="342539"/>
              </a:moveTo>
              <a:arcTo wR="2587499" hR="2587499" stAng="17989023" swAng="1994222"/>
            </a:path>
          </a:pathLst>
        </a:custGeom>
        <a:no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96E9C635-D9B0-4D77-B912-6803283DE186}">
      <dsp:nvSpPr>
        <dsp:cNvPr id="0" name=""/>
        <dsp:cNvSpPr/>
      </dsp:nvSpPr>
      <dsp:spPr>
        <a:xfrm>
          <a:off x="5275637" y="2589203"/>
          <a:ext cx="4421594" cy="1803999"/>
        </a:xfrm>
        <a:prstGeom prst="roundRect">
          <a:avLst/>
        </a:prstGeom>
        <a:solidFill>
          <a:schemeClr val="accent1">
            <a:hueOff val="0"/>
            <a:satOff val="0"/>
            <a:lumOff val="0"/>
            <a:alphaOff val="0"/>
          </a:schemeClr>
        </a:solidFill>
        <a:ln>
          <a:noFill/>
        </a:ln>
        <a:effectLst>
          <a:glow rad="70000">
            <a:schemeClr val="accent1">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uk-UA" sz="2100" b="1" kern="1200"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Об</a:t>
          </a:r>
          <a:r>
            <a:rPr lang="en-US" sz="2100" b="1" kern="1200"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a:t>
          </a:r>
          <a:r>
            <a:rPr lang="uk-UA" sz="2100" b="1" kern="1200"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єктивна сторона</a:t>
          </a:r>
          <a:r>
            <a:rPr lang="uk-UA" sz="2100" kern="1200" dirty="0">
              <a:solidFill>
                <a:schemeClr val="bg1"/>
              </a:solidFill>
              <a:latin typeface="Times New Roman" pitchFamily="18" charset="0"/>
              <a:cs typeface="Times New Roman" pitchFamily="18" charset="0"/>
            </a:rPr>
            <a:t> </a:t>
          </a:r>
          <a:r>
            <a:rPr lang="uk-UA" sz="2100" kern="1200" dirty="0">
              <a:latin typeface="Times New Roman" pitchFamily="18" charset="0"/>
              <a:cs typeface="Times New Roman" pitchFamily="18" charset="0"/>
            </a:rPr>
            <a:t>– використання малолітньої дитини для заняття жебрацтвом тобто для систематичного випрошування грошей, речей, інших матеріальних цінностей у сторонніх осіб.</a:t>
          </a:r>
          <a:endParaRPr lang="ru-RU" sz="2100" kern="1200" dirty="0"/>
        </a:p>
      </dsp:txBody>
      <dsp:txXfrm>
        <a:off x="5363701" y="2677267"/>
        <a:ext cx="4245466" cy="1627871"/>
      </dsp:txXfrm>
    </dsp:sp>
    <dsp:sp modelId="{592A898D-0663-463D-B401-CA1BF78834E8}">
      <dsp:nvSpPr>
        <dsp:cNvPr id="0" name=""/>
        <dsp:cNvSpPr/>
      </dsp:nvSpPr>
      <dsp:spPr>
        <a:xfrm>
          <a:off x="4522702" y="-2309913"/>
          <a:ext cx="5174999" cy="5174999"/>
        </a:xfrm>
        <a:custGeom>
          <a:avLst/>
          <a:gdLst/>
          <a:ahLst/>
          <a:cxnLst/>
          <a:rect l="0" t="0" r="0" b="0"/>
          <a:pathLst>
            <a:path>
              <a:moveTo>
                <a:pt x="1421961" y="4897624"/>
              </a:moveTo>
              <a:arcTo wR="2587499" hR="2587499" stAng="7006352" swAng="432597"/>
            </a:path>
          </a:pathLst>
        </a:custGeom>
        <a:no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F04A330F-0BC8-4335-BC37-0F0AB9362D73}">
      <dsp:nvSpPr>
        <dsp:cNvPr id="0" name=""/>
        <dsp:cNvSpPr/>
      </dsp:nvSpPr>
      <dsp:spPr>
        <a:xfrm>
          <a:off x="2615304" y="1534759"/>
          <a:ext cx="4579338" cy="886545"/>
        </a:xfrm>
        <a:prstGeom prst="roundRect">
          <a:avLst/>
        </a:prstGeom>
        <a:solidFill>
          <a:schemeClr val="accent1">
            <a:hueOff val="0"/>
            <a:satOff val="0"/>
            <a:lumOff val="0"/>
            <a:alphaOff val="0"/>
          </a:schemeClr>
        </a:solidFill>
        <a:ln>
          <a:noFill/>
        </a:ln>
        <a:effectLst>
          <a:glow rad="70000">
            <a:schemeClr val="accent1">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b="1" kern="1200"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Потерпілий</a:t>
          </a:r>
          <a:r>
            <a:rPr lang="uk-UA" sz="2400" b="1" kern="1200" cap="none" spc="0" dirty="0">
              <a:ln w="900" cmpd="sng">
                <a:prstDash val="solid"/>
              </a:ln>
              <a:effectLst>
                <a:innerShdw blurRad="101600" dist="76200" dir="5400000">
                  <a:schemeClr val="accent1">
                    <a:satMod val="190000"/>
                    <a:tint val="100000"/>
                    <a:alpha val="74000"/>
                  </a:schemeClr>
                </a:innerShdw>
              </a:effectLst>
              <a:latin typeface="Times New Roman" pitchFamily="18" charset="0"/>
              <a:cs typeface="Times New Roman" pitchFamily="18" charset="0"/>
            </a:rPr>
            <a:t> </a:t>
          </a:r>
          <a:r>
            <a:rPr lang="uk-UA" sz="2400" kern="1200" dirty="0">
              <a:latin typeface="Times New Roman" pitchFamily="18" charset="0"/>
              <a:cs typeface="Times New Roman" pitchFamily="18" charset="0"/>
            </a:rPr>
            <a:t>– малолітня дитина (така, що не досягла 14 років).</a:t>
          </a:r>
          <a:endParaRPr lang="ru-RU" sz="2400" kern="1200" dirty="0"/>
        </a:p>
      </dsp:txBody>
      <dsp:txXfrm>
        <a:off x="2658582" y="1578037"/>
        <a:ext cx="4492782" cy="799989"/>
      </dsp:txXfrm>
    </dsp:sp>
    <dsp:sp modelId="{7C1F8DDE-BD02-45AB-A6B6-0C509F0D4B39}">
      <dsp:nvSpPr>
        <dsp:cNvPr id="0" name=""/>
        <dsp:cNvSpPr/>
      </dsp:nvSpPr>
      <dsp:spPr>
        <a:xfrm>
          <a:off x="-60495" y="862745"/>
          <a:ext cx="5174999" cy="5174999"/>
        </a:xfrm>
        <a:custGeom>
          <a:avLst/>
          <a:gdLst/>
          <a:ahLst/>
          <a:cxnLst/>
          <a:rect l="0" t="0" r="0" b="0"/>
          <a:pathLst>
            <a:path>
              <a:moveTo>
                <a:pt x="4969886" y="1577852"/>
              </a:moveTo>
              <a:arcTo wR="2587499" hR="2587499" stAng="20221976" swAng="2815786"/>
            </a:path>
          </a:pathLst>
        </a:custGeom>
        <a:no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043C1B9C-8006-46DD-93AF-66D614D952B0}">
      <dsp:nvSpPr>
        <dsp:cNvPr id="0" name=""/>
        <dsp:cNvSpPr/>
      </dsp:nvSpPr>
      <dsp:spPr>
        <a:xfrm>
          <a:off x="1993674" y="4520283"/>
          <a:ext cx="5764975" cy="1547431"/>
        </a:xfrm>
        <a:prstGeom prst="roundRect">
          <a:avLst/>
        </a:prstGeom>
        <a:solidFill>
          <a:schemeClr val="accent1">
            <a:hueOff val="0"/>
            <a:satOff val="0"/>
            <a:lumOff val="0"/>
            <a:alphaOff val="0"/>
          </a:schemeClr>
        </a:solidFill>
        <a:ln>
          <a:noFill/>
        </a:ln>
        <a:effectLst>
          <a:glow rad="70000">
            <a:schemeClr val="accent1">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uk-UA" sz="2000" b="1" kern="1200"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Суб’єкт </a:t>
          </a:r>
          <a:r>
            <a:rPr lang="ru-RU" sz="2000" b="1" kern="1200"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кримінального правопорушення</a:t>
          </a:r>
          <a:r>
            <a:rPr lang="uk-UA" sz="2000" b="1" kern="1200"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 </a:t>
          </a:r>
          <a:r>
            <a:rPr lang="en-US" sz="2000" b="1" kern="1200"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a:t>
          </a:r>
          <a:r>
            <a:rPr lang="uk-UA" sz="2000" b="1" kern="1200"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спеціальний</a:t>
          </a:r>
          <a:r>
            <a:rPr lang="en-US" sz="2000" b="1" kern="1200"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a:t>
          </a:r>
          <a:r>
            <a:rPr lang="en-US" sz="2000" kern="1200" dirty="0">
              <a:solidFill>
                <a:schemeClr val="bg1"/>
              </a:solidFill>
              <a:latin typeface="Times New Roman" pitchFamily="18" charset="0"/>
              <a:cs typeface="Times New Roman" pitchFamily="18" charset="0"/>
            </a:rPr>
            <a:t> </a:t>
          </a:r>
          <a:r>
            <a:rPr lang="uk-UA" sz="2000" kern="1200" dirty="0">
              <a:latin typeface="Times New Roman" pitchFamily="18" charset="0"/>
              <a:cs typeface="Times New Roman" pitchFamily="18" charset="0"/>
            </a:rPr>
            <a:t>батьки або особи, що їх заміняють, які досягли 16 років</a:t>
          </a:r>
          <a:r>
            <a:rPr lang="en-US" sz="2000" kern="1200" dirty="0">
              <a:latin typeface="Times New Roman" pitchFamily="18" charset="0"/>
              <a:cs typeface="Times New Roman" pitchFamily="18" charset="0"/>
            </a:rPr>
            <a:t>; </a:t>
          </a:r>
          <a:r>
            <a:rPr lang="uk-UA" sz="2000" kern="1200" dirty="0">
              <a:latin typeface="Times New Roman" pitchFamily="18" charset="0"/>
              <a:cs typeface="Times New Roman" pitchFamily="18" charset="0"/>
            </a:rPr>
            <a:t>за ч. 2 ст. 150-1 КК</a:t>
          </a:r>
          <a:r>
            <a:rPr lang="en-US" sz="2000" kern="1200" dirty="0">
              <a:latin typeface="Times New Roman" pitchFamily="18" charset="0"/>
              <a:cs typeface="Times New Roman" pitchFamily="18" charset="0"/>
            </a:rPr>
            <a:t> </a:t>
          </a:r>
          <a:r>
            <a:rPr lang="en-US" sz="2000" b="1" kern="1200"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a:t>
          </a:r>
          <a:r>
            <a:rPr lang="uk-UA" sz="2000" b="1" kern="1200"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загальний</a:t>
          </a:r>
          <a:r>
            <a:rPr lang="en-US" sz="2000" b="1" kern="1200"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a:t>
          </a:r>
          <a:r>
            <a:rPr lang="uk-UA" sz="2000" kern="1200" dirty="0">
              <a:latin typeface="Times New Roman" pitchFamily="18" charset="0"/>
              <a:cs typeface="Times New Roman" pitchFamily="18" charset="0"/>
            </a:rPr>
            <a:t> – фізична осудна особа, яка досягла 16 років.</a:t>
          </a:r>
          <a:endParaRPr lang="ru-RU" sz="2000" kern="1200" dirty="0"/>
        </a:p>
      </dsp:txBody>
      <dsp:txXfrm>
        <a:off x="2069213" y="4595822"/>
        <a:ext cx="5613897" cy="1396353"/>
      </dsp:txXfrm>
    </dsp:sp>
    <dsp:sp modelId="{2603F633-EDBF-4F21-B5CF-40AA677BAA07}">
      <dsp:nvSpPr>
        <dsp:cNvPr id="0" name=""/>
        <dsp:cNvSpPr/>
      </dsp:nvSpPr>
      <dsp:spPr>
        <a:xfrm>
          <a:off x="2608386" y="-237764"/>
          <a:ext cx="5174999" cy="5174999"/>
        </a:xfrm>
        <a:custGeom>
          <a:avLst/>
          <a:gdLst/>
          <a:ahLst/>
          <a:cxnLst/>
          <a:rect l="0" t="0" r="0" b="0"/>
          <a:pathLst>
            <a:path>
              <a:moveTo>
                <a:pt x="1177167" y="4756858"/>
              </a:moveTo>
              <a:arcTo wR="2587499" hR="2587499" stAng="7381709" swAng="284425"/>
            </a:path>
          </a:pathLst>
        </a:custGeom>
        <a:no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FCC7E436-8CF5-408B-85A3-F3ABFB252C31}">
      <dsp:nvSpPr>
        <dsp:cNvPr id="0" name=""/>
        <dsp:cNvSpPr/>
      </dsp:nvSpPr>
      <dsp:spPr>
        <a:xfrm>
          <a:off x="0" y="2567053"/>
          <a:ext cx="4648162" cy="1826730"/>
        </a:xfrm>
        <a:prstGeom prst="roundRect">
          <a:avLst/>
        </a:prstGeom>
        <a:solidFill>
          <a:schemeClr val="accent1">
            <a:hueOff val="0"/>
            <a:satOff val="0"/>
            <a:lumOff val="0"/>
            <a:alphaOff val="0"/>
          </a:schemeClr>
        </a:solidFill>
        <a:ln>
          <a:noFill/>
        </a:ln>
        <a:effectLst>
          <a:glow rad="70000">
            <a:schemeClr val="accent1">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b="1" kern="1200" cap="none" spc="0" dirty="0" err="1">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Суб</a:t>
          </a:r>
          <a:r>
            <a:rPr lang="en-US" sz="2400" b="1" kern="1200"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a:t>
          </a:r>
          <a:r>
            <a:rPr lang="uk-UA" sz="2400" b="1" kern="1200" cap="none" spc="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єктивна сторона</a:t>
          </a:r>
          <a:r>
            <a:rPr lang="uk-UA" sz="2400" kern="1200" dirty="0">
              <a:solidFill>
                <a:schemeClr val="bg1"/>
              </a:solidFill>
              <a:latin typeface="Times New Roman" pitchFamily="18" charset="0"/>
              <a:cs typeface="Times New Roman" pitchFamily="18" charset="0"/>
            </a:rPr>
            <a:t> </a:t>
          </a:r>
          <a:r>
            <a:rPr lang="uk-UA" sz="2400" kern="1200" dirty="0">
              <a:latin typeface="Times New Roman" pitchFamily="18" charset="0"/>
              <a:cs typeface="Times New Roman" pitchFamily="18" charset="0"/>
            </a:rPr>
            <a:t>– прямий умисел при наявності у винної особи мети отримання прибутку.</a:t>
          </a:r>
          <a:endParaRPr lang="ru-RU" sz="2400" kern="1200" dirty="0"/>
        </a:p>
      </dsp:txBody>
      <dsp:txXfrm>
        <a:off x="89174" y="2656227"/>
        <a:ext cx="4469814" cy="1648382"/>
      </dsp:txXfrm>
    </dsp:sp>
    <dsp:sp modelId="{74D099EA-7394-49E4-9D54-845A5FE77054}">
      <dsp:nvSpPr>
        <dsp:cNvPr id="0" name=""/>
        <dsp:cNvSpPr/>
      </dsp:nvSpPr>
      <dsp:spPr>
        <a:xfrm>
          <a:off x="2912351" y="1154459"/>
          <a:ext cx="5174999" cy="5174999"/>
        </a:xfrm>
        <a:custGeom>
          <a:avLst/>
          <a:gdLst/>
          <a:ahLst/>
          <a:cxnLst/>
          <a:rect l="0" t="0" r="0" b="0"/>
          <a:pathLst>
            <a:path>
              <a:moveTo>
                <a:pt x="288881" y="1399429"/>
              </a:moveTo>
              <a:arcTo wR="2587499" hR="2587499" stAng="12439966" swAng="1954472"/>
            </a:path>
          </a:pathLst>
        </a:custGeom>
        <a:no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9F55C-2DCC-4E1F-ACF6-FD86141FB4AD}">
      <dsp:nvSpPr>
        <dsp:cNvPr id="0" name=""/>
        <dsp:cNvSpPr/>
      </dsp:nvSpPr>
      <dsp:spPr>
        <a:xfrm>
          <a:off x="0" y="403951"/>
          <a:ext cx="9430603" cy="630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glow rad="70000">
            <a:schemeClr val="lt1">
              <a:alpha val="90000"/>
              <a:hueOff val="0"/>
              <a:satOff val="0"/>
              <a:lumOff val="0"/>
              <a:alphaOff val="0"/>
              <a:tint val="30000"/>
              <a:shade val="95000"/>
              <a:satMod val="300000"/>
              <a:alpha val="50000"/>
            </a:schemeClr>
          </a:glo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96741106-21F4-4368-B340-B062E4938B45}">
      <dsp:nvSpPr>
        <dsp:cNvPr id="0" name=""/>
        <dsp:cNvSpPr/>
      </dsp:nvSpPr>
      <dsp:spPr>
        <a:xfrm>
          <a:off x="471530" y="34951"/>
          <a:ext cx="7440924" cy="738000"/>
        </a:xfrm>
        <a:prstGeom prst="round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9518" tIns="0" rIns="249518" bIns="0" numCol="1" spcCol="1270" anchor="ctr" anchorCtr="0">
          <a:noAutofit/>
        </a:bodyPr>
        <a:lstStyle/>
        <a:p>
          <a:pPr marL="0" lvl="0" indent="0" algn="l" defTabSz="1066800">
            <a:lnSpc>
              <a:spcPct val="90000"/>
            </a:lnSpc>
            <a:spcBef>
              <a:spcPct val="0"/>
            </a:spcBef>
            <a:spcAft>
              <a:spcPct val="35000"/>
            </a:spcAft>
            <a:buNone/>
          </a:pPr>
          <a:r>
            <a:rPr lang="uk-UA" sz="2400" b="1" i="1" kern="1200" noProof="0" dirty="0">
              <a:solidFill>
                <a:schemeClr val="bg1"/>
              </a:solidFill>
              <a:latin typeface="Times New Roman" pitchFamily="18" charset="0"/>
              <a:cs typeface="Times New Roman" pitchFamily="18" charset="0"/>
            </a:rPr>
            <a:t>Об'єктом</a:t>
          </a:r>
          <a:r>
            <a:rPr lang="ru-RU" sz="2400" b="1" i="1" kern="1200" dirty="0">
              <a:solidFill>
                <a:schemeClr val="bg1"/>
              </a:solidFill>
              <a:latin typeface="Times New Roman" pitchFamily="18" charset="0"/>
              <a:cs typeface="Times New Roman" pitchFamily="18" charset="0"/>
            </a:rPr>
            <a:t> кримінального правопорушення </a:t>
          </a:r>
          <a:r>
            <a:rPr lang="ru-RU" sz="2400" kern="1200" dirty="0">
              <a:latin typeface="Times New Roman" pitchFamily="18" charset="0"/>
              <a:cs typeface="Times New Roman" pitchFamily="18" charset="0"/>
            </a:rPr>
            <a:t>є свобода і </a:t>
          </a:r>
          <a:r>
            <a:rPr lang="uk-UA" sz="2400" kern="1200" noProof="0" dirty="0">
              <a:latin typeface="Times New Roman" pitchFamily="18" charset="0"/>
              <a:cs typeface="Times New Roman" pitchFamily="18" charset="0"/>
            </a:rPr>
            <a:t>здоров'я людини</a:t>
          </a:r>
          <a:r>
            <a:rPr lang="ru-RU" sz="2400" kern="1200" dirty="0">
              <a:latin typeface="Times New Roman" pitchFamily="18" charset="0"/>
              <a:cs typeface="Times New Roman" pitchFamily="18" charset="0"/>
            </a:rPr>
            <a:t>. </a:t>
          </a:r>
        </a:p>
      </dsp:txBody>
      <dsp:txXfrm>
        <a:off x="507556" y="70977"/>
        <a:ext cx="7368872" cy="665948"/>
      </dsp:txXfrm>
    </dsp:sp>
    <dsp:sp modelId="{26123926-C623-4E98-855E-0C54B271C794}">
      <dsp:nvSpPr>
        <dsp:cNvPr id="0" name=""/>
        <dsp:cNvSpPr/>
      </dsp:nvSpPr>
      <dsp:spPr>
        <a:xfrm>
          <a:off x="0" y="2114580"/>
          <a:ext cx="9430603" cy="630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glow rad="70000">
            <a:schemeClr val="lt1">
              <a:alpha val="90000"/>
              <a:hueOff val="0"/>
              <a:satOff val="0"/>
              <a:lumOff val="0"/>
              <a:alphaOff val="0"/>
              <a:tint val="30000"/>
              <a:shade val="95000"/>
              <a:satMod val="300000"/>
              <a:alpha val="50000"/>
            </a:schemeClr>
          </a:glo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E066F0D1-E041-4C81-99CE-5DC12192DC32}">
      <dsp:nvSpPr>
        <dsp:cNvPr id="0" name=""/>
        <dsp:cNvSpPr/>
      </dsp:nvSpPr>
      <dsp:spPr>
        <a:xfrm>
          <a:off x="471530" y="1168951"/>
          <a:ext cx="7767035" cy="1314628"/>
        </a:xfrm>
        <a:prstGeom prst="round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9518" tIns="0" rIns="249518" bIns="0" numCol="1" spcCol="1270" anchor="ctr" anchorCtr="0">
          <a:noAutofit/>
        </a:bodyPr>
        <a:lstStyle/>
        <a:p>
          <a:pPr marL="0" lvl="0" indent="0" algn="l" defTabSz="1066800">
            <a:lnSpc>
              <a:spcPct val="90000"/>
            </a:lnSpc>
            <a:spcBef>
              <a:spcPct val="0"/>
            </a:spcBef>
            <a:spcAft>
              <a:spcPct val="35000"/>
            </a:spcAft>
            <a:buNone/>
          </a:pPr>
          <a:r>
            <a:rPr lang="uk-UA" sz="2400" b="1" i="1" kern="1200" noProof="0" dirty="0">
              <a:solidFill>
                <a:schemeClr val="bg1"/>
              </a:solidFill>
              <a:latin typeface="Times New Roman" pitchFamily="18" charset="0"/>
              <a:cs typeface="Times New Roman" pitchFamily="18" charset="0"/>
            </a:rPr>
            <a:t>Об'єктивна</a:t>
          </a:r>
          <a:r>
            <a:rPr lang="ru-RU" sz="2400" b="1" i="1" kern="1200" dirty="0">
              <a:solidFill>
                <a:schemeClr val="bg1"/>
              </a:solidFill>
              <a:latin typeface="Times New Roman" pitchFamily="18" charset="0"/>
              <a:cs typeface="Times New Roman" pitchFamily="18" charset="0"/>
            </a:rPr>
            <a:t> сторона </a:t>
          </a:r>
          <a:r>
            <a:rPr lang="ru-RU" sz="2400" kern="1200" dirty="0">
              <a:latin typeface="Times New Roman" pitchFamily="18" charset="0"/>
              <a:cs typeface="Times New Roman" pitchFamily="18" charset="0"/>
            </a:rPr>
            <a:t>- </a:t>
          </a:r>
          <a:r>
            <a:rPr lang="uk-UA" sz="2400" kern="1200" noProof="0" dirty="0">
              <a:latin typeface="Times New Roman" pitchFamily="18" charset="0"/>
              <a:cs typeface="Times New Roman" pitchFamily="18" charset="0"/>
            </a:rPr>
            <a:t>незаконне поміщення в психіатричний заклад завідомо психічно-здорової людини. </a:t>
          </a:r>
        </a:p>
      </dsp:txBody>
      <dsp:txXfrm>
        <a:off x="535705" y="1233126"/>
        <a:ext cx="7638685" cy="1186278"/>
      </dsp:txXfrm>
    </dsp:sp>
    <dsp:sp modelId="{FC82D677-CFDA-40BE-8102-C32F620F1E3C}">
      <dsp:nvSpPr>
        <dsp:cNvPr id="0" name=""/>
        <dsp:cNvSpPr/>
      </dsp:nvSpPr>
      <dsp:spPr>
        <a:xfrm>
          <a:off x="0" y="3745084"/>
          <a:ext cx="9430603" cy="630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glow rad="70000">
            <a:schemeClr val="lt1">
              <a:alpha val="90000"/>
              <a:hueOff val="0"/>
              <a:satOff val="0"/>
              <a:lumOff val="0"/>
              <a:alphaOff val="0"/>
              <a:tint val="30000"/>
              <a:shade val="95000"/>
              <a:satMod val="300000"/>
              <a:alpha val="50000"/>
            </a:schemeClr>
          </a:glo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F7227EA0-B758-4975-A912-0AABD336C920}">
      <dsp:nvSpPr>
        <dsp:cNvPr id="0" name=""/>
        <dsp:cNvSpPr/>
      </dsp:nvSpPr>
      <dsp:spPr>
        <a:xfrm>
          <a:off x="471530" y="2879580"/>
          <a:ext cx="8136516" cy="1234504"/>
        </a:xfrm>
        <a:prstGeom prst="round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9518" tIns="0" rIns="249518" bIns="0" numCol="1" spcCol="1270" anchor="ctr" anchorCtr="0">
          <a:noAutofit/>
        </a:bodyPr>
        <a:lstStyle/>
        <a:p>
          <a:pPr marL="0" lvl="0" indent="0" algn="l" defTabSz="1066800">
            <a:lnSpc>
              <a:spcPct val="90000"/>
            </a:lnSpc>
            <a:spcBef>
              <a:spcPct val="0"/>
            </a:spcBef>
            <a:spcAft>
              <a:spcPct val="35000"/>
            </a:spcAft>
            <a:buNone/>
          </a:pPr>
          <a:r>
            <a:rPr lang="uk-UA" sz="2400" b="1" i="1" kern="1200" noProof="0" dirty="0">
              <a:solidFill>
                <a:schemeClr val="bg1"/>
              </a:solidFill>
              <a:latin typeface="Times New Roman" pitchFamily="18" charset="0"/>
              <a:cs typeface="Times New Roman" pitchFamily="18" charset="0"/>
            </a:rPr>
            <a:t>Суб'єкт</a:t>
          </a:r>
          <a:r>
            <a:rPr lang="ru-RU" sz="2400" b="1" i="1" kern="1200" dirty="0">
              <a:solidFill>
                <a:schemeClr val="bg1"/>
              </a:solidFill>
              <a:latin typeface="Times New Roman" pitchFamily="18" charset="0"/>
              <a:cs typeface="Times New Roman" pitchFamily="18" charset="0"/>
            </a:rPr>
            <a:t> </a:t>
          </a:r>
          <a:r>
            <a:rPr lang="ru-RU" sz="2400" b="1" i="1" kern="1200" noProof="0" dirty="0">
              <a:solidFill>
                <a:schemeClr val="bg1"/>
              </a:solidFill>
              <a:latin typeface="Times New Roman" pitchFamily="18" charset="0"/>
              <a:cs typeface="Times New Roman" pitchFamily="18" charset="0"/>
            </a:rPr>
            <a:t>кримінального правопорушення</a:t>
          </a:r>
          <a:r>
            <a:rPr lang="ru-RU" sz="2400" b="1" i="1" kern="1200" dirty="0">
              <a:solidFill>
                <a:schemeClr val="bg1"/>
              </a:solidFill>
              <a:latin typeface="Times New Roman" pitchFamily="18" charset="0"/>
              <a:cs typeface="Times New Roman" pitchFamily="18" charset="0"/>
            </a:rPr>
            <a:t> </a:t>
          </a:r>
          <a:r>
            <a:rPr lang="uk-UA" sz="2400" b="1" i="1" kern="1200" noProof="0" dirty="0">
              <a:solidFill>
                <a:schemeClr val="bg1"/>
              </a:solidFill>
              <a:latin typeface="Times New Roman" pitchFamily="18" charset="0"/>
              <a:cs typeface="Times New Roman" pitchFamily="18" charset="0"/>
            </a:rPr>
            <a:t>спеціальний </a:t>
          </a:r>
          <a:r>
            <a:rPr lang="uk-UA" sz="2400" kern="1200" noProof="0" dirty="0">
              <a:latin typeface="Times New Roman" pitchFamily="18" charset="0"/>
              <a:cs typeface="Times New Roman" pitchFamily="18" charset="0"/>
            </a:rPr>
            <a:t>- лікар, який відповідно до встановленого законодавством України порядку приймає рішення про поміщення особи у психіатричний заклад</a:t>
          </a:r>
          <a:r>
            <a:rPr lang="ru-RU" sz="2400" kern="1200" dirty="0">
              <a:latin typeface="Times New Roman" pitchFamily="18" charset="0"/>
              <a:cs typeface="Times New Roman" pitchFamily="18" charset="0"/>
            </a:rPr>
            <a:t>.</a:t>
          </a:r>
        </a:p>
      </dsp:txBody>
      <dsp:txXfrm>
        <a:off x="531794" y="2939844"/>
        <a:ext cx="8015988" cy="1113976"/>
      </dsp:txXfrm>
    </dsp:sp>
    <dsp:sp modelId="{26C993E3-8A5C-4E28-88F6-8C52B8EF00F7}">
      <dsp:nvSpPr>
        <dsp:cNvPr id="0" name=""/>
        <dsp:cNvSpPr/>
      </dsp:nvSpPr>
      <dsp:spPr>
        <a:xfrm>
          <a:off x="0" y="5421949"/>
          <a:ext cx="9430603" cy="630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glow rad="70000">
            <a:schemeClr val="lt1">
              <a:alpha val="90000"/>
              <a:hueOff val="0"/>
              <a:satOff val="0"/>
              <a:lumOff val="0"/>
              <a:alphaOff val="0"/>
              <a:tint val="30000"/>
              <a:shade val="95000"/>
              <a:satMod val="300000"/>
              <a:alpha val="50000"/>
            </a:schemeClr>
          </a:glo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86159615-4B2F-4228-BCC0-35742095036E}">
      <dsp:nvSpPr>
        <dsp:cNvPr id="0" name=""/>
        <dsp:cNvSpPr/>
      </dsp:nvSpPr>
      <dsp:spPr>
        <a:xfrm>
          <a:off x="471530" y="4510084"/>
          <a:ext cx="8564553" cy="1280865"/>
        </a:xfrm>
        <a:prstGeom prst="round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9518" tIns="0" rIns="249518" bIns="0" numCol="1" spcCol="1270" anchor="ctr" anchorCtr="0">
          <a:noAutofit/>
        </a:bodyPr>
        <a:lstStyle/>
        <a:p>
          <a:pPr marL="0" lvl="0" indent="0" algn="l" defTabSz="1066800">
            <a:lnSpc>
              <a:spcPct val="90000"/>
            </a:lnSpc>
            <a:spcBef>
              <a:spcPct val="0"/>
            </a:spcBef>
            <a:spcAft>
              <a:spcPct val="35000"/>
            </a:spcAft>
            <a:buNone/>
          </a:pPr>
          <a:r>
            <a:rPr lang="ru-RU" sz="2400" b="1" i="1" kern="1200" dirty="0">
              <a:solidFill>
                <a:schemeClr val="bg1"/>
              </a:solidFill>
              <a:latin typeface="Times New Roman" pitchFamily="18" charset="0"/>
              <a:cs typeface="Times New Roman" pitchFamily="18" charset="0"/>
            </a:rPr>
            <a:t>Суб'єктивна сторона </a:t>
          </a:r>
          <a:r>
            <a:rPr lang="ru-RU" sz="2400" kern="1200" dirty="0">
              <a:latin typeface="Times New Roman" pitchFamily="18" charset="0"/>
              <a:cs typeface="Times New Roman" pitchFamily="18" charset="0"/>
            </a:rPr>
            <a:t>- </a:t>
          </a:r>
          <a:r>
            <a:rPr lang="uk-UA" sz="2400" kern="1200" noProof="0" dirty="0">
              <a:latin typeface="Times New Roman" pitchFamily="18" charset="0"/>
              <a:cs typeface="Times New Roman" pitchFamily="18" charset="0"/>
            </a:rPr>
            <a:t>прямий умисел, ставлення винного до тяжких наслідків може характеризуватися прямим чи непрямим умислом або необережністю.</a:t>
          </a:r>
        </a:p>
      </dsp:txBody>
      <dsp:txXfrm>
        <a:off x="534057" y="4572611"/>
        <a:ext cx="8439499" cy="115581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42BF35-810B-47B3-8666-5157D9A0A3F4}">
      <dsp:nvSpPr>
        <dsp:cNvPr id="0" name=""/>
        <dsp:cNvSpPr/>
      </dsp:nvSpPr>
      <dsp:spPr>
        <a:xfrm>
          <a:off x="1294208" y="0"/>
          <a:ext cx="3325635" cy="2593362"/>
        </a:xfrm>
        <a:prstGeom prst="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uk-UA" sz="2000" b="1" i="1" kern="1200" noProof="0" dirty="0">
              <a:solidFill>
                <a:schemeClr val="bg1"/>
              </a:solidFill>
              <a:latin typeface="Times New Roman" pitchFamily="18" charset="0"/>
              <a:cs typeface="Times New Roman" pitchFamily="18" charset="0"/>
            </a:rPr>
            <a:t>Психіатричний заклад </a:t>
          </a:r>
          <a:r>
            <a:rPr lang="uk-UA" sz="2000" kern="1200" noProof="0" dirty="0">
              <a:latin typeface="Times New Roman" pitchFamily="18" charset="0"/>
              <a:cs typeface="Times New Roman" pitchFamily="18" charset="0"/>
            </a:rPr>
            <a:t>- це психоневрологічний, наркологічний чи інший спеціалізований заклад, центр, відділення тощо, будь-якої форми власності, діяльність яких пов'язана з наданням психіатричної допомоги.</a:t>
          </a:r>
        </a:p>
      </dsp:txBody>
      <dsp:txXfrm>
        <a:off x="1294208" y="0"/>
        <a:ext cx="3325635" cy="2593362"/>
      </dsp:txXfrm>
    </dsp:sp>
    <dsp:sp modelId="{C18C35B1-F0D1-4F10-AC2B-6A0D5CBF3497}">
      <dsp:nvSpPr>
        <dsp:cNvPr id="0" name=""/>
        <dsp:cNvSpPr/>
      </dsp:nvSpPr>
      <dsp:spPr>
        <a:xfrm>
          <a:off x="4884344" y="0"/>
          <a:ext cx="3242283" cy="2577276"/>
        </a:xfrm>
        <a:prstGeom prst="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uk-UA" sz="2000" b="1" i="1" kern="1200" noProof="0" dirty="0">
              <a:solidFill>
                <a:schemeClr val="bg1"/>
              </a:solidFill>
              <a:latin typeface="Times New Roman" pitchFamily="18" charset="0"/>
              <a:cs typeface="Times New Roman" pitchFamily="18" charset="0"/>
            </a:rPr>
            <a:t>Поміщення в психіатричний заклад </a:t>
          </a:r>
          <a:r>
            <a:rPr lang="uk-UA" sz="2000" kern="1200" noProof="0" dirty="0">
              <a:latin typeface="Times New Roman" pitchFamily="18" charset="0"/>
              <a:cs typeface="Times New Roman" pitchFamily="18" charset="0"/>
            </a:rPr>
            <a:t>означає поміщення у відповідний стаціонар такого закладу для здійснення обстеження стану психічного здоров'я особи, діагностики, лікування і нагляду за нею</a:t>
          </a:r>
          <a:r>
            <a:rPr lang="ru-RU" sz="2000" kern="1200" dirty="0">
              <a:latin typeface="Times New Roman" pitchFamily="18" charset="0"/>
              <a:cs typeface="Times New Roman" pitchFamily="18" charset="0"/>
            </a:rPr>
            <a:t>.</a:t>
          </a:r>
        </a:p>
      </dsp:txBody>
      <dsp:txXfrm>
        <a:off x="4884344" y="0"/>
        <a:ext cx="3242283" cy="2577276"/>
      </dsp:txXfrm>
    </dsp:sp>
    <dsp:sp modelId="{82E53FFF-B7B5-4FCC-81F8-A369CBE8227D}">
      <dsp:nvSpPr>
        <dsp:cNvPr id="0" name=""/>
        <dsp:cNvSpPr/>
      </dsp:nvSpPr>
      <dsp:spPr>
        <a:xfrm>
          <a:off x="6" y="3938210"/>
          <a:ext cx="3015628" cy="1809377"/>
        </a:xfrm>
        <a:prstGeom prst="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b="1" i="1" kern="1200" noProof="0" dirty="0">
              <a:solidFill>
                <a:schemeClr val="bg1"/>
              </a:solidFill>
              <a:latin typeface="Times New Roman" pitchFamily="18" charset="0"/>
              <a:cs typeface="Times New Roman" pitchFamily="18" charset="0"/>
            </a:rPr>
            <a:t>Потерпілим</a:t>
          </a:r>
          <a:r>
            <a:rPr lang="uk-UA" sz="2400" kern="1200" noProof="0" dirty="0">
              <a:latin typeface="Times New Roman" pitchFamily="18" charset="0"/>
              <a:cs typeface="Times New Roman" pitchFamily="18" charset="0"/>
            </a:rPr>
            <a:t> від цього </a:t>
          </a:r>
          <a:r>
            <a:rPr lang="ru-RU" sz="2400" kern="1200" noProof="0" dirty="0">
              <a:latin typeface="Times New Roman" pitchFamily="18" charset="0"/>
              <a:cs typeface="Times New Roman" pitchFamily="18" charset="0"/>
            </a:rPr>
            <a:t>кримінального правопорушення</a:t>
          </a:r>
          <a:r>
            <a:rPr lang="uk-UA" sz="2400" kern="1200" noProof="0" dirty="0">
              <a:latin typeface="Times New Roman" pitchFamily="18" charset="0"/>
              <a:cs typeface="Times New Roman" pitchFamily="18" charset="0"/>
            </a:rPr>
            <a:t> є тільки психічно здорова особа. </a:t>
          </a:r>
        </a:p>
      </dsp:txBody>
      <dsp:txXfrm>
        <a:off x="6" y="3938210"/>
        <a:ext cx="3015628" cy="1809377"/>
      </dsp:txXfrm>
    </dsp:sp>
    <dsp:sp modelId="{053DDA38-33FF-45AC-8F6B-9B4DF9CE7F1B}">
      <dsp:nvSpPr>
        <dsp:cNvPr id="0" name=""/>
        <dsp:cNvSpPr/>
      </dsp:nvSpPr>
      <dsp:spPr>
        <a:xfrm>
          <a:off x="3320002" y="3534736"/>
          <a:ext cx="2817893" cy="2683451"/>
        </a:xfrm>
        <a:prstGeom prst="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uk-UA" sz="2000" kern="1200" noProof="0" dirty="0">
              <a:latin typeface="Times New Roman" pitchFamily="18" charset="0"/>
              <a:cs typeface="Times New Roman" pitchFamily="18" charset="0"/>
            </a:rPr>
            <a:t>Ст. 151 передбачає відповідальність не за утримання особи у психіатричному закладі (наприклад, стосовно якої відпали підстави для її подальшого знаходження у ньому), а лише за поміщення її туди.</a:t>
          </a:r>
          <a:r>
            <a:rPr lang="uk-UA" sz="1700" kern="1200" noProof="0" dirty="0"/>
            <a:t> </a:t>
          </a:r>
        </a:p>
      </dsp:txBody>
      <dsp:txXfrm>
        <a:off x="3320002" y="3534736"/>
        <a:ext cx="2817893" cy="2683451"/>
      </dsp:txXfrm>
    </dsp:sp>
    <dsp:sp modelId="{F75315EB-D93C-4E1F-859B-2D56E65B95D1}">
      <dsp:nvSpPr>
        <dsp:cNvPr id="0" name=""/>
        <dsp:cNvSpPr/>
      </dsp:nvSpPr>
      <dsp:spPr>
        <a:xfrm>
          <a:off x="6439458" y="2934268"/>
          <a:ext cx="3015628" cy="3884388"/>
        </a:xfrm>
        <a:prstGeom prst="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80000"/>
            </a:lnSpc>
            <a:spcBef>
              <a:spcPct val="0"/>
            </a:spcBef>
            <a:spcAft>
              <a:spcPts val="0"/>
            </a:spcAft>
            <a:buNone/>
          </a:pPr>
          <a:r>
            <a:rPr lang="uk-UA" sz="1800" b="1" i="1" kern="1200" dirty="0">
              <a:solidFill>
                <a:schemeClr val="bg1"/>
              </a:solidFill>
              <a:latin typeface="Times New Roman" pitchFamily="18" charset="0"/>
              <a:cs typeface="Times New Roman" pitchFamily="18" charset="0"/>
            </a:rPr>
            <a:t>Кваліфікованим видом </a:t>
          </a:r>
          <a:r>
            <a:rPr lang="uk-UA" sz="1800" kern="1200" dirty="0">
              <a:latin typeface="Times New Roman" pitchFamily="18" charset="0"/>
              <a:cs typeface="Times New Roman" pitchFamily="18" charset="0"/>
            </a:rPr>
            <a:t>розглядуваного </a:t>
          </a:r>
          <a:r>
            <a:rPr lang="ru-RU" sz="1800" kern="1200" dirty="0">
              <a:latin typeface="Times New Roman" pitchFamily="18" charset="0"/>
              <a:cs typeface="Times New Roman" pitchFamily="18" charset="0"/>
            </a:rPr>
            <a:t>кримінального правопорушення</a:t>
          </a:r>
          <a:r>
            <a:rPr lang="uk-UA" sz="1800" kern="1200" dirty="0">
              <a:latin typeface="Times New Roman" pitchFamily="18" charset="0"/>
              <a:cs typeface="Times New Roman" pitchFamily="18" charset="0"/>
            </a:rPr>
            <a:t> є поміщення у психіатричний заклад завідомо психічно здорової особи, що спричинило тяжкі наслідки. До тяжких </a:t>
          </a:r>
          <a:r>
            <a:rPr lang="uk-UA" sz="1800" i="1" kern="1200" dirty="0">
              <a:solidFill>
                <a:schemeClr val="bg1"/>
              </a:solidFill>
              <a:latin typeface="Times New Roman" pitchFamily="18" charset="0"/>
              <a:cs typeface="Times New Roman" pitchFamily="18" charset="0"/>
            </a:rPr>
            <a:t>наслідків</a:t>
          </a:r>
          <a:r>
            <a:rPr lang="uk-UA" sz="1800" i="1" kern="1200" dirty="0">
              <a:latin typeface="Times New Roman" pitchFamily="18" charset="0"/>
              <a:cs typeface="Times New Roman" pitchFamily="18" charset="0"/>
            </a:rPr>
            <a:t> </a:t>
          </a:r>
          <a:r>
            <a:rPr lang="uk-UA" sz="1800" kern="1200" dirty="0">
              <a:latin typeface="Times New Roman" pitchFamily="18" charset="0"/>
              <a:cs typeface="Times New Roman" pitchFamily="18" charset="0"/>
            </a:rPr>
            <a:t>у ч. 2 ст. 151 слід відносити самогубство чи самопокалічення особи, спричинення їй середньої тяжкості чи тяжкого тілесного ушкодження тощо.</a:t>
          </a:r>
          <a:endParaRPr lang="ru-RU" sz="1800" kern="1200" dirty="0">
            <a:latin typeface="Times New Roman" pitchFamily="18" charset="0"/>
            <a:cs typeface="Times New Roman" pitchFamily="18" charset="0"/>
          </a:endParaRPr>
        </a:p>
      </dsp:txBody>
      <dsp:txXfrm>
        <a:off x="6439458" y="2934268"/>
        <a:ext cx="3015628" cy="38843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8FF75F-0486-4D98-8804-BEDCD8C4F948}">
      <dsp:nvSpPr>
        <dsp:cNvPr id="0" name=""/>
        <dsp:cNvSpPr/>
      </dsp:nvSpPr>
      <dsp:spPr>
        <a:xfrm>
          <a:off x="0" y="1428279"/>
          <a:ext cx="9721850" cy="378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glow rad="70000">
            <a:schemeClr val="lt1">
              <a:alpha val="90000"/>
              <a:hueOff val="0"/>
              <a:satOff val="0"/>
              <a:lumOff val="0"/>
              <a:alphaOff val="0"/>
              <a:tint val="30000"/>
              <a:shade val="95000"/>
              <a:satMod val="300000"/>
              <a:alpha val="50000"/>
            </a:schemeClr>
          </a:glo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A04C8A66-2BFE-43CD-A827-8826D7511868}">
      <dsp:nvSpPr>
        <dsp:cNvPr id="0" name=""/>
        <dsp:cNvSpPr/>
      </dsp:nvSpPr>
      <dsp:spPr>
        <a:xfrm>
          <a:off x="467104" y="100517"/>
          <a:ext cx="9245754" cy="1549162"/>
        </a:xfrm>
        <a:prstGeom prst="round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7224" tIns="0" rIns="257224" bIns="0" numCol="1" spcCol="1270" anchor="ctr" anchorCtr="0">
          <a:noAutofit/>
        </a:bodyPr>
        <a:lstStyle/>
        <a:p>
          <a:pPr marL="0" lvl="0" indent="457200" algn="just" defTabSz="889000">
            <a:lnSpc>
              <a:spcPct val="80000"/>
            </a:lnSpc>
            <a:spcBef>
              <a:spcPct val="0"/>
            </a:spcBef>
            <a:spcAft>
              <a:spcPts val="0"/>
            </a:spcAft>
            <a:buNone/>
          </a:pPr>
          <a:r>
            <a:rPr lang="uk-UA" sz="2000" b="1" kern="1200" cap="none" spc="0" noProof="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Суб’єкт</a:t>
          </a:r>
          <a:r>
            <a:rPr lang="uk-UA" sz="2000" kern="1200" noProof="0" dirty="0">
              <a:latin typeface="Times New Roman" pitchFamily="18" charset="0"/>
              <a:cs typeface="Times New Roman" pitchFamily="18" charset="0"/>
            </a:rPr>
            <a:t> кримінального правопорушення загальний. Проте суб’єктом цього кримінального правопорушення не можуть бути особи, які відповідно до закону мають право тримати особу в місці, де вона не бажає перебувати, або поміщати її в місце, яке вона не має змоги вільно залишити, але тільки з мотивів піклування про фізичне і психічне здоров’я підопічного чи з інших суспільне корисних мотивів.</a:t>
          </a:r>
        </a:p>
      </dsp:txBody>
      <dsp:txXfrm>
        <a:off x="542728" y="176141"/>
        <a:ext cx="9094506" cy="1397914"/>
      </dsp:txXfrm>
    </dsp:sp>
    <dsp:sp modelId="{D986A73F-0E29-4378-8870-F84FA9D054CF}">
      <dsp:nvSpPr>
        <dsp:cNvPr id="0" name=""/>
        <dsp:cNvSpPr/>
      </dsp:nvSpPr>
      <dsp:spPr>
        <a:xfrm>
          <a:off x="0" y="3413744"/>
          <a:ext cx="9721850" cy="378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glow rad="70000">
            <a:schemeClr val="lt1">
              <a:alpha val="90000"/>
              <a:hueOff val="0"/>
              <a:satOff val="0"/>
              <a:lumOff val="0"/>
              <a:alphaOff val="0"/>
              <a:tint val="30000"/>
              <a:shade val="95000"/>
              <a:satMod val="300000"/>
              <a:alpha val="50000"/>
            </a:schemeClr>
          </a:glo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2F614870-31E1-429A-8278-B7BBF30847E4}">
      <dsp:nvSpPr>
        <dsp:cNvPr id="0" name=""/>
        <dsp:cNvSpPr/>
      </dsp:nvSpPr>
      <dsp:spPr>
        <a:xfrm>
          <a:off x="631349" y="1887279"/>
          <a:ext cx="9085089" cy="1747864"/>
        </a:xfrm>
        <a:prstGeom prst="round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7224" tIns="0" rIns="257224" bIns="0" numCol="1" spcCol="1270" anchor="ctr" anchorCtr="0">
          <a:noAutofit/>
        </a:bodyPr>
        <a:lstStyle/>
        <a:p>
          <a:pPr marL="0" lvl="0" indent="457200" algn="just" defTabSz="889000">
            <a:lnSpc>
              <a:spcPct val="80000"/>
            </a:lnSpc>
            <a:spcBef>
              <a:spcPct val="0"/>
            </a:spcBef>
            <a:spcAft>
              <a:spcPts val="0"/>
            </a:spcAft>
            <a:buNone/>
          </a:pPr>
          <a:r>
            <a:rPr lang="uk-UA" sz="2000" b="1" kern="1200" cap="none" spc="0" noProof="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Суб’єктивна сторона</a:t>
          </a:r>
          <a:r>
            <a:rPr lang="uk-UA" sz="2000" kern="1200" noProof="0" dirty="0">
              <a:solidFill>
                <a:schemeClr val="bg1"/>
              </a:solidFill>
              <a:latin typeface="Times New Roman" pitchFamily="18" charset="0"/>
              <a:cs typeface="Times New Roman" pitchFamily="18" charset="0"/>
            </a:rPr>
            <a:t> </a:t>
          </a:r>
          <a:r>
            <a:rPr lang="uk-UA" sz="2000" kern="1200" noProof="0" dirty="0">
              <a:latin typeface="Times New Roman" pitchFamily="18" charset="0"/>
              <a:cs typeface="Times New Roman" pitchFamily="18" charset="0"/>
            </a:rPr>
            <a:t>кримінального правопорушення  характеризується прямим умислом: особа усвідомлює, що за законом вона не має права позбавляти волі іншу особу, але бажає це зробити. Мотиви незаконного позбавлення волі можуть бути різні, крім суспільне корисних. Ставлення особи до тяжких наслідків незаконного позбавлення волі може бути умисним або необережним.</a:t>
          </a:r>
        </a:p>
      </dsp:txBody>
      <dsp:txXfrm>
        <a:off x="716673" y="1972603"/>
        <a:ext cx="8914441" cy="1577216"/>
      </dsp:txXfrm>
    </dsp:sp>
    <dsp:sp modelId="{9D29062F-06A5-41AC-8904-D691F2A072A3}">
      <dsp:nvSpPr>
        <dsp:cNvPr id="0" name=""/>
        <dsp:cNvSpPr/>
      </dsp:nvSpPr>
      <dsp:spPr>
        <a:xfrm>
          <a:off x="0" y="4110682"/>
          <a:ext cx="9721850" cy="2646798"/>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glow rad="70000">
            <a:schemeClr val="lt1">
              <a:alpha val="90000"/>
              <a:hueOff val="0"/>
              <a:satOff val="0"/>
              <a:lumOff val="0"/>
              <a:alphaOff val="0"/>
              <a:tint val="30000"/>
              <a:shade val="95000"/>
              <a:satMod val="300000"/>
              <a:alpha val="50000"/>
            </a:schemeClr>
          </a:glo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4000" tIns="312420" rIns="144000" bIns="156464" numCol="1" spcCol="1270" anchor="t" anchorCtr="0">
          <a:noAutofit/>
        </a:bodyPr>
        <a:lstStyle/>
        <a:p>
          <a:pPr marL="228600" lvl="1" indent="457200" algn="just" defTabSz="977900">
            <a:lnSpc>
              <a:spcPct val="80000"/>
            </a:lnSpc>
            <a:spcBef>
              <a:spcPct val="0"/>
            </a:spcBef>
            <a:spcAft>
              <a:spcPts val="0"/>
            </a:spcAft>
            <a:buChar char="•"/>
          </a:pPr>
          <a:r>
            <a:rPr lang="uk-UA" sz="2200" kern="1200" dirty="0">
              <a:latin typeface="Times New Roman" pitchFamily="18" charset="0"/>
              <a:cs typeface="Times New Roman" pitchFamily="18" charset="0"/>
            </a:rPr>
            <a:t> </a:t>
          </a:r>
          <a:r>
            <a:rPr lang="uk-UA" sz="2200" i="1" kern="1200" dirty="0">
              <a:latin typeface="Times New Roman" pitchFamily="18" charset="0"/>
              <a:cs typeface="Times New Roman" pitchFamily="18" charset="0"/>
            </a:rPr>
            <a:t>щодо малолітнього; </a:t>
          </a:r>
          <a:endParaRPr lang="ru-RU" sz="2200" i="1" kern="1200" dirty="0">
            <a:latin typeface="Times New Roman" pitchFamily="18" charset="0"/>
            <a:cs typeface="Times New Roman" pitchFamily="18" charset="0"/>
          </a:endParaRPr>
        </a:p>
        <a:p>
          <a:pPr marL="228600" lvl="1" indent="457200" algn="just" defTabSz="977900">
            <a:lnSpc>
              <a:spcPct val="80000"/>
            </a:lnSpc>
            <a:spcBef>
              <a:spcPct val="0"/>
            </a:spcBef>
            <a:spcAft>
              <a:spcPts val="0"/>
            </a:spcAft>
            <a:buChar char="•"/>
          </a:pPr>
          <a:r>
            <a:rPr lang="uk-UA" sz="2200" i="1" kern="1200" dirty="0">
              <a:latin typeface="Times New Roman" pitchFamily="18" charset="0"/>
              <a:cs typeface="Times New Roman" pitchFamily="18" charset="0"/>
            </a:rPr>
            <a:t> із корисливих мотивів; </a:t>
          </a:r>
          <a:endParaRPr lang="ru-RU" sz="2200" i="1" kern="1200" dirty="0">
            <a:latin typeface="Times New Roman" pitchFamily="18" charset="0"/>
            <a:cs typeface="Times New Roman" pitchFamily="18" charset="0"/>
          </a:endParaRPr>
        </a:p>
        <a:p>
          <a:pPr marL="228600" lvl="1" indent="457200" algn="just" defTabSz="977900">
            <a:lnSpc>
              <a:spcPct val="80000"/>
            </a:lnSpc>
            <a:spcBef>
              <a:spcPct val="0"/>
            </a:spcBef>
            <a:spcAft>
              <a:spcPts val="0"/>
            </a:spcAft>
            <a:buChar char="•"/>
          </a:pPr>
          <a:r>
            <a:rPr lang="uk-UA" sz="2200" i="1" kern="1200" dirty="0">
              <a:latin typeface="Times New Roman" pitchFamily="18" charset="0"/>
              <a:cs typeface="Times New Roman" pitchFamily="18" charset="0"/>
            </a:rPr>
            <a:t> щодо двох або більше осіб; </a:t>
          </a:r>
          <a:endParaRPr lang="ru-RU" sz="2200" i="1" kern="1200" dirty="0">
            <a:latin typeface="Times New Roman" pitchFamily="18" charset="0"/>
            <a:cs typeface="Times New Roman" pitchFamily="18" charset="0"/>
          </a:endParaRPr>
        </a:p>
        <a:p>
          <a:pPr marL="228600" lvl="1" indent="457200" algn="just" defTabSz="977900">
            <a:lnSpc>
              <a:spcPct val="80000"/>
            </a:lnSpc>
            <a:spcBef>
              <a:spcPct val="0"/>
            </a:spcBef>
            <a:spcAft>
              <a:spcPts val="0"/>
            </a:spcAft>
            <a:buChar char="•"/>
          </a:pPr>
          <a:r>
            <a:rPr lang="uk-UA" sz="2200" i="1" kern="1200" dirty="0">
              <a:latin typeface="Times New Roman" pitchFamily="18" charset="0"/>
              <a:cs typeface="Times New Roman" pitchFamily="18" charset="0"/>
            </a:rPr>
            <a:t> за попередньою змовою групою осіб;</a:t>
          </a:r>
          <a:endParaRPr lang="ru-RU" sz="2200" i="1" kern="1200" dirty="0">
            <a:latin typeface="Times New Roman" pitchFamily="18" charset="0"/>
            <a:cs typeface="Times New Roman" pitchFamily="18" charset="0"/>
          </a:endParaRPr>
        </a:p>
        <a:p>
          <a:pPr marL="228600" lvl="1" indent="457200" algn="just" defTabSz="977900">
            <a:lnSpc>
              <a:spcPct val="80000"/>
            </a:lnSpc>
            <a:spcBef>
              <a:spcPct val="0"/>
            </a:spcBef>
            <a:spcAft>
              <a:spcPts val="0"/>
            </a:spcAft>
            <a:buChar char="•"/>
          </a:pPr>
          <a:r>
            <a:rPr lang="uk-UA" sz="2200" i="1" kern="1200" dirty="0">
              <a:latin typeface="Times New Roman" pitchFamily="18" charset="0"/>
              <a:cs typeface="Times New Roman" pitchFamily="18" charset="0"/>
            </a:rPr>
            <a:t> способом, небезпечним для життя чи здоров’я потерпілого; </a:t>
          </a:r>
          <a:endParaRPr lang="ru-RU" sz="2200" i="1" kern="1200" dirty="0">
            <a:latin typeface="Times New Roman" pitchFamily="18" charset="0"/>
            <a:cs typeface="Times New Roman" pitchFamily="18" charset="0"/>
          </a:endParaRPr>
        </a:p>
        <a:p>
          <a:pPr marL="228600" lvl="1" indent="457200" algn="just" defTabSz="977900">
            <a:lnSpc>
              <a:spcPct val="80000"/>
            </a:lnSpc>
            <a:spcBef>
              <a:spcPct val="0"/>
            </a:spcBef>
            <a:spcAft>
              <a:spcPts val="0"/>
            </a:spcAft>
            <a:buChar char="•"/>
          </a:pPr>
          <a:r>
            <a:rPr lang="uk-UA" sz="2200" i="1" kern="1200" dirty="0">
              <a:latin typeface="Times New Roman" pitchFamily="18" charset="0"/>
              <a:cs typeface="Times New Roman" pitchFamily="18" charset="0"/>
            </a:rPr>
            <a:t> пов’язане із заподіянням потерпілому фізичних страждань; </a:t>
          </a:r>
          <a:endParaRPr lang="ru-RU" sz="2200" i="1" kern="1200" dirty="0">
            <a:latin typeface="Times New Roman" pitchFamily="18" charset="0"/>
            <a:cs typeface="Times New Roman" pitchFamily="18" charset="0"/>
          </a:endParaRPr>
        </a:p>
        <a:p>
          <a:pPr marL="228600" lvl="1" indent="457200" algn="just" defTabSz="977900">
            <a:lnSpc>
              <a:spcPct val="80000"/>
            </a:lnSpc>
            <a:spcBef>
              <a:spcPct val="0"/>
            </a:spcBef>
            <a:spcAft>
              <a:spcPts val="0"/>
            </a:spcAft>
            <a:buChar char="•"/>
          </a:pPr>
          <a:r>
            <a:rPr lang="uk-UA" sz="2200" i="1" kern="1200" dirty="0">
              <a:latin typeface="Times New Roman" pitchFamily="18" charset="0"/>
              <a:cs typeface="Times New Roman" pitchFamily="18" charset="0"/>
            </a:rPr>
            <a:t> із застосуванням зброї; </a:t>
          </a:r>
          <a:endParaRPr lang="ru-RU" sz="2200" i="1" kern="1200" dirty="0">
            <a:latin typeface="Times New Roman" pitchFamily="18" charset="0"/>
            <a:cs typeface="Times New Roman" pitchFamily="18" charset="0"/>
          </a:endParaRPr>
        </a:p>
        <a:p>
          <a:pPr marL="228600" lvl="1" indent="457200" algn="just" defTabSz="977900">
            <a:lnSpc>
              <a:spcPct val="80000"/>
            </a:lnSpc>
            <a:spcBef>
              <a:spcPct val="0"/>
            </a:spcBef>
            <a:spcAft>
              <a:spcPts val="0"/>
            </a:spcAft>
            <a:buChar char="•"/>
          </a:pPr>
          <a:r>
            <a:rPr lang="uk-UA" sz="2200" i="1" kern="1200" dirty="0">
              <a:latin typeface="Times New Roman" pitchFamily="18" charset="0"/>
              <a:cs typeface="Times New Roman" pitchFamily="18" charset="0"/>
            </a:rPr>
            <a:t> протягом тривалого часу.</a:t>
          </a:r>
          <a:endParaRPr lang="ru-RU" sz="2200" i="1" kern="1200" dirty="0">
            <a:latin typeface="Times New Roman" pitchFamily="18" charset="0"/>
            <a:cs typeface="Times New Roman" pitchFamily="18" charset="0"/>
          </a:endParaRPr>
        </a:p>
      </dsp:txBody>
      <dsp:txXfrm>
        <a:off x="0" y="4110682"/>
        <a:ext cx="9721850" cy="2646798"/>
      </dsp:txXfrm>
    </dsp:sp>
    <dsp:sp modelId="{34D2F970-CF47-4C68-A682-951F4E8F11A6}">
      <dsp:nvSpPr>
        <dsp:cNvPr id="0" name=""/>
        <dsp:cNvSpPr/>
      </dsp:nvSpPr>
      <dsp:spPr>
        <a:xfrm>
          <a:off x="479446" y="3872744"/>
          <a:ext cx="9233107" cy="459338"/>
        </a:xfrm>
        <a:prstGeom prst="round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7224" tIns="0" rIns="257224" bIns="0" numCol="1" spcCol="1270" anchor="ctr" anchorCtr="0">
          <a:noAutofit/>
        </a:bodyPr>
        <a:lstStyle/>
        <a:p>
          <a:pPr marL="0" lvl="0" indent="457200" algn="just" defTabSz="889000">
            <a:lnSpc>
              <a:spcPct val="80000"/>
            </a:lnSpc>
            <a:spcBef>
              <a:spcPct val="0"/>
            </a:spcBef>
            <a:spcAft>
              <a:spcPts val="0"/>
            </a:spcAft>
            <a:buNone/>
          </a:pPr>
          <a:r>
            <a:rPr lang="uk-UA" sz="2000" kern="1200" dirty="0">
              <a:solidFill>
                <a:schemeClr val="bg1"/>
              </a:solidFill>
              <a:latin typeface="Times New Roman" pitchFamily="18" charset="0"/>
              <a:cs typeface="Times New Roman" pitchFamily="18" charset="0"/>
            </a:rPr>
            <a:t>Кваліфікованими видами </a:t>
          </a:r>
          <a:r>
            <a:rPr lang="uk-UA" sz="2000" kern="1200" dirty="0">
              <a:latin typeface="Times New Roman" pitchFamily="18" charset="0"/>
              <a:cs typeface="Times New Roman" pitchFamily="18" charset="0"/>
            </a:rPr>
            <a:t>незаконного позбавлення волі або викрадення людини є вчинення їх:</a:t>
          </a:r>
          <a:endParaRPr lang="ru-RU" sz="2000" kern="1200" dirty="0">
            <a:latin typeface="Times New Roman" pitchFamily="18" charset="0"/>
            <a:cs typeface="Times New Roman" pitchFamily="18" charset="0"/>
          </a:endParaRPr>
        </a:p>
      </dsp:txBody>
      <dsp:txXfrm>
        <a:off x="501869" y="3895167"/>
        <a:ext cx="9188261" cy="4144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C2457F-BB3E-4C3E-B444-55AB30CBB119}">
      <dsp:nvSpPr>
        <dsp:cNvPr id="0" name=""/>
        <dsp:cNvSpPr/>
      </dsp:nvSpPr>
      <dsp:spPr>
        <a:xfrm>
          <a:off x="0" y="2858137"/>
          <a:ext cx="9239535" cy="2904982"/>
        </a:xfrm>
        <a:prstGeom prst="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marL="0" lvl="0" indent="457200" algn="just" defTabSz="977900">
            <a:lnSpc>
              <a:spcPct val="90000"/>
            </a:lnSpc>
            <a:spcBef>
              <a:spcPct val="0"/>
            </a:spcBef>
            <a:spcAft>
              <a:spcPts val="600"/>
            </a:spcAft>
            <a:buNone/>
          </a:pPr>
          <a:r>
            <a:rPr lang="uk-UA" sz="2200" b="0" i="1" u="none" kern="1200" cap="none" spc="0" noProof="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Заручником</a:t>
          </a:r>
          <a:r>
            <a:rPr lang="uk-UA" sz="2200" i="1" kern="1200" noProof="0" dirty="0">
              <a:latin typeface="Times New Roman" pitchFamily="18" charset="0"/>
              <a:cs typeface="Times New Roman" pitchFamily="18" charset="0"/>
            </a:rPr>
            <a:t> є особа, яку захоплює або утримує інша особа, погрожуючи при цьому її вбити, спричинити тілесні ушкодження, вчинити інші насильницькі дії або продовжувати утримувати далі.</a:t>
          </a:r>
        </a:p>
      </dsp:txBody>
      <dsp:txXfrm>
        <a:off x="0" y="2858137"/>
        <a:ext cx="9239535" cy="1568690"/>
      </dsp:txXfrm>
    </dsp:sp>
    <dsp:sp modelId="{1210E121-D74B-4A8D-B007-3DD75B691DA3}">
      <dsp:nvSpPr>
        <dsp:cNvPr id="0" name=""/>
        <dsp:cNvSpPr/>
      </dsp:nvSpPr>
      <dsp:spPr>
        <a:xfrm>
          <a:off x="230" y="4272015"/>
          <a:ext cx="4619537" cy="1787407"/>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56464" tIns="27940" rIns="156464" bIns="27940" numCol="1" spcCol="1270" anchor="ctr" anchorCtr="0">
          <a:noAutofit/>
        </a:bodyPr>
        <a:lstStyle/>
        <a:p>
          <a:pPr marL="0" lvl="0" indent="457200" algn="just" defTabSz="977900">
            <a:lnSpc>
              <a:spcPct val="90000"/>
            </a:lnSpc>
            <a:spcBef>
              <a:spcPct val="0"/>
            </a:spcBef>
            <a:spcAft>
              <a:spcPts val="600"/>
            </a:spcAft>
            <a:buNone/>
          </a:pPr>
          <a:r>
            <a:rPr lang="uk-UA" sz="2200" b="0" i="1" kern="1200" noProof="0" dirty="0">
              <a:latin typeface="Times New Roman" pitchFamily="18" charset="0"/>
              <a:cs typeface="Times New Roman" pitchFamily="18" charset="0"/>
            </a:rPr>
            <a:t>Під</a:t>
          </a:r>
          <a:r>
            <a:rPr lang="ru-RU" sz="2200" b="0" i="1" kern="1200" dirty="0">
              <a:latin typeface="Times New Roman" pitchFamily="18" charset="0"/>
              <a:cs typeface="Times New Roman" pitchFamily="18" charset="0"/>
            </a:rPr>
            <a:t> </a:t>
          </a:r>
          <a:r>
            <a:rPr lang="ru-RU" sz="2200" b="1" i="1" kern="1200" dirty="0">
              <a:solidFill>
                <a:schemeClr val="bg1"/>
              </a:solidFill>
              <a:latin typeface="Times New Roman" pitchFamily="18" charset="0"/>
              <a:cs typeface="Times New Roman" pitchFamily="18" charset="0"/>
            </a:rPr>
            <a:t>за</a:t>
          </a:r>
          <a:r>
            <a:rPr lang="uk-UA" sz="2200" b="1" i="1" kern="1200" dirty="0">
              <a:solidFill>
                <a:schemeClr val="bg1"/>
              </a:solidFill>
              <a:latin typeface="Times New Roman" pitchFamily="18" charset="0"/>
              <a:cs typeface="Times New Roman" pitchFamily="18" charset="0"/>
            </a:rPr>
            <a:t>х</a:t>
          </a:r>
          <a:r>
            <a:rPr lang="ru-RU" sz="2200" b="1" i="1" kern="1200" dirty="0">
              <a:solidFill>
                <a:schemeClr val="bg1"/>
              </a:solidFill>
              <a:latin typeface="Times New Roman" pitchFamily="18" charset="0"/>
              <a:cs typeface="Times New Roman" pitchFamily="18" charset="0"/>
            </a:rPr>
            <a:t>опленням особи</a:t>
          </a:r>
          <a:r>
            <a:rPr lang="ru-RU" sz="2200" b="0" i="1" kern="1200" dirty="0">
              <a:latin typeface="Times New Roman" pitchFamily="18" charset="0"/>
              <a:cs typeface="Times New Roman" pitchFamily="18" charset="0"/>
            </a:rPr>
            <a:t> треба </a:t>
          </a:r>
          <a:r>
            <a:rPr lang="uk-UA" sz="2200" b="0" i="1" kern="1200" noProof="0" dirty="0">
              <a:latin typeface="Times New Roman" pitchFamily="18" charset="0"/>
              <a:cs typeface="Times New Roman" pitchFamily="18" charset="0"/>
            </a:rPr>
            <a:t>розуміти напад, пов’язаний з її затриманням із наступним істотним обмеженням вільного руху, пересування чи поведінки особи.</a:t>
          </a:r>
        </a:p>
      </dsp:txBody>
      <dsp:txXfrm>
        <a:off x="230" y="4272015"/>
        <a:ext cx="4619537" cy="1787407"/>
      </dsp:txXfrm>
    </dsp:sp>
    <dsp:sp modelId="{20F307E0-686A-471A-AC19-50C379FE5379}">
      <dsp:nvSpPr>
        <dsp:cNvPr id="0" name=""/>
        <dsp:cNvSpPr/>
      </dsp:nvSpPr>
      <dsp:spPr>
        <a:xfrm>
          <a:off x="4619767" y="4276460"/>
          <a:ext cx="4619537" cy="177851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56464" tIns="27940" rIns="156464" bIns="27940" numCol="1" spcCol="1270" anchor="ctr" anchorCtr="0">
          <a:noAutofit/>
        </a:bodyPr>
        <a:lstStyle/>
        <a:p>
          <a:pPr marL="0" lvl="0" indent="457200" algn="just" defTabSz="977900">
            <a:lnSpc>
              <a:spcPct val="90000"/>
            </a:lnSpc>
            <a:spcBef>
              <a:spcPct val="0"/>
            </a:spcBef>
            <a:spcAft>
              <a:spcPts val="600"/>
            </a:spcAft>
            <a:buNone/>
          </a:pPr>
          <a:r>
            <a:rPr lang="ru-RU" sz="2200" b="1" i="1" kern="1200" dirty="0">
              <a:latin typeface="Times New Roman" pitchFamily="18" charset="0"/>
              <a:cs typeface="Times New Roman" pitchFamily="18" charset="0"/>
            </a:rPr>
            <a:t>Тримання особи</a:t>
          </a:r>
          <a:r>
            <a:rPr lang="ru-RU" sz="2200" i="1" kern="1200" dirty="0">
              <a:latin typeface="Times New Roman" pitchFamily="18" charset="0"/>
              <a:cs typeface="Times New Roman" pitchFamily="18" charset="0"/>
            </a:rPr>
            <a:t> </a:t>
          </a:r>
          <a:r>
            <a:rPr lang="uk-UA" sz="2200" i="1" kern="1200" noProof="0" dirty="0">
              <a:latin typeface="Times New Roman" pitchFamily="18" charset="0"/>
              <a:cs typeface="Times New Roman" pitchFamily="18" charset="0"/>
            </a:rPr>
            <a:t>передбачає насильницьку заборону особі залишати певне місце чи унеможливлення це зробити.</a:t>
          </a:r>
        </a:p>
      </dsp:txBody>
      <dsp:txXfrm>
        <a:off x="4619767" y="4276460"/>
        <a:ext cx="4619537" cy="1778518"/>
      </dsp:txXfrm>
    </dsp:sp>
    <dsp:sp modelId="{F69FA328-A740-4E85-A8D4-972AAB519747}">
      <dsp:nvSpPr>
        <dsp:cNvPr id="0" name=""/>
        <dsp:cNvSpPr/>
      </dsp:nvSpPr>
      <dsp:spPr>
        <a:xfrm rot="10800000">
          <a:off x="0" y="1291570"/>
          <a:ext cx="9239535" cy="1617872"/>
        </a:xfrm>
        <a:prstGeom prst="upArrowCallou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marL="0" lvl="0" indent="457200" algn="ctr" defTabSz="977900">
            <a:lnSpc>
              <a:spcPct val="90000"/>
            </a:lnSpc>
            <a:spcBef>
              <a:spcPct val="0"/>
            </a:spcBef>
            <a:spcAft>
              <a:spcPts val="600"/>
            </a:spcAft>
            <a:buNone/>
          </a:pPr>
          <a:r>
            <a:rPr lang="uk-UA" sz="2200" b="1" kern="1200" cap="none" spc="150" noProof="0" dirty="0">
              <a:ln w="11430"/>
              <a:solidFill>
                <a:schemeClr val="bg1"/>
              </a:solidFill>
              <a:effectLst>
                <a:outerShdw blurRad="25400" algn="tl" rotWithShape="0">
                  <a:srgbClr val="000000">
                    <a:alpha val="43000"/>
                  </a:srgbClr>
                </a:outerShdw>
              </a:effectLst>
              <a:latin typeface="Times New Roman" pitchFamily="18" charset="0"/>
              <a:cs typeface="Times New Roman" pitchFamily="18" charset="0"/>
            </a:rPr>
            <a:t>Об’єктивна сторона</a:t>
          </a:r>
          <a:endParaRPr lang="uk-UA" sz="2200" kern="1200" noProof="0" dirty="0">
            <a:solidFill>
              <a:schemeClr val="bg1"/>
            </a:solidFill>
            <a:effectLst/>
            <a:latin typeface="Times New Roman" pitchFamily="18" charset="0"/>
            <a:cs typeface="Times New Roman" pitchFamily="18" charset="0"/>
          </a:endParaRPr>
        </a:p>
      </dsp:txBody>
      <dsp:txXfrm rot="-10800000">
        <a:off x="0" y="1291570"/>
        <a:ext cx="9239535" cy="567873"/>
      </dsp:txXfrm>
    </dsp:sp>
    <dsp:sp modelId="{4E63DB2C-F3CC-43D3-B775-CEC8EA17976C}">
      <dsp:nvSpPr>
        <dsp:cNvPr id="0" name=""/>
        <dsp:cNvSpPr/>
      </dsp:nvSpPr>
      <dsp:spPr>
        <a:xfrm>
          <a:off x="0" y="1907468"/>
          <a:ext cx="4619767" cy="39133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56464" tIns="27940" rIns="156464" bIns="27940" numCol="1" spcCol="1270" anchor="ctr" anchorCtr="0">
          <a:noAutofit/>
        </a:bodyPr>
        <a:lstStyle/>
        <a:p>
          <a:pPr marL="0" lvl="0" indent="457200" algn="ctr" defTabSz="977900">
            <a:lnSpc>
              <a:spcPct val="90000"/>
            </a:lnSpc>
            <a:spcBef>
              <a:spcPct val="0"/>
            </a:spcBef>
            <a:spcAft>
              <a:spcPts val="600"/>
            </a:spcAft>
            <a:buNone/>
          </a:pPr>
          <a:r>
            <a:rPr lang="uk-UA" sz="2200" kern="1200" noProof="0" dirty="0">
              <a:latin typeface="Times New Roman" pitchFamily="18" charset="0"/>
              <a:cs typeface="Times New Roman" pitchFamily="18" charset="0"/>
            </a:rPr>
            <a:t>захоплення особи як заручника</a:t>
          </a:r>
        </a:p>
      </dsp:txBody>
      <dsp:txXfrm>
        <a:off x="0" y="1907468"/>
        <a:ext cx="4619767" cy="391336"/>
      </dsp:txXfrm>
    </dsp:sp>
    <dsp:sp modelId="{339B1C7B-06E5-491A-81A5-329F9C33ACF0}">
      <dsp:nvSpPr>
        <dsp:cNvPr id="0" name=""/>
        <dsp:cNvSpPr/>
      </dsp:nvSpPr>
      <dsp:spPr>
        <a:xfrm>
          <a:off x="4619767" y="1907468"/>
          <a:ext cx="4619767" cy="39133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56464" tIns="27940" rIns="156464" bIns="27940" numCol="1" spcCol="1270" anchor="ctr" anchorCtr="0">
          <a:noAutofit/>
        </a:bodyPr>
        <a:lstStyle/>
        <a:p>
          <a:pPr marL="0" lvl="0" indent="457200" algn="ctr" defTabSz="977900">
            <a:lnSpc>
              <a:spcPct val="90000"/>
            </a:lnSpc>
            <a:spcBef>
              <a:spcPct val="0"/>
            </a:spcBef>
            <a:spcAft>
              <a:spcPts val="600"/>
            </a:spcAft>
            <a:buNone/>
          </a:pPr>
          <a:r>
            <a:rPr lang="uk-UA" sz="2200" kern="1200" noProof="0" dirty="0">
              <a:latin typeface="Times New Roman" pitchFamily="18" charset="0"/>
              <a:cs typeface="Times New Roman" pitchFamily="18" charset="0"/>
            </a:rPr>
            <a:t>тримання особи як заручника</a:t>
          </a:r>
        </a:p>
      </dsp:txBody>
      <dsp:txXfrm>
        <a:off x="4619767" y="1907468"/>
        <a:ext cx="4619767" cy="391336"/>
      </dsp:txXfrm>
    </dsp:sp>
    <dsp:sp modelId="{AB27585F-FF62-48E4-B331-E554F6CD9188}">
      <dsp:nvSpPr>
        <dsp:cNvPr id="0" name=""/>
        <dsp:cNvSpPr/>
      </dsp:nvSpPr>
      <dsp:spPr>
        <a:xfrm rot="10800000">
          <a:off x="0" y="0"/>
          <a:ext cx="9239535" cy="1342694"/>
        </a:xfrm>
        <a:prstGeom prst="upArrowCallou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marL="0" lvl="0" indent="457200" algn="ctr" defTabSz="977900">
            <a:lnSpc>
              <a:spcPct val="90000"/>
            </a:lnSpc>
            <a:spcBef>
              <a:spcPct val="0"/>
            </a:spcBef>
            <a:spcAft>
              <a:spcPts val="600"/>
            </a:spcAft>
            <a:buNone/>
          </a:pPr>
          <a:r>
            <a:rPr lang="uk-UA" sz="2200" b="1" kern="1200" cap="none" spc="0" noProof="0" dirty="0">
              <a:ln w="17780" cmpd="sng">
                <a:prstDash val="solid"/>
                <a:miter lim="800000"/>
              </a:ln>
              <a:solidFill>
                <a:schemeClr val="bg1"/>
              </a:solidFill>
              <a:effectLst>
                <a:outerShdw blurRad="50800" algn="tl" rotWithShape="0">
                  <a:srgbClr val="000000"/>
                </a:outerShdw>
              </a:effectLst>
              <a:latin typeface="Times New Roman" pitchFamily="18" charset="0"/>
              <a:cs typeface="Times New Roman" pitchFamily="18" charset="0"/>
            </a:rPr>
            <a:t>Об’єктом </a:t>
          </a:r>
          <a:r>
            <a:rPr lang="uk-UA" sz="2200" kern="1200" noProof="0" dirty="0">
              <a:solidFill>
                <a:schemeClr val="bg1"/>
              </a:solidFill>
              <a:latin typeface="Times New Roman" pitchFamily="18" charset="0"/>
              <a:cs typeface="Times New Roman" pitchFamily="18" charset="0"/>
            </a:rPr>
            <a:t>кримінального правопорушення </a:t>
          </a:r>
          <a:r>
            <a:rPr lang="uk-UA" sz="2200" b="1" kern="1200" cap="none" spc="0" noProof="0" dirty="0">
              <a:ln w="17780" cmpd="sng">
                <a:prstDash val="solid"/>
                <a:miter lim="800000"/>
              </a:ln>
              <a:solidFill>
                <a:schemeClr val="bg1"/>
              </a:solidFill>
              <a:effectLst>
                <a:outerShdw blurRad="50800" algn="tl" rotWithShape="0">
                  <a:srgbClr val="000000"/>
                </a:outerShdw>
              </a:effectLst>
              <a:latin typeface="Times New Roman" pitchFamily="18" charset="0"/>
              <a:cs typeface="Times New Roman" pitchFamily="18" charset="0"/>
            </a:rPr>
            <a:t> </a:t>
          </a:r>
          <a:r>
            <a:rPr lang="uk-UA" sz="2200" b="1" kern="1200" cap="none" spc="0" noProof="0" dirty="0">
              <a:ln w="17780" cmpd="sng">
                <a:prstDash val="solid"/>
                <a:miter lim="800000"/>
              </a:ln>
              <a:effectLst>
                <a:outerShdw blurRad="50800" algn="tl" rotWithShape="0">
                  <a:srgbClr val="000000"/>
                </a:outerShdw>
              </a:effectLst>
              <a:latin typeface="Times New Roman" pitchFamily="18" charset="0"/>
              <a:cs typeface="Times New Roman" pitchFamily="18" charset="0"/>
            </a:rPr>
            <a:t>є особиста воля</a:t>
          </a:r>
        </a:p>
      </dsp:txBody>
      <dsp:txXfrm rot="10800000">
        <a:off x="0" y="0"/>
        <a:ext cx="9239535" cy="8724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37C4C9-AAC5-4438-8830-836F6D02E1B1}">
      <dsp:nvSpPr>
        <dsp:cNvPr id="0" name=""/>
        <dsp:cNvSpPr/>
      </dsp:nvSpPr>
      <dsp:spPr>
        <a:xfrm>
          <a:off x="1095428" y="91379"/>
          <a:ext cx="6826531" cy="1041752"/>
        </a:xfrm>
        <a:prstGeom prst="roundRect">
          <a:avLst>
            <a:gd name="adj" fmla="val 10000"/>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457200" algn="just" defTabSz="1066800">
            <a:lnSpc>
              <a:spcPct val="85000"/>
            </a:lnSpc>
            <a:spcBef>
              <a:spcPct val="0"/>
            </a:spcBef>
            <a:spcAft>
              <a:spcPts val="0"/>
            </a:spcAft>
            <a:buNone/>
          </a:pPr>
          <a:r>
            <a:rPr lang="uk-UA" sz="2400" b="1" kern="1200" noProof="0" dirty="0">
              <a:solidFill>
                <a:schemeClr val="bg1"/>
              </a:solidFill>
              <a:latin typeface="Times New Roman" pitchFamily="18" charset="0"/>
              <a:cs typeface="Times New Roman" pitchFamily="18" charset="0"/>
            </a:rPr>
            <a:t>Суб’єктом кримінального правопорушення </a:t>
          </a:r>
        </a:p>
        <a:p>
          <a:pPr marL="0" lvl="0" indent="457200" algn="just" defTabSz="1066800">
            <a:lnSpc>
              <a:spcPct val="85000"/>
            </a:lnSpc>
            <a:spcBef>
              <a:spcPct val="0"/>
            </a:spcBef>
            <a:spcAft>
              <a:spcPts val="0"/>
            </a:spcAft>
            <a:buNone/>
          </a:pPr>
          <a:r>
            <a:rPr lang="uk-UA" sz="2400" b="1" kern="1200" noProof="0" dirty="0">
              <a:solidFill>
                <a:schemeClr val="bg1"/>
              </a:solidFill>
              <a:latin typeface="Times New Roman" pitchFamily="18" charset="0"/>
              <a:cs typeface="Times New Roman" pitchFamily="18" charset="0"/>
            </a:rPr>
            <a:t> </a:t>
          </a:r>
          <a:r>
            <a:rPr lang="uk-UA" sz="2400" kern="1200" noProof="0" dirty="0">
              <a:latin typeface="Times New Roman" pitchFamily="18" charset="0"/>
              <a:cs typeface="Times New Roman" pitchFamily="18" charset="0"/>
            </a:rPr>
            <a:t>є осудна особа, яка досягла 14-річного віку</a:t>
          </a:r>
        </a:p>
      </dsp:txBody>
      <dsp:txXfrm>
        <a:off x="1125940" y="121891"/>
        <a:ext cx="6765507" cy="980728"/>
      </dsp:txXfrm>
    </dsp:sp>
    <dsp:sp modelId="{C02C6B6E-D0CD-4246-AF6B-2D7468CD3CDF}">
      <dsp:nvSpPr>
        <dsp:cNvPr id="0" name=""/>
        <dsp:cNvSpPr/>
      </dsp:nvSpPr>
      <dsp:spPr>
        <a:xfrm>
          <a:off x="6478" y="1478867"/>
          <a:ext cx="9211218" cy="1141156"/>
        </a:xfrm>
        <a:prstGeom prst="roundRect">
          <a:avLst>
            <a:gd name="adj" fmla="val 10000"/>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457200" algn="just" defTabSz="1066800">
            <a:lnSpc>
              <a:spcPct val="85000"/>
            </a:lnSpc>
            <a:spcBef>
              <a:spcPct val="0"/>
            </a:spcBef>
            <a:spcAft>
              <a:spcPts val="0"/>
            </a:spcAft>
            <a:buNone/>
          </a:pPr>
          <a:r>
            <a:rPr lang="ru-RU" sz="2400" b="1" kern="1200" dirty="0">
              <a:solidFill>
                <a:schemeClr val="bg1"/>
              </a:solidFill>
              <a:latin typeface="Times New Roman" pitchFamily="18" charset="0"/>
              <a:cs typeface="Times New Roman" pitchFamily="18" charset="0"/>
            </a:rPr>
            <a:t>Суб’єктивна сторона</a:t>
          </a:r>
          <a:r>
            <a:rPr lang="ru-RU" sz="2400" kern="1200" dirty="0">
              <a:solidFill>
                <a:schemeClr val="bg1"/>
              </a:solidFill>
              <a:latin typeface="Times New Roman" pitchFamily="18" charset="0"/>
              <a:cs typeface="Times New Roman" pitchFamily="18" charset="0"/>
            </a:rPr>
            <a:t> </a:t>
          </a:r>
          <a:r>
            <a:rPr lang="uk-UA" sz="2400" kern="1200" noProof="0" dirty="0">
              <a:latin typeface="Times New Roman" pitchFamily="18" charset="0"/>
              <a:cs typeface="Times New Roman" pitchFamily="18" charset="0"/>
            </a:rPr>
            <a:t>характеризується прямим умислом. Ставлення особи до тяжких наслідків цього кримінального правопорушення може бути умисним або необережним.</a:t>
          </a:r>
        </a:p>
      </dsp:txBody>
      <dsp:txXfrm>
        <a:off x="39901" y="1512290"/>
        <a:ext cx="9144372" cy="1074310"/>
      </dsp:txXfrm>
    </dsp:sp>
    <dsp:sp modelId="{1DABAC6A-DFEC-48A3-9A51-3700E92271BA}">
      <dsp:nvSpPr>
        <dsp:cNvPr id="0" name=""/>
        <dsp:cNvSpPr/>
      </dsp:nvSpPr>
      <dsp:spPr>
        <a:xfrm>
          <a:off x="6478" y="2939714"/>
          <a:ext cx="9211218" cy="1672365"/>
        </a:xfrm>
        <a:prstGeom prst="roundRect">
          <a:avLst>
            <a:gd name="adj" fmla="val 10000"/>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457200" algn="just" defTabSz="889000">
            <a:lnSpc>
              <a:spcPct val="85000"/>
            </a:lnSpc>
            <a:spcBef>
              <a:spcPct val="0"/>
            </a:spcBef>
            <a:spcAft>
              <a:spcPts val="0"/>
            </a:spcAft>
            <a:buNone/>
          </a:pPr>
          <a:r>
            <a:rPr lang="uk-UA" sz="2000" i="1" kern="1200" noProof="0" dirty="0">
              <a:latin typeface="Times New Roman" pitchFamily="18" charset="0"/>
              <a:cs typeface="Times New Roman" pitchFamily="18" charset="0"/>
            </a:rPr>
            <a:t>Поняттям </a:t>
          </a:r>
          <a:r>
            <a:rPr lang="uk-UA" sz="2000" b="1" i="1" kern="1200" noProof="0" dirty="0">
              <a:solidFill>
                <a:schemeClr val="bg1"/>
              </a:solidFill>
              <a:latin typeface="Times New Roman" pitchFamily="18" charset="0"/>
              <a:cs typeface="Times New Roman" pitchFamily="18" charset="0"/>
            </a:rPr>
            <a:t>тяжкі наслідки </a:t>
          </a:r>
          <a:r>
            <a:rPr lang="uk-UA" sz="2000" i="1" kern="1200" noProof="0" dirty="0">
              <a:latin typeface="Times New Roman" pitchFamily="18" charset="0"/>
              <a:cs typeface="Times New Roman" pitchFamily="18" charset="0"/>
            </a:rPr>
            <a:t>у складі цього </a:t>
          </a:r>
          <a:r>
            <a:rPr lang="ru-RU" sz="2000" i="1" kern="1200" noProof="0" dirty="0">
              <a:latin typeface="Times New Roman" pitchFamily="18" charset="0"/>
              <a:cs typeface="Times New Roman" pitchFamily="18" charset="0"/>
            </a:rPr>
            <a:t>кримінального правопорушення </a:t>
          </a:r>
          <a:r>
            <a:rPr lang="uk-UA" sz="2000" i="1" kern="1200" noProof="0" dirty="0">
              <a:latin typeface="Times New Roman" pitchFamily="18" charset="0"/>
              <a:cs typeface="Times New Roman" pitchFamily="18" charset="0"/>
            </a:rPr>
            <a:t>охоплюються заподіяння тяжких тілесних ушкоджень, у т.ч. таке, що спричинило смерть потерпілого, настання великої матеріальної шкоди, суттєве загострення міждержавних чи міжнаціональних стосунків, серйозне порушення діяльності установ, організацій і підприємств тощо.</a:t>
          </a:r>
        </a:p>
      </dsp:txBody>
      <dsp:txXfrm>
        <a:off x="55460" y="2988696"/>
        <a:ext cx="9113254" cy="1574401"/>
      </dsp:txXfrm>
    </dsp:sp>
    <dsp:sp modelId="{E0F80EE5-824B-4760-885F-95482FA6A81C}">
      <dsp:nvSpPr>
        <dsp:cNvPr id="0" name=""/>
        <dsp:cNvSpPr/>
      </dsp:nvSpPr>
      <dsp:spPr>
        <a:xfrm>
          <a:off x="12956" y="4939284"/>
          <a:ext cx="9221933" cy="1591677"/>
        </a:xfrm>
        <a:prstGeom prst="roundRect">
          <a:avLst>
            <a:gd name="adj" fmla="val 10000"/>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457200" algn="just" defTabSz="889000">
            <a:lnSpc>
              <a:spcPct val="85000"/>
            </a:lnSpc>
            <a:spcBef>
              <a:spcPct val="0"/>
            </a:spcBef>
            <a:spcAft>
              <a:spcPts val="0"/>
            </a:spcAft>
            <a:buNone/>
          </a:pPr>
          <a:r>
            <a:rPr lang="uk-UA" sz="2000" kern="1200" dirty="0">
              <a:solidFill>
                <a:schemeClr val="bg1"/>
              </a:solidFill>
              <a:latin typeface="Times New Roman" pitchFamily="18" charset="0"/>
              <a:cs typeface="Times New Roman" pitchFamily="18" charset="0"/>
            </a:rPr>
            <a:t>Кваліфікованими видами</a:t>
          </a:r>
          <a:r>
            <a:rPr lang="uk-UA" sz="2000" kern="1200" dirty="0">
              <a:latin typeface="Times New Roman" pitchFamily="18" charset="0"/>
              <a:cs typeface="Times New Roman" pitchFamily="18" charset="0"/>
            </a:rPr>
            <a:t> розглядуваного </a:t>
          </a:r>
          <a:r>
            <a:rPr lang="ru-RU" sz="2000" kern="1200" dirty="0">
              <a:latin typeface="Times New Roman" pitchFamily="18" charset="0"/>
              <a:cs typeface="Times New Roman" pitchFamily="18" charset="0"/>
            </a:rPr>
            <a:t>кримінального правопорушення</a:t>
          </a:r>
          <a:r>
            <a:rPr lang="uk-UA" sz="2000" kern="1200" dirty="0">
              <a:latin typeface="Times New Roman" pitchFamily="18" charset="0"/>
              <a:cs typeface="Times New Roman" pitchFamily="18" charset="0"/>
            </a:rPr>
            <a:t> є: </a:t>
          </a:r>
        </a:p>
        <a:p>
          <a:pPr marL="0" lvl="0" indent="457200" algn="just" defTabSz="889000">
            <a:lnSpc>
              <a:spcPct val="85000"/>
            </a:lnSpc>
            <a:spcBef>
              <a:spcPct val="0"/>
            </a:spcBef>
            <a:spcAft>
              <a:spcPts val="0"/>
            </a:spcAft>
            <a:buNone/>
          </a:pPr>
          <a:r>
            <a:rPr lang="uk-UA" sz="2000" i="1" kern="1200" dirty="0">
              <a:solidFill>
                <a:schemeClr val="bg1"/>
              </a:solidFill>
              <a:latin typeface="Times New Roman" pitchFamily="18" charset="0"/>
              <a:cs typeface="Times New Roman" pitchFamily="18" charset="0"/>
            </a:rPr>
            <a:t>1)</a:t>
          </a:r>
          <a:r>
            <a:rPr lang="uk-UA" sz="2000" i="1" kern="1200" dirty="0">
              <a:latin typeface="Times New Roman" pitchFamily="18" charset="0"/>
              <a:cs typeface="Times New Roman" pitchFamily="18" charset="0"/>
            </a:rPr>
            <a:t> вчинення його щодо неповнолітнього; </a:t>
          </a:r>
        </a:p>
        <a:p>
          <a:pPr marL="0" lvl="0" indent="457200" algn="just" defTabSz="889000">
            <a:lnSpc>
              <a:spcPct val="85000"/>
            </a:lnSpc>
            <a:spcBef>
              <a:spcPct val="0"/>
            </a:spcBef>
            <a:spcAft>
              <a:spcPts val="0"/>
            </a:spcAft>
            <a:buNone/>
          </a:pPr>
          <a:r>
            <a:rPr lang="uk-UA" sz="2000" i="1" kern="1200" dirty="0">
              <a:solidFill>
                <a:schemeClr val="bg1"/>
              </a:solidFill>
              <a:latin typeface="Times New Roman" pitchFamily="18" charset="0"/>
              <a:cs typeface="Times New Roman" pitchFamily="18" charset="0"/>
            </a:rPr>
            <a:t>2)</a:t>
          </a:r>
          <a:r>
            <a:rPr lang="uk-UA" sz="2000" i="1" kern="1200" dirty="0">
              <a:latin typeface="Times New Roman" pitchFamily="18" charset="0"/>
              <a:cs typeface="Times New Roman" pitchFamily="18" charset="0"/>
            </a:rPr>
            <a:t> вчинення його організованою групою; </a:t>
          </a:r>
        </a:p>
        <a:p>
          <a:pPr marL="0" lvl="0" indent="457200" algn="just" defTabSz="889000">
            <a:lnSpc>
              <a:spcPct val="85000"/>
            </a:lnSpc>
            <a:spcBef>
              <a:spcPct val="0"/>
            </a:spcBef>
            <a:spcAft>
              <a:spcPts val="0"/>
            </a:spcAft>
            <a:buNone/>
          </a:pPr>
          <a:r>
            <a:rPr lang="uk-UA" sz="2000" i="1" kern="1200" dirty="0">
              <a:solidFill>
                <a:schemeClr val="bg1"/>
              </a:solidFill>
              <a:latin typeface="Times New Roman" pitchFamily="18" charset="0"/>
              <a:cs typeface="Times New Roman" pitchFamily="18" charset="0"/>
            </a:rPr>
            <a:t>3) </a:t>
          </a:r>
          <a:r>
            <a:rPr lang="uk-UA" sz="2000" i="1" kern="1200" dirty="0">
              <a:latin typeface="Times New Roman" pitchFamily="18" charset="0"/>
              <a:cs typeface="Times New Roman" pitchFamily="18" charset="0"/>
            </a:rPr>
            <a:t>захоплення або тримання особи як заручника, поєднане з погрозою знищення людей; </a:t>
          </a:r>
        </a:p>
        <a:p>
          <a:pPr marL="0" lvl="0" indent="457200" algn="just" defTabSz="889000">
            <a:lnSpc>
              <a:spcPct val="85000"/>
            </a:lnSpc>
            <a:spcBef>
              <a:spcPct val="0"/>
            </a:spcBef>
            <a:spcAft>
              <a:spcPts val="0"/>
            </a:spcAft>
            <a:buNone/>
          </a:pPr>
          <a:r>
            <a:rPr lang="uk-UA" sz="2000" i="1" kern="1200" dirty="0">
              <a:solidFill>
                <a:schemeClr val="bg1"/>
              </a:solidFill>
              <a:latin typeface="Times New Roman" pitchFamily="18" charset="0"/>
              <a:cs typeface="Times New Roman" pitchFamily="18" charset="0"/>
            </a:rPr>
            <a:t>4)</a:t>
          </a:r>
          <a:r>
            <a:rPr lang="uk-UA" sz="2000" i="1" kern="1200" dirty="0">
              <a:latin typeface="Times New Roman" pitchFamily="18" charset="0"/>
              <a:cs typeface="Times New Roman" pitchFamily="18" charset="0"/>
            </a:rPr>
            <a:t> спричинення ним тяжких наслідків.</a:t>
          </a:r>
          <a:endParaRPr lang="ru-RU" sz="2000" i="1" kern="1200" dirty="0">
            <a:latin typeface="Times New Roman" pitchFamily="18" charset="0"/>
            <a:cs typeface="Times New Roman" pitchFamily="18" charset="0"/>
          </a:endParaRPr>
        </a:p>
      </dsp:txBody>
      <dsp:txXfrm>
        <a:off x="59575" y="4985903"/>
        <a:ext cx="9128695" cy="14984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FFD6CD-8878-41DF-B5DA-BA9C19D238C1}">
      <dsp:nvSpPr>
        <dsp:cNvPr id="0" name=""/>
        <dsp:cNvSpPr/>
      </dsp:nvSpPr>
      <dsp:spPr>
        <a:xfrm>
          <a:off x="0" y="1617442"/>
          <a:ext cx="9376013" cy="4400277"/>
        </a:xfrm>
        <a:prstGeom prst="rect">
          <a:avLst/>
        </a:prstGeom>
        <a:solidFill>
          <a:schemeClr val="accent1">
            <a:hueOff val="0"/>
            <a:satOff val="0"/>
            <a:lumOff val="0"/>
            <a:alphaOff val="0"/>
          </a:schemeClr>
        </a:solidFill>
        <a:ln>
          <a:noFill/>
        </a:ln>
        <a:effectLst>
          <a:glow rad="70000">
            <a:schemeClr val="accent1">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uk-UA" sz="2400" kern="1200" noProof="0" dirty="0">
              <a:latin typeface="Times New Roman" pitchFamily="18" charset="0"/>
              <a:cs typeface="Times New Roman" pitchFamily="18" charset="0"/>
            </a:rPr>
            <a:t>З </a:t>
          </a:r>
          <a:r>
            <a:rPr lang="uk-UA" sz="2400" b="1" kern="1200" cap="none" spc="0" noProof="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об’єктивної сторони</a:t>
          </a:r>
          <a:r>
            <a:rPr lang="uk-UA" sz="2400" kern="1200" noProof="0" dirty="0">
              <a:solidFill>
                <a:schemeClr val="bg1"/>
              </a:solidFill>
              <a:latin typeface="Times New Roman" pitchFamily="18" charset="0"/>
              <a:cs typeface="Times New Roman" pitchFamily="18" charset="0"/>
            </a:rPr>
            <a:t> </a:t>
          </a:r>
          <a:r>
            <a:rPr lang="ru-RU" sz="2400" kern="1200" noProof="0" dirty="0">
              <a:latin typeface="Times New Roman" pitchFamily="18" charset="0"/>
              <a:cs typeface="Times New Roman" pitchFamily="18" charset="0"/>
            </a:rPr>
            <a:t>кримінальне правопорушення</a:t>
          </a:r>
          <a:r>
            <a:rPr lang="uk-UA" sz="2400" kern="1200" noProof="0" dirty="0">
              <a:latin typeface="Times New Roman" pitchFamily="18" charset="0"/>
              <a:cs typeface="Times New Roman" pitchFamily="18" charset="0"/>
            </a:rPr>
            <a:t> полягає у підміні чужої дитини</a:t>
          </a:r>
        </a:p>
        <a:p>
          <a:pPr marL="0" lvl="0" indent="0" algn="ctr" defTabSz="1066800">
            <a:lnSpc>
              <a:spcPct val="90000"/>
            </a:lnSpc>
            <a:spcBef>
              <a:spcPct val="0"/>
            </a:spcBef>
            <a:spcAft>
              <a:spcPct val="35000"/>
            </a:spcAft>
            <a:buNone/>
          </a:pPr>
          <a:endParaRPr lang="ru-RU" sz="2400" kern="1200" dirty="0">
            <a:latin typeface="Times New Roman" pitchFamily="18" charset="0"/>
            <a:cs typeface="Times New Roman" pitchFamily="18" charset="0"/>
          </a:endParaRPr>
        </a:p>
        <a:p>
          <a:pPr marL="0" lvl="0" indent="0" algn="ctr" defTabSz="1066800">
            <a:lnSpc>
              <a:spcPct val="90000"/>
            </a:lnSpc>
            <a:spcBef>
              <a:spcPct val="0"/>
            </a:spcBef>
            <a:spcAft>
              <a:spcPct val="35000"/>
            </a:spcAft>
            <a:buNone/>
          </a:pPr>
          <a:endParaRPr lang="ru-RU" sz="2400" kern="1200" dirty="0">
            <a:latin typeface="Times New Roman" pitchFamily="18" charset="0"/>
            <a:cs typeface="Times New Roman" pitchFamily="18" charset="0"/>
          </a:endParaRPr>
        </a:p>
        <a:p>
          <a:pPr marL="0" lvl="0" indent="0" algn="ctr" defTabSz="1066800">
            <a:lnSpc>
              <a:spcPct val="90000"/>
            </a:lnSpc>
            <a:spcBef>
              <a:spcPct val="0"/>
            </a:spcBef>
            <a:spcAft>
              <a:spcPct val="35000"/>
            </a:spcAft>
            <a:buNone/>
          </a:pPr>
          <a:r>
            <a:rPr lang="ru-RU" sz="2400" kern="1200" dirty="0">
              <a:latin typeface="Times New Roman" pitchFamily="18" charset="0"/>
              <a:cs typeface="Times New Roman" pitchFamily="18" charset="0"/>
            </a:rPr>
            <a:t>.</a:t>
          </a:r>
        </a:p>
      </dsp:txBody>
      <dsp:txXfrm>
        <a:off x="0" y="1617442"/>
        <a:ext cx="9376013" cy="2376149"/>
      </dsp:txXfrm>
    </dsp:sp>
    <dsp:sp modelId="{D2A6946C-7714-4F7E-9654-68AD6D75489E}">
      <dsp:nvSpPr>
        <dsp:cNvPr id="0" name=""/>
        <dsp:cNvSpPr/>
      </dsp:nvSpPr>
      <dsp:spPr>
        <a:xfrm>
          <a:off x="2763" y="2478274"/>
          <a:ext cx="4609229" cy="3473560"/>
        </a:xfrm>
        <a:prstGeom prst="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uk-UA" sz="2000" b="1" i="1" kern="1200" noProof="0" dirty="0">
              <a:latin typeface="Times New Roman" pitchFamily="18" charset="0"/>
              <a:cs typeface="Times New Roman" pitchFamily="18" charset="0"/>
            </a:rPr>
            <a:t>Дитина – </a:t>
          </a:r>
          <a:r>
            <a:rPr lang="uk-UA" sz="2000" b="0" i="1" kern="1200" noProof="0" dirty="0">
              <a:latin typeface="Times New Roman" pitchFamily="18" charset="0"/>
              <a:cs typeface="Times New Roman" pitchFamily="18" charset="0"/>
            </a:rPr>
            <a:t>це </a:t>
          </a:r>
          <a:r>
            <a:rPr lang="uk-UA" sz="2000" i="1" kern="1200" noProof="0" dirty="0">
              <a:latin typeface="Times New Roman" pitchFamily="18" charset="0"/>
              <a:cs typeface="Times New Roman" pitchFamily="18" charset="0"/>
            </a:rPr>
            <a:t>немовля як особа, ідентифікувати яку за її індивідуальними ознаками її батьки чи інші законні представники з тих чи інших причин ще у повній мірі неспроможні. Чужою дитина є за змістом закону для особи, яка здійснює підміну дитини. Такою особою не можуть бути батько та мати дитини, навіть якщо один із них мешкає окремо від дитини.</a:t>
          </a:r>
        </a:p>
      </dsp:txBody>
      <dsp:txXfrm>
        <a:off x="2763" y="2478274"/>
        <a:ext cx="4609229" cy="3473560"/>
      </dsp:txXfrm>
    </dsp:sp>
    <dsp:sp modelId="{A5AD94E5-3E78-4963-BA30-E6A775AA6F87}">
      <dsp:nvSpPr>
        <dsp:cNvPr id="0" name=""/>
        <dsp:cNvSpPr/>
      </dsp:nvSpPr>
      <dsp:spPr>
        <a:xfrm>
          <a:off x="4611993" y="2478274"/>
          <a:ext cx="4761256" cy="3473560"/>
        </a:xfrm>
        <a:prstGeom prst="rect">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uk-UA" sz="2100" b="1" i="1" kern="1200" noProof="0" dirty="0">
              <a:latin typeface="Times New Roman" pitchFamily="18" charset="0"/>
              <a:cs typeface="Times New Roman" pitchFamily="18" charset="0"/>
            </a:rPr>
            <a:t>Підміна</a:t>
          </a:r>
          <a:r>
            <a:rPr lang="uk-UA" sz="2100" i="1" kern="1200" noProof="0" dirty="0">
              <a:latin typeface="Times New Roman" pitchFamily="18" charset="0"/>
              <a:cs typeface="Times New Roman" pitchFamily="18" charset="0"/>
            </a:rPr>
            <a:t> - це звичайно заміна однієї дитини, яка щойно народилася в </a:t>
          </a:r>
          <a:r>
            <a:rPr lang="uk-UA" sz="2100" i="1" kern="1200" noProof="0" dirty="0" err="1">
              <a:latin typeface="Times New Roman" pitchFamily="18" charset="0"/>
              <a:cs typeface="Times New Roman" pitchFamily="18" charset="0"/>
            </a:rPr>
            <a:t>пологов</a:t>
          </a:r>
          <a:r>
            <a:rPr lang="ru-RU" sz="2100" i="1" kern="1200" noProof="0" dirty="0">
              <a:latin typeface="Times New Roman" pitchFamily="18" charset="0"/>
              <a:cs typeface="Times New Roman" pitchFamily="18" charset="0"/>
            </a:rPr>
            <a:t>кримінальне</a:t>
          </a:r>
          <a:r>
            <a:rPr lang="uk-UA" sz="2100" i="1" kern="1200" noProof="0" dirty="0" err="1">
              <a:latin typeface="Times New Roman" pitchFamily="18" charset="0"/>
              <a:cs typeface="Times New Roman" pitchFamily="18" charset="0"/>
            </a:rPr>
            <a:t>ому</a:t>
          </a:r>
          <a:r>
            <a:rPr lang="uk-UA" sz="2100" i="1" kern="1200" noProof="0" dirty="0">
              <a:latin typeface="Times New Roman" pitchFamily="18" charset="0"/>
              <a:cs typeface="Times New Roman" pitchFamily="18" charset="0"/>
            </a:rPr>
            <a:t> будинку, на іншу, або заміна одного немовляти на інше у будинку дитини. Це </a:t>
          </a:r>
          <a:r>
            <a:rPr lang="ru-RU" sz="2100" i="1" kern="1200" noProof="0" dirty="0">
              <a:latin typeface="Times New Roman" pitchFamily="18" charset="0"/>
              <a:cs typeface="Times New Roman" pitchFamily="18" charset="0"/>
            </a:rPr>
            <a:t>правопорушення</a:t>
          </a:r>
          <a:r>
            <a:rPr lang="uk-UA" sz="2100" i="1" kern="1200" noProof="0" dirty="0">
              <a:latin typeface="Times New Roman" pitchFamily="18" charset="0"/>
              <a:cs typeface="Times New Roman" pitchFamily="18" charset="0"/>
            </a:rPr>
            <a:t> становить не тільки підміна чужої дитини на іншу чужу, а й підміна чужої дитини на свою. Згода батьків однієї дитини на підміну не змінює суті діяння, оскільки при цьому ігнорується воля інших батьків.</a:t>
          </a:r>
        </a:p>
      </dsp:txBody>
      <dsp:txXfrm>
        <a:off x="4611993" y="2478274"/>
        <a:ext cx="4761256" cy="3473560"/>
      </dsp:txXfrm>
    </dsp:sp>
    <dsp:sp modelId="{767C4C76-9D7B-4841-BE3E-9C32B9EFF413}">
      <dsp:nvSpPr>
        <dsp:cNvPr id="0" name=""/>
        <dsp:cNvSpPr/>
      </dsp:nvSpPr>
      <dsp:spPr>
        <a:xfrm rot="10800000">
          <a:off x="0" y="942"/>
          <a:ext cx="9376013" cy="1640348"/>
        </a:xfrm>
        <a:prstGeom prst="upArrowCallout">
          <a:avLst/>
        </a:prstGeom>
        <a:solidFill>
          <a:schemeClr val="accent1">
            <a:hueOff val="0"/>
            <a:satOff val="0"/>
            <a:lumOff val="0"/>
            <a:alphaOff val="0"/>
          </a:schemeClr>
        </a:solidFill>
        <a:ln>
          <a:noFill/>
        </a:ln>
        <a:effectLst>
          <a:glow rad="70000">
            <a:schemeClr val="accent1">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uk-UA" sz="2400" b="1" kern="1200" cap="none" spc="0" noProof="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Об’єкт </a:t>
          </a:r>
          <a:r>
            <a:rPr lang="ru-RU" sz="2400" b="1" kern="1200" cap="none" spc="0" noProof="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кримінального правопорушення</a:t>
          </a:r>
          <a:r>
            <a:rPr lang="uk-UA" sz="2400" b="1" kern="1200" cap="none" spc="0" noProof="0" dirty="0">
              <a:ln w="900" cmpd="sng">
                <a:prstDash val="solid"/>
              </a:ln>
              <a:solidFill>
                <a:schemeClr val="bg1"/>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 </a:t>
          </a:r>
          <a:r>
            <a:rPr lang="uk-UA" sz="2400" kern="1200" noProof="0" dirty="0">
              <a:latin typeface="Times New Roman" pitchFamily="18" charset="0"/>
              <a:cs typeface="Times New Roman" pitchFamily="18" charset="0"/>
            </a:rPr>
            <a:t>- особиста свобода дитини та сім’я як блага, що охороняються Конституцією України.</a:t>
          </a:r>
        </a:p>
      </dsp:txBody>
      <dsp:txXfrm rot="10800000">
        <a:off x="0" y="942"/>
        <a:ext cx="9376013" cy="106584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CD8C1-8839-46CC-ADB5-5C96DAEA5BE2}">
      <dsp:nvSpPr>
        <dsp:cNvPr id="0" name=""/>
        <dsp:cNvSpPr/>
      </dsp:nvSpPr>
      <dsp:spPr>
        <a:xfrm>
          <a:off x="0" y="662679"/>
          <a:ext cx="9130353" cy="518858"/>
        </a:xfrm>
        <a:prstGeom prst="round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457200" algn="just" defTabSz="1066800">
            <a:lnSpc>
              <a:spcPct val="90000"/>
            </a:lnSpc>
            <a:spcBef>
              <a:spcPct val="0"/>
            </a:spcBef>
            <a:spcAft>
              <a:spcPts val="600"/>
            </a:spcAft>
            <a:buNone/>
          </a:pPr>
          <a:r>
            <a:rPr lang="uk-UA" sz="2400" b="1" i="1" kern="1200" dirty="0">
              <a:solidFill>
                <a:schemeClr val="bg1"/>
              </a:solidFill>
              <a:latin typeface="Times New Roman" pitchFamily="18" charset="0"/>
              <a:cs typeface="Times New Roman" pitchFamily="18" charset="0"/>
            </a:rPr>
            <a:t>Суб’єктом </a:t>
          </a:r>
          <a:r>
            <a:rPr lang="ru-RU" sz="2400" b="1" i="1" kern="1200" dirty="0">
              <a:solidFill>
                <a:schemeClr val="bg1"/>
              </a:solidFill>
              <a:latin typeface="Times New Roman" pitchFamily="18" charset="0"/>
              <a:cs typeface="Times New Roman" pitchFamily="18" charset="0"/>
            </a:rPr>
            <a:t>кримінального правопорушення</a:t>
          </a:r>
          <a:r>
            <a:rPr lang="uk-UA" sz="2400" b="1" i="1" kern="1200" dirty="0">
              <a:solidFill>
                <a:schemeClr val="bg1"/>
              </a:solidFill>
              <a:latin typeface="Times New Roman" pitchFamily="18" charset="0"/>
              <a:cs typeface="Times New Roman" pitchFamily="18" charset="0"/>
            </a:rPr>
            <a:t> </a:t>
          </a:r>
          <a:r>
            <a:rPr lang="uk-UA" sz="2400" kern="1200" dirty="0">
              <a:latin typeface="Times New Roman" pitchFamily="18" charset="0"/>
              <a:cs typeface="Times New Roman" pitchFamily="18" charset="0"/>
            </a:rPr>
            <a:t>може бути будь-яка особа, для якої у даний час одне із немовлят юридичне є чужим.</a:t>
          </a:r>
        </a:p>
      </dsp:txBody>
      <dsp:txXfrm>
        <a:off x="25329" y="688008"/>
        <a:ext cx="9079695" cy="468200"/>
      </dsp:txXfrm>
    </dsp:sp>
    <dsp:sp modelId="{44CF22DA-76BE-4BF0-919F-7211C870F0B6}">
      <dsp:nvSpPr>
        <dsp:cNvPr id="0" name=""/>
        <dsp:cNvSpPr/>
      </dsp:nvSpPr>
      <dsp:spPr>
        <a:xfrm>
          <a:off x="0" y="1935054"/>
          <a:ext cx="9130353" cy="731314"/>
        </a:xfrm>
        <a:prstGeom prst="round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457200" algn="just" defTabSz="1066800">
            <a:lnSpc>
              <a:spcPct val="90000"/>
            </a:lnSpc>
            <a:spcBef>
              <a:spcPct val="0"/>
            </a:spcBef>
            <a:spcAft>
              <a:spcPts val="600"/>
            </a:spcAft>
            <a:buNone/>
          </a:pPr>
          <a:r>
            <a:rPr lang="uk-UA" sz="2400" b="1" i="1" kern="1200" dirty="0">
              <a:solidFill>
                <a:schemeClr val="bg1"/>
              </a:solidFill>
              <a:latin typeface="Times New Roman" pitchFamily="18" charset="0"/>
              <a:cs typeface="Times New Roman" pitchFamily="18" charset="0"/>
            </a:rPr>
            <a:t>Суб’єктивна сторона </a:t>
          </a:r>
          <a:r>
            <a:rPr lang="ru-RU" sz="2400" b="1" i="1" kern="1200" dirty="0">
              <a:solidFill>
                <a:schemeClr val="bg1"/>
              </a:solidFill>
              <a:latin typeface="Times New Roman" pitchFamily="18" charset="0"/>
              <a:cs typeface="Times New Roman" pitchFamily="18" charset="0"/>
            </a:rPr>
            <a:t>кримінального правопорушення</a:t>
          </a:r>
          <a:r>
            <a:rPr lang="uk-UA" sz="2400" b="1" i="1" kern="1200" dirty="0">
              <a:solidFill>
                <a:schemeClr val="bg1"/>
              </a:solidFill>
              <a:latin typeface="Times New Roman" pitchFamily="18" charset="0"/>
              <a:cs typeface="Times New Roman" pitchFamily="18" charset="0"/>
            </a:rPr>
            <a:t> </a:t>
          </a:r>
          <a:r>
            <a:rPr lang="uk-UA" sz="2400" kern="1200" dirty="0">
              <a:latin typeface="Times New Roman" pitchFamily="18" charset="0"/>
              <a:cs typeface="Times New Roman" pitchFamily="18" charset="0"/>
            </a:rPr>
            <a:t>характеризується прямим умислом і спеціальними — корисливими або іншими особистими — мотивами.</a:t>
          </a:r>
        </a:p>
      </dsp:txBody>
      <dsp:txXfrm>
        <a:off x="35700" y="1970754"/>
        <a:ext cx="9058953" cy="659914"/>
      </dsp:txXfrm>
    </dsp:sp>
    <dsp:sp modelId="{E335AA9C-D5C2-489F-AE45-ECBD72E280D2}">
      <dsp:nvSpPr>
        <dsp:cNvPr id="0" name=""/>
        <dsp:cNvSpPr/>
      </dsp:nvSpPr>
      <dsp:spPr>
        <a:xfrm>
          <a:off x="0" y="3604553"/>
          <a:ext cx="9130353" cy="2263643"/>
        </a:xfrm>
        <a:prstGeom prst="round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457200" algn="just" defTabSz="1066800">
            <a:lnSpc>
              <a:spcPct val="90000"/>
            </a:lnSpc>
            <a:spcBef>
              <a:spcPct val="0"/>
            </a:spcBef>
            <a:spcAft>
              <a:spcPts val="600"/>
            </a:spcAft>
            <a:buNone/>
          </a:pPr>
          <a:r>
            <a:rPr lang="uk-UA" sz="2400" i="1" kern="1200" dirty="0">
              <a:latin typeface="Times New Roman" pitchFamily="18" charset="0"/>
              <a:cs typeface="Times New Roman" pitchFamily="18" charset="0"/>
            </a:rPr>
            <a:t>Інші особисті мотиви можуть бути низькими (задоволення садистських нахилів, помста, заздрість, ревнощі) або благородними (наприклад, вчинена із гуманних спонукань підміна тяжко хворого немовляти, яке відразу після народження знаходиться при смерті, в інтересах його матері на здорову дитину, від якої відмовилась мати останньої). У другому випадку з огляду на надзвичайно специфічний етичний бік справи може йтись про відсутність суспільної небезпеки діяння через малозначність. Якщо винний діє з національних, етнічних, расових чи релігійних мотивів, у відповідних випадках його дії можуть бути кваліфіковані як геноцид (ст. 442).</a:t>
          </a:r>
          <a:endParaRPr lang="ru-RU" sz="2400" i="1" kern="1200" dirty="0">
            <a:latin typeface="Times New Roman" pitchFamily="18" charset="0"/>
            <a:cs typeface="Times New Roman" pitchFamily="18" charset="0"/>
          </a:endParaRPr>
        </a:p>
      </dsp:txBody>
      <dsp:txXfrm>
        <a:off x="110502" y="3715055"/>
        <a:ext cx="8909349" cy="204263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09B9CE-354B-4F87-A2A7-2DF08F3FCB77}">
      <dsp:nvSpPr>
        <dsp:cNvPr id="0" name=""/>
        <dsp:cNvSpPr/>
      </dsp:nvSpPr>
      <dsp:spPr>
        <a:xfrm>
          <a:off x="0" y="2034598"/>
          <a:ext cx="9321420" cy="3069304"/>
        </a:xfrm>
        <a:prstGeom prst="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t" anchorCtr="0">
          <a:noAutofit/>
        </a:bodyPr>
        <a:lstStyle/>
        <a:p>
          <a:pPr marL="0" lvl="0" indent="0" algn="ctr" defTabSz="1244600">
            <a:lnSpc>
              <a:spcPct val="100000"/>
            </a:lnSpc>
            <a:spcBef>
              <a:spcPct val="0"/>
            </a:spcBef>
            <a:spcAft>
              <a:spcPts val="0"/>
            </a:spcAft>
            <a:buNone/>
          </a:pPr>
          <a:r>
            <a:rPr lang="uk-UA" sz="2800" b="1" kern="1200" dirty="0">
              <a:solidFill>
                <a:schemeClr val="bg1"/>
              </a:solidFill>
              <a:latin typeface="Times New Roman" pitchFamily="18" charset="0"/>
              <a:cs typeface="Times New Roman" pitchFamily="18" charset="0"/>
            </a:rPr>
            <a:t>Об</a:t>
          </a:r>
          <a:r>
            <a:rPr lang="en-US" sz="2800" b="1" kern="1200" dirty="0">
              <a:solidFill>
                <a:schemeClr val="bg1"/>
              </a:solidFill>
              <a:latin typeface="Times New Roman" pitchFamily="18" charset="0"/>
              <a:cs typeface="Times New Roman" pitchFamily="18" charset="0"/>
            </a:rPr>
            <a:t>’</a:t>
          </a:r>
          <a:r>
            <a:rPr lang="uk-UA" sz="2800" b="1" kern="1200" dirty="0">
              <a:solidFill>
                <a:schemeClr val="bg1"/>
              </a:solidFill>
              <a:latin typeface="Times New Roman" pitchFamily="18" charset="0"/>
              <a:cs typeface="Times New Roman" pitchFamily="18" charset="0"/>
            </a:rPr>
            <a:t>єктивна сторона</a:t>
          </a:r>
          <a:endParaRPr lang="ru-RU" sz="2800" b="1" kern="1200" dirty="0">
            <a:solidFill>
              <a:schemeClr val="bg1"/>
            </a:solidFill>
            <a:latin typeface="Times New Roman" pitchFamily="18" charset="0"/>
            <a:cs typeface="Times New Roman" pitchFamily="18" charset="0"/>
          </a:endParaRPr>
        </a:p>
      </dsp:txBody>
      <dsp:txXfrm>
        <a:off x="0" y="2034598"/>
        <a:ext cx="9321420" cy="1657424"/>
      </dsp:txXfrm>
    </dsp:sp>
    <dsp:sp modelId="{3A24AC3B-8C18-4BB8-A4DD-EAC358A4AE81}">
      <dsp:nvSpPr>
        <dsp:cNvPr id="0" name=""/>
        <dsp:cNvSpPr/>
      </dsp:nvSpPr>
      <dsp:spPr>
        <a:xfrm>
          <a:off x="79645" y="2769549"/>
          <a:ext cx="2807453" cy="2880624"/>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80000" tIns="180000" rIns="180000" bIns="180000" numCol="1" spcCol="1270" anchor="t" anchorCtr="0">
          <a:noAutofit/>
        </a:bodyPr>
        <a:lstStyle/>
        <a:p>
          <a:pPr marL="0" lvl="0" indent="0" algn="just" defTabSz="889000">
            <a:lnSpc>
              <a:spcPct val="85000"/>
            </a:lnSpc>
            <a:spcBef>
              <a:spcPct val="0"/>
            </a:spcBef>
            <a:spcAft>
              <a:spcPts val="600"/>
            </a:spcAft>
            <a:buNone/>
          </a:pPr>
          <a:r>
            <a:rPr lang="uk-UA" sz="2000" i="1" strike="noStrike" kern="1200" spc="0" noProof="0" dirty="0">
              <a:ln/>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1)продаж людини</a:t>
          </a:r>
          <a:r>
            <a:rPr lang="uk-UA" sz="2000" strike="noStrike" kern="1200" spc="0" noProof="0" dirty="0">
              <a:ln/>
              <a:solidFill>
                <a:schemeClr val="bg1"/>
              </a:solidFill>
              <a:latin typeface="Times New Roman" pitchFamily="18" charset="0"/>
              <a:cs typeface="Times New Roman" pitchFamily="18" charset="0"/>
            </a:rPr>
            <a:t> (угода, за якою одна особа (продавець) передає людину у фактичну незаконну</a:t>
          </a:r>
          <a:r>
            <a:rPr lang="ru-RU" sz="2000" strike="noStrike" kern="1200" spc="0" dirty="0">
              <a:ln/>
              <a:solidFill>
                <a:schemeClr val="bg1"/>
              </a:solidFill>
              <a:latin typeface="Times New Roman" pitchFamily="18" charset="0"/>
              <a:cs typeface="Times New Roman" pitchFamily="18" charset="0"/>
            </a:rPr>
            <a:t> </a:t>
          </a:r>
          <a:r>
            <a:rPr lang="uk-UA" sz="2000" strike="noStrike" kern="1200" spc="0" noProof="0" dirty="0">
              <a:ln/>
              <a:solidFill>
                <a:schemeClr val="bg1"/>
              </a:solidFill>
              <a:latin typeface="Times New Roman" pitchFamily="18" charset="0"/>
              <a:cs typeface="Times New Roman" pitchFamily="18" charset="0"/>
            </a:rPr>
            <a:t>власність</a:t>
          </a:r>
          <a:r>
            <a:rPr lang="ru-RU" sz="2000" strike="noStrike" kern="1200" spc="0" dirty="0">
              <a:ln/>
              <a:solidFill>
                <a:schemeClr val="bg1"/>
              </a:solidFill>
              <a:latin typeface="Times New Roman" pitchFamily="18" charset="0"/>
              <a:cs typeface="Times New Roman" pitchFamily="18" charset="0"/>
            </a:rPr>
            <a:t> </a:t>
          </a:r>
          <a:r>
            <a:rPr lang="ru-RU" sz="2000" strike="noStrike" kern="1200" spc="0" dirty="0" err="1">
              <a:ln/>
              <a:solidFill>
                <a:schemeClr val="bg1"/>
              </a:solidFill>
              <a:latin typeface="Times New Roman" pitchFamily="18" charset="0"/>
              <a:cs typeface="Times New Roman" pitchFamily="18" charset="0"/>
            </a:rPr>
            <a:t>інш</a:t>
          </a:r>
          <a:r>
            <a:rPr lang="uk-UA" sz="2000" strike="noStrike" kern="1200" spc="0" dirty="0" err="1">
              <a:ln/>
              <a:solidFill>
                <a:schemeClr val="bg1"/>
              </a:solidFill>
              <a:latin typeface="Times New Roman" pitchFamily="18" charset="0"/>
              <a:cs typeface="Times New Roman" pitchFamily="18" charset="0"/>
            </a:rPr>
            <a:t>ій</a:t>
          </a:r>
          <a:r>
            <a:rPr lang="ru-RU" sz="2000" strike="noStrike" kern="1200" spc="0" dirty="0">
              <a:ln/>
              <a:solidFill>
                <a:schemeClr val="bg1"/>
              </a:solidFill>
              <a:latin typeface="Times New Roman" pitchFamily="18" charset="0"/>
              <a:cs typeface="Times New Roman" pitchFamily="18" charset="0"/>
            </a:rPr>
            <a:t> (</a:t>
          </a:r>
          <a:r>
            <a:rPr lang="uk-UA" sz="2000" strike="noStrike" kern="1200" spc="0" noProof="0" dirty="0">
              <a:ln/>
              <a:solidFill>
                <a:schemeClr val="bg1"/>
              </a:solidFill>
              <a:latin typeface="Times New Roman" pitchFamily="18" charset="0"/>
              <a:cs typeface="Times New Roman" pitchFamily="18" charset="0"/>
            </a:rPr>
            <a:t>покупцю</a:t>
          </a:r>
          <a:r>
            <a:rPr lang="ru-RU" sz="2000" strike="noStrike" kern="1200" spc="0" dirty="0">
              <a:ln/>
              <a:solidFill>
                <a:schemeClr val="bg1"/>
              </a:solidFill>
              <a:latin typeface="Times New Roman" pitchFamily="18" charset="0"/>
              <a:cs typeface="Times New Roman" pitchFamily="18" charset="0"/>
            </a:rPr>
            <a:t>), а </a:t>
          </a:r>
          <a:r>
            <a:rPr lang="uk-UA" sz="2000" strike="noStrike" kern="1200" spc="0" noProof="0" dirty="0">
              <a:ln/>
              <a:solidFill>
                <a:schemeClr val="bg1"/>
              </a:solidFill>
              <a:latin typeface="Times New Roman" pitchFamily="18" charset="0"/>
              <a:cs typeface="Times New Roman" pitchFamily="18" charset="0"/>
            </a:rPr>
            <a:t>остання зобов'язана прийняти та сплатити за неї певну грошову</a:t>
          </a:r>
          <a:r>
            <a:rPr lang="ru-RU" sz="2000" strike="noStrike" kern="1200" spc="0" dirty="0">
              <a:ln/>
              <a:solidFill>
                <a:schemeClr val="bg1"/>
              </a:solidFill>
              <a:latin typeface="Times New Roman" pitchFamily="18" charset="0"/>
              <a:cs typeface="Times New Roman" pitchFamily="18" charset="0"/>
            </a:rPr>
            <a:t> суму)</a:t>
          </a:r>
        </a:p>
      </dsp:txBody>
      <dsp:txXfrm>
        <a:off x="79645" y="2769549"/>
        <a:ext cx="2807453" cy="2880624"/>
      </dsp:txXfrm>
    </dsp:sp>
    <dsp:sp modelId="{E171D512-D8B6-4EC9-ADA2-9B80D472522D}">
      <dsp:nvSpPr>
        <dsp:cNvPr id="0" name=""/>
        <dsp:cNvSpPr/>
      </dsp:nvSpPr>
      <dsp:spPr>
        <a:xfrm>
          <a:off x="2809822" y="2725980"/>
          <a:ext cx="3487051" cy="292188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80000" tIns="180000" rIns="180000" bIns="180000" numCol="1" spcCol="1270" anchor="t" anchorCtr="0">
          <a:noAutofit/>
        </a:bodyPr>
        <a:lstStyle/>
        <a:p>
          <a:pPr marL="0" lvl="0" indent="0" algn="just" defTabSz="889000">
            <a:lnSpc>
              <a:spcPct val="85000"/>
            </a:lnSpc>
            <a:spcBef>
              <a:spcPct val="0"/>
            </a:spcBef>
            <a:spcAft>
              <a:spcPts val="600"/>
            </a:spcAft>
            <a:buNone/>
          </a:pPr>
          <a:r>
            <a:rPr lang="ru-RU" sz="2000" i="1" kern="1200" dirty="0">
              <a:effectLst>
                <a:outerShdw blurRad="38100" dist="38100" dir="2700000" algn="tl">
                  <a:srgbClr val="000000">
                    <a:alpha val="43137"/>
                  </a:srgbClr>
                </a:outerShdw>
              </a:effectLst>
              <a:latin typeface="Times New Roman" pitchFamily="18" charset="0"/>
              <a:cs typeface="Times New Roman" pitchFamily="18" charset="0"/>
            </a:rPr>
            <a:t>2) </a:t>
          </a:r>
          <a:r>
            <a:rPr lang="uk-UA" sz="2000" i="1" kern="1200" noProof="0" dirty="0">
              <a:effectLst>
                <a:outerShdw blurRad="38100" dist="38100" dir="2700000" algn="tl">
                  <a:srgbClr val="000000">
                    <a:alpha val="43137"/>
                  </a:srgbClr>
                </a:outerShdw>
              </a:effectLst>
              <a:latin typeface="Times New Roman" pitchFamily="18" charset="0"/>
              <a:cs typeface="Times New Roman" pitchFamily="18" charset="0"/>
            </a:rPr>
            <a:t>інша оплатна передача людини </a:t>
          </a:r>
          <a:r>
            <a:rPr lang="uk-UA" sz="2000" i="0" kern="1200" noProof="0" dirty="0">
              <a:effectLst/>
              <a:latin typeface="Times New Roman" pitchFamily="18" charset="0"/>
              <a:cs typeface="Times New Roman" pitchFamily="18" charset="0"/>
            </a:rPr>
            <a:t>(</a:t>
          </a:r>
          <a:r>
            <a:rPr lang="uk-UA" sz="2000" kern="1200" noProof="0" dirty="0">
              <a:latin typeface="Times New Roman" pitchFamily="18" charset="0"/>
              <a:cs typeface="Times New Roman" pitchFamily="18" charset="0"/>
            </a:rPr>
            <a:t>угоди про міну, найму, заставу, за яких особа передається у фактичну власність або для тимчасового використання за матеріальну винагороду у вигляді цінностей або послуг матеріального </a:t>
          </a:r>
          <a:r>
            <a:rPr lang="ru-RU" sz="2000" kern="1200" dirty="0">
              <a:latin typeface="Times New Roman" pitchFamily="18" charset="0"/>
              <a:cs typeface="Times New Roman" pitchFamily="18" charset="0"/>
            </a:rPr>
            <a:t>характеру)</a:t>
          </a:r>
        </a:p>
      </dsp:txBody>
      <dsp:txXfrm>
        <a:off x="2809822" y="2725980"/>
        <a:ext cx="3487051" cy="2921886"/>
      </dsp:txXfrm>
    </dsp:sp>
    <dsp:sp modelId="{C80EE423-43C8-472E-82D8-E30B110B104E}">
      <dsp:nvSpPr>
        <dsp:cNvPr id="0" name=""/>
        <dsp:cNvSpPr/>
      </dsp:nvSpPr>
      <dsp:spPr>
        <a:xfrm>
          <a:off x="6296873" y="2746611"/>
          <a:ext cx="3022179" cy="2880624"/>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80000" tIns="180000" rIns="180000" bIns="180000" numCol="1" spcCol="1270" anchor="t" anchorCtr="0">
          <a:noAutofit/>
        </a:bodyPr>
        <a:lstStyle/>
        <a:p>
          <a:pPr marL="0" lvl="0" indent="0" algn="just" defTabSz="889000">
            <a:lnSpc>
              <a:spcPct val="85000"/>
            </a:lnSpc>
            <a:spcBef>
              <a:spcPct val="0"/>
            </a:spcBef>
            <a:spcAft>
              <a:spcPts val="600"/>
            </a:spcAft>
            <a:buNone/>
          </a:pPr>
          <a:r>
            <a:rPr lang="ru-RU" sz="2000" i="1" kern="1200" dirty="0">
              <a:effectLst>
                <a:outerShdw blurRad="38100" dist="38100" dir="2700000" algn="tl">
                  <a:srgbClr val="000000">
                    <a:alpha val="43137"/>
                  </a:srgbClr>
                </a:outerShdw>
              </a:effectLst>
              <a:latin typeface="Times New Roman" pitchFamily="18" charset="0"/>
              <a:cs typeface="Times New Roman" pitchFamily="18" charset="0"/>
            </a:rPr>
            <a:t>3) </a:t>
          </a:r>
          <a:r>
            <a:rPr lang="uk-UA" sz="2000" i="1" kern="1200" noProof="0" dirty="0">
              <a:effectLst>
                <a:outerShdw blurRad="38100" dist="38100" dir="2700000" algn="tl">
                  <a:srgbClr val="000000">
                    <a:alpha val="43137"/>
                  </a:srgbClr>
                </a:outerShdw>
              </a:effectLst>
              <a:latin typeface="Times New Roman" pitchFamily="18" charset="0"/>
              <a:cs typeface="Times New Roman" pitchFamily="18" charset="0"/>
            </a:rPr>
            <a:t>здійснення стосовно людини будь-якої іншої незаконної угоди </a:t>
          </a:r>
          <a:r>
            <a:rPr lang="uk-UA" sz="2000" i="0" kern="1200" noProof="0" dirty="0">
              <a:effectLst/>
              <a:latin typeface="Times New Roman" pitchFamily="18" charset="0"/>
              <a:cs typeface="Times New Roman" pitchFamily="18" charset="0"/>
            </a:rPr>
            <a:t>(</a:t>
          </a:r>
          <a:r>
            <a:rPr lang="uk-UA" sz="2000" kern="1200" noProof="0" dirty="0">
              <a:latin typeface="Times New Roman" pitchFamily="18" charset="0"/>
              <a:cs typeface="Times New Roman" pitchFamily="18" charset="0"/>
            </a:rPr>
            <a:t>угоди дарування, надання у безоплатне користування та інші, за якими особа безоплатно передається у фактичну власність або для тимчасового </a:t>
          </a:r>
          <a:r>
            <a:rPr lang="ru-RU" sz="2000" kern="1200" dirty="0" err="1">
              <a:latin typeface="Times New Roman" pitchFamily="18" charset="0"/>
              <a:cs typeface="Times New Roman" pitchFamily="18" charset="0"/>
            </a:rPr>
            <a:t>використання</a:t>
          </a:r>
          <a:r>
            <a:rPr lang="ru-RU" sz="2000" kern="1200" dirty="0">
              <a:latin typeface="Times New Roman" pitchFamily="18" charset="0"/>
              <a:cs typeface="Times New Roman" pitchFamily="18" charset="0"/>
            </a:rPr>
            <a:t>) </a:t>
          </a:r>
          <a:endParaRPr lang="ru-RU" sz="3200" kern="1200" dirty="0"/>
        </a:p>
      </dsp:txBody>
      <dsp:txXfrm>
        <a:off x="6296873" y="2746611"/>
        <a:ext cx="3022179" cy="2880624"/>
      </dsp:txXfrm>
    </dsp:sp>
    <dsp:sp modelId="{686DCEE9-D80A-4BED-AFEE-BDF26A5552F5}">
      <dsp:nvSpPr>
        <dsp:cNvPr id="0" name=""/>
        <dsp:cNvSpPr/>
      </dsp:nvSpPr>
      <dsp:spPr>
        <a:xfrm rot="10800000">
          <a:off x="0" y="2306"/>
          <a:ext cx="9321420" cy="2185756"/>
        </a:xfrm>
        <a:prstGeom prst="upArrowCallou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uk-UA" sz="2800" b="1" kern="1200" dirty="0">
              <a:solidFill>
                <a:schemeClr val="bg1"/>
              </a:solidFill>
              <a:latin typeface="Times New Roman" pitchFamily="18" charset="0"/>
              <a:cs typeface="Times New Roman" pitchFamily="18" charset="0"/>
            </a:rPr>
            <a:t>Об</a:t>
          </a:r>
          <a:r>
            <a:rPr lang="en-US" sz="2800" b="1" kern="1200" dirty="0">
              <a:solidFill>
                <a:schemeClr val="bg1"/>
              </a:solidFill>
              <a:latin typeface="Times New Roman" pitchFamily="18" charset="0"/>
              <a:cs typeface="Times New Roman" pitchFamily="18" charset="0"/>
            </a:rPr>
            <a:t>’</a:t>
          </a:r>
          <a:r>
            <a:rPr lang="uk-UA" sz="2800" b="1" kern="1200" dirty="0" err="1">
              <a:solidFill>
                <a:schemeClr val="bg1"/>
              </a:solidFill>
              <a:latin typeface="Times New Roman" pitchFamily="18" charset="0"/>
              <a:cs typeface="Times New Roman" pitchFamily="18" charset="0"/>
            </a:rPr>
            <a:t>єкт</a:t>
          </a:r>
          <a:endParaRPr lang="ru-RU" sz="2800" b="1" kern="1200" dirty="0">
            <a:solidFill>
              <a:schemeClr val="bg1"/>
            </a:solidFill>
            <a:latin typeface="Times New Roman" pitchFamily="18" charset="0"/>
            <a:cs typeface="Times New Roman" pitchFamily="18" charset="0"/>
          </a:endParaRPr>
        </a:p>
      </dsp:txBody>
      <dsp:txXfrm rot="-10800000">
        <a:off x="0" y="2306"/>
        <a:ext cx="9321420" cy="767200"/>
      </dsp:txXfrm>
    </dsp:sp>
    <dsp:sp modelId="{7727BDD7-694B-49FA-85D0-5575CE81A0E4}">
      <dsp:nvSpPr>
        <dsp:cNvPr id="0" name=""/>
        <dsp:cNvSpPr/>
      </dsp:nvSpPr>
      <dsp:spPr>
        <a:xfrm>
          <a:off x="2824" y="626044"/>
          <a:ext cx="2807163" cy="94131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uk-UA" sz="2000" b="1" i="1" kern="1200" noProof="0" dirty="0">
              <a:latin typeface="Times New Roman" pitchFamily="18" charset="0"/>
              <a:cs typeface="Times New Roman" pitchFamily="18" charset="0"/>
            </a:rPr>
            <a:t>Безпосередній</a:t>
          </a:r>
          <a:r>
            <a:rPr lang="uk-UA" sz="2000" b="0" i="1" kern="1200" noProof="0" dirty="0">
              <a:latin typeface="Times New Roman" pitchFamily="18" charset="0"/>
              <a:cs typeface="Times New Roman" pitchFamily="18" charset="0"/>
            </a:rPr>
            <a:t> - воля і гідність людини. </a:t>
          </a:r>
        </a:p>
      </dsp:txBody>
      <dsp:txXfrm>
        <a:off x="2824" y="626044"/>
        <a:ext cx="2807163" cy="941319"/>
      </dsp:txXfrm>
    </dsp:sp>
    <dsp:sp modelId="{4299A5D1-D9FE-40FE-B671-7AA3370A87BB}">
      <dsp:nvSpPr>
        <dsp:cNvPr id="0" name=""/>
        <dsp:cNvSpPr/>
      </dsp:nvSpPr>
      <dsp:spPr>
        <a:xfrm>
          <a:off x="2809987" y="626044"/>
          <a:ext cx="6508609" cy="94131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uk-UA" sz="1800" b="1" i="1" kern="1200" noProof="0" dirty="0">
              <a:latin typeface="Times New Roman" pitchFamily="18" charset="0"/>
              <a:cs typeface="Times New Roman" pitchFamily="18" charset="0"/>
            </a:rPr>
            <a:t>Додатковий</a:t>
          </a:r>
          <a:r>
            <a:rPr lang="uk-UA" sz="1800" i="1" kern="1200" noProof="0" dirty="0">
              <a:latin typeface="Times New Roman" pitchFamily="18" charset="0"/>
              <a:cs typeface="Times New Roman" pitchFamily="18" charset="0"/>
            </a:rPr>
            <a:t> - здоров'я людини, встановлений порядок здійснення службовими особами своїх повноважень, встановлений порядок перетинання державного кордону України.</a:t>
          </a:r>
        </a:p>
      </dsp:txBody>
      <dsp:txXfrm>
        <a:off x="2809987" y="626044"/>
        <a:ext cx="6508609" cy="94131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546F51-187B-4522-8734-32FEC0801133}">
      <dsp:nvSpPr>
        <dsp:cNvPr id="0" name=""/>
        <dsp:cNvSpPr/>
      </dsp:nvSpPr>
      <dsp:spPr>
        <a:xfrm>
          <a:off x="2122289" y="684022"/>
          <a:ext cx="635020" cy="91440"/>
        </a:xfrm>
        <a:custGeom>
          <a:avLst/>
          <a:gdLst/>
          <a:ahLst/>
          <a:cxnLst/>
          <a:rect l="0" t="0" r="0" b="0"/>
          <a:pathLst>
            <a:path>
              <a:moveTo>
                <a:pt x="0" y="45720"/>
              </a:moveTo>
              <a:lnTo>
                <a:pt x="635020"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2423158" y="727452"/>
        <a:ext cx="33281" cy="4580"/>
      </dsp:txXfrm>
    </dsp:sp>
    <dsp:sp modelId="{BB3E087A-5AA8-4D35-BA2A-C245EBA258AD}">
      <dsp:nvSpPr>
        <dsp:cNvPr id="0" name=""/>
        <dsp:cNvSpPr/>
      </dsp:nvSpPr>
      <dsp:spPr>
        <a:xfrm>
          <a:off x="134668" y="43791"/>
          <a:ext cx="1989420" cy="1371900"/>
        </a:xfrm>
        <a:prstGeom prst="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ru-RU" sz="1600" b="1" u="none" kern="1200" cap="none" spc="0" dirty="0">
              <a:ln w="10541" cmpd="sng">
                <a:prstDash val="solid"/>
              </a:ln>
              <a:solidFill>
                <a:schemeClr val="bg1"/>
              </a:solidFill>
              <a:effectLst/>
              <a:latin typeface="Times New Roman" pitchFamily="18" charset="0"/>
              <a:cs typeface="Times New Roman" pitchFamily="18" charset="0"/>
            </a:rPr>
            <a:t>Суб'єкт кримінального правопорушення</a:t>
          </a:r>
          <a:endParaRPr lang="ru-UA" sz="1600" b="1" u="none" kern="1200" cap="none" spc="0" dirty="0">
            <a:ln w="10541" cmpd="sng">
              <a:prstDash val="solid"/>
            </a:ln>
            <a:solidFill>
              <a:schemeClr val="bg1"/>
            </a:solidFill>
            <a:effectLst/>
            <a:latin typeface="Times New Roman" pitchFamily="18" charset="0"/>
            <a:cs typeface="Times New Roman" pitchFamily="18" charset="0"/>
          </a:endParaRPr>
        </a:p>
        <a:p>
          <a:pPr marL="0" lvl="0" indent="0" algn="ctr" defTabSz="711200">
            <a:lnSpc>
              <a:spcPct val="90000"/>
            </a:lnSpc>
            <a:spcBef>
              <a:spcPct val="0"/>
            </a:spcBef>
            <a:spcAft>
              <a:spcPct val="35000"/>
            </a:spcAft>
            <a:buNone/>
          </a:pPr>
          <a:r>
            <a:rPr lang="ru-RU" sz="1600" b="1" u="none" kern="1200" cap="none" spc="0" dirty="0">
              <a:ln w="10541" cmpd="sng">
                <a:prstDash val="solid"/>
              </a:ln>
              <a:effectLst/>
              <a:latin typeface="Times New Roman" pitchFamily="18" charset="0"/>
              <a:cs typeface="Times New Roman" pitchFamily="18" charset="0"/>
            </a:rPr>
            <a:t> - </a:t>
          </a:r>
          <a:r>
            <a:rPr lang="uk-UA" sz="1600" b="1" u="none" kern="1200" cap="none" spc="0" noProof="0" dirty="0">
              <a:ln w="10541" cmpd="sng">
                <a:prstDash val="solid"/>
              </a:ln>
              <a:effectLst/>
              <a:latin typeface="Times New Roman" pitchFamily="18" charset="0"/>
              <a:cs typeface="Times New Roman" pitchFamily="18" charset="0"/>
            </a:rPr>
            <a:t>загальний</a:t>
          </a:r>
          <a:r>
            <a:rPr lang="ru-RU" sz="1600" b="1" u="none" kern="1200" cap="none" spc="0" dirty="0">
              <a:ln w="10541" cmpd="sng">
                <a:prstDash val="solid"/>
              </a:ln>
              <a:effectLst/>
              <a:latin typeface="Times New Roman" pitchFamily="18" charset="0"/>
              <a:cs typeface="Times New Roman" pitchFamily="18" charset="0"/>
            </a:rPr>
            <a:t>.</a:t>
          </a:r>
          <a:endParaRPr lang="ru-RU" sz="1600" b="1" u="none" kern="1200" dirty="0">
            <a:ln w="10541" cmpd="sng">
              <a:prstDash val="solid"/>
            </a:ln>
          </a:endParaRPr>
        </a:p>
      </dsp:txBody>
      <dsp:txXfrm>
        <a:off x="134668" y="43791"/>
        <a:ext cx="1989420" cy="1371900"/>
      </dsp:txXfrm>
    </dsp:sp>
    <dsp:sp modelId="{2ED2EFFC-906F-4830-A2B7-B70DFFA1EF88}">
      <dsp:nvSpPr>
        <dsp:cNvPr id="0" name=""/>
        <dsp:cNvSpPr/>
      </dsp:nvSpPr>
      <dsp:spPr>
        <a:xfrm>
          <a:off x="5321814" y="684022"/>
          <a:ext cx="691778" cy="91440"/>
        </a:xfrm>
        <a:custGeom>
          <a:avLst/>
          <a:gdLst/>
          <a:ahLst/>
          <a:cxnLst/>
          <a:rect l="0" t="0" r="0" b="0"/>
          <a:pathLst>
            <a:path>
              <a:moveTo>
                <a:pt x="0" y="45720"/>
              </a:moveTo>
              <a:lnTo>
                <a:pt x="691778"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5649644" y="727452"/>
        <a:ext cx="36118" cy="4580"/>
      </dsp:txXfrm>
    </dsp:sp>
    <dsp:sp modelId="{1B93C12C-73F1-4627-A75E-00B329683582}">
      <dsp:nvSpPr>
        <dsp:cNvPr id="0" name=""/>
        <dsp:cNvSpPr/>
      </dsp:nvSpPr>
      <dsp:spPr>
        <a:xfrm>
          <a:off x="2789709" y="23637"/>
          <a:ext cx="2533905" cy="1412210"/>
        </a:xfrm>
        <a:prstGeom prst="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ru-RU" sz="2000" b="1" kern="1200" cap="none" spc="0" dirty="0">
              <a:ln w="10541" cmpd="sng">
                <a:prstDash val="solid"/>
              </a:ln>
              <a:solidFill>
                <a:schemeClr val="bg1"/>
              </a:solidFill>
              <a:effectLst/>
              <a:latin typeface="Times New Roman" pitchFamily="18" charset="0"/>
              <a:cs typeface="Times New Roman" pitchFamily="18" charset="0"/>
            </a:rPr>
            <a:t>Суб'єктивна сторона</a:t>
          </a:r>
          <a:r>
            <a:rPr lang="ru-RU" sz="2000" b="1" kern="1200" cap="none" spc="0" dirty="0">
              <a:ln w="10541" cmpd="sng">
                <a:prstDash val="solid"/>
              </a:ln>
              <a:effectLst/>
              <a:latin typeface="Times New Roman" pitchFamily="18" charset="0"/>
              <a:cs typeface="Times New Roman" pitchFamily="18" charset="0"/>
            </a:rPr>
            <a:t>  - </a:t>
          </a:r>
          <a:r>
            <a:rPr lang="uk-UA" sz="2000" b="1" kern="1200" cap="none" spc="0" dirty="0">
              <a:ln w="10541" cmpd="sng">
                <a:prstDash val="solid"/>
              </a:ln>
              <a:effectLst/>
              <a:latin typeface="Times New Roman" pitchFamily="18" charset="0"/>
              <a:cs typeface="Times New Roman" pitchFamily="18" charset="0"/>
            </a:rPr>
            <a:t>п</a:t>
          </a:r>
          <a:r>
            <a:rPr lang="ru-RU" sz="2000" b="1" kern="1200" cap="none" spc="0" dirty="0">
              <a:ln w="10541" cmpd="sng">
                <a:prstDash val="solid"/>
              </a:ln>
              <a:effectLst/>
              <a:latin typeface="Times New Roman" pitchFamily="18" charset="0"/>
              <a:cs typeface="Times New Roman" pitchFamily="18" charset="0"/>
            </a:rPr>
            <a:t>рямий </a:t>
          </a:r>
          <a:r>
            <a:rPr lang="uk-UA" sz="2000" b="1" kern="1200" cap="none" spc="0" noProof="0" dirty="0">
              <a:ln w="10541" cmpd="sng">
                <a:prstDash val="solid"/>
              </a:ln>
              <a:effectLst/>
              <a:latin typeface="Times New Roman" pitchFamily="18" charset="0"/>
              <a:cs typeface="Times New Roman" pitchFamily="18" charset="0"/>
            </a:rPr>
            <a:t>умисел і, корисливий </a:t>
          </a:r>
          <a:r>
            <a:rPr lang="ru-RU" sz="2000" b="1" kern="1200" cap="none" spc="0" dirty="0">
              <a:ln w="10541" cmpd="sng">
                <a:prstDash val="solid"/>
              </a:ln>
              <a:effectLst/>
              <a:latin typeface="Times New Roman" pitchFamily="18" charset="0"/>
              <a:cs typeface="Times New Roman" pitchFamily="18" charset="0"/>
            </a:rPr>
            <a:t>мотив.</a:t>
          </a:r>
          <a:endParaRPr lang="ru-RU" sz="2000" kern="1200" dirty="0">
            <a:ln w="10541" cmpd="sng">
              <a:prstDash val="solid"/>
            </a:ln>
          </a:endParaRPr>
        </a:p>
      </dsp:txBody>
      <dsp:txXfrm>
        <a:off x="2789709" y="23637"/>
        <a:ext cx="2533905" cy="1412210"/>
      </dsp:txXfrm>
    </dsp:sp>
    <dsp:sp modelId="{24AEE894-2EFE-4F0D-8308-9D514A75D607}">
      <dsp:nvSpPr>
        <dsp:cNvPr id="0" name=""/>
        <dsp:cNvSpPr/>
      </dsp:nvSpPr>
      <dsp:spPr>
        <a:xfrm>
          <a:off x="1432546" y="1425620"/>
          <a:ext cx="6337498" cy="295617"/>
        </a:xfrm>
        <a:custGeom>
          <a:avLst/>
          <a:gdLst/>
          <a:ahLst/>
          <a:cxnLst/>
          <a:rect l="0" t="0" r="0" b="0"/>
          <a:pathLst>
            <a:path>
              <a:moveTo>
                <a:pt x="6337498" y="0"/>
              </a:moveTo>
              <a:lnTo>
                <a:pt x="6337498" y="164908"/>
              </a:lnTo>
              <a:lnTo>
                <a:pt x="0" y="164908"/>
              </a:lnTo>
              <a:lnTo>
                <a:pt x="0" y="295617"/>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4442648" y="1571138"/>
        <a:ext cx="317294" cy="4580"/>
      </dsp:txXfrm>
    </dsp:sp>
    <dsp:sp modelId="{702BF729-ABB1-4FF0-B23F-F9C39A8A3D59}">
      <dsp:nvSpPr>
        <dsp:cNvPr id="0" name=""/>
        <dsp:cNvSpPr/>
      </dsp:nvSpPr>
      <dsp:spPr>
        <a:xfrm>
          <a:off x="6045992" y="32064"/>
          <a:ext cx="3448103" cy="1395355"/>
        </a:xfrm>
        <a:prstGeom prst="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8000" tIns="120904" rIns="108000" bIns="120904" numCol="1" spcCol="1270" anchor="ctr" anchorCtr="0">
          <a:noAutofit/>
        </a:bodyPr>
        <a:lstStyle/>
        <a:p>
          <a:pPr marL="0" lvl="0" indent="0" algn="just" defTabSz="755650">
            <a:lnSpc>
              <a:spcPct val="85000"/>
            </a:lnSpc>
            <a:spcBef>
              <a:spcPct val="0"/>
            </a:spcBef>
            <a:spcAft>
              <a:spcPts val="600"/>
            </a:spcAft>
            <a:buNone/>
          </a:pPr>
          <a:r>
            <a:rPr lang="uk-UA" sz="1700" i="1" kern="1200" noProof="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Експлуатація праці</a:t>
          </a:r>
          <a:r>
            <a:rPr lang="uk-UA" sz="1700" i="1" kern="1200" noProof="0" dirty="0">
              <a:effectLst>
                <a:outerShdw blurRad="38100" dist="38100" dir="2700000" algn="tl">
                  <a:srgbClr val="000000">
                    <a:alpha val="43137"/>
                  </a:srgbClr>
                </a:outerShdw>
              </a:effectLst>
              <a:latin typeface="Times New Roman" pitchFamily="18" charset="0"/>
              <a:cs typeface="Times New Roman" pitchFamily="18" charset="0"/>
            </a:rPr>
            <a:t> </a:t>
          </a:r>
          <a:r>
            <a:rPr lang="uk-UA" sz="1700" kern="1200" noProof="0" dirty="0">
              <a:latin typeface="Times New Roman" pitchFamily="18" charset="0"/>
              <a:cs typeface="Times New Roman" pitchFamily="18" charset="0"/>
            </a:rPr>
            <a:t>- це присвоєння матеріальних результатів праці людини (зокрема прибутку)власником засобів виробництва.</a:t>
          </a:r>
          <a:endParaRPr lang="uk-UA" sz="1700" kern="1200" noProof="0" dirty="0"/>
        </a:p>
      </dsp:txBody>
      <dsp:txXfrm>
        <a:off x="6045992" y="32064"/>
        <a:ext cx="3448103" cy="1395355"/>
      </dsp:txXfrm>
    </dsp:sp>
    <dsp:sp modelId="{092FFF2A-4D3D-4457-98B7-92469C2DA764}">
      <dsp:nvSpPr>
        <dsp:cNvPr id="0" name=""/>
        <dsp:cNvSpPr/>
      </dsp:nvSpPr>
      <dsp:spPr>
        <a:xfrm>
          <a:off x="2855390" y="2858186"/>
          <a:ext cx="423624" cy="91440"/>
        </a:xfrm>
        <a:custGeom>
          <a:avLst/>
          <a:gdLst/>
          <a:ahLst/>
          <a:cxnLst/>
          <a:rect l="0" t="0" r="0" b="0"/>
          <a:pathLst>
            <a:path>
              <a:moveTo>
                <a:pt x="0" y="45731"/>
              </a:moveTo>
              <a:lnTo>
                <a:pt x="228912" y="45731"/>
              </a:lnTo>
              <a:lnTo>
                <a:pt x="228912" y="45720"/>
              </a:lnTo>
              <a:lnTo>
                <a:pt x="423624"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3055847" y="2901616"/>
        <a:ext cx="22711" cy="4580"/>
      </dsp:txXfrm>
    </dsp:sp>
    <dsp:sp modelId="{B320E9B0-98BB-4CE7-AE19-C493B6301A2F}">
      <dsp:nvSpPr>
        <dsp:cNvPr id="0" name=""/>
        <dsp:cNvSpPr/>
      </dsp:nvSpPr>
      <dsp:spPr>
        <a:xfrm>
          <a:off x="7902" y="1753637"/>
          <a:ext cx="2849287" cy="2300561"/>
        </a:xfrm>
        <a:prstGeom prst="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8000" tIns="120904" rIns="108000" bIns="120904" numCol="1" spcCol="1270" anchor="ctr" anchorCtr="0">
          <a:noAutofit/>
        </a:bodyPr>
        <a:lstStyle/>
        <a:p>
          <a:pPr marL="0" lvl="0" indent="0" algn="just" defTabSz="755650">
            <a:lnSpc>
              <a:spcPct val="85000"/>
            </a:lnSpc>
            <a:spcBef>
              <a:spcPct val="0"/>
            </a:spcBef>
            <a:spcAft>
              <a:spcPts val="600"/>
            </a:spcAft>
            <a:buNone/>
          </a:pPr>
          <a:r>
            <a:rPr lang="uk-UA" sz="1700" i="1" kern="1200" noProof="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Втягнення у протиправну діяльність</a:t>
          </a:r>
          <a:r>
            <a:rPr lang="uk-UA" sz="1700" i="1" kern="1200" noProof="0" dirty="0">
              <a:effectLst>
                <a:outerShdw blurRad="38100" dist="38100" dir="2700000" algn="tl">
                  <a:srgbClr val="000000">
                    <a:alpha val="43137"/>
                  </a:srgbClr>
                </a:outerShdw>
              </a:effectLst>
              <a:latin typeface="Times New Roman" pitchFamily="18" charset="0"/>
              <a:cs typeface="Times New Roman" pitchFamily="18" charset="0"/>
            </a:rPr>
            <a:t> </a:t>
          </a:r>
          <a:r>
            <a:rPr lang="uk-UA" sz="1700" kern="1200" noProof="0" dirty="0">
              <a:latin typeface="Times New Roman" pitchFamily="18" charset="0"/>
              <a:cs typeface="Times New Roman" pitchFamily="18" charset="0"/>
            </a:rPr>
            <a:t>- це дії, пов'язані з безпосереднім психічним чи фізичним впливом на особу з метою викликати у неї прагнення взяти участь в одному чи кількох кримінальних правопорушеннях.</a:t>
          </a:r>
        </a:p>
      </dsp:txBody>
      <dsp:txXfrm>
        <a:off x="7902" y="1753637"/>
        <a:ext cx="2849287" cy="2300561"/>
      </dsp:txXfrm>
    </dsp:sp>
    <dsp:sp modelId="{4B6052C1-B889-4241-82F9-04079B05BF4E}">
      <dsp:nvSpPr>
        <dsp:cNvPr id="0" name=""/>
        <dsp:cNvSpPr/>
      </dsp:nvSpPr>
      <dsp:spPr>
        <a:xfrm>
          <a:off x="6318573" y="2858186"/>
          <a:ext cx="509174" cy="91440"/>
        </a:xfrm>
        <a:custGeom>
          <a:avLst/>
          <a:gdLst/>
          <a:ahLst/>
          <a:cxnLst/>
          <a:rect l="0" t="0" r="0" b="0"/>
          <a:pathLst>
            <a:path>
              <a:moveTo>
                <a:pt x="0" y="45720"/>
              </a:moveTo>
              <a:lnTo>
                <a:pt x="509174"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6559666" y="2901616"/>
        <a:ext cx="26988" cy="4580"/>
      </dsp:txXfrm>
    </dsp:sp>
    <dsp:sp modelId="{06D6F407-CE05-4E64-B18D-434AAF529A18}">
      <dsp:nvSpPr>
        <dsp:cNvPr id="0" name=""/>
        <dsp:cNvSpPr/>
      </dsp:nvSpPr>
      <dsp:spPr>
        <a:xfrm>
          <a:off x="3311415" y="1745592"/>
          <a:ext cx="3008958" cy="2316628"/>
        </a:xfrm>
        <a:prstGeom prst="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8000" tIns="0" rIns="108000" bIns="0" numCol="1" spcCol="1270" anchor="ctr" anchorCtr="0">
          <a:noAutofit/>
        </a:bodyPr>
        <a:lstStyle/>
        <a:p>
          <a:pPr marL="0" lvl="0" indent="0" algn="just" defTabSz="755650">
            <a:lnSpc>
              <a:spcPct val="85000"/>
            </a:lnSpc>
            <a:spcBef>
              <a:spcPct val="0"/>
            </a:spcBef>
            <a:spcAft>
              <a:spcPts val="600"/>
            </a:spcAft>
            <a:buNone/>
          </a:pPr>
          <a:r>
            <a:rPr lang="uk-UA" sz="1700" i="1" kern="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П</a:t>
          </a:r>
          <a:r>
            <a:rPr lang="ru-RU" sz="1700" i="1" kern="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орнобізнес </a:t>
          </a:r>
          <a:r>
            <a:rPr lang="ru-RU" sz="1700" kern="1200" dirty="0">
              <a:latin typeface="Times New Roman" pitchFamily="18" charset="0"/>
              <a:cs typeface="Times New Roman" pitchFamily="18" charset="0"/>
            </a:rPr>
            <a:t>- </a:t>
          </a:r>
          <a:r>
            <a:rPr lang="uk-UA" sz="1700" kern="1200" noProof="0" dirty="0">
              <a:latin typeface="Times New Roman" pitchFamily="18" charset="0"/>
              <a:cs typeface="Times New Roman" pitchFamily="18" charset="0"/>
            </a:rPr>
            <a:t>це частково чи повністю дозволений у даній країні чи незаконний вид підприємництва, пов'язаний зі звідництвом для проституції, сутенерством, утриманням будинків розпусти, виготовленням, збутом і розповсюдженням предметів порнографічного характеру</a:t>
          </a:r>
          <a:r>
            <a:rPr lang="ru-RU" sz="1700" kern="1200" dirty="0">
              <a:latin typeface="Times New Roman" pitchFamily="18" charset="0"/>
              <a:cs typeface="Times New Roman" pitchFamily="18" charset="0"/>
            </a:rPr>
            <a:t>. </a:t>
          </a:r>
          <a:endParaRPr lang="ru-RU" sz="1700" b="1" kern="1200" cap="none" spc="0" dirty="0">
            <a:ln w="10541" cmpd="sng">
              <a:prstDash val="solid"/>
            </a:ln>
            <a:effectLst/>
            <a:latin typeface="Times New Roman" pitchFamily="18" charset="0"/>
            <a:cs typeface="Times New Roman" pitchFamily="18" charset="0"/>
          </a:endParaRPr>
        </a:p>
      </dsp:txBody>
      <dsp:txXfrm>
        <a:off x="3311415" y="1745592"/>
        <a:ext cx="3008958" cy="2316628"/>
      </dsp:txXfrm>
    </dsp:sp>
    <dsp:sp modelId="{6E2D26C5-9FA1-40CF-BFDF-4D081A89EB5A}">
      <dsp:nvSpPr>
        <dsp:cNvPr id="0" name=""/>
        <dsp:cNvSpPr/>
      </dsp:nvSpPr>
      <dsp:spPr>
        <a:xfrm>
          <a:off x="1034940" y="3942654"/>
          <a:ext cx="7256058" cy="674046"/>
        </a:xfrm>
        <a:custGeom>
          <a:avLst/>
          <a:gdLst/>
          <a:ahLst/>
          <a:cxnLst/>
          <a:rect l="0" t="0" r="0" b="0"/>
          <a:pathLst>
            <a:path>
              <a:moveTo>
                <a:pt x="7256058" y="0"/>
              </a:moveTo>
              <a:lnTo>
                <a:pt x="7256058" y="354123"/>
              </a:lnTo>
              <a:lnTo>
                <a:pt x="0" y="354123"/>
              </a:lnTo>
              <a:lnTo>
                <a:pt x="0" y="674046"/>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4480715" y="4277388"/>
        <a:ext cx="364509" cy="4580"/>
      </dsp:txXfrm>
    </dsp:sp>
    <dsp:sp modelId="{3CD54C20-F06C-4C60-8A68-339F4F92AE36}">
      <dsp:nvSpPr>
        <dsp:cNvPr id="0" name=""/>
        <dsp:cNvSpPr/>
      </dsp:nvSpPr>
      <dsp:spPr>
        <a:xfrm>
          <a:off x="6860148" y="1863357"/>
          <a:ext cx="2861701" cy="2081097"/>
        </a:xfrm>
        <a:prstGeom prst="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8000" tIns="120904" rIns="108000" bIns="120904" numCol="1" spcCol="1270" anchor="ctr" anchorCtr="1">
          <a:noAutofit/>
        </a:bodyPr>
        <a:lstStyle/>
        <a:p>
          <a:pPr marL="0" lvl="0" indent="0" algn="just" defTabSz="755650">
            <a:lnSpc>
              <a:spcPct val="85000"/>
            </a:lnSpc>
            <a:spcBef>
              <a:spcPct val="0"/>
            </a:spcBef>
            <a:spcAft>
              <a:spcPts val="600"/>
            </a:spcAft>
            <a:buNone/>
            <a:tabLst>
              <a:tab pos="2506663" algn="l"/>
            </a:tabLst>
          </a:pPr>
          <a:r>
            <a:rPr lang="ru-RU" sz="1700" i="1" kern="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Сексуальна </a:t>
          </a:r>
          <a:r>
            <a:rPr lang="ru-RU" sz="1700" i="1" kern="1200" dirty="0" err="1">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експлуатація</a:t>
          </a:r>
          <a:r>
            <a:rPr lang="ru-RU" sz="1700" i="1" kern="12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ru-RU" sz="1700" kern="1200" dirty="0">
              <a:latin typeface="Times New Roman" pitchFamily="18" charset="0"/>
              <a:cs typeface="Times New Roman" pitchFamily="18" charset="0"/>
            </a:rPr>
            <a:t>- </a:t>
          </a:r>
          <a:r>
            <a:rPr lang="uk-UA" sz="1700" kern="1200" noProof="0" dirty="0">
              <a:latin typeface="Times New Roman" pitchFamily="18" charset="0"/>
              <a:cs typeface="Times New Roman" pitchFamily="18" charset="0"/>
            </a:rPr>
            <a:t>це вид експлуатації праці особи в галузі проституції (надання сексуальних послуг за гроші чи іншу матеріальну винагороду) або у суміжних сферах.</a:t>
          </a:r>
        </a:p>
      </dsp:txBody>
      <dsp:txXfrm>
        <a:off x="6860148" y="1863357"/>
        <a:ext cx="2861701" cy="2081097"/>
      </dsp:txXfrm>
    </dsp:sp>
    <dsp:sp modelId="{EF5D0B93-52EE-40BC-8E00-09E06FBCAAA7}">
      <dsp:nvSpPr>
        <dsp:cNvPr id="0" name=""/>
        <dsp:cNvSpPr/>
      </dsp:nvSpPr>
      <dsp:spPr>
        <a:xfrm>
          <a:off x="2060179" y="5619335"/>
          <a:ext cx="423624" cy="91440"/>
        </a:xfrm>
        <a:custGeom>
          <a:avLst/>
          <a:gdLst/>
          <a:ahLst/>
          <a:cxnLst/>
          <a:rect l="0" t="0" r="0" b="0"/>
          <a:pathLst>
            <a:path>
              <a:moveTo>
                <a:pt x="0" y="45720"/>
              </a:moveTo>
              <a:lnTo>
                <a:pt x="423624" y="45720"/>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2260635" y="5662764"/>
        <a:ext cx="22711" cy="4580"/>
      </dsp:txXfrm>
    </dsp:sp>
    <dsp:sp modelId="{AC220867-1E6F-4B88-915A-599147B7BD3B}">
      <dsp:nvSpPr>
        <dsp:cNvPr id="0" name=""/>
        <dsp:cNvSpPr/>
      </dsp:nvSpPr>
      <dsp:spPr>
        <a:xfrm>
          <a:off x="7902" y="4649101"/>
          <a:ext cx="2054076" cy="2031906"/>
        </a:xfrm>
        <a:prstGeom prst="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8000" tIns="120904" rIns="108000" bIns="120904" numCol="1" spcCol="1270" anchor="ctr" anchorCtr="0">
          <a:noAutofit/>
        </a:bodyPr>
        <a:lstStyle/>
        <a:p>
          <a:pPr marL="0" lvl="0" indent="0" algn="just" defTabSz="755650">
            <a:lnSpc>
              <a:spcPct val="85000"/>
            </a:lnSpc>
            <a:spcBef>
              <a:spcPct val="0"/>
            </a:spcBef>
            <a:spcAft>
              <a:spcPts val="600"/>
            </a:spcAft>
            <a:buNone/>
          </a:pPr>
          <a:r>
            <a:rPr lang="uk-UA" sz="1700" i="1" kern="1200" noProof="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Залучення в боргову кабалу </a:t>
          </a:r>
          <a:r>
            <a:rPr lang="uk-UA" sz="1700" kern="1200" noProof="0" dirty="0">
              <a:latin typeface="Times New Roman" pitchFamily="18" charset="0"/>
              <a:cs typeface="Times New Roman" pitchFamily="18" charset="0"/>
            </a:rPr>
            <a:t>- це поставлення особи у стан повної, фактично рабської залежності від іншої особи. </a:t>
          </a:r>
        </a:p>
      </dsp:txBody>
      <dsp:txXfrm>
        <a:off x="7902" y="4649101"/>
        <a:ext cx="2054076" cy="2031906"/>
      </dsp:txXfrm>
    </dsp:sp>
    <dsp:sp modelId="{CE25F7A3-C2C2-4FC8-B5F3-F64BE2394BF6}">
      <dsp:nvSpPr>
        <dsp:cNvPr id="0" name=""/>
        <dsp:cNvSpPr/>
      </dsp:nvSpPr>
      <dsp:spPr>
        <a:xfrm>
          <a:off x="6224713" y="5619335"/>
          <a:ext cx="445850" cy="91440"/>
        </a:xfrm>
        <a:custGeom>
          <a:avLst/>
          <a:gdLst/>
          <a:ahLst/>
          <a:cxnLst/>
          <a:rect l="0" t="0" r="0" b="0"/>
          <a:pathLst>
            <a:path>
              <a:moveTo>
                <a:pt x="0" y="45720"/>
              </a:moveTo>
              <a:lnTo>
                <a:pt x="240025" y="45720"/>
              </a:lnTo>
              <a:lnTo>
                <a:pt x="240025" y="45731"/>
              </a:lnTo>
              <a:lnTo>
                <a:pt x="445850" y="45731"/>
              </a:lnTo>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6435727" y="5662764"/>
        <a:ext cx="23822" cy="4580"/>
      </dsp:txXfrm>
    </dsp:sp>
    <dsp:sp modelId="{321AD12A-2921-4B61-ABA0-9247AAB1871D}">
      <dsp:nvSpPr>
        <dsp:cNvPr id="0" name=""/>
        <dsp:cNvSpPr/>
      </dsp:nvSpPr>
      <dsp:spPr>
        <a:xfrm>
          <a:off x="2516203" y="4562758"/>
          <a:ext cx="3710309" cy="2204592"/>
        </a:xfrm>
        <a:prstGeom prst="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8000" tIns="120904" rIns="108000" bIns="120904" numCol="1" spcCol="1270" anchor="ctr" anchorCtr="0">
          <a:noAutofit/>
        </a:bodyPr>
        <a:lstStyle/>
        <a:p>
          <a:pPr marL="0" lvl="0" indent="0" algn="just" defTabSz="755650">
            <a:lnSpc>
              <a:spcPct val="85000"/>
            </a:lnSpc>
            <a:spcBef>
              <a:spcPct val="0"/>
            </a:spcBef>
            <a:spcAft>
              <a:spcPts val="600"/>
            </a:spcAft>
            <a:buNone/>
          </a:pPr>
          <a:r>
            <a:rPr lang="uk-UA" sz="1700" i="1" kern="1200" noProof="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Усиновлення (удочеріння) в комерційних цілях</a:t>
          </a:r>
          <a:r>
            <a:rPr lang="uk-UA" sz="1700" kern="1200" noProof="0" dirty="0">
              <a:solidFill>
                <a:schemeClr val="bg1"/>
              </a:solidFill>
              <a:latin typeface="Times New Roman" pitchFamily="18" charset="0"/>
              <a:cs typeface="Times New Roman" pitchFamily="18" charset="0"/>
            </a:rPr>
            <a:t> </a:t>
          </a:r>
          <a:r>
            <a:rPr lang="uk-UA" sz="1700" kern="1200" noProof="0" dirty="0">
              <a:latin typeface="Times New Roman" pitchFamily="18" charset="0"/>
              <a:cs typeface="Times New Roman" pitchFamily="18" charset="0"/>
            </a:rPr>
            <a:t>- це оформлене спеціальним юридичним актом прийняття в сім'ю неповнолітньої дитини на правах сина чи дочки для її наступного використання у жебрацтві, занятті азартними іграми, а також для подальшого укладення щодо неї договорів, які передбачають фактичну передачу права власності.</a:t>
          </a:r>
        </a:p>
      </dsp:txBody>
      <dsp:txXfrm>
        <a:off x="2516203" y="4562758"/>
        <a:ext cx="3710309" cy="2204592"/>
      </dsp:txXfrm>
    </dsp:sp>
    <dsp:sp modelId="{3D360909-AD8F-4A3B-96A7-9201D7F6DA7F}">
      <dsp:nvSpPr>
        <dsp:cNvPr id="0" name=""/>
        <dsp:cNvSpPr/>
      </dsp:nvSpPr>
      <dsp:spPr>
        <a:xfrm>
          <a:off x="6702963" y="4726175"/>
          <a:ext cx="3018886" cy="1877782"/>
        </a:xfrm>
        <a:prstGeom prst="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8000" tIns="120904" rIns="108000" bIns="120904" numCol="1" spcCol="1270" anchor="ctr" anchorCtr="0">
          <a:noAutofit/>
        </a:bodyPr>
        <a:lstStyle/>
        <a:p>
          <a:pPr marL="0" lvl="0" indent="0" algn="just" defTabSz="755650">
            <a:lnSpc>
              <a:spcPct val="85000"/>
            </a:lnSpc>
            <a:spcBef>
              <a:spcPct val="0"/>
            </a:spcBef>
            <a:spcAft>
              <a:spcPts val="600"/>
            </a:spcAft>
            <a:buNone/>
          </a:pPr>
          <a:r>
            <a:rPr lang="uk-UA" sz="1700" b="1" i="1" kern="1200" noProof="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Використання</a:t>
          </a:r>
          <a:r>
            <a:rPr lang="uk-UA" sz="1700" i="1" kern="1200" noProof="0" dirty="0">
              <a:effectLst>
                <a:outerShdw blurRad="38100" dist="38100" dir="2700000" algn="tl">
                  <a:srgbClr val="000000">
                    <a:alpha val="43137"/>
                  </a:srgbClr>
                </a:outerShdw>
              </a:effectLst>
              <a:latin typeface="Times New Roman" pitchFamily="18" charset="0"/>
              <a:cs typeface="Times New Roman" pitchFamily="18" charset="0"/>
            </a:rPr>
            <a:t> в збройних конфліктах</a:t>
          </a:r>
          <a:r>
            <a:rPr lang="uk-UA" sz="1700" kern="1200" noProof="0" dirty="0">
              <a:latin typeface="Times New Roman" pitchFamily="18" charset="0"/>
              <a:cs typeface="Times New Roman" pitchFamily="18" charset="0"/>
            </a:rPr>
            <a:t> -  використання особи для виконання ним бойових завдань, пов'язаних з поваленням державної влади або порушенням суверенітету і територіальної цілісності інших держав тощо.</a:t>
          </a:r>
          <a:endParaRPr lang="uk-UA" sz="1700" b="1" kern="1200" cap="none" spc="0" noProof="0" dirty="0">
            <a:ln w="10541" cmpd="sng">
              <a:prstDash val="solid"/>
            </a:ln>
            <a:effectLst/>
            <a:latin typeface="Times New Roman" pitchFamily="18" charset="0"/>
            <a:cs typeface="Times New Roman" pitchFamily="18" charset="0"/>
          </a:endParaRPr>
        </a:p>
      </dsp:txBody>
      <dsp:txXfrm>
        <a:off x="6702963" y="4726175"/>
        <a:ext cx="3018886" cy="187778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94FF8A-907A-4EF1-B46E-58C50E8983D2}">
      <dsp:nvSpPr>
        <dsp:cNvPr id="0" name=""/>
        <dsp:cNvSpPr/>
      </dsp:nvSpPr>
      <dsp:spPr>
        <a:xfrm>
          <a:off x="0" y="359717"/>
          <a:ext cx="9485194" cy="28413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36156" tIns="458216" rIns="736156" bIns="170688" numCol="1" spcCol="1270" anchor="t" anchorCtr="0">
          <a:noAutofit/>
        </a:bodyPr>
        <a:lstStyle/>
        <a:p>
          <a:pPr marL="228600" lvl="1" indent="457200" algn="l" defTabSz="1066800">
            <a:lnSpc>
              <a:spcPct val="90000"/>
            </a:lnSpc>
            <a:spcBef>
              <a:spcPct val="0"/>
            </a:spcBef>
            <a:spcAft>
              <a:spcPts val="0"/>
            </a:spcAft>
            <a:buChar char="•"/>
          </a:pPr>
          <a:r>
            <a:rPr lang="uk-UA" sz="2400" i="1" kern="1200" dirty="0">
              <a:latin typeface="Times New Roman" pitchFamily="18" charset="0"/>
              <a:cs typeface="Times New Roman" pitchFamily="18" charset="0"/>
            </a:rPr>
            <a:t> щодо неповнолітнього; </a:t>
          </a:r>
        </a:p>
        <a:p>
          <a:pPr marL="228600" lvl="1" indent="457200" algn="l" defTabSz="1066800">
            <a:lnSpc>
              <a:spcPct val="90000"/>
            </a:lnSpc>
            <a:spcBef>
              <a:spcPct val="0"/>
            </a:spcBef>
            <a:spcAft>
              <a:spcPts val="0"/>
            </a:spcAft>
            <a:buChar char="•"/>
          </a:pPr>
          <a:r>
            <a:rPr lang="uk-UA" sz="2400" i="1" kern="1200" dirty="0">
              <a:latin typeface="Times New Roman" pitchFamily="18" charset="0"/>
              <a:cs typeface="Times New Roman" pitchFamily="18" charset="0"/>
            </a:rPr>
            <a:t> щодо кількох осіб;</a:t>
          </a:r>
        </a:p>
        <a:p>
          <a:pPr marL="228600" lvl="1" indent="457200" algn="l" defTabSz="1066800">
            <a:lnSpc>
              <a:spcPct val="90000"/>
            </a:lnSpc>
            <a:spcBef>
              <a:spcPct val="0"/>
            </a:spcBef>
            <a:spcAft>
              <a:spcPts val="0"/>
            </a:spcAft>
            <a:buChar char="•"/>
          </a:pPr>
          <a:r>
            <a:rPr lang="uk-UA" sz="2400" i="1" kern="1200" dirty="0">
              <a:latin typeface="Times New Roman" pitchFamily="18" charset="0"/>
              <a:cs typeface="Times New Roman" pitchFamily="18" charset="0"/>
            </a:rPr>
            <a:t> повторно; </a:t>
          </a:r>
        </a:p>
        <a:p>
          <a:pPr marL="228600" lvl="1" indent="457200" algn="l" defTabSz="1066800">
            <a:lnSpc>
              <a:spcPct val="90000"/>
            </a:lnSpc>
            <a:spcBef>
              <a:spcPct val="0"/>
            </a:spcBef>
            <a:spcAft>
              <a:spcPts val="0"/>
            </a:spcAft>
            <a:buChar char="•"/>
          </a:pPr>
          <a:r>
            <a:rPr lang="uk-UA" sz="2400" i="1" kern="1200" dirty="0">
              <a:latin typeface="Times New Roman" pitchFamily="18" charset="0"/>
              <a:cs typeface="Times New Roman" pitchFamily="18" charset="0"/>
            </a:rPr>
            <a:t> за попередньою змовою групою осіб; </a:t>
          </a:r>
        </a:p>
        <a:p>
          <a:pPr marL="228600" lvl="1" indent="457200" algn="l" defTabSz="1066800">
            <a:lnSpc>
              <a:spcPct val="90000"/>
            </a:lnSpc>
            <a:spcBef>
              <a:spcPct val="0"/>
            </a:spcBef>
            <a:spcAft>
              <a:spcPts val="0"/>
            </a:spcAft>
            <a:buChar char="•"/>
          </a:pPr>
          <a:r>
            <a:rPr lang="uk-UA" sz="2400" i="1" kern="1200" dirty="0">
              <a:latin typeface="Times New Roman" pitchFamily="18" charset="0"/>
              <a:cs typeface="Times New Roman" pitchFamily="18" charset="0"/>
            </a:rPr>
            <a:t> із використанням службового становища; </a:t>
          </a:r>
        </a:p>
        <a:p>
          <a:pPr marL="228600" lvl="1" indent="457200" algn="l" defTabSz="1066800">
            <a:lnSpc>
              <a:spcPct val="90000"/>
            </a:lnSpc>
            <a:spcBef>
              <a:spcPct val="0"/>
            </a:spcBef>
            <a:spcAft>
              <a:spcPts val="0"/>
            </a:spcAft>
            <a:buChar char="•"/>
          </a:pPr>
          <a:r>
            <a:rPr lang="uk-UA" sz="2400" i="1" kern="1200" dirty="0">
              <a:latin typeface="Times New Roman" pitchFamily="18" charset="0"/>
              <a:cs typeface="Times New Roman" pitchFamily="18" charset="0"/>
            </a:rPr>
            <a:t> особою, від якої потерпілий був у матеріальній або іншій залежності.</a:t>
          </a:r>
        </a:p>
      </dsp:txBody>
      <dsp:txXfrm>
        <a:off x="0" y="359717"/>
        <a:ext cx="9485194" cy="2841300"/>
      </dsp:txXfrm>
    </dsp:sp>
    <dsp:sp modelId="{12D94288-35F0-4E91-8D6A-2D080EB9E06A}">
      <dsp:nvSpPr>
        <dsp:cNvPr id="0" name=""/>
        <dsp:cNvSpPr/>
      </dsp:nvSpPr>
      <dsp:spPr>
        <a:xfrm>
          <a:off x="421095" y="0"/>
          <a:ext cx="9003014" cy="6494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0962" tIns="0" rIns="250962" bIns="0" numCol="1" spcCol="1270" anchor="ctr" anchorCtr="0">
          <a:noAutofit/>
        </a:bodyPr>
        <a:lstStyle/>
        <a:p>
          <a:pPr marL="0" lvl="0" indent="457200" algn="l" defTabSz="889000">
            <a:lnSpc>
              <a:spcPct val="90000"/>
            </a:lnSpc>
            <a:spcBef>
              <a:spcPct val="0"/>
            </a:spcBef>
            <a:spcAft>
              <a:spcPts val="0"/>
            </a:spcAft>
            <a:buNone/>
          </a:pPr>
          <a:endParaRPr lang="uk-UA" sz="2000" b="1" i="1" kern="1200" dirty="0">
            <a:solidFill>
              <a:schemeClr val="bg1"/>
            </a:solidFill>
            <a:latin typeface="Times New Roman" pitchFamily="18" charset="0"/>
            <a:cs typeface="Times New Roman" pitchFamily="18" charset="0"/>
          </a:endParaRPr>
        </a:p>
        <a:p>
          <a:pPr marL="0" lvl="0" indent="457200" algn="l" defTabSz="889000">
            <a:lnSpc>
              <a:spcPct val="90000"/>
            </a:lnSpc>
            <a:spcBef>
              <a:spcPct val="0"/>
            </a:spcBef>
            <a:spcAft>
              <a:spcPts val="0"/>
            </a:spcAft>
            <a:buNone/>
          </a:pPr>
          <a:r>
            <a:rPr lang="uk-UA" sz="2000" b="1" i="1" kern="1200" dirty="0">
              <a:solidFill>
                <a:schemeClr val="bg1"/>
              </a:solidFill>
              <a:latin typeface="Times New Roman" pitchFamily="18" charset="0"/>
              <a:cs typeface="Times New Roman" pitchFamily="18" charset="0"/>
            </a:rPr>
            <a:t>Кваліфікованими видами</a:t>
          </a:r>
          <a:r>
            <a:rPr lang="uk-UA" sz="2000" b="1" i="1" kern="1200" dirty="0">
              <a:latin typeface="Times New Roman" pitchFamily="18" charset="0"/>
              <a:cs typeface="Times New Roman" pitchFamily="18" charset="0"/>
            </a:rPr>
            <a:t> </a:t>
          </a:r>
          <a:r>
            <a:rPr lang="uk-UA" sz="2000" kern="1200" dirty="0">
              <a:latin typeface="Times New Roman" pitchFamily="18" charset="0"/>
              <a:cs typeface="Times New Roman" pitchFamily="18" charset="0"/>
            </a:rPr>
            <a:t>торгівлі людьми (ч. 2 ст. 149) є вчинення цього </a:t>
          </a:r>
          <a:r>
            <a:rPr lang="ru-RU" sz="2000" kern="1200" dirty="0">
              <a:latin typeface="Times New Roman" pitchFamily="18" charset="0"/>
              <a:cs typeface="Times New Roman" pitchFamily="18" charset="0"/>
            </a:rPr>
            <a:t>кримінального правопорушення</a:t>
          </a:r>
          <a:endParaRPr lang="ru-UA" sz="2000" kern="1200" dirty="0">
            <a:latin typeface="Times New Roman" pitchFamily="18" charset="0"/>
            <a:cs typeface="Times New Roman" pitchFamily="18" charset="0"/>
          </a:endParaRPr>
        </a:p>
        <a:p>
          <a:pPr marL="0" lvl="0" indent="457200" algn="l" defTabSz="889000">
            <a:lnSpc>
              <a:spcPct val="90000"/>
            </a:lnSpc>
            <a:spcBef>
              <a:spcPct val="0"/>
            </a:spcBef>
            <a:spcAft>
              <a:spcPts val="0"/>
            </a:spcAft>
            <a:buNone/>
          </a:pPr>
          <a:r>
            <a:rPr lang="uk-UA" sz="2000" kern="1200" dirty="0">
              <a:latin typeface="Times New Roman" pitchFamily="18" charset="0"/>
              <a:cs typeface="Times New Roman" pitchFamily="18" charset="0"/>
            </a:rPr>
            <a:t>:</a:t>
          </a:r>
        </a:p>
      </dsp:txBody>
      <dsp:txXfrm>
        <a:off x="452798" y="31703"/>
        <a:ext cx="8939608" cy="586034"/>
      </dsp:txXfrm>
    </dsp:sp>
    <dsp:sp modelId="{FF9C9162-C97D-479D-BB76-FA7BA0B85B23}">
      <dsp:nvSpPr>
        <dsp:cNvPr id="0" name=""/>
        <dsp:cNvSpPr/>
      </dsp:nvSpPr>
      <dsp:spPr>
        <a:xfrm>
          <a:off x="0" y="3838401"/>
          <a:ext cx="9485194" cy="28413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36156" tIns="458216" rIns="736156" bIns="170688" numCol="1" spcCol="1270" anchor="t" anchorCtr="0">
          <a:noAutofit/>
        </a:bodyPr>
        <a:lstStyle/>
        <a:p>
          <a:pPr marL="228600" lvl="1" indent="457200" algn="l" defTabSz="1066800">
            <a:lnSpc>
              <a:spcPct val="90000"/>
            </a:lnSpc>
            <a:spcBef>
              <a:spcPct val="0"/>
            </a:spcBef>
            <a:spcAft>
              <a:spcPts val="0"/>
            </a:spcAft>
            <a:buChar char="•"/>
          </a:pPr>
          <a:r>
            <a:rPr lang="uk-UA" sz="2400" kern="1200" dirty="0">
              <a:latin typeface="Times New Roman" pitchFamily="18" charset="0"/>
              <a:cs typeface="Times New Roman" pitchFamily="18" charset="0"/>
            </a:rPr>
            <a:t>  </a:t>
          </a:r>
          <a:r>
            <a:rPr lang="uk-UA" sz="2400" i="1" kern="1200" dirty="0">
              <a:latin typeface="Times New Roman" pitchFamily="18" charset="0"/>
              <a:cs typeface="Times New Roman" pitchFamily="18" charset="0"/>
            </a:rPr>
            <a:t>організованою групою; </a:t>
          </a:r>
        </a:p>
        <a:p>
          <a:pPr marL="228600" lvl="1" indent="457200" algn="l" defTabSz="1066800">
            <a:lnSpc>
              <a:spcPct val="90000"/>
            </a:lnSpc>
            <a:spcBef>
              <a:spcPct val="0"/>
            </a:spcBef>
            <a:spcAft>
              <a:spcPts val="0"/>
            </a:spcAft>
            <a:buChar char="•"/>
          </a:pPr>
          <a:r>
            <a:rPr lang="uk-UA" sz="2400" i="1" kern="1200" dirty="0">
              <a:latin typeface="Times New Roman" pitchFamily="18" charset="0"/>
              <a:cs typeface="Times New Roman" pitchFamily="18" charset="0"/>
            </a:rPr>
            <a:t> пов’язаних із незаконним вивезенням за кордон дітей чи неповерненням їх в Україну;</a:t>
          </a:r>
        </a:p>
        <a:p>
          <a:pPr marL="228600" lvl="1" indent="457200" algn="l" defTabSz="1066800">
            <a:lnSpc>
              <a:spcPct val="90000"/>
            </a:lnSpc>
            <a:spcBef>
              <a:spcPct val="0"/>
            </a:spcBef>
            <a:spcAft>
              <a:spcPts val="0"/>
            </a:spcAft>
            <a:buChar char="•"/>
          </a:pPr>
          <a:r>
            <a:rPr lang="uk-UA" sz="2400" i="1" kern="1200" dirty="0">
              <a:latin typeface="Times New Roman" pitchFamily="18" charset="0"/>
              <a:cs typeface="Times New Roman" pitchFamily="18" charset="0"/>
            </a:rPr>
            <a:t> із метою вилучення у потерпілого органів чи тканин для трансплантації; </a:t>
          </a:r>
        </a:p>
        <a:p>
          <a:pPr marL="228600" lvl="1" indent="457200" algn="l" defTabSz="1066800">
            <a:lnSpc>
              <a:spcPct val="90000"/>
            </a:lnSpc>
            <a:spcBef>
              <a:spcPct val="0"/>
            </a:spcBef>
            <a:spcAft>
              <a:spcPts val="0"/>
            </a:spcAft>
            <a:buChar char="•"/>
          </a:pPr>
          <a:r>
            <a:rPr lang="uk-UA" sz="2400" i="1" kern="1200" dirty="0">
              <a:latin typeface="Times New Roman" pitchFamily="18" charset="0"/>
              <a:cs typeface="Times New Roman" pitchFamily="18" charset="0"/>
            </a:rPr>
            <a:t> із метою насильницького донорства; </a:t>
          </a:r>
        </a:p>
        <a:p>
          <a:pPr marL="228600" lvl="1" indent="457200" algn="l" defTabSz="1066800">
            <a:lnSpc>
              <a:spcPct val="90000"/>
            </a:lnSpc>
            <a:spcBef>
              <a:spcPct val="0"/>
            </a:spcBef>
            <a:spcAft>
              <a:spcPts val="0"/>
            </a:spcAft>
            <a:buChar char="•"/>
          </a:pPr>
          <a:r>
            <a:rPr lang="uk-UA" sz="2400" i="1" kern="1200" dirty="0">
              <a:latin typeface="Times New Roman" pitchFamily="18" charset="0"/>
              <a:cs typeface="Times New Roman" pitchFamily="18" charset="0"/>
            </a:rPr>
            <a:t> якщо це спричинило тяжкі наслідки.</a:t>
          </a:r>
        </a:p>
      </dsp:txBody>
      <dsp:txXfrm>
        <a:off x="0" y="3838401"/>
        <a:ext cx="9485194" cy="2841300"/>
      </dsp:txXfrm>
    </dsp:sp>
    <dsp:sp modelId="{D30595AB-EB78-4B05-B7AA-D88BFAF0F58C}">
      <dsp:nvSpPr>
        <dsp:cNvPr id="0" name=""/>
        <dsp:cNvSpPr/>
      </dsp:nvSpPr>
      <dsp:spPr>
        <a:xfrm>
          <a:off x="454344" y="3319817"/>
          <a:ext cx="9022827" cy="84330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0962" tIns="0" rIns="250962" bIns="0" numCol="1" spcCol="1270" anchor="ctr" anchorCtr="0">
          <a:noAutofit/>
        </a:bodyPr>
        <a:lstStyle/>
        <a:p>
          <a:pPr marL="0" lvl="0" indent="457200" algn="l" defTabSz="1066800">
            <a:lnSpc>
              <a:spcPct val="90000"/>
            </a:lnSpc>
            <a:spcBef>
              <a:spcPct val="0"/>
            </a:spcBef>
            <a:spcAft>
              <a:spcPts val="0"/>
            </a:spcAft>
            <a:buNone/>
          </a:pPr>
          <a:r>
            <a:rPr lang="uk-UA" sz="2400" b="1" i="1" kern="1200" dirty="0">
              <a:solidFill>
                <a:schemeClr val="bg1"/>
              </a:solidFill>
              <a:latin typeface="Times New Roman" pitchFamily="18" charset="0"/>
              <a:cs typeface="Times New Roman" pitchFamily="18" charset="0"/>
            </a:rPr>
            <a:t>Особливо кваліфікованими</a:t>
          </a:r>
          <a:r>
            <a:rPr lang="uk-UA" sz="2400" kern="1200" dirty="0">
              <a:latin typeface="Times New Roman" pitchFamily="18" charset="0"/>
              <a:cs typeface="Times New Roman" pitchFamily="18" charset="0"/>
            </a:rPr>
            <a:t> видами торгівлі людьми </a:t>
          </a:r>
        </a:p>
        <a:p>
          <a:pPr marL="0" lvl="0" indent="457200" algn="l" defTabSz="1066800">
            <a:lnSpc>
              <a:spcPct val="90000"/>
            </a:lnSpc>
            <a:spcBef>
              <a:spcPct val="0"/>
            </a:spcBef>
            <a:spcAft>
              <a:spcPts val="0"/>
            </a:spcAft>
            <a:buNone/>
          </a:pPr>
          <a:r>
            <a:rPr lang="uk-UA" sz="2400" kern="1200" dirty="0">
              <a:latin typeface="Times New Roman" pitchFamily="18" charset="0"/>
              <a:cs typeface="Times New Roman" pitchFamily="18" charset="0"/>
            </a:rPr>
            <a:t>(ч. З ст. 149) визнається вчинення тих самих дій:</a:t>
          </a:r>
        </a:p>
      </dsp:txBody>
      <dsp:txXfrm>
        <a:off x="495511" y="3360984"/>
        <a:ext cx="8940493" cy="76097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3">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4">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6617112"/>
      </p:ext>
    </p:extLst>
  </p:cSld>
  <p:clrMap bg1="dk1" tx1="lt1" bg2="dk2" tx2="lt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B82D11C-9487-4559-929B-F36D20042E91}" type="datetimeFigureOut">
              <a:rPr lang="ru-RU"/>
              <a:pPr>
                <a:defRPr/>
              </a:pPr>
              <a:t>20.11.2023</a:t>
            </a:fld>
            <a:endParaRPr lang="ru-RU"/>
          </a:p>
        </p:txBody>
      </p:sp>
      <p:sp>
        <p:nvSpPr>
          <p:cNvPr id="4" name="Образ слайда 3"/>
          <p:cNvSpPr>
            <a:spLocks noGrp="1" noRot="1" noChangeAspect="1"/>
          </p:cNvSpPr>
          <p:nvPr>
            <p:ph type="sldImg" idx="2"/>
          </p:nvPr>
        </p:nvSpPr>
        <p:spPr>
          <a:xfrm>
            <a:off x="2749550" y="514350"/>
            <a:ext cx="3644900" cy="257175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46A08BF7-C783-4E23-9B27-7AEACABB92EE}" type="slidenum">
              <a:rPr lang="ru-RU" altLang="ru-RU"/>
              <a:pPr/>
              <a:t>‹#›</a:t>
            </a:fld>
            <a:endParaRPr lang="ru-RU" altLang="ru-RU"/>
          </a:p>
        </p:txBody>
      </p:sp>
    </p:spTree>
    <p:extLst>
      <p:ext uri="{BB962C8B-B14F-4D97-AF65-F5344CB8AC3E}">
        <p14:creationId xmlns:p14="http://schemas.microsoft.com/office/powerpoint/2010/main" val="30215877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uk-UA" altLang="ru-RU"/>
          </a:p>
        </p:txBody>
      </p:sp>
      <p:sp>
        <p:nvSpPr>
          <p:cNvPr id="2355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9E13DCE-CC58-40EC-9E71-58351EA668AA}" type="slidenum">
              <a:rPr lang="ru-RU" altLang="ru-RU">
                <a:latin typeface="Calibri" panose="020F0502020204030204" pitchFamily="34" charset="0"/>
              </a:rPr>
              <a:pPr eaLnBrk="1" hangingPunct="1"/>
              <a:t>16</a:t>
            </a:fld>
            <a:endParaRPr lang="ru-RU" altLang="ru-RU">
              <a:latin typeface="Calibri" panose="020F0502020204030204" pitchFamily="34" charset="0"/>
            </a:endParaRPr>
          </a:p>
        </p:txBody>
      </p:sp>
    </p:spTree>
    <p:extLst>
      <p:ext uri="{BB962C8B-B14F-4D97-AF65-F5344CB8AC3E}">
        <p14:creationId xmlns:p14="http://schemas.microsoft.com/office/powerpoint/2010/main" val="3060610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Полилиния 3"/>
          <p:cNvSpPr>
            <a:spLocks/>
          </p:cNvSpPr>
          <p:nvPr/>
        </p:nvSpPr>
        <p:spPr bwMode="auto">
          <a:xfrm>
            <a:off x="0" y="4751388"/>
            <a:ext cx="972185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latin typeface="Arial" charset="0"/>
            </a:endParaRPr>
          </a:p>
        </p:txBody>
      </p:sp>
      <p:sp>
        <p:nvSpPr>
          <p:cNvPr id="5" name="Полилиния 4"/>
          <p:cNvSpPr>
            <a:spLocks/>
          </p:cNvSpPr>
          <p:nvPr/>
        </p:nvSpPr>
        <p:spPr bwMode="auto">
          <a:xfrm>
            <a:off x="6491288" y="0"/>
            <a:ext cx="3230562"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latin typeface="Arial" charset="0"/>
            </a:endParaRPr>
          </a:p>
        </p:txBody>
      </p:sp>
      <p:sp>
        <p:nvSpPr>
          <p:cNvPr id="9" name="Заголовок 8"/>
          <p:cNvSpPr>
            <a:spLocks noGrp="1"/>
          </p:cNvSpPr>
          <p:nvPr>
            <p:ph type="ctrTitle"/>
          </p:nvPr>
        </p:nvSpPr>
        <p:spPr>
          <a:xfrm>
            <a:off x="456178" y="3337560"/>
            <a:ext cx="6889551"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a:t>Образец заголовка</a:t>
            </a:r>
            <a:endParaRPr lang="en-US"/>
          </a:p>
        </p:txBody>
      </p:sp>
      <p:sp>
        <p:nvSpPr>
          <p:cNvPr id="17" name="Подзаголовок 16"/>
          <p:cNvSpPr>
            <a:spLocks noGrp="1"/>
          </p:cNvSpPr>
          <p:nvPr>
            <p:ph type="subTitle" idx="1"/>
          </p:nvPr>
        </p:nvSpPr>
        <p:spPr>
          <a:xfrm>
            <a:off x="460416" y="1544812"/>
            <a:ext cx="6889551"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a:t>Образец подзаголовка</a:t>
            </a:r>
            <a:endParaRPr lang="en-US"/>
          </a:p>
        </p:txBody>
      </p:sp>
      <p:sp>
        <p:nvSpPr>
          <p:cNvPr id="6" name="Дата 29"/>
          <p:cNvSpPr>
            <a:spLocks noGrp="1"/>
          </p:cNvSpPr>
          <p:nvPr>
            <p:ph type="dt" sz="half" idx="10"/>
          </p:nvPr>
        </p:nvSpPr>
        <p:spPr/>
        <p:txBody>
          <a:bodyPr/>
          <a:lstStyle>
            <a:lvl1pPr>
              <a:defRPr/>
            </a:lvl1pPr>
          </a:lstStyle>
          <a:p>
            <a:pPr>
              <a:defRPr/>
            </a:pPr>
            <a:fld id="{6D4382FE-9049-45F6-AB84-0DE61500C739}" type="datetimeFigureOut">
              <a:rPr lang="ru-RU"/>
              <a:pPr>
                <a:defRPr/>
              </a:pPr>
              <a:t>20.11.2023</a:t>
            </a:fld>
            <a:endParaRPr lang="ru-RU"/>
          </a:p>
        </p:txBody>
      </p:sp>
      <p:sp>
        <p:nvSpPr>
          <p:cNvPr id="7" name="Нижний колонтитул 18"/>
          <p:cNvSpPr>
            <a:spLocks noGrp="1"/>
          </p:cNvSpPr>
          <p:nvPr>
            <p:ph type="ftr" sz="quarter" idx="11"/>
          </p:nvPr>
        </p:nvSpPr>
        <p:spPr/>
        <p:txBody>
          <a:bodyPr/>
          <a:lstStyle>
            <a:lvl1pPr>
              <a:defRPr/>
            </a:lvl1pPr>
          </a:lstStyle>
          <a:p>
            <a:pPr>
              <a:defRPr/>
            </a:pPr>
            <a:endParaRPr lang="ru-RU"/>
          </a:p>
        </p:txBody>
      </p:sp>
      <p:sp>
        <p:nvSpPr>
          <p:cNvPr id="8" name="Номер слайда 26"/>
          <p:cNvSpPr>
            <a:spLocks noGrp="1"/>
          </p:cNvSpPr>
          <p:nvPr>
            <p:ph type="sldNum" sz="quarter" idx="12"/>
          </p:nvPr>
        </p:nvSpPr>
        <p:spPr/>
        <p:txBody>
          <a:bodyPr/>
          <a:lstStyle>
            <a:lvl1pPr>
              <a:defRPr/>
            </a:lvl1pPr>
          </a:lstStyle>
          <a:p>
            <a:fld id="{F146E7BA-9E14-473A-8A12-BC745900DD11}" type="slidenum">
              <a:rPr lang="ru-RU" altLang="ru-RU"/>
              <a:pPr/>
              <a:t>‹#›</a:t>
            </a:fld>
            <a:endParaRPr lang="ru-RU" altLang="ru-RU"/>
          </a:p>
        </p:txBody>
      </p:sp>
    </p:spTree>
    <p:extLst>
      <p:ext uri="{BB962C8B-B14F-4D97-AF65-F5344CB8AC3E}">
        <p14:creationId xmlns:p14="http://schemas.microsoft.com/office/powerpoint/2010/main" val="53944061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53A94A5D-4B97-450D-A132-30E961E8A366}" type="datetimeFigureOut">
              <a:rPr lang="ru-RU"/>
              <a:pPr>
                <a:defRPr/>
              </a:pPr>
              <a:t>20.11.2023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fld id="{AC888146-1BCC-4182-8BCA-FF66264E3E6A}" type="slidenum">
              <a:rPr lang="ru-RU" altLang="ru-RU"/>
              <a:pPr/>
              <a:t>‹#›</a:t>
            </a:fld>
            <a:endParaRPr lang="ru-RU" altLang="ru-RU"/>
          </a:p>
        </p:txBody>
      </p:sp>
    </p:spTree>
    <p:extLst>
      <p:ext uri="{BB962C8B-B14F-4D97-AF65-F5344CB8AC3E}">
        <p14:creationId xmlns:p14="http://schemas.microsoft.com/office/powerpoint/2010/main" val="1384037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48341" y="274639"/>
            <a:ext cx="2187416" cy="5851525"/>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486092" y="274639"/>
            <a:ext cx="6400218"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84D3EAFF-F967-44FC-BD9D-DA397AE35604}" type="datetimeFigureOut">
              <a:rPr lang="ru-RU"/>
              <a:pPr>
                <a:defRPr/>
              </a:pPr>
              <a:t>20.11.2023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fld id="{9554B72E-5814-431A-ADCA-9D7140E4F2C0}" type="slidenum">
              <a:rPr lang="ru-RU" altLang="ru-RU"/>
              <a:pPr/>
              <a:t>‹#›</a:t>
            </a:fld>
            <a:endParaRPr lang="ru-RU" altLang="ru-RU"/>
          </a:p>
        </p:txBody>
      </p:sp>
    </p:spTree>
    <p:extLst>
      <p:ext uri="{BB962C8B-B14F-4D97-AF65-F5344CB8AC3E}">
        <p14:creationId xmlns:p14="http://schemas.microsoft.com/office/powerpoint/2010/main" val="3323129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lang="ru-RU"/>
              <a:t>Образец заголовка</a:t>
            </a:r>
            <a:endParaRPr lang="en-US"/>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C2970C6A-D340-4F1F-9C9F-DD45E06ED1CC}" type="datetimeFigureOut">
              <a:rPr lang="ru-RU"/>
              <a:pPr>
                <a:defRPr/>
              </a:pPr>
              <a:t>20.11.2023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fld id="{B1767559-EB2D-41A6-941F-C3969037BEA3}" type="slidenum">
              <a:rPr lang="ru-RU" altLang="ru-RU"/>
              <a:pPr/>
              <a:t>‹#›</a:t>
            </a:fld>
            <a:endParaRPr lang="ru-RU" altLang="ru-RU"/>
          </a:p>
        </p:txBody>
      </p:sp>
    </p:spTree>
    <p:extLst>
      <p:ext uri="{BB962C8B-B14F-4D97-AF65-F5344CB8AC3E}">
        <p14:creationId xmlns:p14="http://schemas.microsoft.com/office/powerpoint/2010/main" val="3085955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Полилиния 3"/>
          <p:cNvSpPr>
            <a:spLocks/>
          </p:cNvSpPr>
          <p:nvPr/>
        </p:nvSpPr>
        <p:spPr bwMode="auto">
          <a:xfrm>
            <a:off x="0" y="4751388"/>
            <a:ext cx="972185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latin typeface="Arial" charset="0"/>
            </a:endParaRPr>
          </a:p>
        </p:txBody>
      </p:sp>
      <p:sp>
        <p:nvSpPr>
          <p:cNvPr id="5" name="Полилиния 4"/>
          <p:cNvSpPr>
            <a:spLocks/>
          </p:cNvSpPr>
          <p:nvPr/>
        </p:nvSpPr>
        <p:spPr bwMode="auto">
          <a:xfrm>
            <a:off x="6491288" y="0"/>
            <a:ext cx="3230562"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latin typeface="Arial" charset="0"/>
            </a:endParaRPr>
          </a:p>
        </p:txBody>
      </p:sp>
      <p:sp>
        <p:nvSpPr>
          <p:cNvPr id="2" name="Заголовок 1"/>
          <p:cNvSpPr>
            <a:spLocks noGrp="1"/>
          </p:cNvSpPr>
          <p:nvPr>
            <p:ph type="title"/>
          </p:nvPr>
        </p:nvSpPr>
        <p:spPr>
          <a:xfrm>
            <a:off x="729139" y="3583838"/>
            <a:ext cx="7048341"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ru-RU"/>
              <a:t>Образец заголовка</a:t>
            </a:r>
            <a:endParaRPr lang="en-US"/>
          </a:p>
        </p:txBody>
      </p:sp>
      <p:sp>
        <p:nvSpPr>
          <p:cNvPr id="3" name="Текст 2"/>
          <p:cNvSpPr>
            <a:spLocks noGrp="1"/>
          </p:cNvSpPr>
          <p:nvPr>
            <p:ph type="body" idx="1"/>
          </p:nvPr>
        </p:nvSpPr>
        <p:spPr>
          <a:xfrm>
            <a:off x="729139" y="2485800"/>
            <a:ext cx="7048341"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a:t>Образец текста</a:t>
            </a:r>
          </a:p>
        </p:txBody>
      </p:sp>
      <p:sp>
        <p:nvSpPr>
          <p:cNvPr id="6" name="Дата 3"/>
          <p:cNvSpPr>
            <a:spLocks noGrp="1"/>
          </p:cNvSpPr>
          <p:nvPr>
            <p:ph type="dt" sz="half" idx="10"/>
          </p:nvPr>
        </p:nvSpPr>
        <p:spPr/>
        <p:txBody>
          <a:bodyPr/>
          <a:lstStyle>
            <a:lvl1pPr>
              <a:defRPr/>
            </a:lvl1pPr>
          </a:lstStyle>
          <a:p>
            <a:pPr>
              <a:defRPr/>
            </a:pPr>
            <a:fld id="{0A73AF36-EF9B-46F8-975D-717F5E951EB3}" type="datetimeFigureOut">
              <a:rPr lang="ru-RU"/>
              <a:pPr>
                <a:defRPr/>
              </a:pPr>
              <a:t>20.11.2023</a:t>
            </a:fld>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fld id="{3F055594-5183-4440-B185-E182FD61E19C}" type="slidenum">
              <a:rPr lang="ru-RU" altLang="ru-RU"/>
              <a:pPr/>
              <a:t>‹#›</a:t>
            </a:fld>
            <a:endParaRPr lang="ru-RU" altLang="ru-RU"/>
          </a:p>
        </p:txBody>
      </p:sp>
    </p:spTree>
    <p:extLst>
      <p:ext uri="{BB962C8B-B14F-4D97-AF65-F5344CB8AC3E}">
        <p14:creationId xmlns:p14="http://schemas.microsoft.com/office/powerpoint/2010/main" val="2575503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6092" y="274638"/>
            <a:ext cx="7939511" cy="1143000"/>
          </a:xfrm>
        </p:spPr>
        <p:txBody>
          <a:bodyPr/>
          <a:lstStyle/>
          <a:p>
            <a:r>
              <a:rPr lang="ru-RU"/>
              <a:t>Образец заголовка</a:t>
            </a:r>
            <a:endParaRPr lang="en-US"/>
          </a:p>
        </p:txBody>
      </p:sp>
      <p:sp>
        <p:nvSpPr>
          <p:cNvPr id="3" name="Объект 2"/>
          <p:cNvSpPr>
            <a:spLocks noGrp="1"/>
          </p:cNvSpPr>
          <p:nvPr>
            <p:ph sz="half" idx="1"/>
          </p:nvPr>
        </p:nvSpPr>
        <p:spPr>
          <a:xfrm>
            <a:off x="486093" y="1600201"/>
            <a:ext cx="3888740" cy="4525963"/>
          </a:xfrm>
        </p:spPr>
        <p:txBody>
          <a:bodyPr/>
          <a:lstStyle>
            <a:lvl1pPr>
              <a:defRPr sz="2600"/>
            </a:lvl1pPr>
            <a:lvl2pPr>
              <a:defRPr sz="2200"/>
            </a:lvl2pPr>
            <a:lvl3pPr>
              <a:defRPr sz="2000"/>
            </a:lvl3pPr>
            <a:lvl4pPr>
              <a:defRPr sz="18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p:cNvSpPr>
            <a:spLocks noGrp="1"/>
          </p:cNvSpPr>
          <p:nvPr>
            <p:ph sz="half" idx="2"/>
          </p:nvPr>
        </p:nvSpPr>
        <p:spPr>
          <a:xfrm>
            <a:off x="4536863" y="1600201"/>
            <a:ext cx="3888740" cy="4525963"/>
          </a:xfrm>
        </p:spPr>
        <p:txBody>
          <a:bodyPr/>
          <a:lstStyle>
            <a:lvl1pPr>
              <a:defRPr sz="2600"/>
            </a:lvl1pPr>
            <a:lvl2pPr>
              <a:defRPr sz="2200"/>
            </a:lvl2pPr>
            <a:lvl3pPr>
              <a:defRPr sz="2000"/>
            </a:lvl3pPr>
            <a:lvl4pPr>
              <a:defRPr sz="18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70EB27F2-FE9D-4A14-914D-E369D441BF71}" type="datetimeFigureOut">
              <a:rPr lang="ru-RU"/>
              <a:pPr>
                <a:defRPr/>
              </a:pPr>
              <a:t>20.11.2023</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fld id="{78D1B22F-CECF-4F27-AF9D-71DD56D5AF1D}" type="slidenum">
              <a:rPr lang="ru-RU" altLang="ru-RU"/>
              <a:pPr/>
              <a:t>‹#›</a:t>
            </a:fld>
            <a:endParaRPr lang="ru-RU" altLang="ru-RU"/>
          </a:p>
        </p:txBody>
      </p:sp>
    </p:spTree>
    <p:extLst>
      <p:ext uri="{BB962C8B-B14F-4D97-AF65-F5344CB8AC3E}">
        <p14:creationId xmlns:p14="http://schemas.microsoft.com/office/powerpoint/2010/main" val="238592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6093" y="273050"/>
            <a:ext cx="8749665" cy="1143000"/>
          </a:xfrm>
        </p:spPr>
        <p:txBody>
          <a:bodyPr/>
          <a:lstStyle>
            <a:lvl1pPr>
              <a:defRPr/>
            </a:lvl1pPr>
          </a:lstStyle>
          <a:p>
            <a:r>
              <a:rPr lang="ru-RU"/>
              <a:t>Образец заголовка</a:t>
            </a:r>
            <a:endParaRPr lang="en-US"/>
          </a:p>
        </p:txBody>
      </p:sp>
      <p:sp>
        <p:nvSpPr>
          <p:cNvPr id="3" name="Текст 2"/>
          <p:cNvSpPr>
            <a:spLocks noGrp="1"/>
          </p:cNvSpPr>
          <p:nvPr>
            <p:ph type="body" idx="1"/>
          </p:nvPr>
        </p:nvSpPr>
        <p:spPr>
          <a:xfrm>
            <a:off x="486093" y="5486400"/>
            <a:ext cx="429550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4" name="Текст 3"/>
          <p:cNvSpPr>
            <a:spLocks noGrp="1"/>
          </p:cNvSpPr>
          <p:nvPr>
            <p:ph type="body" sz="half" idx="3"/>
          </p:nvPr>
        </p:nvSpPr>
        <p:spPr>
          <a:xfrm>
            <a:off x="4938565" y="5486400"/>
            <a:ext cx="4297193"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5" name="Объект 4"/>
          <p:cNvSpPr>
            <a:spLocks noGrp="1"/>
          </p:cNvSpPr>
          <p:nvPr>
            <p:ph sz="quarter" idx="2"/>
          </p:nvPr>
        </p:nvSpPr>
        <p:spPr>
          <a:xfrm>
            <a:off x="486093" y="1516912"/>
            <a:ext cx="4295505" cy="3941763"/>
          </a:xfrm>
        </p:spPr>
        <p:txBody>
          <a:bodyPr/>
          <a:lstStyle>
            <a:lvl1pPr>
              <a:defRPr sz="24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Объект 5"/>
          <p:cNvSpPr>
            <a:spLocks noGrp="1"/>
          </p:cNvSpPr>
          <p:nvPr>
            <p:ph sz="quarter" idx="4"/>
          </p:nvPr>
        </p:nvSpPr>
        <p:spPr>
          <a:xfrm>
            <a:off x="4938565" y="1516912"/>
            <a:ext cx="4297193" cy="3941763"/>
          </a:xfrm>
        </p:spPr>
        <p:txBody>
          <a:bodyPr/>
          <a:lstStyle>
            <a:lvl1pPr>
              <a:defRPr sz="24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p:cNvSpPr>
            <a:spLocks noGrp="1"/>
          </p:cNvSpPr>
          <p:nvPr>
            <p:ph type="dt" sz="half" idx="10"/>
          </p:nvPr>
        </p:nvSpPr>
        <p:spPr/>
        <p:txBody>
          <a:bodyPr/>
          <a:lstStyle>
            <a:lvl1pPr>
              <a:defRPr/>
            </a:lvl1pPr>
          </a:lstStyle>
          <a:p>
            <a:pPr>
              <a:defRPr/>
            </a:pPr>
            <a:fld id="{6059C531-8A26-4DB8-9101-E14EA664180A}" type="datetimeFigureOut">
              <a:rPr lang="ru-RU"/>
              <a:pPr>
                <a:defRPr/>
              </a:pPr>
              <a:t>20.11.2023</a:t>
            </a:fld>
            <a:endParaRPr lang="ru-RU"/>
          </a:p>
        </p:txBody>
      </p:sp>
      <p:sp>
        <p:nvSpPr>
          <p:cNvPr id="8" name="Нижний колонтитул 7"/>
          <p:cNvSpPr>
            <a:spLocks noGrp="1"/>
          </p:cNvSpPr>
          <p:nvPr>
            <p:ph type="ftr" sz="quarter" idx="11"/>
          </p:nvPr>
        </p:nvSpPr>
        <p:spPr/>
        <p:txBody>
          <a:bodyPr/>
          <a:lstStyle>
            <a:lvl1pPr>
              <a:defRPr/>
            </a:lvl1pPr>
          </a:lstStyle>
          <a:p>
            <a:pPr>
              <a:defRPr/>
            </a:pPr>
            <a:endParaRPr lang="ru-RU"/>
          </a:p>
        </p:txBody>
      </p:sp>
      <p:sp>
        <p:nvSpPr>
          <p:cNvPr id="9" name="Номер слайда 8"/>
          <p:cNvSpPr>
            <a:spLocks noGrp="1"/>
          </p:cNvSpPr>
          <p:nvPr>
            <p:ph type="sldNum" sz="quarter" idx="12"/>
          </p:nvPr>
        </p:nvSpPr>
        <p:spPr/>
        <p:txBody>
          <a:bodyPr/>
          <a:lstStyle>
            <a:lvl1pPr>
              <a:defRPr/>
            </a:lvl1pPr>
          </a:lstStyle>
          <a:p>
            <a:fld id="{6EA584FC-2C9E-46F0-9E2D-7ECF94423E9B}" type="slidenum">
              <a:rPr lang="ru-RU" altLang="ru-RU"/>
              <a:pPr/>
              <a:t>‹#›</a:t>
            </a:fld>
            <a:endParaRPr lang="ru-RU" altLang="ru-RU"/>
          </a:p>
        </p:txBody>
      </p:sp>
    </p:spTree>
    <p:extLst>
      <p:ext uri="{BB962C8B-B14F-4D97-AF65-F5344CB8AC3E}">
        <p14:creationId xmlns:p14="http://schemas.microsoft.com/office/powerpoint/2010/main" val="1640642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6093" y="274320"/>
            <a:ext cx="7942751" cy="1143000"/>
          </a:xfrm>
        </p:spPr>
        <p:txBody>
          <a:bodyPr/>
          <a:lstStyle>
            <a:lvl1pPr algn="l">
              <a:defRPr sz="4600"/>
            </a:lvl1pPr>
          </a:lstStyle>
          <a:p>
            <a:r>
              <a:rPr lang="ru-RU"/>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62BBA991-23DA-4445-8415-022CE699A15F}" type="datetimeFigureOut">
              <a:rPr lang="ru-RU"/>
              <a:pPr>
                <a:defRPr/>
              </a:pPr>
              <a:t>20.11.2023</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fld id="{EAD81F91-9B86-4A79-A486-4B975AF4C3C8}" type="slidenum">
              <a:rPr lang="ru-RU" altLang="ru-RU"/>
              <a:pPr/>
              <a:t>‹#›</a:t>
            </a:fld>
            <a:endParaRPr lang="ru-RU" altLang="ru-RU"/>
          </a:p>
        </p:txBody>
      </p:sp>
    </p:spTree>
    <p:extLst>
      <p:ext uri="{BB962C8B-B14F-4D97-AF65-F5344CB8AC3E}">
        <p14:creationId xmlns:p14="http://schemas.microsoft.com/office/powerpoint/2010/main" val="3377971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D12963FC-B95E-439E-A23A-32440ECC5E33}" type="datetimeFigureOut">
              <a:rPr lang="ru-RU"/>
              <a:pPr>
                <a:defRPr/>
              </a:pPr>
              <a:t>20.11.2023</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fld id="{0512F225-066A-4155-809D-C2E1A381303A}" type="slidenum">
              <a:rPr lang="ru-RU" altLang="ru-RU"/>
              <a:pPr/>
              <a:t>‹#›</a:t>
            </a:fld>
            <a:endParaRPr lang="ru-RU" altLang="ru-RU"/>
          </a:p>
        </p:txBody>
      </p:sp>
    </p:spTree>
    <p:extLst>
      <p:ext uri="{BB962C8B-B14F-4D97-AF65-F5344CB8AC3E}">
        <p14:creationId xmlns:p14="http://schemas.microsoft.com/office/powerpoint/2010/main" val="1256518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6092" y="1185528"/>
            <a:ext cx="3402648" cy="730250"/>
          </a:xfrm>
        </p:spPr>
        <p:txBody>
          <a:bodyPr tIns="0" bIns="0" anchor="t"/>
          <a:lstStyle>
            <a:lvl1pPr algn="l">
              <a:buNone/>
              <a:defRPr sz="1800" b="1">
                <a:solidFill>
                  <a:schemeClr val="accent1"/>
                </a:solidFill>
              </a:defRPr>
            </a:lvl1pPr>
          </a:lstStyle>
          <a:p>
            <a:r>
              <a:rPr lang="ru-RU"/>
              <a:t>Образец заголовка</a:t>
            </a:r>
            <a:endParaRPr lang="en-US"/>
          </a:p>
        </p:txBody>
      </p:sp>
      <p:sp>
        <p:nvSpPr>
          <p:cNvPr id="3" name="Текст 2"/>
          <p:cNvSpPr>
            <a:spLocks noGrp="1"/>
          </p:cNvSpPr>
          <p:nvPr>
            <p:ph type="body" idx="2"/>
          </p:nvPr>
        </p:nvSpPr>
        <p:spPr>
          <a:xfrm>
            <a:off x="486093" y="214424"/>
            <a:ext cx="2916555"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ru-RU"/>
              <a:t>Образец текста</a:t>
            </a:r>
          </a:p>
        </p:txBody>
      </p:sp>
      <p:sp>
        <p:nvSpPr>
          <p:cNvPr id="4" name="Объект 3"/>
          <p:cNvSpPr>
            <a:spLocks noGrp="1"/>
          </p:cNvSpPr>
          <p:nvPr>
            <p:ph sz="half" idx="1"/>
          </p:nvPr>
        </p:nvSpPr>
        <p:spPr>
          <a:xfrm>
            <a:off x="486092" y="1981200"/>
            <a:ext cx="7534434" cy="3810000"/>
          </a:xfrm>
        </p:spPr>
        <p:txBody>
          <a:bodyPr/>
          <a:lstStyle>
            <a:lvl1pPr>
              <a:defRPr sz="2800"/>
            </a:lvl1pPr>
            <a:lvl2pPr>
              <a:defRPr sz="2400"/>
            </a:lvl2pPr>
            <a:lvl3pPr>
              <a:defRPr sz="2200"/>
            </a:lvl3pPr>
            <a:lvl4pPr>
              <a:defRPr sz="2000"/>
            </a:lvl4pPr>
            <a:lvl5pPr>
              <a:defRPr sz="20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p:cNvSpPr>
            <a:spLocks noGrp="1"/>
          </p:cNvSpPr>
          <p:nvPr>
            <p:ph type="dt" sz="half" idx="10"/>
          </p:nvPr>
        </p:nvSpPr>
        <p:spPr/>
        <p:txBody>
          <a:bodyPr/>
          <a:lstStyle>
            <a:lvl1pPr>
              <a:defRPr/>
            </a:lvl1pPr>
          </a:lstStyle>
          <a:p>
            <a:pPr>
              <a:defRPr/>
            </a:pPr>
            <a:fld id="{44DB9BF1-992C-465C-8133-3A5DC5AA7FBF}" type="datetimeFigureOut">
              <a:rPr lang="ru-RU"/>
              <a:pPr>
                <a:defRPr/>
              </a:pPr>
              <a:t>20.11.2023</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a:xfrm>
            <a:off x="8672513" y="6421438"/>
            <a:ext cx="809625" cy="365125"/>
          </a:xfrm>
        </p:spPr>
        <p:txBody>
          <a:bodyPr/>
          <a:lstStyle>
            <a:lvl1pPr>
              <a:defRPr/>
            </a:lvl1pPr>
          </a:lstStyle>
          <a:p>
            <a:fld id="{6C1F8B98-3B42-40F0-A1A4-E7CC83B1F680}" type="slidenum">
              <a:rPr lang="ru-RU" altLang="ru-RU"/>
              <a:pPr/>
              <a:t>‹#›</a:t>
            </a:fld>
            <a:endParaRPr lang="ru-RU" altLang="ru-RU"/>
          </a:p>
        </p:txBody>
      </p:sp>
    </p:spTree>
    <p:extLst>
      <p:ext uri="{BB962C8B-B14F-4D97-AF65-F5344CB8AC3E}">
        <p14:creationId xmlns:p14="http://schemas.microsoft.com/office/powerpoint/2010/main" val="428623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07887" y="1705709"/>
            <a:ext cx="3246855" cy="1253808"/>
          </a:xfrm>
        </p:spPr>
        <p:txBody>
          <a:bodyPr anchor="b"/>
          <a:lstStyle>
            <a:lvl1pPr algn="l">
              <a:buNone/>
              <a:defRPr sz="2200" b="1">
                <a:solidFill>
                  <a:schemeClr val="accent1"/>
                </a:solidFill>
              </a:defRPr>
            </a:lvl1pPr>
          </a:lstStyle>
          <a:p>
            <a:r>
              <a:rPr lang="ru-RU"/>
              <a:t>Образец заголовка</a:t>
            </a:r>
            <a:endParaRPr lang="en-US"/>
          </a:p>
        </p:txBody>
      </p:sp>
      <p:sp>
        <p:nvSpPr>
          <p:cNvPr id="3" name="Рисунок 2"/>
          <p:cNvSpPr>
            <a:spLocks noGrp="1"/>
          </p:cNvSpPr>
          <p:nvPr>
            <p:ph type="pic" idx="1"/>
          </p:nvPr>
        </p:nvSpPr>
        <p:spPr>
          <a:xfrm>
            <a:off x="1132970" y="1019907"/>
            <a:ext cx="4374833"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ru-RU" noProof="0"/>
              <a:t>Вставка рисунка</a:t>
            </a:r>
            <a:endParaRPr lang="en-US" noProof="0" dirty="0"/>
          </a:p>
        </p:txBody>
      </p:sp>
      <p:sp>
        <p:nvSpPr>
          <p:cNvPr id="4" name="Текст 3"/>
          <p:cNvSpPr>
            <a:spLocks noGrp="1"/>
          </p:cNvSpPr>
          <p:nvPr>
            <p:ph type="body" sz="half" idx="2"/>
          </p:nvPr>
        </p:nvSpPr>
        <p:spPr>
          <a:xfrm>
            <a:off x="5907889" y="2998765"/>
            <a:ext cx="3246853"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pPr>
              <a:defRPr/>
            </a:pPr>
            <a:fld id="{6ED55616-6542-4819-8D28-6B5E29435C91}" type="datetimeFigureOut">
              <a:rPr lang="ru-RU"/>
              <a:pPr>
                <a:defRPr/>
              </a:pPr>
              <a:t>20.11.2023</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fld id="{8A61B7EA-D096-4EA8-9B8B-775F22581857}" type="slidenum">
              <a:rPr lang="ru-RU" altLang="ru-RU"/>
              <a:pPr/>
              <a:t>‹#›</a:t>
            </a:fld>
            <a:endParaRPr lang="ru-RU" altLang="ru-RU"/>
          </a:p>
        </p:txBody>
      </p:sp>
    </p:spTree>
    <p:extLst>
      <p:ext uri="{BB962C8B-B14F-4D97-AF65-F5344CB8AC3E}">
        <p14:creationId xmlns:p14="http://schemas.microsoft.com/office/powerpoint/2010/main" val="2423454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12" name="Полилиния 11"/>
          <p:cNvSpPr>
            <a:spLocks/>
          </p:cNvSpPr>
          <p:nvPr/>
        </p:nvSpPr>
        <p:spPr bwMode="auto">
          <a:xfrm>
            <a:off x="0" y="4751388"/>
            <a:ext cx="972185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latin typeface="Arial" charset="0"/>
            </a:endParaRPr>
          </a:p>
        </p:txBody>
      </p:sp>
      <p:sp>
        <p:nvSpPr>
          <p:cNvPr id="16" name="Полилиния 15"/>
          <p:cNvSpPr>
            <a:spLocks/>
          </p:cNvSpPr>
          <p:nvPr/>
        </p:nvSpPr>
        <p:spPr bwMode="auto">
          <a:xfrm>
            <a:off x="7777163" y="0"/>
            <a:ext cx="1944687"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latin typeface="Arial" charset="0"/>
            </a:endParaRPr>
          </a:p>
        </p:txBody>
      </p:sp>
      <p:sp>
        <p:nvSpPr>
          <p:cNvPr id="1028" name="Заголовок 8"/>
          <p:cNvSpPr>
            <a:spLocks noGrp="1"/>
          </p:cNvSpPr>
          <p:nvPr>
            <p:ph type="title"/>
          </p:nvPr>
        </p:nvSpPr>
        <p:spPr bwMode="auto">
          <a:xfrm>
            <a:off x="485775" y="274638"/>
            <a:ext cx="79390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ru-RU" altLang="ru-RU"/>
              <a:t>Образец заголовка</a:t>
            </a:r>
            <a:endParaRPr lang="en-US" altLang="ru-RU"/>
          </a:p>
        </p:txBody>
      </p:sp>
      <p:sp>
        <p:nvSpPr>
          <p:cNvPr id="1029" name="Текст 29"/>
          <p:cNvSpPr>
            <a:spLocks noGrp="1"/>
          </p:cNvSpPr>
          <p:nvPr>
            <p:ph type="body" idx="1"/>
          </p:nvPr>
        </p:nvSpPr>
        <p:spPr bwMode="auto">
          <a:xfrm>
            <a:off x="485775" y="1600200"/>
            <a:ext cx="79390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endParaRPr lang="en-US" altLang="ru-RU"/>
          </a:p>
        </p:txBody>
      </p:sp>
      <p:sp>
        <p:nvSpPr>
          <p:cNvPr id="10" name="Дата 9"/>
          <p:cNvSpPr>
            <a:spLocks noGrp="1"/>
          </p:cNvSpPr>
          <p:nvPr>
            <p:ph type="dt" sz="half" idx="2"/>
          </p:nvPr>
        </p:nvSpPr>
        <p:spPr>
          <a:xfrm>
            <a:off x="485775" y="6421438"/>
            <a:ext cx="2268538" cy="365125"/>
          </a:xfrm>
          <a:prstGeom prst="rect">
            <a:avLst/>
          </a:prstGeom>
        </p:spPr>
        <p:txBody>
          <a:bodyPr vert="horz" bIns="0" anchor="b"/>
          <a:lstStyle>
            <a:lvl1pPr algn="l" eaLnBrk="1" latinLnBrk="0" hangingPunct="1">
              <a:defRPr kumimoji="0" sz="1000" smtClean="0">
                <a:solidFill>
                  <a:schemeClr val="tx2">
                    <a:shade val="50000"/>
                  </a:schemeClr>
                </a:solidFill>
                <a:latin typeface="Arial" charset="0"/>
              </a:defRPr>
            </a:lvl1pPr>
          </a:lstStyle>
          <a:p>
            <a:pPr>
              <a:defRPr/>
            </a:pPr>
            <a:fld id="{3BD84882-D078-4CD4-9E37-534EE1D112DC}" type="datetimeFigureOut">
              <a:rPr lang="ru-RU"/>
              <a:pPr>
                <a:defRPr/>
              </a:pPr>
              <a:t>20.11.2023</a:t>
            </a:fld>
            <a:endParaRPr lang="ru-RU"/>
          </a:p>
        </p:txBody>
      </p:sp>
      <p:sp>
        <p:nvSpPr>
          <p:cNvPr id="22" name="Нижний колонтитул 21"/>
          <p:cNvSpPr>
            <a:spLocks noGrp="1"/>
          </p:cNvSpPr>
          <p:nvPr>
            <p:ph type="ftr" sz="quarter" idx="3"/>
          </p:nvPr>
        </p:nvSpPr>
        <p:spPr>
          <a:xfrm>
            <a:off x="3321050" y="6421438"/>
            <a:ext cx="3079750" cy="365125"/>
          </a:xfrm>
          <a:prstGeom prst="rect">
            <a:avLst/>
          </a:prstGeom>
        </p:spPr>
        <p:txBody>
          <a:bodyPr vert="horz" lIns="0" rIns="0" bIns="0" anchor="b"/>
          <a:lstStyle>
            <a:lvl1pPr algn="ctr" eaLnBrk="1" latinLnBrk="0" hangingPunct="1">
              <a:defRPr kumimoji="0" sz="1000">
                <a:solidFill>
                  <a:schemeClr val="tx2">
                    <a:shade val="50000"/>
                  </a:schemeClr>
                </a:solidFill>
                <a:latin typeface="Arial" charset="0"/>
              </a:defRPr>
            </a:lvl1pPr>
          </a:lstStyle>
          <a:p>
            <a:pPr>
              <a:defRPr/>
            </a:pPr>
            <a:endParaRPr lang="ru-RU"/>
          </a:p>
        </p:txBody>
      </p:sp>
      <p:sp>
        <p:nvSpPr>
          <p:cNvPr id="18" name="Номер слайда 17"/>
          <p:cNvSpPr>
            <a:spLocks noGrp="1"/>
          </p:cNvSpPr>
          <p:nvPr>
            <p:ph type="sldNum" sz="quarter" idx="4"/>
          </p:nvPr>
        </p:nvSpPr>
        <p:spPr>
          <a:xfrm>
            <a:off x="8669338" y="6421438"/>
            <a:ext cx="809625" cy="365125"/>
          </a:xfrm>
          <a:prstGeom prst="rect">
            <a:avLst/>
          </a:prstGeom>
        </p:spPr>
        <p:txBody>
          <a:bodyPr vert="horz" wrap="square" lIns="0" tIns="0" rIns="0" bIns="0" numCol="1" anchor="b" anchorCtr="0" compatLnSpc="1">
            <a:prstTxWarp prst="textNoShape">
              <a:avLst/>
            </a:prstTxWarp>
          </a:bodyPr>
          <a:lstStyle>
            <a:lvl1pPr algn="r">
              <a:defRPr sz="1000">
                <a:solidFill>
                  <a:srgbClr val="9B9A98"/>
                </a:solidFill>
              </a:defRPr>
            </a:lvl1pPr>
          </a:lstStyle>
          <a:p>
            <a:fld id="{84A7EEB4-75D6-45D4-B0CE-9D6B6B0B1B55}" type="slidenum">
              <a:rPr lang="ru-RU" altLang="ru-RU"/>
              <a:pPr/>
              <a:t>‹#›</a:t>
            </a:fld>
            <a:endParaRPr lang="ru-RU" altLang="ru-RU"/>
          </a:p>
        </p:txBody>
      </p:sp>
    </p:spTree>
  </p:cSld>
  <p:clrMap bg1="dk1" tx1="lt1" bg2="dk2" tx2="lt2" accent1="accent1" accent2="accent2" accent3="accent3" accent4="accent4" accent5="accent5" accent6="accent6" hlink="hlink" folHlink="folHlink"/>
  <p:sldLayoutIdLst>
    <p:sldLayoutId id="2147483748" r:id="rId1"/>
    <p:sldLayoutId id="2147483742" r:id="rId2"/>
    <p:sldLayoutId id="2147483749" r:id="rId3"/>
    <p:sldLayoutId id="2147483743" r:id="rId4"/>
    <p:sldLayoutId id="2147483750" r:id="rId5"/>
    <p:sldLayoutId id="2147483744" r:id="rId6"/>
    <p:sldLayoutId id="2147483745" r:id="rId7"/>
    <p:sldLayoutId id="2147483751" r:id="rId8"/>
    <p:sldLayoutId id="2147483752" r:id="rId9"/>
    <p:sldLayoutId id="2147483746" r:id="rId10"/>
    <p:sldLayoutId id="2147483747" r:id="rId11"/>
  </p:sldLayoutIdLst>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anose="020B0503020102020204" pitchFamily="34" charset="0"/>
        </a:defRPr>
      </a:lvl2pPr>
      <a:lvl3pPr algn="l" rtl="0" fontAlgn="base">
        <a:spcBef>
          <a:spcPct val="0"/>
        </a:spcBef>
        <a:spcAft>
          <a:spcPct val="0"/>
        </a:spcAft>
        <a:defRPr sz="4600">
          <a:solidFill>
            <a:schemeClr val="tx1"/>
          </a:solidFill>
          <a:latin typeface="Franklin Gothic Book" panose="020B0503020102020204" pitchFamily="34" charset="0"/>
        </a:defRPr>
      </a:lvl3pPr>
      <a:lvl4pPr algn="l" rtl="0" fontAlgn="base">
        <a:spcBef>
          <a:spcPct val="0"/>
        </a:spcBef>
        <a:spcAft>
          <a:spcPct val="0"/>
        </a:spcAft>
        <a:defRPr sz="4600">
          <a:solidFill>
            <a:schemeClr val="tx1"/>
          </a:solidFill>
          <a:latin typeface="Franklin Gothic Book" panose="020B0503020102020204" pitchFamily="34" charset="0"/>
        </a:defRPr>
      </a:lvl4pPr>
      <a:lvl5pPr algn="l" rtl="0" fontAlgn="base">
        <a:spcBef>
          <a:spcPct val="0"/>
        </a:spcBef>
        <a:spcAft>
          <a:spcPct val="0"/>
        </a:spcAft>
        <a:defRPr sz="4600">
          <a:solidFill>
            <a:schemeClr val="tx1"/>
          </a:solidFill>
          <a:latin typeface="Franklin Gothic Book" panose="020B0503020102020204" pitchFamily="34" charset="0"/>
        </a:defRPr>
      </a:lvl5pPr>
      <a:lvl6pPr marL="457200" algn="l" rtl="0" fontAlgn="base">
        <a:spcBef>
          <a:spcPct val="0"/>
        </a:spcBef>
        <a:spcAft>
          <a:spcPct val="0"/>
        </a:spcAft>
        <a:defRPr sz="4600">
          <a:solidFill>
            <a:schemeClr val="tx1"/>
          </a:solidFill>
          <a:latin typeface="Franklin Gothic Book" panose="020B0503020102020204" pitchFamily="34" charset="0"/>
        </a:defRPr>
      </a:lvl6pPr>
      <a:lvl7pPr marL="914400" algn="l" rtl="0" fontAlgn="base">
        <a:spcBef>
          <a:spcPct val="0"/>
        </a:spcBef>
        <a:spcAft>
          <a:spcPct val="0"/>
        </a:spcAft>
        <a:defRPr sz="4600">
          <a:solidFill>
            <a:schemeClr val="tx1"/>
          </a:solidFill>
          <a:latin typeface="Franklin Gothic Book" panose="020B0503020102020204" pitchFamily="34" charset="0"/>
        </a:defRPr>
      </a:lvl7pPr>
      <a:lvl8pPr marL="1371600" algn="l" rtl="0" fontAlgn="base">
        <a:spcBef>
          <a:spcPct val="0"/>
        </a:spcBef>
        <a:spcAft>
          <a:spcPct val="0"/>
        </a:spcAft>
        <a:defRPr sz="4600">
          <a:solidFill>
            <a:schemeClr val="tx1"/>
          </a:solidFill>
          <a:latin typeface="Franklin Gothic Book" panose="020B0503020102020204" pitchFamily="34" charset="0"/>
        </a:defRPr>
      </a:lvl8pPr>
      <a:lvl9pPr marL="1828800" algn="l" rtl="0" fontAlgn="base">
        <a:spcBef>
          <a:spcPct val="0"/>
        </a:spcBef>
        <a:spcAft>
          <a:spcPct val="0"/>
        </a:spcAft>
        <a:defRPr sz="4600">
          <a:solidFill>
            <a:schemeClr val="tx1"/>
          </a:solidFill>
          <a:latin typeface="Franklin Gothic Book" panose="020B0503020102020204" pitchFamily="34" charset="0"/>
        </a:defRPr>
      </a:lvl9pPr>
    </p:titleStyle>
    <p:bodyStyle>
      <a:lvl1pPr marL="419100" indent="-382588" algn="l" rtl="0" fontAlgn="base">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www.scourt.gov.ua/" TargetMode="External"/><Relationship Id="rId2" Type="http://schemas.openxmlformats.org/officeDocument/2006/relationships/hyperlink" Target="http://portal.rada.gov.ua/"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65426" y="3403619"/>
            <a:ext cx="8263573" cy="1470025"/>
          </a:xfrm>
        </p:spPr>
        <p:txBody>
          <a:bodyPr>
            <a:normAutofit/>
          </a:bodyPr>
          <a:lstStyle/>
          <a:p>
            <a:pPr fontAlgn="auto">
              <a:spcAft>
                <a:spcPts val="0"/>
              </a:spcAft>
              <a:defRPr/>
            </a:pPr>
            <a:r>
              <a:rPr lang="uk-UA">
                <a:ln w="17780" cmpd="sng">
                  <a:solidFill>
                    <a:schemeClr val="accent1">
                      <a:lumMod val="50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Розділ ІІІ</a:t>
            </a:r>
            <a:endParaRPr lang="ru-RU">
              <a:ln w="17780" cmpd="sng">
                <a:solidFill>
                  <a:schemeClr val="accent1">
                    <a:lumMod val="50000"/>
                  </a:schemeClr>
                </a:solidFill>
                <a:prstDash val="solid"/>
                <a:miter lim="800000"/>
              </a:ln>
              <a:solidFill>
                <a:schemeClr val="accent1">
                  <a:satMod val="150000"/>
                </a:schemeClr>
              </a:solidFill>
            </a:endParaRPr>
          </a:p>
        </p:txBody>
      </p:sp>
      <p:sp>
        <p:nvSpPr>
          <p:cNvPr id="7171" name="Подзаголовок 2"/>
          <p:cNvSpPr>
            <a:spLocks noGrp="1"/>
          </p:cNvSpPr>
          <p:nvPr>
            <p:ph type="subTitle" idx="1"/>
          </p:nvPr>
        </p:nvSpPr>
        <p:spPr>
          <a:xfrm>
            <a:off x="1647825" y="1416050"/>
            <a:ext cx="6805613" cy="1752600"/>
          </a:xfrm>
        </p:spPr>
        <p:txBody>
          <a:bodyPr>
            <a:normAutofit fontScale="92500" lnSpcReduction="20000"/>
          </a:bodyPr>
          <a:lstStyle/>
          <a:p>
            <a:pPr algn="ctr">
              <a:spcBef>
                <a:spcPct val="0"/>
              </a:spcBef>
            </a:pPr>
            <a:r>
              <a:rPr lang="uk-UA" altLang="ru-RU" sz="4800" dirty="0">
                <a:solidFill>
                  <a:schemeClr val="bg1"/>
                </a:solidFill>
                <a:latin typeface="Times New Roman" panose="02020603050405020304" pitchFamily="18" charset="0"/>
                <a:cs typeface="Times New Roman" panose="02020603050405020304" pitchFamily="18" charset="0"/>
              </a:rPr>
              <a:t>Кримінальні правопорушення проти волі честі та гідності особи</a:t>
            </a:r>
          </a:p>
          <a:p>
            <a:pPr>
              <a:spcBef>
                <a:spcPct val="0"/>
              </a:spcBef>
            </a:pPr>
            <a:endParaRPr lang="ru-RU" altLang="ru-RU" sz="2400" dirty="0"/>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63" y="0"/>
            <a:ext cx="7939087" cy="461963"/>
          </a:xfrm>
        </p:spPr>
        <p:txBody>
          <a:bodyPr>
            <a:normAutofit/>
          </a:bodyPr>
          <a:lstStyle/>
          <a:p>
            <a:pPr fontAlgn="auto">
              <a:spcAft>
                <a:spcPts val="0"/>
              </a:spcAft>
              <a:defRPr/>
            </a:pPr>
            <a:r>
              <a:rPr lang="uk-UA" sz="2400" dirty="0">
                <a:solidFill>
                  <a:prstClr val="white"/>
                </a:solidFill>
                <a:ea typeface="+mn-ea"/>
                <a:cs typeface="+mn-cs"/>
              </a:rPr>
              <a:t>Ст. 147. Захоплення заручника</a:t>
            </a:r>
            <a:endParaRPr lang="ru-RU" sz="3200" dirty="0">
              <a:solidFill>
                <a:schemeClr val="tx2">
                  <a:lumMod val="60000"/>
                  <a:lumOff val="40000"/>
                </a:schemeClr>
              </a:soli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2177093842"/>
              </p:ext>
            </p:extLst>
          </p:nvPr>
        </p:nvGraphicFramePr>
        <p:xfrm>
          <a:off x="245660" y="600503"/>
          <a:ext cx="9239535" cy="60596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99DDED-46E6-4DB3-8505-D16C817A6EBF}"/>
              </a:ext>
            </a:extLst>
          </p:cNvPr>
          <p:cNvSpPr txBox="1"/>
          <p:nvPr/>
        </p:nvSpPr>
        <p:spPr>
          <a:xfrm>
            <a:off x="864507" y="181957"/>
            <a:ext cx="7992836" cy="6494085"/>
          </a:xfrm>
          <a:prstGeom prst="rect">
            <a:avLst/>
          </a:prstGeom>
          <a:solidFill>
            <a:schemeClr val="accent1">
              <a:lumMod val="60000"/>
              <a:lumOff val="40000"/>
            </a:schemeClr>
          </a:solidFill>
        </p:spPr>
        <p:txBody>
          <a:bodyPr wrap="square">
            <a:spAutoFit/>
          </a:bodyPr>
          <a:lstStyle/>
          <a:p>
            <a:pPr algn="ctr"/>
            <a:r>
              <a:rPr lang="uk-UA" sz="1600" b="1" i="1" kern="50" dirty="0">
                <a:solidFill>
                  <a:schemeClr val="bg1"/>
                </a:solidFill>
                <a:effectLst/>
                <a:latin typeface="Times New Roman" panose="02020603050405020304" pitchFamily="18" charset="0"/>
                <a:ea typeface="Arial Unicode MS"/>
                <a:cs typeface="Times New Roman" panose="02020603050405020304" pitchFamily="18" charset="0"/>
              </a:rPr>
              <a:t>НАСИЛЬНИЦЬКЕ ЗНИКНЕННЯ (СТ. 146</a:t>
            </a:r>
            <a:r>
              <a:rPr lang="uk-UA" sz="1600" b="1" i="1" kern="50" baseline="30000" dirty="0">
                <a:solidFill>
                  <a:schemeClr val="bg1"/>
                </a:solidFill>
                <a:effectLst/>
                <a:latin typeface="Times New Roman" panose="02020603050405020304" pitchFamily="18" charset="0"/>
                <a:ea typeface="Arial Unicode MS"/>
                <a:cs typeface="Times New Roman" panose="02020603050405020304" pitchFamily="18" charset="0"/>
              </a:rPr>
              <a:t>1 </a:t>
            </a:r>
            <a:r>
              <a:rPr lang="uk-UA" sz="1600" b="1" i="1" kern="50" dirty="0">
                <a:solidFill>
                  <a:schemeClr val="bg1"/>
                </a:solidFill>
                <a:effectLst/>
                <a:latin typeface="Times New Roman" panose="02020603050405020304" pitchFamily="18" charset="0"/>
                <a:ea typeface="Arial Unicode MS"/>
                <a:cs typeface="Times New Roman" panose="02020603050405020304" pitchFamily="18" charset="0"/>
              </a:rPr>
              <a:t>КК)</a:t>
            </a:r>
            <a:endParaRPr lang="ru-RU" sz="1600" kern="50" dirty="0">
              <a:solidFill>
                <a:schemeClr val="bg1"/>
              </a:solidFill>
              <a:effectLst/>
              <a:latin typeface="Times New Roman" panose="02020603050405020304" pitchFamily="18" charset="0"/>
              <a:ea typeface="Arial Unicode MS"/>
              <a:cs typeface="Arial Unicode MS"/>
            </a:endParaRPr>
          </a:p>
          <a:p>
            <a:pPr indent="450215" algn="just"/>
            <a:r>
              <a:rPr lang="uk-UA" sz="1600" kern="50" dirty="0">
                <a:solidFill>
                  <a:srgbClr val="FFFF00"/>
                </a:solidFill>
                <a:effectLst/>
                <a:latin typeface="Times New Roman" panose="02020603050405020304" pitchFamily="18" charset="0"/>
                <a:ea typeface="Arial Unicode MS"/>
                <a:cs typeface="Times New Roman" panose="02020603050405020304" pitchFamily="18" charset="0"/>
              </a:rPr>
              <a:t> </a:t>
            </a:r>
            <a:r>
              <a:rPr lang="uk-UA" sz="1600" b="1" kern="50" dirty="0">
                <a:solidFill>
                  <a:schemeClr val="bg1"/>
                </a:solidFill>
                <a:effectLst/>
                <a:latin typeface="Times New Roman" panose="02020603050405020304" pitchFamily="18" charset="0"/>
                <a:ea typeface="Arial Unicode MS"/>
                <a:cs typeface="Times New Roman" panose="02020603050405020304" pitchFamily="18" charset="0"/>
              </a:rPr>
              <a:t>Основний безпосередній об'єкт</a:t>
            </a:r>
            <a:r>
              <a:rPr lang="uk-UA" sz="1600" kern="50" dirty="0">
                <a:solidFill>
                  <a:schemeClr val="bg1"/>
                </a:solidFill>
                <a:effectLst/>
                <a:latin typeface="Times New Roman" panose="02020603050405020304" pitchFamily="18" charset="0"/>
                <a:ea typeface="Arial Unicode MS"/>
                <a:cs typeface="Times New Roman" panose="02020603050405020304" pitchFamily="18" charset="0"/>
              </a:rPr>
              <a:t> – </a:t>
            </a:r>
            <a:r>
              <a:rPr lang="uk-UA" sz="1600" i="1" kern="50" dirty="0">
                <a:solidFill>
                  <a:schemeClr val="bg1"/>
                </a:solidFill>
                <a:effectLst/>
                <a:latin typeface="Times New Roman" panose="02020603050405020304" pitchFamily="18" charset="0"/>
                <a:ea typeface="Arial Unicode MS"/>
                <a:cs typeface="Times New Roman" panose="02020603050405020304" pitchFamily="18" charset="0"/>
              </a:rPr>
              <a:t>воля</a:t>
            </a:r>
            <a:r>
              <a:rPr lang="uk-UA" sz="1600" kern="50" dirty="0">
                <a:solidFill>
                  <a:schemeClr val="bg1"/>
                </a:solidFill>
                <a:effectLst/>
                <a:latin typeface="Times New Roman" panose="02020603050405020304" pitchFamily="18" charset="0"/>
                <a:ea typeface="Arial Unicode MS"/>
                <a:cs typeface="Times New Roman" panose="02020603050405020304" pitchFamily="18" charset="0"/>
              </a:rPr>
              <a:t> людини у вигляді її фізичної та особистої свободи, а також людська </a:t>
            </a:r>
            <a:r>
              <a:rPr lang="uk-UA" sz="1600" i="1" kern="50" dirty="0">
                <a:solidFill>
                  <a:schemeClr val="bg1"/>
                </a:solidFill>
                <a:effectLst/>
                <a:latin typeface="Times New Roman" panose="02020603050405020304" pitchFamily="18" charset="0"/>
                <a:ea typeface="Arial Unicode MS"/>
                <a:cs typeface="Times New Roman" panose="02020603050405020304" pitchFamily="18" charset="0"/>
              </a:rPr>
              <a:t>гідність</a:t>
            </a:r>
            <a:r>
              <a:rPr lang="uk-UA" sz="1600" kern="50" dirty="0">
                <a:solidFill>
                  <a:schemeClr val="bg1"/>
                </a:solidFill>
                <a:effectLst/>
                <a:latin typeface="Times New Roman" panose="02020603050405020304" pitchFamily="18" charset="0"/>
                <a:ea typeface="Arial Unicode MS"/>
                <a:cs typeface="Times New Roman" panose="02020603050405020304" pitchFamily="18" charset="0"/>
              </a:rPr>
              <a:t>.</a:t>
            </a:r>
            <a:endParaRPr lang="ru-RU" sz="1600" kern="50" dirty="0">
              <a:solidFill>
                <a:schemeClr val="bg1"/>
              </a:solidFill>
              <a:effectLst/>
              <a:latin typeface="Times New Roman" panose="02020603050405020304" pitchFamily="18" charset="0"/>
              <a:ea typeface="Arial Unicode MS"/>
              <a:cs typeface="Arial Unicode MS"/>
            </a:endParaRPr>
          </a:p>
          <a:p>
            <a:pPr indent="450215" algn="just"/>
            <a:r>
              <a:rPr lang="uk-UA" sz="1600" b="1" kern="50" dirty="0">
                <a:solidFill>
                  <a:schemeClr val="bg1"/>
                </a:solidFill>
                <a:effectLst/>
                <a:latin typeface="Times New Roman" panose="02020603050405020304" pitchFamily="18" charset="0"/>
                <a:ea typeface="Arial Unicode MS"/>
                <a:cs typeface="Times New Roman" panose="02020603050405020304" pitchFamily="18" charset="0"/>
              </a:rPr>
              <a:t>Додатковий обов'язковий безпосередній об'єкт –</a:t>
            </a:r>
            <a:r>
              <a:rPr lang="uk-UA" sz="1600" kern="50" dirty="0">
                <a:solidFill>
                  <a:schemeClr val="bg1"/>
                </a:solidFill>
                <a:effectLst/>
                <a:latin typeface="Times New Roman" panose="02020603050405020304" pitchFamily="18" charset="0"/>
                <a:ea typeface="Arial Unicode MS"/>
                <a:cs typeface="Times New Roman" panose="02020603050405020304" pitchFamily="18" charset="0"/>
              </a:rPr>
              <a:t> правосуддя і сфера службової діяльності.</a:t>
            </a:r>
            <a:endParaRPr lang="ru-RU" sz="1600" kern="50" dirty="0">
              <a:solidFill>
                <a:schemeClr val="bg1"/>
              </a:solidFill>
              <a:effectLst/>
              <a:latin typeface="Times New Roman" panose="02020603050405020304" pitchFamily="18" charset="0"/>
              <a:ea typeface="Arial Unicode MS"/>
              <a:cs typeface="Arial Unicode MS"/>
            </a:endParaRPr>
          </a:p>
          <a:p>
            <a:pPr indent="450215" algn="just"/>
            <a:r>
              <a:rPr lang="uk-UA" sz="1600" b="1" i="1" kern="50" dirty="0">
                <a:solidFill>
                  <a:schemeClr val="bg1"/>
                </a:solidFill>
                <a:effectLst/>
                <a:latin typeface="Times New Roman" panose="02020603050405020304" pitchFamily="18" charset="0"/>
                <a:ea typeface="Arial Unicode MS"/>
                <a:cs typeface="Times New Roman" panose="02020603050405020304" pitchFamily="18" charset="0"/>
              </a:rPr>
              <a:t>Потерпілим</a:t>
            </a:r>
            <a:r>
              <a:rPr lang="uk-UA" sz="1600" kern="50" dirty="0">
                <a:solidFill>
                  <a:schemeClr val="bg1"/>
                </a:solidFill>
                <a:effectLst/>
                <a:latin typeface="Times New Roman" panose="02020603050405020304" pitchFamily="18" charset="0"/>
                <a:ea typeface="Arial Unicode MS"/>
                <a:cs typeface="Times New Roman" panose="02020603050405020304" pitchFamily="18" charset="0"/>
              </a:rPr>
              <a:t> від злочину є будь-яка фізична особа. </a:t>
            </a:r>
            <a:endParaRPr lang="ru-RU" sz="1600" kern="50" dirty="0">
              <a:solidFill>
                <a:schemeClr val="bg1"/>
              </a:solidFill>
              <a:effectLst/>
              <a:latin typeface="Times New Roman" panose="02020603050405020304" pitchFamily="18" charset="0"/>
              <a:ea typeface="Arial Unicode MS"/>
              <a:cs typeface="Arial Unicode MS"/>
            </a:endParaRPr>
          </a:p>
          <a:p>
            <a:pPr indent="450215" algn="just"/>
            <a:r>
              <a:rPr lang="uk-UA" sz="1600" b="1" kern="50" dirty="0">
                <a:solidFill>
                  <a:schemeClr val="bg1"/>
                </a:solidFill>
                <a:effectLst/>
                <a:latin typeface="Times New Roman" panose="02020603050405020304" pitchFamily="18" charset="0"/>
                <a:ea typeface="Arial Unicode MS"/>
                <a:cs typeface="Times New Roman" panose="02020603050405020304" pitchFamily="18" charset="0"/>
              </a:rPr>
              <a:t>Об’єктивна сторона </a:t>
            </a:r>
            <a:r>
              <a:rPr lang="uk-UA" sz="1600" kern="50" dirty="0">
                <a:solidFill>
                  <a:schemeClr val="bg1"/>
                </a:solidFill>
                <a:effectLst/>
                <a:latin typeface="Times New Roman" panose="02020603050405020304" pitchFamily="18" charset="0"/>
                <a:ea typeface="Arial Unicode MS"/>
                <a:cs typeface="Times New Roman" panose="02020603050405020304" pitchFamily="18" charset="0"/>
              </a:rPr>
              <a:t>злочину характеризується </a:t>
            </a:r>
            <a:r>
              <a:rPr lang="uk-UA" sz="1600" i="1" kern="50" dirty="0">
                <a:solidFill>
                  <a:schemeClr val="bg1"/>
                </a:solidFill>
                <a:effectLst/>
                <a:latin typeface="Times New Roman" panose="02020603050405020304" pitchFamily="18" charset="0"/>
                <a:ea typeface="Arial Unicode MS"/>
                <a:cs typeface="Times New Roman" panose="02020603050405020304" pitchFamily="18" charset="0"/>
              </a:rPr>
              <a:t>суспільно-небезпечною дією, </a:t>
            </a:r>
            <a:r>
              <a:rPr lang="uk-UA" sz="1600" kern="50" dirty="0">
                <a:solidFill>
                  <a:schemeClr val="bg1"/>
                </a:solidFill>
                <a:effectLst/>
                <a:latin typeface="Times New Roman" panose="02020603050405020304" pitchFamily="18" charset="0"/>
                <a:ea typeface="Arial Unicode MS"/>
                <a:cs typeface="Times New Roman" panose="02020603050405020304" pitchFamily="18" charset="0"/>
              </a:rPr>
              <a:t>що виражена в деяких альтернативних діяннях, визначених у частинах 1 і 2 статі 146</a:t>
            </a:r>
            <a:r>
              <a:rPr lang="uk-UA" sz="1600" kern="50" baseline="30000" dirty="0">
                <a:solidFill>
                  <a:schemeClr val="bg1"/>
                </a:solidFill>
                <a:effectLst/>
                <a:latin typeface="Times New Roman" panose="02020603050405020304" pitchFamily="18" charset="0"/>
                <a:ea typeface="Arial Unicode MS"/>
                <a:cs typeface="Times New Roman" panose="02020603050405020304" pitchFamily="18" charset="0"/>
              </a:rPr>
              <a:t>1 </a:t>
            </a:r>
            <a:r>
              <a:rPr lang="uk-UA" sz="1600" kern="50" dirty="0">
                <a:solidFill>
                  <a:schemeClr val="bg1"/>
                </a:solidFill>
                <a:effectLst/>
                <a:latin typeface="Times New Roman" panose="02020603050405020304" pitchFamily="18" charset="0"/>
                <a:ea typeface="Arial Unicode MS"/>
                <a:cs typeface="Times New Roman" panose="02020603050405020304" pitchFamily="18" charset="0"/>
              </a:rPr>
              <a:t>КК України</a:t>
            </a:r>
            <a:r>
              <a:rPr lang="uk-UA" sz="1600" kern="50" dirty="0">
                <a:solidFill>
                  <a:srgbClr val="FFFF00"/>
                </a:solidFill>
                <a:effectLst/>
                <a:latin typeface="Times New Roman" panose="02020603050405020304" pitchFamily="18" charset="0"/>
                <a:ea typeface="Arial Unicode MS"/>
                <a:cs typeface="Times New Roman" panose="02020603050405020304" pitchFamily="18" charset="0"/>
              </a:rPr>
              <a:t>.</a:t>
            </a:r>
          </a:p>
          <a:p>
            <a:pPr algn="just"/>
            <a:r>
              <a:rPr lang="uk-UA" sz="1600" b="1" i="1" kern="50" dirty="0">
                <a:solidFill>
                  <a:schemeClr val="bg1"/>
                </a:solidFill>
                <a:effectLst/>
                <a:latin typeface="Times New Roman" panose="02020603050405020304" pitchFamily="18" charset="0"/>
                <a:ea typeface="Arial Unicode MS"/>
                <a:cs typeface="Times New Roman" panose="02020603050405020304" pitchFamily="18" charset="0"/>
              </a:rPr>
              <a:t>Суспільно-небезпечна дія</a:t>
            </a:r>
            <a:r>
              <a:rPr lang="uk-UA" sz="1600" kern="50" dirty="0">
                <a:solidFill>
                  <a:schemeClr val="bg1"/>
                </a:solidFill>
                <a:effectLst/>
                <a:latin typeface="Times New Roman" panose="02020603050405020304" pitchFamily="18" charset="0"/>
                <a:ea typeface="Arial Unicode MS"/>
                <a:cs typeface="Times New Roman" panose="02020603050405020304" pitchFamily="18" charset="0"/>
              </a:rPr>
              <a:t> при насильницькому зникненні полягає у вчиненні однієї чи декількох наступних дій:</a:t>
            </a:r>
            <a:r>
              <a:rPr lang="uk-UA" sz="1600" kern="50" dirty="0">
                <a:effectLst/>
                <a:latin typeface="Times New Roman" panose="02020603050405020304" pitchFamily="18" charset="0"/>
                <a:ea typeface="Arial Unicode MS"/>
                <a:cs typeface="Times New Roman" panose="02020603050405020304" pitchFamily="18" charset="0"/>
              </a:rPr>
              <a:t> </a:t>
            </a:r>
            <a:r>
              <a:rPr lang="uk-UA" sz="1600" kern="50" dirty="0">
                <a:solidFill>
                  <a:schemeClr val="bg1"/>
                </a:solidFill>
                <a:effectLst/>
                <a:latin typeface="Times New Roman" panose="02020603050405020304" pitchFamily="18" charset="0"/>
                <a:ea typeface="Arial Unicode MS"/>
                <a:cs typeface="Times New Roman" panose="02020603050405020304" pitchFamily="18" charset="0"/>
              </a:rPr>
              <a:t>а) арешт; б) затримання; в) викрадення; г) позбавлення волі людини в будь-якій іншій формі; д) видання наказу про вчинення дій, зазначених у частині першій цієї статті; є) видання розпорядження про вчинення дій, зазначених у частині першій цієї статті; ж) невжиття заходів для їх припинення; з) неповідомлення керівником, якому стало відомо про вчинення дій, зазначених у частині першій цієї статті його підлеглими, компетентних органів.</a:t>
            </a:r>
            <a:endParaRPr lang="ru-RU" sz="1600" kern="50" dirty="0">
              <a:solidFill>
                <a:schemeClr val="bg1"/>
              </a:solidFill>
              <a:effectLst/>
              <a:latin typeface="Times New Roman" panose="02020603050405020304" pitchFamily="18" charset="0"/>
              <a:ea typeface="Arial Unicode MS"/>
              <a:cs typeface="Arial Unicode MS"/>
            </a:endParaRPr>
          </a:p>
          <a:p>
            <a:pPr indent="450215" algn="just"/>
            <a:r>
              <a:rPr lang="uk-UA" sz="1600" b="1" kern="50" dirty="0">
                <a:solidFill>
                  <a:schemeClr val="bg1"/>
                </a:solidFill>
                <a:effectLst/>
                <a:latin typeface="Times New Roman" panose="02020603050405020304" pitchFamily="18" charset="0"/>
                <a:ea typeface="Arial Unicode MS"/>
                <a:cs typeface="Times New Roman" panose="02020603050405020304" pitchFamily="18" charset="0"/>
              </a:rPr>
              <a:t>Суб’єкт злочину</a:t>
            </a:r>
            <a:r>
              <a:rPr lang="uk-UA" sz="1600" kern="50" dirty="0">
                <a:solidFill>
                  <a:schemeClr val="bg1"/>
                </a:solidFill>
                <a:effectLst/>
                <a:latin typeface="Times New Roman" panose="02020603050405020304" pitchFamily="18" charset="0"/>
                <a:ea typeface="Arial Unicode MS"/>
                <a:cs typeface="Times New Roman" panose="02020603050405020304" pitchFamily="18" charset="0"/>
              </a:rPr>
              <a:t> – спеціальний, при чому для кожної з частин кримінально-правової норми, що розглядається, такий суб'єкт є різним. Так, суб'єктом злочину, передбаченого ч. 1 ст. 146</a:t>
            </a:r>
            <a:r>
              <a:rPr lang="uk-UA" sz="1600" kern="50" baseline="30000" dirty="0">
                <a:solidFill>
                  <a:schemeClr val="bg1"/>
                </a:solidFill>
                <a:effectLst/>
                <a:latin typeface="Times New Roman" panose="02020603050405020304" pitchFamily="18" charset="0"/>
                <a:ea typeface="Arial Unicode MS"/>
                <a:cs typeface="Times New Roman" panose="02020603050405020304" pitchFamily="18" charset="0"/>
              </a:rPr>
              <a:t>1</a:t>
            </a:r>
            <a:r>
              <a:rPr lang="uk-UA" sz="1600" kern="50" dirty="0">
                <a:solidFill>
                  <a:schemeClr val="bg1"/>
                </a:solidFill>
                <a:effectLst/>
                <a:latin typeface="Times New Roman" panose="02020603050405020304" pitchFamily="18" charset="0"/>
                <a:ea typeface="Arial Unicode MS"/>
                <a:cs typeface="Times New Roman" panose="02020603050405020304" pitchFamily="18" charset="0"/>
              </a:rPr>
              <a:t> КК України, може бути лише представник держави, при чому, як України, так і будь-якої іноземної. Що ж до суб'єкту злочину, передбаченого ч. 2 ст. 146</a:t>
            </a:r>
            <a:r>
              <a:rPr lang="uk-UA" sz="1600" kern="50" baseline="30000" dirty="0">
                <a:solidFill>
                  <a:schemeClr val="bg1"/>
                </a:solidFill>
                <a:effectLst/>
                <a:latin typeface="Times New Roman" panose="02020603050405020304" pitchFamily="18" charset="0"/>
                <a:ea typeface="Arial Unicode MS"/>
                <a:cs typeface="Times New Roman" panose="02020603050405020304" pitchFamily="18" charset="0"/>
              </a:rPr>
              <a:t>1</a:t>
            </a:r>
            <a:r>
              <a:rPr lang="uk-UA" sz="1600" kern="50" dirty="0">
                <a:solidFill>
                  <a:schemeClr val="bg1"/>
                </a:solidFill>
                <a:effectLst/>
                <a:latin typeface="Times New Roman" panose="02020603050405020304" pitchFamily="18" charset="0"/>
                <a:ea typeface="Arial Unicode MS"/>
                <a:cs typeface="Times New Roman" panose="02020603050405020304" pitchFamily="18" charset="0"/>
              </a:rPr>
              <a:t> КК України, то ним може бути фізична особа, яка є представником держави (у тому числі іноземної), яка має право віддавати наказ чи розпорядження підлеглій особі.</a:t>
            </a:r>
            <a:endParaRPr lang="ru-RU" sz="1600" kern="50" dirty="0">
              <a:solidFill>
                <a:schemeClr val="bg1"/>
              </a:solidFill>
              <a:effectLst/>
              <a:latin typeface="Times New Roman" panose="02020603050405020304" pitchFamily="18" charset="0"/>
              <a:ea typeface="Arial Unicode MS"/>
              <a:cs typeface="Arial Unicode MS"/>
            </a:endParaRPr>
          </a:p>
          <a:p>
            <a:pPr indent="450215" algn="just"/>
            <a:r>
              <a:rPr lang="uk-UA" sz="1600" b="1" kern="50" dirty="0">
                <a:solidFill>
                  <a:schemeClr val="bg1"/>
                </a:solidFill>
                <a:effectLst/>
                <a:latin typeface="Times New Roman" panose="02020603050405020304" pitchFamily="18" charset="0"/>
                <a:ea typeface="Arial Unicode MS"/>
                <a:cs typeface="Times New Roman" panose="02020603050405020304" pitchFamily="18" charset="0"/>
              </a:rPr>
              <a:t>Суб’єктивна сторона</a:t>
            </a:r>
            <a:r>
              <a:rPr lang="uk-UA" sz="1600" kern="50" dirty="0">
                <a:solidFill>
                  <a:schemeClr val="bg1"/>
                </a:solidFill>
                <a:effectLst/>
                <a:latin typeface="Times New Roman" panose="02020603050405020304" pitchFamily="18" charset="0"/>
                <a:ea typeface="Arial Unicode MS"/>
                <a:cs typeface="Times New Roman" panose="02020603050405020304" pitchFamily="18" charset="0"/>
              </a:rPr>
              <a:t> злочину характеризується лише прямим умислом.   Учинення дій, передбачених статтею 146</a:t>
            </a:r>
            <a:r>
              <a:rPr lang="uk-UA" sz="1600" kern="50" baseline="30000" dirty="0">
                <a:solidFill>
                  <a:schemeClr val="bg1"/>
                </a:solidFill>
                <a:effectLst/>
                <a:latin typeface="Times New Roman" panose="02020603050405020304" pitchFamily="18" charset="0"/>
                <a:ea typeface="Arial Unicode MS"/>
                <a:cs typeface="Times New Roman" panose="02020603050405020304" pitchFamily="18" charset="0"/>
              </a:rPr>
              <a:t>1</a:t>
            </a:r>
            <a:r>
              <a:rPr lang="uk-UA" sz="1600" kern="50" dirty="0">
                <a:solidFill>
                  <a:schemeClr val="bg1"/>
                </a:solidFill>
                <a:effectLst/>
                <a:latin typeface="Times New Roman" panose="02020603050405020304" pitchFamily="18" charset="0"/>
                <a:ea typeface="Arial Unicode MS"/>
                <a:cs typeface="Times New Roman" panose="02020603050405020304" pitchFamily="18" charset="0"/>
              </a:rPr>
              <a:t> КК України з урахуванням іншої форми вини не може бути підставою для притягнення до кримінальної відповідальності за насильницьке зникнення.</a:t>
            </a:r>
            <a:endParaRPr lang="ru-RU" sz="1200" kern="50" dirty="0">
              <a:solidFill>
                <a:srgbClr val="FFFF00"/>
              </a:solidFill>
              <a:effectLst/>
              <a:latin typeface="Times New Roman" panose="02020603050405020304" pitchFamily="18" charset="0"/>
              <a:ea typeface="Arial Unicode MS"/>
              <a:cs typeface="Arial Unicode MS"/>
            </a:endParaRPr>
          </a:p>
        </p:txBody>
      </p:sp>
    </p:spTree>
    <p:extLst>
      <p:ext uri="{BB962C8B-B14F-4D97-AF65-F5344CB8AC3E}">
        <p14:creationId xmlns:p14="http://schemas.microsoft.com/office/powerpoint/2010/main" val="1656790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4294967295"/>
            <p:extLst>
              <p:ext uri="{D42A27DB-BD31-4B8C-83A1-F6EECF244321}">
                <p14:modId xmlns:p14="http://schemas.microsoft.com/office/powerpoint/2010/main" val="2578546285"/>
              </p:ext>
            </p:extLst>
          </p:nvPr>
        </p:nvGraphicFramePr>
        <p:xfrm>
          <a:off x="263953" y="177421"/>
          <a:ext cx="9234890" cy="66805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63" y="0"/>
            <a:ext cx="7939087" cy="530225"/>
          </a:xfrm>
        </p:spPr>
        <p:txBody>
          <a:bodyPr>
            <a:normAutofit/>
          </a:bodyPr>
          <a:lstStyle/>
          <a:p>
            <a:pPr fontAlgn="auto">
              <a:spcAft>
                <a:spcPts val="0"/>
              </a:spcAft>
              <a:defRPr/>
            </a:pPr>
            <a:r>
              <a:rPr lang="uk-UA" sz="2400" b="1" dirty="0">
                <a:solidFill>
                  <a:prstClr val="white"/>
                </a:solidFill>
              </a:rPr>
              <a:t>Ст. 148. Підміна дитини</a:t>
            </a:r>
            <a:endParaRPr lang="ru-RU" sz="3600" b="1" dirty="0">
              <a:solidFill>
                <a:schemeClr val="accent1">
                  <a:satMod val="150000"/>
                </a:schemeClr>
              </a:soli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2633812788"/>
              </p:ext>
            </p:extLst>
          </p:nvPr>
        </p:nvGraphicFramePr>
        <p:xfrm>
          <a:off x="191068" y="614149"/>
          <a:ext cx="9376013" cy="60186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1240645990"/>
              </p:ext>
            </p:extLst>
          </p:nvPr>
        </p:nvGraphicFramePr>
        <p:xfrm>
          <a:off x="259307" y="232012"/>
          <a:ext cx="9130353" cy="63462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5775" y="0"/>
            <a:ext cx="9082088" cy="776288"/>
          </a:xfrm>
        </p:spPr>
        <p:txBody>
          <a:bodyPr>
            <a:noAutofit/>
          </a:bodyPr>
          <a:lstStyle/>
          <a:p>
            <a:pPr fontAlgn="auto">
              <a:spcAft>
                <a:spcPts val="0"/>
              </a:spcAft>
              <a:defRPr/>
            </a:pPr>
            <a:r>
              <a:rPr lang="uk-UA" sz="2400" b="1" dirty="0">
                <a:solidFill>
                  <a:schemeClr val="bg1"/>
                </a:solidFill>
              </a:rPr>
              <a:t>Стаття 149. Торгівля людьми або інша незаконна угода щодо передачі людини</a:t>
            </a:r>
            <a:endParaRPr lang="uk-UA" sz="3600" b="1" dirty="0">
              <a:solidFill>
                <a:schemeClr val="bg1"/>
              </a:solidFill>
              <a:latin typeface="Times New Roman" pitchFamily="18" charset="0"/>
              <a:cs typeface="Times New Roman" pitchFamily="18" charset="0"/>
            </a:endParaRPr>
          </a:p>
        </p:txBody>
      </p:sp>
      <p:graphicFrame>
        <p:nvGraphicFramePr>
          <p:cNvPr id="6" name="Содержимое 5"/>
          <p:cNvGraphicFramePr>
            <a:graphicFrameLocks noGrp="1"/>
          </p:cNvGraphicFramePr>
          <p:nvPr>
            <p:ph idx="1"/>
            <p:extLst>
              <p:ext uri="{D42A27DB-BD31-4B8C-83A1-F6EECF244321}">
                <p14:modId xmlns:p14="http://schemas.microsoft.com/office/powerpoint/2010/main" val="1932598741"/>
              </p:ext>
            </p:extLst>
          </p:nvPr>
        </p:nvGraphicFramePr>
        <p:xfrm>
          <a:off x="218364" y="968991"/>
          <a:ext cx="9321421" cy="56501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a:graphicFrameLocks/>
          </p:cNvGraphicFramePr>
          <p:nvPr>
            <p:extLst>
              <p:ext uri="{D42A27DB-BD31-4B8C-83A1-F6EECF244321}">
                <p14:modId xmlns:p14="http://schemas.microsoft.com/office/powerpoint/2010/main" val="434657446"/>
              </p:ext>
            </p:extLst>
          </p:nvPr>
        </p:nvGraphicFramePr>
        <p:xfrm>
          <a:off x="0" y="0"/>
          <a:ext cx="972185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heel spokes="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969420454"/>
              </p:ext>
            </p:extLst>
          </p:nvPr>
        </p:nvGraphicFramePr>
        <p:xfrm>
          <a:off x="118328" y="0"/>
          <a:ext cx="9485194" cy="67146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5775" y="0"/>
            <a:ext cx="7939088" cy="461963"/>
          </a:xfrm>
        </p:spPr>
        <p:txBody>
          <a:bodyPr>
            <a:normAutofit/>
          </a:bodyPr>
          <a:lstStyle/>
          <a:p>
            <a:pPr fontAlgn="auto">
              <a:spcAft>
                <a:spcPts val="0"/>
              </a:spcAft>
              <a:defRPr/>
            </a:pPr>
            <a:r>
              <a:rPr lang="uk-UA" sz="2400" b="1" dirty="0">
                <a:solidFill>
                  <a:prstClr val="white"/>
                </a:solidFill>
              </a:rPr>
              <a:t>Стаття 150. Експлуатація дітей</a:t>
            </a:r>
            <a:endParaRPr lang="ru-RU" b="1" dirty="0">
              <a:solidFill>
                <a:schemeClr val="accent1">
                  <a:satMod val="150000"/>
                </a:schemeClr>
              </a:solidFill>
              <a:latin typeface="Times New Roman" pitchFamily="18" charset="0"/>
              <a:cs typeface="Times New Roman" pitchFamily="18" charset="0"/>
            </a:endParaRPr>
          </a:p>
        </p:txBody>
      </p:sp>
      <p:graphicFrame>
        <p:nvGraphicFramePr>
          <p:cNvPr id="6" name="Содержимое 5"/>
          <p:cNvGraphicFramePr>
            <a:graphicFrameLocks noGrp="1"/>
          </p:cNvGraphicFramePr>
          <p:nvPr>
            <p:ph idx="1"/>
            <p:extLst>
              <p:ext uri="{D42A27DB-BD31-4B8C-83A1-F6EECF244321}">
                <p14:modId xmlns:p14="http://schemas.microsoft.com/office/powerpoint/2010/main" val="577064163"/>
              </p:ext>
            </p:extLst>
          </p:nvPr>
        </p:nvGraphicFramePr>
        <p:xfrm>
          <a:off x="163773" y="641446"/>
          <a:ext cx="9376012" cy="6018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ll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1059656665"/>
              </p:ext>
            </p:extLst>
          </p:nvPr>
        </p:nvGraphicFramePr>
        <p:xfrm>
          <a:off x="0" y="0"/>
          <a:ext cx="972185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800" b="1" dirty="0">
                <a:solidFill>
                  <a:schemeClr val="bg1"/>
                </a:solidFill>
              </a:rPr>
              <a:t>План лекції</a:t>
            </a:r>
            <a:endParaRPr lang="ru-RU" dirty="0"/>
          </a:p>
        </p:txBody>
      </p:sp>
      <p:sp>
        <p:nvSpPr>
          <p:cNvPr id="3" name="Содержимое 2"/>
          <p:cNvSpPr>
            <a:spLocks noGrp="1"/>
          </p:cNvSpPr>
          <p:nvPr>
            <p:ph idx="1"/>
          </p:nvPr>
        </p:nvSpPr>
        <p:spPr/>
        <p:txBody>
          <a:bodyPr/>
          <a:lstStyle/>
          <a:p>
            <a:pPr>
              <a:buNone/>
            </a:pPr>
            <a:r>
              <a:rPr lang="uk-UA" sz="2000" b="1" dirty="0">
                <a:solidFill>
                  <a:schemeClr val="bg1"/>
                </a:solidFill>
              </a:rPr>
              <a:t>				</a:t>
            </a:r>
            <a:endParaRPr lang="ru-RU" sz="2000" dirty="0">
              <a:solidFill>
                <a:schemeClr val="bg1"/>
              </a:solidFill>
            </a:endParaRPr>
          </a:p>
          <a:p>
            <a:pPr>
              <a:buNone/>
            </a:pPr>
            <a:endParaRPr lang="uk-UA" sz="2000" b="1" dirty="0">
              <a:solidFill>
                <a:schemeClr val="bg1"/>
              </a:solidFill>
            </a:endParaRPr>
          </a:p>
          <a:p>
            <a:pPr>
              <a:buNone/>
            </a:pPr>
            <a:r>
              <a:rPr lang="uk-UA" sz="2000" b="1" dirty="0">
                <a:solidFill>
                  <a:schemeClr val="bg1"/>
                </a:solidFill>
              </a:rPr>
              <a:t>Вступ</a:t>
            </a:r>
            <a:endParaRPr lang="ru-RU" sz="2000" dirty="0">
              <a:solidFill>
                <a:schemeClr val="bg1"/>
              </a:solidFill>
            </a:endParaRPr>
          </a:p>
          <a:p>
            <a:pPr lvl="0">
              <a:buNone/>
            </a:pPr>
            <a:r>
              <a:rPr lang="uk-UA" sz="2000" dirty="0">
                <a:solidFill>
                  <a:schemeClr val="bg1"/>
                </a:solidFill>
              </a:rPr>
              <a:t>	1) Поняття та види кримінальних правопорушень проти волі, честі та гідності особи.</a:t>
            </a:r>
            <a:endParaRPr lang="ru-RU" sz="2000" dirty="0">
              <a:solidFill>
                <a:schemeClr val="bg1"/>
              </a:solidFill>
            </a:endParaRPr>
          </a:p>
          <a:p>
            <a:pPr lvl="0">
              <a:buNone/>
            </a:pPr>
            <a:r>
              <a:rPr lang="uk-UA" sz="2000" dirty="0">
                <a:solidFill>
                  <a:schemeClr val="bg1"/>
                </a:solidFill>
              </a:rPr>
              <a:t>	2) Кримінально правова характеристика окремих складів кримінальних правопорушень</a:t>
            </a:r>
            <a:endParaRPr lang="ru-RU" sz="2000" dirty="0">
              <a:solidFill>
                <a:schemeClr val="bg1"/>
              </a:solidFill>
            </a:endParaRPr>
          </a:p>
          <a:p>
            <a:pPr>
              <a:buNone/>
            </a:pPr>
            <a:endParaRPr lang="uk-UA" sz="2000" b="1" dirty="0">
              <a:solidFill>
                <a:schemeClr val="bg1"/>
              </a:solidFill>
            </a:endParaRPr>
          </a:p>
          <a:p>
            <a:pPr>
              <a:buNone/>
            </a:pPr>
            <a:r>
              <a:rPr lang="uk-UA" sz="2000" b="1" dirty="0">
                <a:solidFill>
                  <a:schemeClr val="bg1"/>
                </a:solidFill>
              </a:rPr>
              <a:t>Висновки</a:t>
            </a:r>
            <a:endParaRPr lang="ru-RU" sz="2000" dirty="0">
              <a:solidFill>
                <a:schemeClr val="bg1"/>
              </a:solidFill>
            </a:endParaRPr>
          </a:p>
          <a:p>
            <a:pPr>
              <a:buNone/>
            </a:pPr>
            <a:r>
              <a:rPr lang="uk-UA" sz="2000" b="1" dirty="0">
                <a:solidFill>
                  <a:schemeClr val="bg1"/>
                </a:solidFill>
              </a:rPr>
              <a:t>Рекомендована література</a:t>
            </a:r>
            <a:endParaRPr lang="ru-RU" sz="2000" dirty="0">
              <a:solidFill>
                <a:schemeClr val="bg1"/>
              </a:solidFill>
            </a:endParaRP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473075" y="0"/>
            <a:ext cx="9080500" cy="722313"/>
          </a:xfrm>
        </p:spPr>
        <p:txBody>
          <a:bodyPr/>
          <a:lstStyle/>
          <a:p>
            <a:r>
              <a:rPr lang="uk-UA" altLang="ru-RU" sz="2400" b="1" dirty="0">
                <a:latin typeface="Times New Roman" panose="02020603050405020304" pitchFamily="18" charset="0"/>
                <a:cs typeface="Times New Roman" panose="02020603050405020304" pitchFamily="18" charset="0"/>
              </a:rPr>
              <a:t>Стаття 150-1. Використання малолітньої дитини для заняття жебрацтвом</a:t>
            </a:r>
            <a:endParaRPr lang="ru-RU" altLang="ru-RU" sz="2400" b="1" dirty="0">
              <a:latin typeface="Times New Roman" panose="02020603050405020304" pitchFamily="18" charset="0"/>
              <a:cs typeface="Times New Roman" panose="02020603050405020304" pitchFamily="18" charset="0"/>
            </a:endParaRPr>
          </a:p>
        </p:txBody>
      </p:sp>
      <p:graphicFrame>
        <p:nvGraphicFramePr>
          <p:cNvPr id="4" name="Схема 3"/>
          <p:cNvGraphicFramePr>
            <a:graphicFrameLocks/>
          </p:cNvGraphicFramePr>
          <p:nvPr>
            <p:extLst>
              <p:ext uri="{D42A27DB-BD31-4B8C-83A1-F6EECF244321}">
                <p14:modId xmlns:p14="http://schemas.microsoft.com/office/powerpoint/2010/main" val="3498815227"/>
              </p:ext>
            </p:extLst>
          </p:nvPr>
        </p:nvGraphicFramePr>
        <p:xfrm>
          <a:off x="0" y="791570"/>
          <a:ext cx="9721850" cy="60664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473075" y="0"/>
            <a:ext cx="9053513" cy="571500"/>
          </a:xfrm>
        </p:spPr>
        <p:txBody>
          <a:bodyPr/>
          <a:lstStyle/>
          <a:p>
            <a:r>
              <a:rPr lang="ru-RU" altLang="ru-RU" sz="2400" b="1" dirty="0" err="1">
                <a:latin typeface="Times New Roman" panose="02020603050405020304" pitchFamily="18" charset="0"/>
                <a:cs typeface="Times New Roman" panose="02020603050405020304" pitchFamily="18" charset="0"/>
              </a:rPr>
              <a:t>Стаття</a:t>
            </a:r>
            <a:r>
              <a:rPr lang="ru-RU" altLang="ru-RU" sz="2400" b="1" dirty="0">
                <a:latin typeface="Times New Roman" panose="02020603050405020304" pitchFamily="18" charset="0"/>
                <a:cs typeface="Times New Roman" panose="02020603050405020304" pitchFamily="18" charset="0"/>
              </a:rPr>
              <a:t> 151. </a:t>
            </a:r>
            <a:r>
              <a:rPr lang="ru-RU" altLang="ru-RU" sz="2400" b="1" dirty="0" err="1">
                <a:latin typeface="Times New Roman" panose="02020603050405020304" pitchFamily="18" charset="0"/>
                <a:cs typeface="Times New Roman" panose="02020603050405020304" pitchFamily="18" charset="0"/>
              </a:rPr>
              <a:t>Незаконне</a:t>
            </a:r>
            <a:r>
              <a:rPr lang="ru-RU" altLang="ru-RU" sz="2400" b="1" dirty="0">
                <a:latin typeface="Times New Roman" panose="02020603050405020304" pitchFamily="18" charset="0"/>
                <a:cs typeface="Times New Roman" panose="02020603050405020304" pitchFamily="18" charset="0"/>
              </a:rPr>
              <a:t> </a:t>
            </a:r>
            <a:r>
              <a:rPr lang="ru-RU" altLang="ru-RU" sz="2400" b="1" dirty="0" err="1">
                <a:latin typeface="Times New Roman" panose="02020603050405020304" pitchFamily="18" charset="0"/>
                <a:cs typeface="Times New Roman" panose="02020603050405020304" pitchFamily="18" charset="0"/>
              </a:rPr>
              <a:t>поміщення</a:t>
            </a:r>
            <a:r>
              <a:rPr lang="ru-RU" altLang="ru-RU" sz="2400" b="1" dirty="0">
                <a:latin typeface="Times New Roman" panose="02020603050405020304" pitchFamily="18" charset="0"/>
                <a:cs typeface="Times New Roman" panose="02020603050405020304" pitchFamily="18" charset="0"/>
              </a:rPr>
              <a:t> в </a:t>
            </a:r>
            <a:r>
              <a:rPr lang="ru-RU" altLang="ru-RU" sz="2400" b="1" dirty="0" err="1">
                <a:latin typeface="Times New Roman" panose="02020603050405020304" pitchFamily="18" charset="0"/>
                <a:cs typeface="Times New Roman" panose="02020603050405020304" pitchFamily="18" charset="0"/>
              </a:rPr>
              <a:t>психіатричний</a:t>
            </a:r>
            <a:r>
              <a:rPr lang="ru-RU" altLang="ru-RU" sz="2400" b="1" dirty="0">
                <a:latin typeface="Times New Roman" panose="02020603050405020304" pitchFamily="18" charset="0"/>
                <a:cs typeface="Times New Roman" panose="02020603050405020304" pitchFamily="18" charset="0"/>
              </a:rPr>
              <a:t> заклад</a:t>
            </a: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185346462"/>
              </p:ext>
            </p:extLst>
          </p:nvPr>
        </p:nvGraphicFramePr>
        <p:xfrm>
          <a:off x="213974" y="642214"/>
          <a:ext cx="9430603" cy="6086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266542569"/>
              </p:ext>
            </p:extLst>
          </p:nvPr>
        </p:nvGraphicFramePr>
        <p:xfrm>
          <a:off x="122830" y="0"/>
          <a:ext cx="9457898"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sh/>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539747"/>
            <a:ext cx="9721850" cy="550920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uk-UA" sz="1600" b="1" i="0" u="none" strike="noStrike" cap="none" normalizeH="0" baseline="0" dirty="0">
                <a:ln>
                  <a:noFill/>
                </a:ln>
                <a:solidFill>
                  <a:srgbClr val="000000"/>
                </a:solidFill>
                <a:effectLst/>
                <a:latin typeface="Arial" pitchFamily="34" charset="0"/>
                <a:ea typeface="Times New Roman" pitchFamily="18" charset="0"/>
                <a:cs typeface="Arial" pitchFamily="34" charset="0"/>
              </a:rPr>
              <a:t>Висновок</a:t>
            </a:r>
            <a:endParaRPr kumimoji="0" lang="ru-RU" sz="1600" b="0" i="0" u="none" strike="noStrike" cap="none" normalizeH="0" baseline="0" dirty="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uk-UA" sz="1600" b="0" i="0" u="none" strike="noStrike" cap="none" normalizeH="0" baseline="0" dirty="0">
              <a:ln>
                <a:noFill/>
              </a:ln>
              <a:solidFill>
                <a:srgbClr val="000000"/>
              </a:solidFill>
              <a:effectLst/>
              <a:latin typeface="Arial" pitchFamily="34" charset="0"/>
              <a:ea typeface="Times New Roman"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a:ln>
                  <a:noFill/>
                </a:ln>
                <a:solidFill>
                  <a:srgbClr val="000000"/>
                </a:solidFill>
                <a:effectLst/>
                <a:latin typeface="Arial" pitchFamily="34" charset="0"/>
                <a:ea typeface="Times New Roman" pitchFamily="18" charset="0"/>
                <a:cs typeface="Arial" pitchFamily="34" charset="0"/>
              </a:rPr>
              <a:t>Кримінальні правопорушення проти волі, честі та гідності особи - це передба­чені кримінальним законом суспільна небезпечні умисні діяння, що посягають на особисту волю, честь та гідність особи.</a:t>
            </a:r>
            <a:endParaRPr kumimoji="0" lang="ru-RU" sz="1600" b="0" i="0" u="none" strike="noStrike" cap="none" normalizeH="0" baseline="0" dirty="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uk-UA" sz="1600" b="0" i="0" u="none" strike="noStrike" cap="none" normalizeH="0" baseline="0" dirty="0">
              <a:ln>
                <a:noFill/>
              </a:ln>
              <a:solidFill>
                <a:srgbClr val="000000"/>
              </a:solidFill>
              <a:effectLst/>
              <a:latin typeface="Arial" pitchFamily="34" charset="0"/>
              <a:ea typeface="Times New Roman"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a:ln>
                  <a:noFill/>
                </a:ln>
                <a:solidFill>
                  <a:srgbClr val="000000"/>
                </a:solidFill>
                <a:effectLst/>
                <a:latin typeface="Arial" pitchFamily="34" charset="0"/>
                <a:ea typeface="Times New Roman" pitchFamily="18" charset="0"/>
                <a:cs typeface="Arial" pitchFamily="34" charset="0"/>
              </a:rPr>
              <a:t>Незаконне позбавлення волі полягає в протиправному перешко­джанні людині обирати за своєю волею місцезнаходження. Воно може виявитися у затриманні потерпілого в тому місці, де він перебувати не бажає, або поміщенні його в таке місце, яке він не має змоги вільно залишити. Це діяння може бути здійснене шляхом застосування фізич­ної о насильства (наприклад, потерпілого зв'язують і замикають у підвалі, поміщують у заздалегідь підготовлене місце тощо), а також шля­хом психічного насильства (наприклад, під загрозою застосування зброї потерпілого примушують залишитися у приміщенні). Воно може бути вчинене і шляхом обману (наприклад, людину заманюють у будь-яке місце і замикають з метою позбавлення волі).</a:t>
            </a:r>
            <a:endParaRPr kumimoji="0" lang="ru-RU" sz="1600" b="0" i="0" u="none" strike="noStrike" cap="none" normalizeH="0" baseline="0" dirty="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uk-UA" sz="1600" b="0" i="0" u="none" strike="noStrike" cap="none" normalizeH="0" baseline="0">
              <a:ln>
                <a:noFill/>
              </a:ln>
              <a:solidFill>
                <a:srgbClr val="000000"/>
              </a:solidFill>
              <a:effectLst/>
              <a:latin typeface="Arial" pitchFamily="34" charset="0"/>
              <a:ea typeface="Times New Roman"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a:ln>
                  <a:noFill/>
                </a:ln>
                <a:solidFill>
                  <a:srgbClr val="000000"/>
                </a:solidFill>
                <a:effectLst/>
                <a:latin typeface="Arial" pitchFamily="34" charset="0"/>
                <a:ea typeface="Times New Roman" pitchFamily="18" charset="0"/>
                <a:cs typeface="Arial" pitchFamily="34" charset="0"/>
              </a:rPr>
              <a:t>Захоплення </a:t>
            </a:r>
            <a:r>
              <a:rPr kumimoji="0" lang="uk-UA" sz="1600" b="0" i="0" u="none" strike="noStrike" cap="none" normalizeH="0" baseline="0" dirty="0">
                <a:ln>
                  <a:noFill/>
                </a:ln>
                <a:solidFill>
                  <a:srgbClr val="000000"/>
                </a:solidFill>
                <a:effectLst/>
                <a:latin typeface="Arial" pitchFamily="34" charset="0"/>
                <a:ea typeface="Times New Roman" pitchFamily="18" charset="0"/>
                <a:cs typeface="Arial" pitchFamily="34" charset="0"/>
              </a:rPr>
              <a:t>заручника — це його викрадення, яке може бути таєм­ним або відкритим; воно може бути вчиненим шляхом обману; супроводжуватися насильством, у тому числі із застосуванням зброї, або може обійтися без такого насильства. Тримання заручника — це, як правило, логічний наслідок його захоплення, хоча тримання може здій­снюватися і особою, яка не брала участі у захопленні. Також тримання може бути здійснене і без попереднього захоплення заручника. Три­мання — це позбавлення заручника волі, коли йому забороняють за­лишати певне місце або унеможливлюють це зробити.</a:t>
            </a:r>
            <a:endParaRPr kumimoji="0" lang="uk-UA" sz="1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ChangeArrowheads="1"/>
          </p:cNvSpPr>
          <p:nvPr/>
        </p:nvSpPr>
        <p:spPr bwMode="auto">
          <a:xfrm>
            <a:off x="0" y="11817"/>
            <a:ext cx="972185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635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a:ln>
                  <a:noFill/>
                </a:ln>
                <a:solidFill>
                  <a:schemeClr val="tx1"/>
                </a:solidFill>
                <a:effectLst/>
                <a:latin typeface="Times New Roman" pitchFamily="18" charset="0"/>
                <a:ea typeface="Andale Sans UI" charset="-52"/>
                <a:cs typeface="Times New Roman" pitchFamily="18" charset="0"/>
              </a:rPr>
              <a:t>Рекомендована </a:t>
            </a:r>
            <a:r>
              <a:rPr kumimoji="0" lang="ru-RU" sz="2000" b="1" i="0" u="none" strike="noStrike" cap="none" normalizeH="0" baseline="0" dirty="0" err="1">
                <a:ln>
                  <a:noFill/>
                </a:ln>
                <a:solidFill>
                  <a:schemeClr val="tx1"/>
                </a:solidFill>
                <a:effectLst/>
                <a:latin typeface="Times New Roman" pitchFamily="18" charset="0"/>
                <a:ea typeface="Andale Sans UI" charset="-52"/>
                <a:cs typeface="Times New Roman" pitchFamily="18" charset="0"/>
              </a:rPr>
              <a:t>література</a:t>
            </a:r>
            <a:r>
              <a:rPr kumimoji="0" lang="ru-RU" sz="2000" b="1" i="0" u="none" strike="noStrike" cap="none" normalizeH="0" baseline="0" dirty="0">
                <a:ln>
                  <a:noFill/>
                </a:ln>
                <a:solidFill>
                  <a:schemeClr val="tx1"/>
                </a:solidFill>
                <a:effectLst/>
                <a:latin typeface="Times New Roman" pitchFamily="18" charset="0"/>
                <a:ea typeface="Andale Sans UI" charset="-52"/>
                <a:cs typeface="Times New Roman" pitchFamily="18" charset="0"/>
              </a:rPr>
              <a:t>.</a:t>
            </a:r>
            <a:endParaRPr kumimoji="0" lang="ru-RU" sz="2000" b="0" i="0" u="none" strike="noStrike" cap="none" normalizeH="0" baseline="0" dirty="0">
              <a:ln>
                <a:noFill/>
              </a:ln>
              <a:solidFill>
                <a:schemeClr val="tx1"/>
              </a:solidFill>
              <a:effectLst/>
              <a:latin typeface="Arial" pitchFamily="34" charset="0"/>
              <a:cs typeface="Arial" pitchFamily="34" charset="0"/>
            </a:endParaRPr>
          </a:p>
          <a:p>
            <a:pPr marL="0" marR="0" lvl="0" indent="6350" algn="ctr"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err="1">
                <a:ln>
                  <a:noFill/>
                </a:ln>
                <a:solidFill>
                  <a:schemeClr val="tx1"/>
                </a:solidFill>
                <a:effectLst/>
                <a:latin typeface="Times New Roman" pitchFamily="18" charset="0"/>
                <a:ea typeface="Andale Sans UI" charset="-52"/>
                <a:cs typeface="Times New Roman" pitchFamily="18" charset="0"/>
              </a:rPr>
              <a:t>Базова</a:t>
            </a:r>
            <a:r>
              <a:rPr kumimoji="0" lang="ru-RU" sz="1000" b="1" i="0" u="none" strike="noStrike" cap="none" normalizeH="0" baseline="0" dirty="0">
                <a:ln>
                  <a:noFill/>
                </a:ln>
                <a:solidFill>
                  <a:schemeClr val="tx1"/>
                </a:solidFill>
                <a:effectLst/>
                <a:latin typeface="Times New Roman" pitchFamily="18" charset="0"/>
                <a:ea typeface="Andale Sans UI" charset="-52"/>
                <a:cs typeface="Times New Roman" pitchFamily="18" charset="0"/>
              </a:rPr>
              <a:t>:</a:t>
            </a: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40967" name="Rectangle 7"/>
          <p:cNvSpPr>
            <a:spLocks noChangeArrowheads="1"/>
          </p:cNvSpPr>
          <p:nvPr/>
        </p:nvSpPr>
        <p:spPr bwMode="auto">
          <a:xfrm>
            <a:off x="0" y="529092"/>
            <a:ext cx="972185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228600" algn="l"/>
              </a:tabLst>
            </a:pPr>
            <a:r>
              <a:rPr kumimoji="0" lang="ru-RU" sz="1600" b="0" i="0" u="none" strike="noStrike" cap="none" normalizeH="0" baseline="0" dirty="0" err="1">
                <a:ln>
                  <a:noFill/>
                </a:ln>
                <a:solidFill>
                  <a:schemeClr val="bg1"/>
                </a:solidFill>
                <a:effectLst/>
                <a:latin typeface="+mn-lt"/>
                <a:ea typeface="Andale Sans UI" charset="-52"/>
                <a:cs typeface="Times New Roman" pitchFamily="18" charset="0"/>
              </a:rPr>
              <a:t>Конституція</a:t>
            </a:r>
            <a:r>
              <a:rPr kumimoji="0" lang="ru-RU" sz="1600" b="0" i="0" u="none" strike="noStrike" cap="none" normalizeH="0" baseline="0" dirty="0">
                <a:ln>
                  <a:noFill/>
                </a:ln>
                <a:solidFill>
                  <a:schemeClr val="bg1"/>
                </a:solidFill>
                <a:effectLst/>
                <a:latin typeface="+mn-lt"/>
                <a:ea typeface="Andale Sans UI" charset="-52"/>
                <a:cs typeface="Times New Roman" pitchFamily="18" charset="0"/>
              </a:rPr>
              <a:t> </a:t>
            </a:r>
            <a:r>
              <a:rPr kumimoji="0" lang="ru-RU" sz="1600" b="0" i="0" u="none" strike="noStrike" cap="none" normalizeH="0" baseline="0" dirty="0" err="1">
                <a:ln>
                  <a:noFill/>
                </a:ln>
                <a:solidFill>
                  <a:schemeClr val="bg1"/>
                </a:solidFill>
                <a:effectLst/>
                <a:latin typeface="+mn-lt"/>
                <a:ea typeface="Andale Sans UI" charset="-52"/>
                <a:cs typeface="Times New Roman" pitchFamily="18" charset="0"/>
              </a:rPr>
              <a:t>України</a:t>
            </a:r>
            <a:r>
              <a:rPr kumimoji="0" lang="ru-RU" sz="1600" b="0" i="0" u="none" strike="noStrike" cap="none" normalizeH="0" baseline="0" dirty="0">
                <a:ln>
                  <a:noFill/>
                </a:ln>
                <a:solidFill>
                  <a:schemeClr val="bg1"/>
                </a:solidFill>
                <a:effectLst/>
                <a:latin typeface="+mn-lt"/>
                <a:ea typeface="Andale Sans UI" charset="-52"/>
                <a:cs typeface="Times New Roman" pitchFamily="18" charset="0"/>
              </a:rPr>
              <a:t>: </a:t>
            </a:r>
            <a:r>
              <a:rPr kumimoji="0" lang="ru-RU" sz="1600" b="0" i="0" u="none" strike="noStrike" cap="none" normalizeH="0" baseline="0" dirty="0" err="1">
                <a:ln>
                  <a:noFill/>
                </a:ln>
                <a:solidFill>
                  <a:schemeClr val="bg1"/>
                </a:solidFill>
                <a:effectLst/>
                <a:latin typeface="+mn-lt"/>
                <a:ea typeface="Andale Sans UI" charset="-52"/>
                <a:cs typeface="Times New Roman" pitchFamily="18" charset="0"/>
              </a:rPr>
              <a:t>прийнята</a:t>
            </a:r>
            <a:r>
              <a:rPr kumimoji="0" lang="ru-RU" sz="1600" b="0" i="0" u="none" strike="noStrike" cap="none" normalizeH="0" baseline="0" dirty="0">
                <a:ln>
                  <a:noFill/>
                </a:ln>
                <a:solidFill>
                  <a:schemeClr val="bg1"/>
                </a:solidFill>
                <a:effectLst/>
                <a:latin typeface="+mn-lt"/>
                <a:ea typeface="Andale Sans UI" charset="-52"/>
                <a:cs typeface="Times New Roman" pitchFamily="18" charset="0"/>
              </a:rPr>
              <a:t> на </a:t>
            </a:r>
            <a:r>
              <a:rPr kumimoji="0" lang="ru-RU" sz="1600" b="0" i="0" u="none" strike="noStrike" cap="none" normalizeH="0" baseline="0" dirty="0" err="1">
                <a:ln>
                  <a:noFill/>
                </a:ln>
                <a:solidFill>
                  <a:schemeClr val="bg1"/>
                </a:solidFill>
                <a:effectLst/>
                <a:latin typeface="+mn-lt"/>
                <a:ea typeface="Andale Sans UI" charset="-52"/>
                <a:cs typeface="Times New Roman" pitchFamily="18" charset="0"/>
              </a:rPr>
              <a:t>п’ятій</a:t>
            </a:r>
            <a:r>
              <a:rPr kumimoji="0" lang="ru-RU" sz="1600" b="0" i="0" u="none" strike="noStrike" cap="none" normalizeH="0" baseline="0" dirty="0">
                <a:ln>
                  <a:noFill/>
                </a:ln>
                <a:solidFill>
                  <a:schemeClr val="bg1"/>
                </a:solidFill>
                <a:effectLst/>
                <a:latin typeface="+mn-lt"/>
                <a:ea typeface="Andale Sans UI" charset="-52"/>
                <a:cs typeface="Times New Roman" pitchFamily="18" charset="0"/>
              </a:rPr>
              <a:t> </a:t>
            </a:r>
            <a:r>
              <a:rPr kumimoji="0" lang="ru-RU" sz="1600" b="0" i="0" u="none" strike="noStrike" cap="none" normalizeH="0" baseline="0" dirty="0" err="1">
                <a:ln>
                  <a:noFill/>
                </a:ln>
                <a:solidFill>
                  <a:schemeClr val="bg1"/>
                </a:solidFill>
                <a:effectLst/>
                <a:latin typeface="+mn-lt"/>
                <a:ea typeface="Andale Sans UI" charset="-52"/>
                <a:cs typeface="Times New Roman" pitchFamily="18" charset="0"/>
              </a:rPr>
              <a:t>сесії</a:t>
            </a:r>
            <a:r>
              <a:rPr kumimoji="0" lang="ru-RU" sz="1600" b="0" i="0" u="none" strike="noStrike" cap="none" normalizeH="0" baseline="0" dirty="0">
                <a:ln>
                  <a:noFill/>
                </a:ln>
                <a:solidFill>
                  <a:schemeClr val="bg1"/>
                </a:solidFill>
                <a:effectLst/>
                <a:latin typeface="+mn-lt"/>
                <a:ea typeface="Andale Sans UI" charset="-52"/>
                <a:cs typeface="Times New Roman" pitchFamily="18" charset="0"/>
              </a:rPr>
              <a:t> </a:t>
            </a:r>
            <a:r>
              <a:rPr kumimoji="0" lang="ru-RU" sz="1600" b="0" i="0" u="none" strike="noStrike" cap="none" normalizeH="0" baseline="0" dirty="0" err="1">
                <a:ln>
                  <a:noFill/>
                </a:ln>
                <a:solidFill>
                  <a:schemeClr val="bg1"/>
                </a:solidFill>
                <a:effectLst/>
                <a:latin typeface="+mn-lt"/>
                <a:ea typeface="Andale Sans UI" charset="-52"/>
                <a:cs typeface="Times New Roman" pitchFamily="18" charset="0"/>
              </a:rPr>
              <a:t>Верховної</a:t>
            </a:r>
            <a:r>
              <a:rPr kumimoji="0" lang="ru-RU" sz="1600" b="0" i="0" u="none" strike="noStrike" cap="none" normalizeH="0" baseline="0" dirty="0">
                <a:ln>
                  <a:noFill/>
                </a:ln>
                <a:solidFill>
                  <a:schemeClr val="bg1"/>
                </a:solidFill>
                <a:effectLst/>
                <a:latin typeface="+mn-lt"/>
                <a:ea typeface="Andale Sans UI" charset="-52"/>
                <a:cs typeface="Times New Roman" pitchFamily="18" charset="0"/>
              </a:rPr>
              <a:t> Ради </a:t>
            </a:r>
            <a:r>
              <a:rPr kumimoji="0" lang="ru-RU" sz="1600" b="0" i="0" u="none" strike="noStrike" cap="none" normalizeH="0" baseline="0" dirty="0" err="1">
                <a:ln>
                  <a:noFill/>
                </a:ln>
                <a:solidFill>
                  <a:schemeClr val="bg1"/>
                </a:solidFill>
                <a:effectLst/>
                <a:latin typeface="+mn-lt"/>
                <a:ea typeface="Andale Sans UI" charset="-52"/>
                <a:cs typeface="Times New Roman" pitchFamily="18" charset="0"/>
              </a:rPr>
              <a:t>України</a:t>
            </a:r>
            <a:r>
              <a:rPr kumimoji="0" lang="ru-RU" sz="1600" b="0" i="0" u="none" strike="noStrike" cap="none" normalizeH="0" baseline="0" dirty="0">
                <a:ln>
                  <a:noFill/>
                </a:ln>
                <a:solidFill>
                  <a:schemeClr val="bg1"/>
                </a:solidFill>
                <a:effectLst/>
                <a:latin typeface="+mn-lt"/>
                <a:ea typeface="Andale Sans UI" charset="-52"/>
                <a:cs typeface="Times New Roman" pitchFamily="18" charset="0"/>
              </a:rPr>
              <a:t> 28 </a:t>
            </a:r>
            <a:r>
              <a:rPr kumimoji="0" lang="ru-RU" sz="1600" b="0" i="0" u="none" strike="noStrike" cap="none" normalizeH="0" baseline="0" dirty="0" err="1">
                <a:ln>
                  <a:noFill/>
                </a:ln>
                <a:solidFill>
                  <a:schemeClr val="bg1"/>
                </a:solidFill>
                <a:effectLst/>
                <a:latin typeface="+mn-lt"/>
                <a:ea typeface="Andale Sans UI" charset="-52"/>
                <a:cs typeface="Times New Roman" pitchFamily="18" charset="0"/>
              </a:rPr>
              <a:t>червня</a:t>
            </a:r>
            <a:r>
              <a:rPr kumimoji="0" lang="ru-RU" sz="1600" b="0" i="0" u="none" strike="noStrike" cap="none" normalizeH="0" baseline="0" dirty="0">
                <a:ln>
                  <a:noFill/>
                </a:ln>
                <a:solidFill>
                  <a:schemeClr val="bg1"/>
                </a:solidFill>
                <a:effectLst/>
                <a:latin typeface="+mn-lt"/>
                <a:ea typeface="Andale Sans UI" charset="-52"/>
                <a:cs typeface="Times New Roman" pitchFamily="18" charset="0"/>
              </a:rPr>
              <a:t> 1996 р. // </a:t>
            </a:r>
            <a:r>
              <a:rPr kumimoji="0" lang="ru-RU" sz="1600" b="0" i="0" u="none" strike="noStrike" cap="none" normalizeH="0" baseline="0" dirty="0" err="1">
                <a:ln>
                  <a:noFill/>
                </a:ln>
                <a:solidFill>
                  <a:schemeClr val="bg1"/>
                </a:solidFill>
                <a:effectLst/>
                <a:latin typeface="+mn-lt"/>
                <a:ea typeface="Andale Sans UI" charset="-52"/>
                <a:cs typeface="Times New Roman" pitchFamily="18" charset="0"/>
              </a:rPr>
              <a:t>Відомості</a:t>
            </a:r>
            <a:r>
              <a:rPr kumimoji="0" lang="ru-RU" sz="1600" b="0" i="0" u="none" strike="noStrike" cap="none" normalizeH="0" baseline="0" dirty="0">
                <a:ln>
                  <a:noFill/>
                </a:ln>
                <a:solidFill>
                  <a:schemeClr val="bg1"/>
                </a:solidFill>
                <a:effectLst/>
                <a:latin typeface="+mn-lt"/>
                <a:ea typeface="Andale Sans UI" charset="-52"/>
                <a:cs typeface="Times New Roman" pitchFamily="18" charset="0"/>
              </a:rPr>
              <a:t> </a:t>
            </a:r>
            <a:r>
              <a:rPr kumimoji="0" lang="ru-RU" sz="1600" b="0" i="0" u="none" strike="noStrike" cap="none" normalizeH="0" baseline="0" dirty="0" err="1">
                <a:ln>
                  <a:noFill/>
                </a:ln>
                <a:solidFill>
                  <a:schemeClr val="bg1"/>
                </a:solidFill>
                <a:effectLst/>
                <a:latin typeface="+mn-lt"/>
                <a:ea typeface="Andale Sans UI" charset="-52"/>
                <a:cs typeface="Times New Roman" pitchFamily="18" charset="0"/>
              </a:rPr>
              <a:t>Верховної</a:t>
            </a:r>
            <a:r>
              <a:rPr kumimoji="0" lang="ru-RU" sz="1600" b="0" i="0" u="none" strike="noStrike" cap="none" normalizeH="0" baseline="0" dirty="0">
                <a:ln>
                  <a:noFill/>
                </a:ln>
                <a:solidFill>
                  <a:schemeClr val="bg1"/>
                </a:solidFill>
                <a:effectLst/>
                <a:latin typeface="+mn-lt"/>
                <a:ea typeface="Andale Sans UI" charset="-52"/>
                <a:cs typeface="Times New Roman" pitchFamily="18" charset="0"/>
              </a:rPr>
              <a:t> Ради </a:t>
            </a:r>
            <a:r>
              <a:rPr kumimoji="0" lang="ru-RU" sz="1600" b="0" i="0" u="none" strike="noStrike" cap="none" normalizeH="0" baseline="0" dirty="0" err="1">
                <a:ln>
                  <a:noFill/>
                </a:ln>
                <a:solidFill>
                  <a:schemeClr val="bg1"/>
                </a:solidFill>
                <a:effectLst/>
                <a:latin typeface="+mn-lt"/>
                <a:ea typeface="Andale Sans UI" charset="-52"/>
                <a:cs typeface="Times New Roman" pitchFamily="18" charset="0"/>
              </a:rPr>
              <a:t>України</a:t>
            </a:r>
            <a:r>
              <a:rPr kumimoji="0" lang="ru-RU" sz="1600" b="0" i="0" u="none" strike="noStrike" cap="none" normalizeH="0" baseline="0" dirty="0">
                <a:ln>
                  <a:noFill/>
                </a:ln>
                <a:solidFill>
                  <a:schemeClr val="bg1"/>
                </a:solidFill>
                <a:effectLst/>
                <a:latin typeface="+mn-lt"/>
                <a:ea typeface="Andale Sans UI" charset="-52"/>
                <a:cs typeface="Times New Roman" pitchFamily="18" charset="0"/>
              </a:rPr>
              <a:t>. – 1996. – №30 – Ст. 141. </a:t>
            </a:r>
            <a:r>
              <a:rPr kumimoji="0" lang="ru-RU" sz="1600" b="0" i="0" u="none" strike="noStrike" cap="none" normalizeH="0" baseline="0" dirty="0" err="1">
                <a:ln>
                  <a:noFill/>
                </a:ln>
                <a:solidFill>
                  <a:schemeClr val="bg1"/>
                </a:solidFill>
                <a:effectLst/>
                <a:latin typeface="+mn-lt"/>
                <a:ea typeface="Andale Sans UI" charset="-52"/>
                <a:cs typeface="Times New Roman" pitchFamily="18" charset="0"/>
              </a:rPr>
              <a:t>Із</a:t>
            </a:r>
            <a:r>
              <a:rPr kumimoji="0" lang="ru-RU" sz="1600" b="0" i="0" u="none" strike="noStrike" cap="none" normalizeH="0" baseline="0" dirty="0">
                <a:ln>
                  <a:noFill/>
                </a:ln>
                <a:solidFill>
                  <a:schemeClr val="bg1"/>
                </a:solidFill>
                <a:effectLst/>
                <a:latin typeface="+mn-lt"/>
                <a:ea typeface="Andale Sans UI" charset="-52"/>
                <a:cs typeface="Times New Roman" pitchFamily="18" charset="0"/>
              </a:rPr>
              <a:t> </a:t>
            </a:r>
            <a:r>
              <a:rPr kumimoji="0" lang="ru-RU" sz="1600" b="0" i="0" u="none" strike="noStrike" cap="none" normalizeH="0" baseline="0" dirty="0" err="1">
                <a:ln>
                  <a:noFill/>
                </a:ln>
                <a:solidFill>
                  <a:schemeClr val="bg1"/>
                </a:solidFill>
                <a:effectLst/>
                <a:latin typeface="+mn-lt"/>
                <a:ea typeface="Andale Sans UI" charset="-52"/>
                <a:cs typeface="Times New Roman" pitchFamily="18" charset="0"/>
              </a:rPr>
              <a:t>наступними</a:t>
            </a:r>
            <a:r>
              <a:rPr kumimoji="0" lang="ru-RU" sz="1600" b="0" i="0" u="none" strike="noStrike" cap="none" normalizeH="0" baseline="0" dirty="0">
                <a:ln>
                  <a:noFill/>
                </a:ln>
                <a:solidFill>
                  <a:schemeClr val="bg1"/>
                </a:solidFill>
                <a:effectLst/>
                <a:latin typeface="+mn-lt"/>
                <a:ea typeface="Andale Sans UI" charset="-52"/>
                <a:cs typeface="Times New Roman" pitchFamily="18" charset="0"/>
              </a:rPr>
              <a:t> </a:t>
            </a:r>
            <a:r>
              <a:rPr kumimoji="0" lang="ru-RU" sz="1600" b="0" i="0" u="none" strike="noStrike" cap="none" normalizeH="0" baseline="0" dirty="0" err="1">
                <a:ln>
                  <a:noFill/>
                </a:ln>
                <a:solidFill>
                  <a:schemeClr val="bg1"/>
                </a:solidFill>
                <a:effectLst/>
                <a:latin typeface="+mn-lt"/>
                <a:ea typeface="Andale Sans UI" charset="-52"/>
                <a:cs typeface="Times New Roman" pitchFamily="18" charset="0"/>
              </a:rPr>
              <a:t>змінами</a:t>
            </a:r>
            <a:r>
              <a:rPr kumimoji="0" lang="ru-RU" sz="1600" b="0" i="0" u="none" strike="noStrike" cap="none" normalizeH="0" baseline="0" dirty="0">
                <a:ln>
                  <a:noFill/>
                </a:ln>
                <a:solidFill>
                  <a:schemeClr val="bg1"/>
                </a:solidFill>
                <a:effectLst/>
                <a:latin typeface="+mn-lt"/>
                <a:ea typeface="Andale Sans UI" charset="-52"/>
                <a:cs typeface="Times New Roman" pitchFamily="18" charset="0"/>
              </a:rPr>
              <a:t> та </a:t>
            </a:r>
            <a:r>
              <a:rPr kumimoji="0" lang="ru-RU" sz="1600" b="0" i="0" u="none" strike="noStrike" cap="none" normalizeH="0" baseline="0" dirty="0" err="1">
                <a:ln>
                  <a:noFill/>
                </a:ln>
                <a:solidFill>
                  <a:schemeClr val="bg1"/>
                </a:solidFill>
                <a:effectLst/>
                <a:latin typeface="+mn-lt"/>
                <a:ea typeface="Andale Sans UI" charset="-52"/>
                <a:cs typeface="Times New Roman" pitchFamily="18" charset="0"/>
              </a:rPr>
              <a:t>доповненнями</a:t>
            </a:r>
            <a:r>
              <a:rPr kumimoji="0" lang="ru-RU" sz="1600" b="0" i="0" u="none" strike="noStrike" cap="none" normalizeH="0" baseline="0" dirty="0">
                <a:ln>
                  <a:noFill/>
                </a:ln>
                <a:solidFill>
                  <a:schemeClr val="bg1"/>
                </a:solidFill>
                <a:effectLst/>
                <a:latin typeface="+mn-lt"/>
                <a:ea typeface="Andale Sans UI" charset="-52"/>
                <a:cs typeface="Times New Roman" pitchFamily="18" charset="0"/>
              </a:rPr>
              <a:t>.</a:t>
            </a:r>
            <a:endParaRPr kumimoji="0" lang="ru-RU" sz="1600" b="0" i="0" u="none" strike="noStrike" cap="none" normalizeH="0" baseline="0" dirty="0">
              <a:ln>
                <a:noFill/>
              </a:ln>
              <a:solidFill>
                <a:schemeClr val="bg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ru-RU" sz="1600" b="0" i="0" u="none" strike="noStrike" cap="none" normalizeH="0" baseline="0" dirty="0" err="1">
                <a:ln>
                  <a:noFill/>
                </a:ln>
                <a:solidFill>
                  <a:schemeClr val="bg1"/>
                </a:solidFill>
                <a:effectLst/>
                <a:latin typeface="+mn-lt"/>
                <a:ea typeface="Andale Sans UI" charset="-52"/>
                <a:cs typeface="Times New Roman" pitchFamily="18" charset="0"/>
              </a:rPr>
              <a:t>Кримінальний</a:t>
            </a:r>
            <a:r>
              <a:rPr kumimoji="0" lang="ru-RU" sz="1600" b="0" i="0" u="none" strike="noStrike" cap="none" normalizeH="0" baseline="0" dirty="0">
                <a:ln>
                  <a:noFill/>
                </a:ln>
                <a:solidFill>
                  <a:schemeClr val="bg1"/>
                </a:solidFill>
                <a:effectLst/>
                <a:latin typeface="+mn-lt"/>
                <a:ea typeface="Andale Sans UI" charset="-52"/>
                <a:cs typeface="Times New Roman" pitchFamily="18" charset="0"/>
              </a:rPr>
              <a:t> кодекс </a:t>
            </a:r>
            <a:r>
              <a:rPr kumimoji="0" lang="ru-RU" sz="1600" b="0" i="0" u="none" strike="noStrike" cap="none" normalizeH="0" baseline="0" dirty="0" err="1">
                <a:ln>
                  <a:noFill/>
                </a:ln>
                <a:solidFill>
                  <a:schemeClr val="bg1"/>
                </a:solidFill>
                <a:effectLst/>
                <a:latin typeface="+mn-lt"/>
                <a:ea typeface="Andale Sans UI" charset="-52"/>
                <a:cs typeface="Times New Roman" pitchFamily="18" charset="0"/>
              </a:rPr>
              <a:t>України</a:t>
            </a:r>
            <a:r>
              <a:rPr kumimoji="0" lang="ru-RU" sz="1600" b="0" i="0" u="none" strike="noStrike" cap="none" normalizeH="0" baseline="0" dirty="0">
                <a:ln>
                  <a:noFill/>
                </a:ln>
                <a:solidFill>
                  <a:schemeClr val="bg1"/>
                </a:solidFill>
                <a:effectLst/>
                <a:latin typeface="+mn-lt"/>
                <a:ea typeface="Andale Sans UI" charset="-52"/>
                <a:cs typeface="Times New Roman" pitchFamily="18" charset="0"/>
              </a:rPr>
              <a:t>, </a:t>
            </a:r>
            <a:r>
              <a:rPr kumimoji="0" lang="ru-RU" sz="1600" b="0" i="0" u="none" strike="noStrike" cap="none" normalizeH="0" baseline="0" dirty="0" err="1">
                <a:ln>
                  <a:noFill/>
                </a:ln>
                <a:solidFill>
                  <a:schemeClr val="bg1"/>
                </a:solidFill>
                <a:effectLst/>
                <a:latin typeface="+mn-lt"/>
                <a:ea typeface="Andale Sans UI" charset="-52"/>
                <a:cs typeface="Times New Roman" pitchFamily="18" charset="0"/>
              </a:rPr>
              <a:t>прийнятий</a:t>
            </a:r>
            <a:r>
              <a:rPr kumimoji="0" lang="ru-RU" sz="1600" b="0" i="0" u="none" strike="noStrike" cap="none" normalizeH="0" baseline="0" dirty="0">
                <a:ln>
                  <a:noFill/>
                </a:ln>
                <a:solidFill>
                  <a:schemeClr val="bg1"/>
                </a:solidFill>
                <a:effectLst/>
                <a:latin typeface="+mn-lt"/>
                <a:ea typeface="Andale Sans UI" charset="-52"/>
                <a:cs typeface="Times New Roman" pitchFamily="18" charset="0"/>
              </a:rPr>
              <a:t> </a:t>
            </a:r>
            <a:r>
              <a:rPr kumimoji="0" lang="uk-UA" sz="1600" b="0" i="0" u="none" strike="noStrike" cap="none" normalizeH="0" baseline="0" dirty="0">
                <a:ln>
                  <a:noFill/>
                </a:ln>
                <a:solidFill>
                  <a:schemeClr val="bg1"/>
                </a:solidFill>
                <a:effectLst/>
                <a:latin typeface="+mn-lt"/>
                <a:ea typeface="Andale Sans UI" charset="-52"/>
                <a:cs typeface="Times New Roman" pitchFamily="18" charset="0"/>
              </a:rPr>
              <a:t>сьомою сесією Верховної Ради України </a:t>
            </a:r>
            <a:r>
              <a:rPr kumimoji="0" lang="ru-RU" sz="1600" b="0" i="0" u="none" strike="noStrike" cap="none" normalizeH="0" baseline="0" dirty="0">
                <a:ln>
                  <a:noFill/>
                </a:ln>
                <a:solidFill>
                  <a:schemeClr val="bg1"/>
                </a:solidFill>
                <a:effectLst/>
                <a:latin typeface="+mn-lt"/>
                <a:ea typeface="Andale Sans UI" charset="-52"/>
                <a:cs typeface="Times New Roman" pitchFamily="18" charset="0"/>
              </a:rPr>
              <a:t>5 </a:t>
            </a:r>
            <a:r>
              <a:rPr kumimoji="0" lang="ru-RU" sz="1600" b="0" i="0" u="none" strike="noStrike" cap="none" normalizeH="0" baseline="0" dirty="0" err="1">
                <a:ln>
                  <a:noFill/>
                </a:ln>
                <a:solidFill>
                  <a:schemeClr val="bg1"/>
                </a:solidFill>
                <a:effectLst/>
                <a:latin typeface="+mn-lt"/>
                <a:ea typeface="Andale Sans UI" charset="-52"/>
                <a:cs typeface="Times New Roman" pitchFamily="18" charset="0"/>
              </a:rPr>
              <a:t>квітня</a:t>
            </a:r>
            <a:r>
              <a:rPr kumimoji="0" lang="ru-RU" sz="1600" b="0" i="0" u="none" strike="noStrike" cap="none" normalizeH="0" baseline="0" dirty="0">
                <a:ln>
                  <a:noFill/>
                </a:ln>
                <a:solidFill>
                  <a:schemeClr val="bg1"/>
                </a:solidFill>
                <a:effectLst/>
                <a:latin typeface="+mn-lt"/>
                <a:ea typeface="Andale Sans UI" charset="-52"/>
                <a:cs typeface="Times New Roman" pitchFamily="18" charset="0"/>
              </a:rPr>
              <a:t> 2001р. // </a:t>
            </a:r>
            <a:r>
              <a:rPr kumimoji="0" lang="uk-UA" sz="1600" b="0" i="0" u="none" strike="noStrike" cap="none" normalizeH="0" baseline="0" dirty="0">
                <a:ln>
                  <a:noFill/>
                </a:ln>
                <a:solidFill>
                  <a:schemeClr val="bg1"/>
                </a:solidFill>
                <a:effectLst/>
                <a:latin typeface="+mn-lt"/>
                <a:ea typeface="Andale Sans UI" charset="-52"/>
                <a:cs typeface="Times New Roman" pitchFamily="18" charset="0"/>
              </a:rPr>
              <a:t>Відомості Верховної ради України. - 2001. - №25-26. - Ст.131. Із наступними змінами та доповненнями. [Електронний ресурс]. -</a:t>
            </a:r>
            <a:r>
              <a:rPr kumimoji="0" lang="ru-RU" sz="1600" b="0" i="0" u="none" strike="noStrike" cap="none" normalizeH="0" baseline="0" dirty="0">
                <a:ln>
                  <a:noFill/>
                </a:ln>
                <a:solidFill>
                  <a:schemeClr val="bg1"/>
                </a:solidFill>
                <a:effectLst/>
                <a:latin typeface="+mn-lt"/>
                <a:ea typeface="Andale Sans UI" charset="-52"/>
                <a:cs typeface="Times New Roman" pitchFamily="18" charset="0"/>
              </a:rPr>
              <a:t> Режим доступу :  </a:t>
            </a:r>
            <a:r>
              <a:rPr kumimoji="0" lang="ru-RU" sz="1600" b="0" i="0" u="none" strike="noStrike" cap="none" normalizeH="0" baseline="0" dirty="0">
                <a:ln>
                  <a:noFill/>
                </a:ln>
                <a:solidFill>
                  <a:schemeClr val="bg1"/>
                </a:solidFill>
                <a:effectLst/>
                <a:latin typeface="+mn-lt"/>
                <a:ea typeface="Andale Sans UI" charset="-52"/>
                <a:cs typeface="Times New Roman" pitchFamily="18" charset="0"/>
                <a:hlinkClick r:id="rId2"/>
              </a:rPr>
              <a:t>http://portal.rada.gov.ua</a:t>
            </a:r>
            <a:r>
              <a:rPr kumimoji="0" lang="ru-RU" sz="1600" b="0" i="0" u="none" strike="noStrike" cap="none" normalizeH="0" baseline="0" dirty="0">
                <a:ln>
                  <a:noFill/>
                </a:ln>
                <a:solidFill>
                  <a:schemeClr val="bg1"/>
                </a:solidFill>
                <a:effectLst/>
                <a:latin typeface="+mn-lt"/>
                <a:ea typeface="Andale Sans UI" charset="-52"/>
                <a:cs typeface="Times New Roman" pitchFamily="18" charset="0"/>
              </a:rPr>
              <a:t>.</a:t>
            </a:r>
            <a:endParaRPr kumimoji="0" lang="ru-RU" sz="1600" b="0" i="0" u="none" strike="noStrike" cap="none" normalizeH="0" baseline="0" dirty="0">
              <a:ln>
                <a:noFill/>
              </a:ln>
              <a:solidFill>
                <a:schemeClr val="bg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uk-UA" sz="1600" b="0" i="0" u="none" strike="noStrike" cap="none" normalizeH="0" baseline="0" dirty="0">
                <a:ln>
                  <a:noFill/>
                </a:ln>
                <a:solidFill>
                  <a:schemeClr val="bg1"/>
                </a:solidFill>
                <a:effectLst/>
                <a:latin typeface="+mn-lt"/>
                <a:ea typeface="Andale Sans UI" charset="-52"/>
                <a:cs typeface="Times New Roman" pitchFamily="18" charset="0"/>
              </a:rPr>
              <a:t>Державний екзамен з кримінального права у питаннях та відповідях : </a:t>
            </a:r>
            <a:r>
              <a:rPr kumimoji="0" lang="uk-UA" sz="1600" b="0" i="0" u="none" strike="noStrike" cap="none" normalizeH="0" baseline="0" dirty="0" err="1">
                <a:ln>
                  <a:noFill/>
                </a:ln>
                <a:solidFill>
                  <a:schemeClr val="bg1"/>
                </a:solidFill>
                <a:effectLst/>
                <a:latin typeface="+mn-lt"/>
                <a:ea typeface="Andale Sans UI" charset="-52"/>
                <a:cs typeface="Times New Roman" pitchFamily="18" charset="0"/>
              </a:rPr>
              <a:t>навч</a:t>
            </a:r>
            <a:r>
              <a:rPr kumimoji="0" lang="uk-UA" sz="1600" b="0" i="0" u="none" strike="noStrike" cap="none" normalizeH="0" baseline="0" dirty="0">
                <a:ln>
                  <a:noFill/>
                </a:ln>
                <a:solidFill>
                  <a:schemeClr val="bg1"/>
                </a:solidFill>
                <a:effectLst/>
                <a:latin typeface="+mn-lt"/>
                <a:ea typeface="Andale Sans UI" charset="-52"/>
                <a:cs typeface="Times New Roman" pitchFamily="18" charset="0"/>
              </a:rPr>
              <a:t>. </a:t>
            </a:r>
            <a:r>
              <a:rPr kumimoji="0" lang="uk-UA" sz="1600" b="0" i="0" u="none" strike="noStrike" cap="none" normalizeH="0" baseline="0" dirty="0" err="1">
                <a:ln>
                  <a:noFill/>
                </a:ln>
                <a:solidFill>
                  <a:schemeClr val="bg1"/>
                </a:solidFill>
                <a:effectLst/>
                <a:latin typeface="+mn-lt"/>
                <a:ea typeface="Andale Sans UI" charset="-52"/>
                <a:cs typeface="Times New Roman" pitchFamily="18" charset="0"/>
              </a:rPr>
              <a:t>посіб</a:t>
            </a:r>
            <a:r>
              <a:rPr kumimoji="0" lang="uk-UA" sz="1600" b="0" i="0" u="none" strike="noStrike" cap="none" normalizeH="0" baseline="0" dirty="0">
                <a:ln>
                  <a:noFill/>
                </a:ln>
                <a:solidFill>
                  <a:schemeClr val="bg1"/>
                </a:solidFill>
                <a:effectLst/>
                <a:latin typeface="+mn-lt"/>
                <a:ea typeface="Andale Sans UI" charset="-52"/>
                <a:cs typeface="Times New Roman" pitchFamily="18" charset="0"/>
              </a:rPr>
              <a:t>. / уклад. </a:t>
            </a:r>
            <a:r>
              <a:rPr kumimoji="0" lang="uk-UA" sz="1600" b="0" i="0" u="none" strike="noStrike" cap="none" normalizeH="0" baseline="0" dirty="0" err="1">
                <a:ln>
                  <a:noFill/>
                </a:ln>
                <a:solidFill>
                  <a:schemeClr val="bg1"/>
                </a:solidFill>
                <a:effectLst/>
                <a:latin typeface="+mn-lt"/>
                <a:ea typeface="Andale Sans UI" charset="-52"/>
                <a:cs typeface="Times New Roman" pitchFamily="18" charset="0"/>
              </a:rPr>
              <a:t>Плужнік</a:t>
            </a:r>
            <a:r>
              <a:rPr kumimoji="0" lang="uk-UA" sz="1600" b="0" i="0" u="none" strike="noStrike" cap="none" normalizeH="0" baseline="0" dirty="0">
                <a:ln>
                  <a:noFill/>
                </a:ln>
                <a:solidFill>
                  <a:schemeClr val="bg1"/>
                </a:solidFill>
                <a:effectLst/>
                <a:latin typeface="+mn-lt"/>
                <a:ea typeface="Andale Sans UI" charset="-52"/>
                <a:cs typeface="Times New Roman" pitchFamily="18" charset="0"/>
              </a:rPr>
              <a:t> О.І.,  </a:t>
            </a:r>
            <a:r>
              <a:rPr kumimoji="0" lang="uk-UA" sz="1600" b="0" i="0" u="none" strike="noStrike" cap="none" normalizeH="0" baseline="0" dirty="0" err="1">
                <a:ln>
                  <a:noFill/>
                </a:ln>
                <a:solidFill>
                  <a:schemeClr val="bg1"/>
                </a:solidFill>
                <a:effectLst/>
                <a:latin typeface="+mn-lt"/>
                <a:ea typeface="Andale Sans UI" charset="-52"/>
                <a:cs typeface="Times New Roman" pitchFamily="18" charset="0"/>
              </a:rPr>
              <a:t>Конопельський</a:t>
            </a:r>
            <a:r>
              <a:rPr kumimoji="0" lang="uk-UA" sz="1600" b="0" i="0" u="none" strike="noStrike" cap="none" normalizeH="0" baseline="0" dirty="0">
                <a:ln>
                  <a:noFill/>
                </a:ln>
                <a:solidFill>
                  <a:schemeClr val="bg1"/>
                </a:solidFill>
                <a:effectLst/>
                <a:latin typeface="+mn-lt"/>
                <a:ea typeface="Andale Sans UI" charset="-52"/>
                <a:cs typeface="Times New Roman" pitchFamily="18" charset="0"/>
              </a:rPr>
              <a:t> В.Я.,  </a:t>
            </a:r>
            <a:r>
              <a:rPr kumimoji="0" lang="uk-UA" sz="1600" b="0" i="0" u="none" strike="noStrike" cap="none" normalizeH="0" baseline="0" dirty="0" err="1">
                <a:ln>
                  <a:noFill/>
                </a:ln>
                <a:solidFill>
                  <a:schemeClr val="bg1"/>
                </a:solidFill>
                <a:effectLst/>
                <a:latin typeface="+mn-lt"/>
                <a:ea typeface="Andale Sans UI" charset="-52"/>
                <a:cs typeface="Times New Roman" pitchFamily="18" charset="0"/>
              </a:rPr>
              <a:t>Гритенко</a:t>
            </a:r>
            <a:r>
              <a:rPr kumimoji="0" lang="uk-UA" sz="1600" b="0" i="0" u="none" strike="noStrike" cap="none" normalizeH="0" baseline="0" dirty="0">
                <a:ln>
                  <a:noFill/>
                </a:ln>
                <a:solidFill>
                  <a:schemeClr val="bg1"/>
                </a:solidFill>
                <a:effectLst/>
                <a:latin typeface="+mn-lt"/>
                <a:ea typeface="Andale Sans UI" charset="-52"/>
                <a:cs typeface="Times New Roman" pitchFamily="18" charset="0"/>
              </a:rPr>
              <a:t> О.А.., </a:t>
            </a:r>
            <a:r>
              <a:rPr kumimoji="0" lang="uk-UA" sz="1600" b="0" i="0" u="none" strike="noStrike" cap="none" normalizeH="0" baseline="0" dirty="0" err="1">
                <a:ln>
                  <a:noFill/>
                </a:ln>
                <a:solidFill>
                  <a:schemeClr val="bg1"/>
                </a:solidFill>
                <a:effectLst/>
                <a:latin typeface="+mn-lt"/>
                <a:ea typeface="Andale Sans UI" charset="-52"/>
                <a:cs typeface="Times New Roman" pitchFamily="18" charset="0"/>
              </a:rPr>
              <a:t>Луріс</a:t>
            </a:r>
            <a:r>
              <a:rPr kumimoji="0" lang="uk-UA" sz="1600" b="0" i="0" u="none" strike="noStrike" cap="none" normalizeH="0" baseline="0" dirty="0">
                <a:ln>
                  <a:noFill/>
                </a:ln>
                <a:solidFill>
                  <a:schemeClr val="bg1"/>
                </a:solidFill>
                <a:effectLst/>
                <a:latin typeface="+mn-lt"/>
                <a:ea typeface="Andale Sans UI" charset="-52"/>
                <a:cs typeface="Times New Roman" pitchFamily="18" charset="0"/>
              </a:rPr>
              <a:t> В.Г. Одеса : ОДУВС, 2018.  - 270 с. </a:t>
            </a:r>
            <a:endParaRPr kumimoji="0" lang="ru-RU" sz="1600" b="0" i="0" u="none" strike="noStrike" cap="none" normalizeH="0" baseline="0" dirty="0">
              <a:ln>
                <a:noFill/>
              </a:ln>
              <a:solidFill>
                <a:schemeClr val="bg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uk-UA" sz="1600" b="0" i="0" u="none" strike="noStrike" cap="none" normalizeH="0" baseline="0" dirty="0">
                <a:ln>
                  <a:noFill/>
                </a:ln>
                <a:solidFill>
                  <a:schemeClr val="bg1"/>
                </a:solidFill>
                <a:effectLst/>
                <a:latin typeface="+mn-lt"/>
                <a:ea typeface="Andale Sans UI" charset="-52"/>
                <a:cs typeface="Times New Roman" pitchFamily="18" charset="0"/>
              </a:rPr>
              <a:t> Кримінальне право : Особлива частина : підручник / Ю. В. </a:t>
            </a:r>
            <a:r>
              <a:rPr kumimoji="0" lang="uk-UA" sz="1600" b="0" i="0" u="none" strike="noStrike" cap="none" normalizeH="0" baseline="0" dirty="0" err="1">
                <a:ln>
                  <a:noFill/>
                </a:ln>
                <a:solidFill>
                  <a:schemeClr val="bg1"/>
                </a:solidFill>
                <a:effectLst/>
                <a:latin typeface="+mn-lt"/>
                <a:ea typeface="Andale Sans UI" charset="-52"/>
                <a:cs typeface="Times New Roman" pitchFamily="18" charset="0"/>
              </a:rPr>
              <a:t>Баулін</a:t>
            </a:r>
            <a:r>
              <a:rPr kumimoji="0" lang="uk-UA" sz="1600" b="0" i="0" u="none" strike="noStrike" cap="none" normalizeH="0" baseline="0" dirty="0">
                <a:ln>
                  <a:noFill/>
                </a:ln>
                <a:solidFill>
                  <a:schemeClr val="bg1"/>
                </a:solidFill>
                <a:effectLst/>
                <a:latin typeface="+mn-lt"/>
                <a:ea typeface="Andale Sans UI" charset="-52"/>
                <a:cs typeface="Times New Roman" pitchFamily="18" charset="0"/>
              </a:rPr>
              <a:t>, В. І. Борисов, В. І. </a:t>
            </a:r>
            <a:r>
              <a:rPr kumimoji="0" lang="uk-UA" sz="1600" b="0" i="0" u="none" strike="noStrike" cap="none" normalizeH="0" baseline="0" dirty="0" err="1">
                <a:ln>
                  <a:noFill/>
                </a:ln>
                <a:solidFill>
                  <a:schemeClr val="bg1"/>
                </a:solidFill>
                <a:effectLst/>
                <a:latin typeface="+mn-lt"/>
                <a:ea typeface="Andale Sans UI" charset="-52"/>
                <a:cs typeface="Times New Roman" pitchFamily="18" charset="0"/>
              </a:rPr>
              <a:t>Тютюгин</a:t>
            </a:r>
            <a:r>
              <a:rPr kumimoji="0" lang="uk-UA" sz="1600" b="0" i="0" u="none" strike="noStrike" cap="none" normalizeH="0" baseline="0" dirty="0">
                <a:ln>
                  <a:noFill/>
                </a:ln>
                <a:solidFill>
                  <a:schemeClr val="bg1"/>
                </a:solidFill>
                <a:effectLst/>
                <a:latin typeface="+mn-lt"/>
                <a:ea typeface="Andale Sans UI" charset="-52"/>
                <a:cs typeface="Times New Roman" pitchFamily="18" charset="0"/>
              </a:rPr>
              <a:t> та ін. ; за ред. проф. В. Я. </a:t>
            </a:r>
            <a:r>
              <a:rPr kumimoji="0" lang="uk-UA" sz="1600" b="0" i="0" u="none" strike="noStrike" cap="none" normalizeH="0" baseline="0" dirty="0" err="1">
                <a:ln>
                  <a:noFill/>
                </a:ln>
                <a:solidFill>
                  <a:schemeClr val="bg1"/>
                </a:solidFill>
                <a:effectLst/>
                <a:latin typeface="+mn-lt"/>
                <a:ea typeface="Andale Sans UI" charset="-52"/>
                <a:cs typeface="Times New Roman" pitchFamily="18" charset="0"/>
              </a:rPr>
              <a:t>Тація</a:t>
            </a:r>
            <a:r>
              <a:rPr kumimoji="0" lang="uk-UA" sz="1600" b="0" i="0" u="none" strike="noStrike" cap="none" normalizeH="0" baseline="0" dirty="0">
                <a:ln>
                  <a:noFill/>
                </a:ln>
                <a:solidFill>
                  <a:schemeClr val="bg1"/>
                </a:solidFill>
                <a:effectLst/>
                <a:latin typeface="+mn-lt"/>
                <a:ea typeface="Andale Sans UI" charset="-52"/>
                <a:cs typeface="Times New Roman" pitchFamily="18" charset="0"/>
              </a:rPr>
              <a:t>, В. І. Борисова, В. І. </a:t>
            </a:r>
            <a:r>
              <a:rPr kumimoji="0" lang="uk-UA" sz="1600" b="0" i="0" u="none" strike="noStrike" cap="none" normalizeH="0" baseline="0" dirty="0" err="1">
                <a:ln>
                  <a:noFill/>
                </a:ln>
                <a:solidFill>
                  <a:schemeClr val="bg1"/>
                </a:solidFill>
                <a:effectLst/>
                <a:latin typeface="+mn-lt"/>
                <a:ea typeface="Andale Sans UI" charset="-52"/>
                <a:cs typeface="Times New Roman" pitchFamily="18" charset="0"/>
              </a:rPr>
              <a:t>Тютюгина</a:t>
            </a:r>
            <a:r>
              <a:rPr kumimoji="0" lang="uk-UA" sz="1600" b="0" i="0" u="none" strike="noStrike" cap="none" normalizeH="0" baseline="0" dirty="0">
                <a:ln>
                  <a:noFill/>
                </a:ln>
                <a:solidFill>
                  <a:schemeClr val="bg1"/>
                </a:solidFill>
                <a:effectLst/>
                <a:latin typeface="+mn-lt"/>
                <a:ea typeface="Andale Sans UI" charset="-52"/>
                <a:cs typeface="Times New Roman" pitchFamily="18" charset="0"/>
              </a:rPr>
              <a:t>. - 5-те вид., </a:t>
            </a:r>
            <a:r>
              <a:rPr kumimoji="0" lang="uk-UA" sz="1600" b="0" i="0" u="none" strike="noStrike" cap="none" normalizeH="0" baseline="0" dirty="0" err="1">
                <a:ln>
                  <a:noFill/>
                </a:ln>
                <a:solidFill>
                  <a:schemeClr val="bg1"/>
                </a:solidFill>
                <a:effectLst/>
                <a:latin typeface="+mn-lt"/>
                <a:ea typeface="Andale Sans UI" charset="-52"/>
                <a:cs typeface="Times New Roman" pitchFamily="18" charset="0"/>
              </a:rPr>
              <a:t>переробл</a:t>
            </a:r>
            <a:r>
              <a:rPr kumimoji="0" lang="uk-UA" sz="1600" b="0" i="0" u="none" strike="noStrike" cap="none" normalizeH="0" baseline="0" dirty="0">
                <a:ln>
                  <a:noFill/>
                </a:ln>
                <a:solidFill>
                  <a:schemeClr val="bg1"/>
                </a:solidFill>
                <a:effectLst/>
                <a:latin typeface="+mn-lt"/>
                <a:ea typeface="Andale Sans UI" charset="-52"/>
                <a:cs typeface="Times New Roman" pitchFamily="18" charset="0"/>
              </a:rPr>
              <a:t> і </a:t>
            </a:r>
            <a:r>
              <a:rPr kumimoji="0" lang="uk-UA" sz="1600" b="0" i="0" u="none" strike="noStrike" cap="none" normalizeH="0" baseline="0" dirty="0" err="1">
                <a:ln>
                  <a:noFill/>
                </a:ln>
                <a:solidFill>
                  <a:schemeClr val="bg1"/>
                </a:solidFill>
                <a:effectLst/>
                <a:latin typeface="+mn-lt"/>
                <a:ea typeface="Andale Sans UI" charset="-52"/>
                <a:cs typeface="Times New Roman" pitchFamily="18" charset="0"/>
              </a:rPr>
              <a:t>допов</a:t>
            </a:r>
            <a:r>
              <a:rPr kumimoji="0" lang="uk-UA" sz="1600" b="0" i="0" u="none" strike="noStrike" cap="none" normalizeH="0" baseline="0" dirty="0">
                <a:ln>
                  <a:noFill/>
                </a:ln>
                <a:solidFill>
                  <a:schemeClr val="bg1"/>
                </a:solidFill>
                <a:effectLst/>
                <a:latin typeface="+mn-lt"/>
                <a:ea typeface="Andale Sans UI" charset="-52"/>
                <a:cs typeface="Times New Roman" pitchFamily="18" charset="0"/>
              </a:rPr>
              <a:t>. - Х. : Право, 2015. - 680 с.</a:t>
            </a:r>
            <a:endParaRPr kumimoji="0" lang="ru-RU" sz="1600" b="0" i="0" u="none" strike="noStrike" cap="none" normalizeH="0" baseline="0" dirty="0">
              <a:ln>
                <a:noFill/>
              </a:ln>
              <a:solidFill>
                <a:schemeClr val="bg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uk-UA" sz="1600" b="0" i="0" u="none" strike="noStrike" cap="none" normalizeH="0" baseline="0" dirty="0">
                <a:ln>
                  <a:noFill/>
                </a:ln>
                <a:solidFill>
                  <a:schemeClr val="bg1"/>
                </a:solidFill>
                <a:effectLst/>
                <a:latin typeface="+mn-lt"/>
                <a:ea typeface="Andale Sans UI" charset="-52"/>
                <a:cs typeface="Times New Roman" pitchFamily="18" charset="0"/>
              </a:rPr>
              <a:t> Науково-практичний коментар Кримінального кодексу України / Д.С. Азаров, В. К. Грищук, А.В. Савченко [та ін.] ; за </a:t>
            </a:r>
            <a:r>
              <a:rPr kumimoji="0" lang="uk-UA" sz="1600" b="0" i="0" u="none" strike="noStrike" cap="none" normalizeH="0" baseline="0" dirty="0" err="1">
                <a:ln>
                  <a:noFill/>
                </a:ln>
                <a:solidFill>
                  <a:schemeClr val="bg1"/>
                </a:solidFill>
                <a:effectLst/>
                <a:latin typeface="+mn-lt"/>
                <a:ea typeface="Andale Sans UI" charset="-52"/>
                <a:cs typeface="Times New Roman" pitchFamily="18" charset="0"/>
              </a:rPr>
              <a:t>заг</a:t>
            </a:r>
            <a:r>
              <a:rPr kumimoji="0" lang="uk-UA" sz="1600" b="0" i="0" u="none" strike="noStrike" cap="none" normalizeH="0" baseline="0" dirty="0">
                <a:ln>
                  <a:noFill/>
                </a:ln>
                <a:solidFill>
                  <a:schemeClr val="bg1"/>
                </a:solidFill>
                <a:effectLst/>
                <a:latin typeface="+mn-lt"/>
                <a:ea typeface="Andale Sans UI" charset="-52"/>
                <a:cs typeface="Times New Roman" pitchFamily="18" charset="0"/>
              </a:rPr>
              <a:t>. ред. О.М. </a:t>
            </a:r>
            <a:r>
              <a:rPr kumimoji="0" lang="uk-UA" sz="1600" b="0" i="0" u="none" strike="noStrike" cap="none" normalizeH="0" baseline="0" dirty="0" err="1">
                <a:ln>
                  <a:noFill/>
                </a:ln>
                <a:solidFill>
                  <a:schemeClr val="bg1"/>
                </a:solidFill>
                <a:effectLst/>
                <a:latin typeface="+mn-lt"/>
                <a:ea typeface="Andale Sans UI" charset="-52"/>
                <a:cs typeface="Times New Roman" pitchFamily="18" charset="0"/>
              </a:rPr>
              <a:t>Джужі</a:t>
            </a:r>
            <a:r>
              <a:rPr kumimoji="0" lang="uk-UA" sz="1600" b="0" i="0" u="none" strike="noStrike" cap="none" normalizeH="0" baseline="0" dirty="0">
                <a:ln>
                  <a:noFill/>
                </a:ln>
                <a:solidFill>
                  <a:schemeClr val="bg1"/>
                </a:solidFill>
                <a:effectLst/>
                <a:latin typeface="+mn-lt"/>
                <a:ea typeface="Andale Sans UI" charset="-52"/>
                <a:cs typeface="Times New Roman" pitchFamily="18" charset="0"/>
              </a:rPr>
              <a:t>, А.В. Савченка,  В.В. </a:t>
            </a:r>
            <a:r>
              <a:rPr kumimoji="0" lang="uk-UA" sz="1600" b="0" i="0" u="none" strike="noStrike" cap="none" normalizeH="0" baseline="0" dirty="0" err="1">
                <a:ln>
                  <a:noFill/>
                </a:ln>
                <a:solidFill>
                  <a:schemeClr val="bg1"/>
                </a:solidFill>
                <a:effectLst/>
                <a:latin typeface="+mn-lt"/>
                <a:ea typeface="Andale Sans UI" charset="-52"/>
                <a:cs typeface="Times New Roman" pitchFamily="18" charset="0"/>
              </a:rPr>
              <a:t>Чернея</a:t>
            </a:r>
            <a:r>
              <a:rPr kumimoji="0" lang="uk-UA" sz="1600" b="0" i="0" u="none" strike="noStrike" cap="none" normalizeH="0" baseline="0" dirty="0">
                <a:ln>
                  <a:noFill/>
                </a:ln>
                <a:solidFill>
                  <a:schemeClr val="bg1"/>
                </a:solidFill>
                <a:effectLst/>
                <a:latin typeface="+mn-lt"/>
                <a:ea typeface="Andale Sans UI" charset="-52"/>
                <a:cs typeface="Times New Roman" pitchFamily="18" charset="0"/>
              </a:rPr>
              <a:t>. - К. : </a:t>
            </a:r>
            <a:r>
              <a:rPr kumimoji="0" lang="uk-UA" sz="1600" b="0" i="0" u="none" strike="noStrike" cap="none" normalizeH="0" baseline="0" dirty="0" err="1">
                <a:ln>
                  <a:noFill/>
                </a:ln>
                <a:solidFill>
                  <a:schemeClr val="bg1"/>
                </a:solidFill>
                <a:effectLst/>
                <a:latin typeface="+mn-lt"/>
                <a:ea typeface="Andale Sans UI" charset="-52"/>
                <a:cs typeface="Times New Roman" pitchFamily="18" charset="0"/>
              </a:rPr>
              <a:t>Юрінком</a:t>
            </a:r>
            <a:r>
              <a:rPr kumimoji="0" lang="uk-UA" sz="1600" b="0" i="0" u="none" strike="noStrike" cap="none" normalizeH="0" baseline="0" dirty="0">
                <a:ln>
                  <a:noFill/>
                </a:ln>
                <a:solidFill>
                  <a:schemeClr val="bg1"/>
                </a:solidFill>
                <a:effectLst/>
                <a:latin typeface="+mn-lt"/>
                <a:ea typeface="Andale Sans UI" charset="-52"/>
                <a:cs typeface="Times New Roman" pitchFamily="18" charset="0"/>
              </a:rPr>
              <a:t> Інтер, 2017. - 1104 с.</a:t>
            </a:r>
          </a:p>
          <a:p>
            <a:pPr algn="just" eaLnBrk="0" hangingPunct="0">
              <a:buFontTx/>
              <a:buChar char="•"/>
              <a:tabLst>
                <a:tab pos="228600" algn="l"/>
              </a:tabLst>
            </a:pPr>
            <a:r>
              <a:rPr lang="uk-UA" sz="1600" u="sng" dirty="0">
                <a:solidFill>
                  <a:schemeClr val="bg1"/>
                </a:solidFill>
                <a:latin typeface="+mn-lt"/>
              </a:rPr>
              <a:t>Постанови Пленуму Верховного Суду України у кримінальних справах (2002-2018).- [Електронний ресурс].-Режим доступу до постанов: </a:t>
            </a:r>
            <a:r>
              <a:rPr lang="ru-RU" sz="1600" u="sng" dirty="0">
                <a:solidFill>
                  <a:schemeClr val="bg1"/>
                </a:solidFill>
                <a:latin typeface="+mn-lt"/>
                <a:hlinkClick r:id="rId3"/>
              </a:rPr>
              <a:t>http://www.scourt.gov.ua</a:t>
            </a:r>
            <a:endParaRPr lang="ru-RU" sz="1600" u="sng" dirty="0">
              <a:solidFill>
                <a:schemeClr val="bg1"/>
              </a:solidFill>
              <a:latin typeface="+mn-lt"/>
            </a:endParaRPr>
          </a:p>
          <a:p>
            <a:pPr algn="just" eaLnBrk="0" hangingPunct="0">
              <a:buFontTx/>
              <a:buChar char="•"/>
              <a:tabLst>
                <a:tab pos="228600" algn="l"/>
              </a:tabLst>
            </a:pPr>
            <a:endParaRPr lang="uk-UA" sz="1600" u="sng" dirty="0">
              <a:solidFill>
                <a:schemeClr val="bg1"/>
              </a:solidFill>
              <a:latin typeface="+mn-lt"/>
            </a:endParaRPr>
          </a:p>
          <a:p>
            <a:pPr algn="ctr"/>
            <a:r>
              <a:rPr lang="uk-UA" sz="1600" b="1" dirty="0">
                <a:solidFill>
                  <a:schemeClr val="bg1"/>
                </a:solidFill>
                <a:latin typeface="+mn-lt"/>
              </a:rPr>
              <a:t>Допоміжна:</a:t>
            </a:r>
            <a:endParaRPr lang="ru-RU" sz="1600" dirty="0">
              <a:solidFill>
                <a:schemeClr val="bg1"/>
              </a:solidFill>
              <a:latin typeface="+mn-lt"/>
            </a:endParaRPr>
          </a:p>
          <a:p>
            <a:r>
              <a:rPr lang="uk-UA" sz="1600" dirty="0">
                <a:solidFill>
                  <a:schemeClr val="bg1"/>
                </a:solidFill>
                <a:latin typeface="+mn-lt"/>
              </a:rPr>
              <a:t>1. </a:t>
            </a:r>
            <a:r>
              <a:rPr lang="uk-UA" sz="1600" dirty="0" err="1">
                <a:solidFill>
                  <a:schemeClr val="bg1"/>
                </a:solidFill>
                <a:latin typeface="+mn-lt"/>
              </a:rPr>
              <a:t>Єрошкін</a:t>
            </a:r>
            <a:r>
              <a:rPr lang="uk-UA" sz="1600" dirty="0">
                <a:solidFill>
                  <a:schemeClr val="bg1"/>
                </a:solidFill>
                <a:latin typeface="+mn-lt"/>
              </a:rPr>
              <a:t> М. В. Подія насильницького зникнення як обставина, що підлягає доказуванню / М. В. </a:t>
            </a:r>
            <a:r>
              <a:rPr lang="uk-UA" sz="1600" dirty="0" err="1">
                <a:solidFill>
                  <a:schemeClr val="bg1"/>
                </a:solidFill>
                <a:latin typeface="+mn-lt"/>
              </a:rPr>
              <a:t>Єрошкін</a:t>
            </a:r>
            <a:r>
              <a:rPr lang="uk-UA" sz="1600" dirty="0">
                <a:solidFill>
                  <a:schemeClr val="bg1"/>
                </a:solidFill>
                <a:latin typeface="+mn-lt"/>
              </a:rPr>
              <a:t> // Правовий часопис Донбасу. - 2019. - № 3. - С. 116–122. </a:t>
            </a:r>
            <a:endParaRPr lang="ru-RU" sz="1600" dirty="0">
              <a:solidFill>
                <a:schemeClr val="bg1"/>
              </a:solidFill>
              <a:latin typeface="+mn-lt"/>
            </a:endParaRPr>
          </a:p>
          <a:p>
            <a:r>
              <a:rPr lang="uk-UA" sz="1600" dirty="0">
                <a:solidFill>
                  <a:schemeClr val="bg1"/>
                </a:solidFill>
                <a:latin typeface="+mn-lt"/>
              </a:rPr>
              <a:t>2. </a:t>
            </a:r>
            <a:r>
              <a:rPr lang="uk-UA" sz="1600" dirty="0" err="1">
                <a:solidFill>
                  <a:schemeClr val="bg1"/>
                </a:solidFill>
                <a:latin typeface="+mn-lt"/>
              </a:rPr>
              <a:t>Андрушко</a:t>
            </a:r>
            <a:r>
              <a:rPr lang="uk-UA" sz="1600" dirty="0">
                <a:solidFill>
                  <a:schemeClr val="bg1"/>
                </a:solidFill>
                <a:latin typeface="+mn-lt"/>
              </a:rPr>
              <a:t> А. В. Проблеми кваліфікації захоплення заручників / А. В. </a:t>
            </a:r>
            <a:r>
              <a:rPr lang="uk-UA" sz="1600" dirty="0" err="1">
                <a:solidFill>
                  <a:schemeClr val="bg1"/>
                </a:solidFill>
                <a:latin typeface="+mn-lt"/>
              </a:rPr>
              <a:t>Андрушко</a:t>
            </a:r>
            <a:r>
              <a:rPr lang="uk-UA" sz="1600" dirty="0">
                <a:solidFill>
                  <a:schemeClr val="bg1"/>
                </a:solidFill>
                <a:latin typeface="+mn-lt"/>
              </a:rPr>
              <a:t> // Часопис Київського університету права. - 2018. - № 3. - С. 231-235. </a:t>
            </a:r>
            <a:endParaRPr lang="ru-RU" sz="1600" dirty="0">
              <a:solidFill>
                <a:schemeClr val="bg1"/>
              </a:solidFill>
              <a:latin typeface="+mn-lt"/>
            </a:endParaRPr>
          </a:p>
          <a:p>
            <a:r>
              <a:rPr lang="uk-UA" sz="1600" dirty="0">
                <a:solidFill>
                  <a:schemeClr val="bg1"/>
                </a:solidFill>
                <a:latin typeface="+mn-lt"/>
              </a:rPr>
              <a:t>3. </a:t>
            </a:r>
            <a:r>
              <a:rPr lang="uk-UA" sz="1600" dirty="0" err="1">
                <a:solidFill>
                  <a:schemeClr val="bg1"/>
                </a:solidFill>
                <a:latin typeface="+mn-lt"/>
              </a:rPr>
              <a:t>Миронюк</a:t>
            </a:r>
            <a:r>
              <a:rPr lang="uk-UA" sz="1600" dirty="0">
                <a:solidFill>
                  <a:schemeClr val="bg1"/>
                </a:solidFill>
                <a:latin typeface="+mn-lt"/>
              </a:rPr>
              <a:t> Т. В. Торгівля людьми як глобальна проблема сучасності / Т. В. </a:t>
            </a:r>
            <a:r>
              <a:rPr lang="uk-UA" sz="1600" dirty="0" err="1">
                <a:solidFill>
                  <a:schemeClr val="bg1"/>
                </a:solidFill>
                <a:latin typeface="+mn-lt"/>
              </a:rPr>
              <a:t>Миронюк</a:t>
            </a:r>
            <a:r>
              <a:rPr lang="uk-UA" sz="1600" dirty="0">
                <a:solidFill>
                  <a:schemeClr val="bg1"/>
                </a:solidFill>
                <a:latin typeface="+mn-lt"/>
              </a:rPr>
              <a:t>, М. Г. Король //Часопис Київського університету права. - 2018. - № 3. - С. 259-262. </a:t>
            </a:r>
            <a:endParaRPr lang="ru-RU" sz="1600" dirty="0">
              <a:solidFill>
                <a:schemeClr val="bg1"/>
              </a:solidFill>
              <a:latin typeface="+mn-lt"/>
            </a:endParaRPr>
          </a:p>
          <a:p>
            <a:pPr algn="just" eaLnBrk="0" hangingPunct="0">
              <a:buFontTx/>
              <a:buChar char="•"/>
              <a:tabLst>
                <a:tab pos="228600" algn="l"/>
              </a:tabLst>
            </a:pPr>
            <a:endParaRPr lang="ru-RU" dirty="0"/>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uk-UA"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sz="4800" b="1" dirty="0">
                <a:solidFill>
                  <a:schemeClr val="bg1"/>
                </a:solidFill>
              </a:rPr>
              <a:t>Вступ</a:t>
            </a:r>
            <a:br>
              <a:rPr lang="ru-RU" sz="4800" dirty="0">
                <a:solidFill>
                  <a:schemeClr val="bg1"/>
                </a:solidFill>
              </a:rPr>
            </a:br>
            <a:endParaRPr lang="ru-RU" dirty="0"/>
          </a:p>
        </p:txBody>
      </p:sp>
      <p:sp>
        <p:nvSpPr>
          <p:cNvPr id="3" name="Содержимое 2"/>
          <p:cNvSpPr>
            <a:spLocks noGrp="1"/>
          </p:cNvSpPr>
          <p:nvPr>
            <p:ph idx="1"/>
          </p:nvPr>
        </p:nvSpPr>
        <p:spPr/>
        <p:txBody>
          <a:bodyPr/>
          <a:lstStyle/>
          <a:p>
            <a:pPr algn="just">
              <a:buNone/>
            </a:pPr>
            <a:r>
              <a:rPr lang="uk-UA" sz="2000" dirty="0">
                <a:solidFill>
                  <a:schemeClr val="bg1"/>
                </a:solidFill>
              </a:rPr>
              <a:t>		Конституція України у розділі II закріпила достатньо широкий та різноманітний за своїм змістом перелік природних та невідчужуваних прав людини і громадянина. До їх числа, зокрема, належать: право кожної особи на повагу до її гідності (ч. 1 ст. 28 КК), право на свободу та особисту недоторканність (ч. 1 ст. 29 КК).</a:t>
            </a:r>
            <a:endParaRPr lang="ru-RU" sz="2000" dirty="0">
              <a:solidFill>
                <a:schemeClr val="bg1"/>
              </a:solidFill>
            </a:endParaRPr>
          </a:p>
          <a:p>
            <a:pPr algn="just">
              <a:buNone/>
            </a:pPr>
            <a:r>
              <a:rPr lang="ru-RU" sz="2000" dirty="0">
                <a:solidFill>
                  <a:schemeClr val="bg1"/>
                </a:solidFill>
              </a:rPr>
              <a:t>		</a:t>
            </a:r>
            <a:r>
              <a:rPr lang="uk-UA" sz="2000" dirty="0">
                <a:solidFill>
                  <a:schemeClr val="bg1"/>
                </a:solidFill>
              </a:rPr>
              <a:t>Розділ III Особливої час­тини КК України містить норми, що передбачають кримінальну відповідаль­ність за порушення зазначених прав. Виходячи із сутності кримінальних правопорушень, передбачених цим розділом, </a:t>
            </a:r>
            <a:r>
              <a:rPr lang="uk-UA" sz="2000" i="1" dirty="0">
                <a:solidFill>
                  <a:schemeClr val="bg1"/>
                </a:solidFill>
              </a:rPr>
              <a:t>їх родовим об'єктом </a:t>
            </a:r>
            <a:r>
              <a:rPr lang="uk-UA" sz="2000" dirty="0">
                <a:solidFill>
                  <a:schemeClr val="bg1"/>
                </a:solidFill>
              </a:rPr>
              <a:t>є суспільні відноси­ни, що забезпечують особисту волю, честь та гідність особи.</a:t>
            </a:r>
            <a:endParaRPr lang="ru-RU" sz="2000" dirty="0">
              <a:solidFill>
                <a:schemeClr val="bg1"/>
              </a:solidFill>
            </a:endParaRP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3449" y="274637"/>
            <a:ext cx="6781414" cy="2999903"/>
          </a:xfrm>
        </p:spPr>
        <p:txBody>
          <a:bodyPr/>
          <a:lstStyle/>
          <a:p>
            <a:pPr algn="ctr"/>
            <a:r>
              <a:rPr lang="uk-UA" sz="2800" dirty="0">
                <a:solidFill>
                  <a:schemeClr val="bg1"/>
                </a:solidFill>
              </a:rPr>
              <a:t>1) Поняття та види кримінальних правопорушень проти волі, честі та гідності особи.</a:t>
            </a:r>
            <a:endParaRPr lang="ru-RU" sz="2800" dirty="0"/>
          </a:p>
        </p:txBody>
      </p:sp>
      <p:sp>
        <p:nvSpPr>
          <p:cNvPr id="3" name="Содержимое 2"/>
          <p:cNvSpPr>
            <a:spLocks noGrp="1"/>
          </p:cNvSpPr>
          <p:nvPr>
            <p:ph idx="1"/>
          </p:nvPr>
        </p:nvSpPr>
        <p:spPr/>
        <p:txBody>
          <a:bodyPr/>
          <a:lstStyle/>
          <a:p>
            <a:pPr algn="ctr">
              <a:buNone/>
            </a:pPr>
            <a:r>
              <a:rPr lang="uk-UA" sz="3200" dirty="0">
                <a:solidFill>
                  <a:schemeClr val="bg1"/>
                </a:solidFill>
              </a:rPr>
              <a:t>	</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75488" y="390144"/>
            <a:ext cx="7949375" cy="5736019"/>
          </a:xfrm>
        </p:spPr>
        <p:txBody>
          <a:bodyPr/>
          <a:lstStyle/>
          <a:p>
            <a:pPr algn="just">
              <a:buNone/>
            </a:pPr>
            <a:r>
              <a:rPr lang="uk-UA" sz="1600" dirty="0"/>
              <a:t>		</a:t>
            </a:r>
            <a:r>
              <a:rPr lang="uk-UA" sz="1600" dirty="0">
                <a:solidFill>
                  <a:schemeClr val="bg1"/>
                </a:solidFill>
              </a:rPr>
              <a:t>З </a:t>
            </a:r>
            <a:r>
              <a:rPr lang="uk-UA" sz="1600" i="1" dirty="0">
                <a:solidFill>
                  <a:schemeClr val="bg1"/>
                </a:solidFill>
              </a:rPr>
              <a:t>об'єктивної сторони </a:t>
            </a:r>
            <a:r>
              <a:rPr lang="uk-UA" sz="1600" dirty="0">
                <a:solidFill>
                  <a:schemeClr val="bg1"/>
                </a:solidFill>
              </a:rPr>
              <a:t>кримінальні правопорушення проти волі, честі та гідності особи за загальним правилом можуть бути вчинені шляхом активної поведін­ки - дії. Для деяких із них обов'язковою ознакою вчинення кримінального правопорушення є спосіб (використання обману, шантажу чи уразливого стану потерпілої особи - ст. 149 КК) або місце (психіатричний заклад - ст. 151 КК).</a:t>
            </a:r>
            <a:endParaRPr lang="ru-RU" sz="1600" dirty="0">
              <a:solidFill>
                <a:schemeClr val="bg1"/>
              </a:solidFill>
            </a:endParaRPr>
          </a:p>
          <a:p>
            <a:pPr algn="just">
              <a:buNone/>
            </a:pPr>
            <a:r>
              <a:rPr lang="uk-UA" sz="1600" dirty="0">
                <a:solidFill>
                  <a:schemeClr val="bg1"/>
                </a:solidFill>
              </a:rPr>
              <a:t>		Із </a:t>
            </a:r>
            <a:r>
              <a:rPr lang="uk-UA" sz="1600" i="1" dirty="0">
                <a:solidFill>
                  <a:schemeClr val="bg1"/>
                </a:solidFill>
              </a:rPr>
              <a:t>суб'єктивної сторони </a:t>
            </a:r>
            <a:r>
              <a:rPr lang="uk-UA" sz="1600" dirty="0">
                <a:solidFill>
                  <a:schemeClr val="bg1"/>
                </a:solidFill>
              </a:rPr>
              <a:t>наданої групи кримінальних правопорушень</a:t>
            </a:r>
            <a:r>
              <a:rPr lang="uk-UA" sz="1600" i="1" dirty="0">
                <a:solidFill>
                  <a:schemeClr val="bg1"/>
                </a:solidFill>
              </a:rPr>
              <a:t> - </a:t>
            </a:r>
            <a:r>
              <a:rPr lang="uk-UA" sz="1600" dirty="0">
                <a:solidFill>
                  <a:schemeClr val="bg1"/>
                </a:solidFill>
              </a:rPr>
              <a:t>може бути вчи­нена лише з прямим умислом. Певні з них обов'язковою ознакою вчинення кримінального правопорушення передбачають мотив (корисливий або інший осо­бистий мотив  ст. 148 КК) чи мету (отримання прибутку - ст. 150 КК).</a:t>
            </a:r>
            <a:endParaRPr lang="ru-RU" sz="1600" dirty="0">
              <a:solidFill>
                <a:schemeClr val="bg1"/>
              </a:solidFill>
            </a:endParaRPr>
          </a:p>
          <a:p>
            <a:pPr algn="just">
              <a:buNone/>
            </a:pPr>
            <a:r>
              <a:rPr lang="uk-UA" sz="1600" dirty="0">
                <a:solidFill>
                  <a:schemeClr val="bg1"/>
                </a:solidFill>
              </a:rPr>
              <a:t>		За загальним правилом </a:t>
            </a:r>
            <a:r>
              <a:rPr lang="uk-UA" sz="1600" i="1" dirty="0">
                <a:solidFill>
                  <a:schemeClr val="bg1"/>
                </a:solidFill>
              </a:rPr>
              <a:t>суб'єктом </a:t>
            </a:r>
            <a:r>
              <a:rPr lang="uk-UA" sz="1600" dirty="0">
                <a:solidFill>
                  <a:schemeClr val="bg1"/>
                </a:solidFill>
              </a:rPr>
              <a:t>наданої групи кримінальних правопорушень</a:t>
            </a:r>
            <a:r>
              <a:rPr lang="uk-UA" sz="1600" i="1" dirty="0">
                <a:solidFill>
                  <a:schemeClr val="bg1"/>
                </a:solidFill>
              </a:rPr>
              <a:t> </a:t>
            </a:r>
            <a:r>
              <a:rPr lang="uk-UA" sz="1600" dirty="0">
                <a:solidFill>
                  <a:schemeClr val="bg1"/>
                </a:solidFill>
              </a:rPr>
              <a:t>є фізична особа, осудна, яка досягла 16-річного віку. За вчинення кримінального правопорушення, передбаченого ст. 147 КК (захоплення заручників), відповідальність настає з 14 років. Деякі із групи кримінальних правопорушень, що роз­глядаються, можуть бути вчинені лише спеціальним суб'єктом (статті 150-1, 151 КК).</a:t>
            </a:r>
            <a:endParaRPr lang="ru-RU" sz="1600" dirty="0">
              <a:solidFill>
                <a:schemeClr val="bg1"/>
              </a:solidFill>
            </a:endParaRPr>
          </a:p>
          <a:p>
            <a:pPr algn="just">
              <a:buNone/>
            </a:pPr>
            <a:r>
              <a:rPr lang="uk-UA" sz="1600" dirty="0">
                <a:solidFill>
                  <a:schemeClr val="bg1"/>
                </a:solidFill>
              </a:rPr>
              <a:t>		Отже, </a:t>
            </a:r>
            <a:r>
              <a:rPr lang="uk-UA" sz="1600" i="1" dirty="0">
                <a:solidFill>
                  <a:schemeClr val="bg1"/>
                </a:solidFill>
              </a:rPr>
              <a:t>кримінальні правопорушення</a:t>
            </a:r>
            <a:r>
              <a:rPr lang="uk-UA" sz="1600" dirty="0">
                <a:solidFill>
                  <a:schemeClr val="bg1"/>
                </a:solidFill>
              </a:rPr>
              <a:t> </a:t>
            </a:r>
            <a:r>
              <a:rPr lang="uk-UA" sz="1600" i="1" dirty="0">
                <a:solidFill>
                  <a:schemeClr val="bg1"/>
                </a:solidFill>
              </a:rPr>
              <a:t>проти волі, честі та гідності особи </a:t>
            </a:r>
            <a:r>
              <a:rPr lang="uk-UA" sz="1600" dirty="0">
                <a:solidFill>
                  <a:schemeClr val="bg1"/>
                </a:solidFill>
              </a:rPr>
              <a:t>- </a:t>
            </a:r>
            <a:r>
              <a:rPr lang="uk-UA" sz="1600" i="1" dirty="0">
                <a:solidFill>
                  <a:schemeClr val="bg1"/>
                </a:solidFill>
              </a:rPr>
              <a:t>це передба­чені кримінальним законом суспільна небезпечні умисні діяння, що посягають на особисту волю, честь та гідність особи.</a:t>
            </a:r>
            <a:endParaRPr lang="ru-RU" sz="1600" dirty="0">
              <a:solidFill>
                <a:schemeClr val="bg1"/>
              </a:solidFill>
            </a:endParaRP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05231" y="710184"/>
            <a:ext cx="7939088" cy="4525963"/>
          </a:xfrm>
        </p:spPr>
        <p:txBody>
          <a:bodyPr/>
          <a:lstStyle/>
          <a:p>
            <a:pPr algn="just">
              <a:buNone/>
            </a:pPr>
            <a:r>
              <a:rPr lang="ru-RU" sz="1600" b="1" i="1" dirty="0">
                <a:solidFill>
                  <a:schemeClr val="bg1"/>
                </a:solidFill>
              </a:rPr>
              <a:t>		</a:t>
            </a:r>
            <a:r>
              <a:rPr lang="uk-UA" sz="1600" b="1" i="1" dirty="0">
                <a:solidFill>
                  <a:schemeClr val="bg1"/>
                </a:solidFill>
              </a:rPr>
              <a:t>Воля особи</a:t>
            </a:r>
            <a:r>
              <a:rPr lang="uk-UA" sz="1600" dirty="0">
                <a:solidFill>
                  <a:schemeClr val="bg1"/>
                </a:solidFill>
              </a:rPr>
              <a:t> – це відповідна міра можливої та юридично дозволеної поведінки людини, що проявляється у розпорядженні собою, своїми вчинками на власний розсуд, а також захищеність особи від фізичного, психологічного та іншого впливу з боку будь-кого, якщо можливість такого впливу прямо не передбачена законом. воля особи передбачає можливість реалізації нею таких прав і свобод як: право на свободу і особисту недоторканість (ст. 29 Конституції України), право на невтручання в її особисте і сімейне життя (ст. 32 Конституції України), свобода пересування і право на вільний вибір місця проживання (ст. 33 Конституції України). </a:t>
            </a:r>
          </a:p>
          <a:p>
            <a:pPr algn="just">
              <a:buNone/>
            </a:pPr>
            <a:r>
              <a:rPr lang="uk-UA" sz="1600" b="1" i="1" dirty="0">
                <a:solidFill>
                  <a:schemeClr val="bg1"/>
                </a:solidFill>
              </a:rPr>
              <a:t>		</a:t>
            </a:r>
          </a:p>
          <a:p>
            <a:pPr algn="just">
              <a:buNone/>
            </a:pPr>
            <a:r>
              <a:rPr lang="uk-UA" sz="1600" b="1" i="1" dirty="0">
                <a:solidFill>
                  <a:schemeClr val="bg1"/>
                </a:solidFill>
              </a:rPr>
              <a:t>		Честь</a:t>
            </a:r>
            <a:r>
              <a:rPr lang="uk-UA" sz="1600" dirty="0">
                <a:solidFill>
                  <a:schemeClr val="bg1"/>
                </a:solidFill>
              </a:rPr>
              <a:t> – це соціальна оцінка людини, її якостей, яка є наслідком її поведінки, а також ставлення до оточуючих та суспільства, як гідна поваги і така, що відповідає моральним принципам. </a:t>
            </a:r>
          </a:p>
          <a:p>
            <a:pPr algn="just">
              <a:buNone/>
            </a:pPr>
            <a:r>
              <a:rPr lang="uk-UA" sz="1600" b="1" i="1" dirty="0">
                <a:solidFill>
                  <a:schemeClr val="bg1"/>
                </a:solidFill>
              </a:rPr>
              <a:t>		</a:t>
            </a:r>
          </a:p>
          <a:p>
            <a:pPr algn="just">
              <a:buNone/>
            </a:pPr>
            <a:r>
              <a:rPr lang="uk-UA" sz="1600" b="1" i="1" dirty="0">
                <a:solidFill>
                  <a:schemeClr val="bg1"/>
                </a:solidFill>
              </a:rPr>
              <a:t>		Гідність особи</a:t>
            </a:r>
            <a:r>
              <a:rPr lang="uk-UA" sz="1600" dirty="0">
                <a:solidFill>
                  <a:schemeClr val="bg1"/>
                </a:solidFill>
              </a:rPr>
              <a:t> – це відчуття людиною своєю цінності як людини взагалі, конкретної особистості, безвідносно до індивідуальних якостей, соціального статусу. кожен має право на повагу до його гідності відповідно до ст. 28 Конституції України</a:t>
            </a:r>
            <a:r>
              <a:rPr lang="uk-UA" sz="1600"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800" b="1" dirty="0">
                <a:solidFill>
                  <a:schemeClr val="bg1"/>
                </a:solidFill>
              </a:rPr>
              <a:t>2) Кримінально правова характеристика окремих складів кримінальних правопорушень</a:t>
            </a:r>
            <a:endParaRPr lang="ru-RU" sz="2800" dirty="0"/>
          </a:p>
        </p:txBody>
      </p:sp>
      <p:sp>
        <p:nvSpPr>
          <p:cNvPr id="3" name="Содержимое 2"/>
          <p:cNvSpPr>
            <a:spLocks noGrp="1"/>
          </p:cNvSpPr>
          <p:nvPr>
            <p:ph idx="1"/>
          </p:nvPr>
        </p:nvSpPr>
        <p:spPr/>
        <p:txBody>
          <a:bodyPr/>
          <a:lstStyle/>
          <a:p>
            <a:pPr>
              <a:buNone/>
            </a:pPr>
            <a:r>
              <a:rPr lang="uk-UA" sz="3200" b="1" dirty="0">
                <a:solidFill>
                  <a:schemeClr val="bg1"/>
                </a:solidFill>
              </a:rPr>
              <a:t>	</a:t>
            </a:r>
            <a:endParaRPr lang="ru-RU"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4500" y="0"/>
            <a:ext cx="9013825" cy="476250"/>
          </a:xfrm>
          <a:noFill/>
          <a:ln>
            <a:solidFill>
              <a:schemeClr val="bg1"/>
            </a:solidFill>
          </a:ln>
          <a:extLst>
            <a:ext uri="{909E8E84-426E-40DD-AFC4-6F175D3DCCD1}">
              <a14:hiddenFill xmlns:a14="http://schemas.microsoft.com/office/drawing/2010/main">
                <a:solidFill>
                  <a:srgbClr val="FFFFFF"/>
                </a:solidFill>
              </a14:hiddenFill>
            </a:ext>
          </a:extLst>
        </p:spPr>
        <p:style>
          <a:lnRef idx="2">
            <a:schemeClr val="accent2"/>
          </a:lnRef>
          <a:fillRef idx="1">
            <a:schemeClr val="lt1"/>
          </a:fillRef>
          <a:effectRef idx="0">
            <a:schemeClr val="accent2"/>
          </a:effectRef>
          <a:fontRef idx="minor">
            <a:schemeClr val="dk1"/>
          </a:fontRef>
        </p:style>
        <p:txBody>
          <a:bodyPr>
            <a:normAutofit/>
          </a:bodyPr>
          <a:lstStyle/>
          <a:p>
            <a:pPr fontAlgn="auto">
              <a:spcAft>
                <a:spcPts val="0"/>
              </a:spcAft>
              <a:defRPr/>
            </a:pPr>
            <a:r>
              <a:rPr lang="uk-UA" sz="2400" b="1" dirty="0">
                <a:solidFill>
                  <a:schemeClr val="bg1"/>
                </a:solidFill>
                <a:latin typeface="Franklin Gothic Book"/>
                <a:ea typeface="+mj-ea"/>
                <a:cs typeface="+mj-cs"/>
              </a:rPr>
              <a:t>Стаття </a:t>
            </a:r>
            <a:r>
              <a:rPr lang="en-US" sz="2400" b="1" dirty="0">
                <a:solidFill>
                  <a:schemeClr val="bg1"/>
                </a:solidFill>
                <a:latin typeface="Franklin Gothic Book"/>
                <a:ea typeface="+mj-ea"/>
                <a:cs typeface="+mj-cs"/>
              </a:rPr>
              <a:t>1</a:t>
            </a:r>
            <a:r>
              <a:rPr lang="uk-UA" sz="2400" b="1" dirty="0">
                <a:solidFill>
                  <a:schemeClr val="bg1"/>
                </a:solidFill>
                <a:latin typeface="Franklin Gothic Book"/>
                <a:ea typeface="+mj-ea"/>
                <a:cs typeface="+mj-cs"/>
              </a:rPr>
              <a:t>46. Незаконне позбавлення волі або викрадення людини</a:t>
            </a:r>
            <a:endParaRPr lang="uk-UA" b="1" dirty="0">
              <a:solidFill>
                <a:schemeClr val="bg1"/>
              </a:solidFill>
            </a:endParaRPr>
          </a:p>
        </p:txBody>
      </p:sp>
      <p:graphicFrame>
        <p:nvGraphicFramePr>
          <p:cNvPr id="5" name="Содержимое 4"/>
          <p:cNvGraphicFramePr>
            <a:graphicFrameLocks noGrp="1"/>
          </p:cNvGraphicFramePr>
          <p:nvPr>
            <p:ph idx="1"/>
            <p:extLst>
              <p:ext uri="{D42A27DB-BD31-4B8C-83A1-F6EECF244321}">
                <p14:modId xmlns:p14="http://schemas.microsoft.com/office/powerpoint/2010/main" val="3962954264"/>
              </p:ext>
            </p:extLst>
          </p:nvPr>
        </p:nvGraphicFramePr>
        <p:xfrm>
          <a:off x="150127" y="545911"/>
          <a:ext cx="9362364" cy="61483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type="pic" idx="4294967295"/>
            <p:extLst>
              <p:ext uri="{D42A27DB-BD31-4B8C-83A1-F6EECF244321}">
                <p14:modId xmlns:p14="http://schemas.microsoft.com/office/powerpoint/2010/main" val="4006372658"/>
              </p:ext>
            </p:extLst>
          </p:nvPr>
        </p:nvGraphicFramePr>
        <p:xfrm>
          <a:off x="0" y="1"/>
          <a:ext cx="9721850"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p:transition>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1534</TotalTime>
  <Words>3562</Words>
  <Application>Microsoft Office PowerPoint</Application>
  <PresentationFormat>Произвольный</PresentationFormat>
  <Paragraphs>162</Paragraphs>
  <Slides>24</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24</vt:i4>
      </vt:variant>
    </vt:vector>
  </HeadingPairs>
  <TitlesOfParts>
    <vt:vector size="30" baseType="lpstr">
      <vt:lpstr>Arial</vt:lpstr>
      <vt:lpstr>Calibri</vt:lpstr>
      <vt:lpstr>Franklin Gothic Book</vt:lpstr>
      <vt:lpstr>Times New Roman</vt:lpstr>
      <vt:lpstr>Wingdings 2</vt:lpstr>
      <vt:lpstr>Техническая</vt:lpstr>
      <vt:lpstr>Розділ ІІІ</vt:lpstr>
      <vt:lpstr>План лекції</vt:lpstr>
      <vt:lpstr>Вступ </vt:lpstr>
      <vt:lpstr>1) Поняття та види кримінальних правопорушень проти волі, честі та гідності особи.</vt:lpstr>
      <vt:lpstr>Презентация PowerPoint</vt:lpstr>
      <vt:lpstr>Презентация PowerPoint</vt:lpstr>
      <vt:lpstr>2) Кримінально правова характеристика окремих складів кримінальних правопорушень</vt:lpstr>
      <vt:lpstr>Стаття 146. Незаконне позбавлення волі або викрадення людини</vt:lpstr>
      <vt:lpstr>Презентация PowerPoint</vt:lpstr>
      <vt:lpstr>Ст. 147. Захоплення заручника</vt:lpstr>
      <vt:lpstr>Презентация PowerPoint</vt:lpstr>
      <vt:lpstr>Презентация PowerPoint</vt:lpstr>
      <vt:lpstr>Ст. 148. Підміна дитини</vt:lpstr>
      <vt:lpstr>Презентация PowerPoint</vt:lpstr>
      <vt:lpstr>Стаття 149. Торгівля людьми або інша незаконна угода щодо передачі людини</vt:lpstr>
      <vt:lpstr>Презентация PowerPoint</vt:lpstr>
      <vt:lpstr>Презентация PowerPoint</vt:lpstr>
      <vt:lpstr>Стаття 150. Експлуатація дітей</vt:lpstr>
      <vt:lpstr>Презентация PowerPoint</vt:lpstr>
      <vt:lpstr>Стаття 150-1. Використання малолітньої дитини для заняття жебрацтвом</vt:lpstr>
      <vt:lpstr>Стаття 151. Незаконне поміщення в психіатричний заклад</vt:lpstr>
      <vt:lpstr>Презентация PowerPoint</vt:lpstr>
      <vt:lpstr>Презентация PowerPoint</vt:lpstr>
      <vt:lpstr>Презентация PowerPoint</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Розділ ІІІ</dc:title>
  <dc:creator>WIN7XP</dc:creator>
  <cp:lastModifiedBy>Володимир Петров</cp:lastModifiedBy>
  <cp:revision>132</cp:revision>
  <dcterms:created xsi:type="dcterms:W3CDTF">2010-03-25T12:28:52Z</dcterms:created>
  <dcterms:modified xsi:type="dcterms:W3CDTF">2023-11-20T07:36:21Z</dcterms:modified>
</cp:coreProperties>
</file>