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3"/>
  </p:notesMasterIdLst>
  <p:handoutMasterIdLst>
    <p:handoutMasterId r:id="rId4"/>
  </p:handoutMasterIdLst>
  <p:sldIdLst>
    <p:sldId id="519" r:id="rId2"/>
  </p:sldIdLst>
  <p:sldSz cx="9144000" cy="6858000" type="screen4x3"/>
  <p:notesSz cx="6858000" cy="9144000"/>
  <p:defaultTextStyle>
    <a:defPPr>
      <a:defRPr lang="uk-UA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 autoAdjust="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F5F0BB-52B4-4897-B624-826F7DAD56BF}" type="datetimeFigureOut">
              <a:rPr lang="uk-UA"/>
              <a:pPr>
                <a:defRPr/>
              </a:pPr>
              <a:t>12.10.2022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300085-13B9-4F5D-A784-8BF6924CB6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188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4372-951D-4A42-9526-7C93E97D5390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8160E-329D-4789-99E0-F7AEAE497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3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D2420B-A1B9-47F6-B4D1-98282297FE3F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3C2AB-1958-4036-96E6-BAB03605D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085E1-6551-4ABE-9B5B-2B1910EAD040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1A1CA-CA96-48F7-A442-0DCD8556E0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6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E440C-77EF-42F9-8BB0-11549C640973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3177B-E777-44C0-88E5-C9EF88A17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4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5391-EF9D-4316-9625-5688279609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422597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45107-74CC-4BFD-9C9F-4EA0D53536DF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88E87-F0C2-4432-BE39-FAECC28F53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67581D-D395-4C02-8516-91B887AFBD1E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F8735-A12C-49B3-87D0-08183CCE32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0B836-432A-4B1A-A610-DD4848137BCA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0688D-26B3-4F1B-9100-A5C95F739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0F714-3E7C-4AEA-85E3-1D4DE66C93D2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02836-4BFB-4575-8F0E-F5A57FDC3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9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409A6-877A-4583-8EE9-1EF2469ACAA6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A308D-4E8B-44BA-AC9B-20F63C8E1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8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A523F-8DD3-4E5D-B985-44E3A57892EF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3FADD-0833-43C2-84FC-268C84F59A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2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E4CC7-A487-47AD-B3F8-2B191C6B3315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1110A-880B-47C0-9A2E-BE47F5A36F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4799A-3FB2-4470-BADE-9AF652416EFE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43FA4-8524-466D-84F7-D7500D2F52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1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F4159C-D879-42A5-8B4F-530FA2FE6182}" type="datetimeFigureOut">
              <a:rPr lang="ru-RU" smtClean="0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D3B0C-15F5-4621-BFE5-E4E72497C9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7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3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257" y="74928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uk-UA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5.   Завдання </a:t>
            </a:r>
            <a:r>
              <a:rPr lang="uk-UA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виконання практичної </a:t>
            </a:r>
            <a:r>
              <a:rPr lang="uk-UA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 </a:t>
            </a:r>
            <a:r>
              <a:rPr lang="uk-UA" alt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Включить </a:t>
            </a:r>
            <a:r>
              <a:rPr lang="uk-U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 таблицю компоненти ПК, які зображені на рис.1-4. Наприклад. 1.1; 1,2; 1,3; 1,4. На 5 рисунку запишіть по 2 приклади кожного виду пристроїв комп'ютера.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7" y="1021985"/>
            <a:ext cx="7422243" cy="581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10845</TotalTime>
  <Words>8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Тема 5.   Завдання для виконання практичної роботи     Включить у таблицю компоненти ПК, які зображені на рис.1-4. Наприклад. 1.1; 1,2; 1,3; 1,4. На 5 рисунку запишіть по 2 приклади кожного виду пристроїв комп'ютера.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снижения стрессового состояния работников для обеспечения охраны труда в сельскохозяйственном  производстве</dc:title>
  <dc:creator>User</dc:creator>
  <cp:lastModifiedBy>8</cp:lastModifiedBy>
  <cp:revision>697</cp:revision>
  <dcterms:created xsi:type="dcterms:W3CDTF">2007-10-17T13:38:43Z</dcterms:created>
  <dcterms:modified xsi:type="dcterms:W3CDTF">2022-10-11T21:32:00Z</dcterms:modified>
</cp:coreProperties>
</file>