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9" r:id="rId1"/>
  </p:sldMasterIdLst>
  <p:notesMasterIdLst>
    <p:notesMasterId r:id="rId4"/>
  </p:notesMasterIdLst>
  <p:handoutMasterIdLst>
    <p:handoutMasterId r:id="rId5"/>
  </p:handoutMasterIdLst>
  <p:sldIdLst>
    <p:sldId id="261" r:id="rId2"/>
    <p:sldId id="534" r:id="rId3"/>
  </p:sldIdLst>
  <p:sldSz cx="9144000" cy="6858000" type="screen4x3"/>
  <p:notesSz cx="6858000" cy="9144000"/>
  <p:defaultTextStyle>
    <a:defPPr>
      <a:defRPr lang="uk-UA"/>
    </a:defPPr>
    <a:lvl1pPr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0" autoAdjust="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7F5F0BB-52B4-4897-B624-826F7DAD56BF}" type="datetimeFigureOut">
              <a:rPr lang="uk-UA"/>
              <a:pPr>
                <a:defRPr/>
              </a:pPr>
              <a:t>17.10.2022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C300085-13B9-4F5D-A784-8BF6924CB684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118863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024372-951D-4A42-9526-7C93E97D5390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8160E-329D-4789-99E0-F7AEAE497D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332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D2420B-A1B9-47F6-B4D1-98282297FE3F}" type="datetimeFigureOut">
              <a:rPr lang="ru-RU" smtClean="0"/>
              <a:pPr>
                <a:defRPr/>
              </a:pPr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C3C2AB-1958-4036-96E6-BAB03605D49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13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1085E1-6551-4ABE-9B5B-2B1910EAD040}" type="datetimeFigureOut">
              <a:rPr lang="ru-RU" smtClean="0"/>
              <a:pPr>
                <a:defRPr/>
              </a:pPr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D1A1CA-CA96-48F7-A442-0DCD8556E02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767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FE440C-77EF-42F9-8BB0-11549C640973}" type="datetimeFigureOut">
              <a:rPr lang="ru-RU" smtClean="0"/>
              <a:pPr>
                <a:defRPr/>
              </a:pPr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D3177B-E777-44C0-88E5-C9EF88A1720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340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80010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2362200"/>
            <a:ext cx="3924300" cy="3733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91100" y="2362200"/>
            <a:ext cx="3924300" cy="3733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A65391-EF9D-4316-9625-5688279609A5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24225974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045107-74CC-4BFD-9C9F-4EA0D53536DF}" type="datetimeFigureOut">
              <a:rPr lang="ru-RU" smtClean="0"/>
              <a:pPr>
                <a:defRPr/>
              </a:pPr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288E87-F0C2-4432-BE39-FAECC28F532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310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67581D-D395-4C02-8516-91B887AFBD1E}" type="datetimeFigureOut">
              <a:rPr lang="ru-RU" smtClean="0"/>
              <a:pPr>
                <a:defRPr/>
              </a:pPr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4F8735-A12C-49B3-87D0-08183CCE32F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679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80B836-432A-4B1A-A610-DD4848137BCA}" type="datetimeFigureOut">
              <a:rPr lang="ru-RU" smtClean="0"/>
              <a:pPr>
                <a:defRPr/>
              </a:pPr>
              <a:t>17.10.2022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0688D-26B3-4F1B-9100-A5C95F739A5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926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50F714-3E7C-4AEA-85E3-1D4DE66C93D2}" type="datetimeFigureOut">
              <a:rPr lang="ru-RU" smtClean="0"/>
              <a:pPr>
                <a:defRPr/>
              </a:pPr>
              <a:t>17.10.2022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02836-4BFB-4575-8F0E-F5A57FDC3B3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794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3409A6-877A-4583-8EE9-1EF2469ACAA6}" type="datetimeFigureOut">
              <a:rPr lang="ru-RU" smtClean="0"/>
              <a:pPr>
                <a:defRPr/>
              </a:pPr>
              <a:t>17.10.2022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A308D-4E8B-44BA-AC9B-20F63C8E1DC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0387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7A523F-8DD3-4E5D-B985-44E3A57892EF}" type="datetimeFigureOut">
              <a:rPr lang="ru-RU" smtClean="0"/>
              <a:pPr>
                <a:defRPr/>
              </a:pPr>
              <a:t>17.10.2022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03FADD-0833-43C2-84FC-268C84F59AE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5326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CE4CC7-A487-47AD-B3F8-2B191C6B3315}" type="datetimeFigureOut">
              <a:rPr lang="ru-RU" smtClean="0"/>
              <a:pPr>
                <a:defRPr/>
              </a:pPr>
              <a:t>17.10.2022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E1110A-880B-47C0-9A2E-BE47F5A36F0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13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B4799A-3FB2-4470-BADE-9AF652416EFE}" type="datetimeFigureOut">
              <a:rPr lang="ru-RU" smtClean="0"/>
              <a:pPr>
                <a:defRPr/>
              </a:pPr>
              <a:t>17.10.2022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F43FA4-8524-466D-84F7-D7500D2F52F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611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4F4159C-D879-42A5-8B4F-530FA2FE6182}" type="datetimeFigureOut">
              <a:rPr lang="ru-RU" smtClean="0"/>
              <a:pPr>
                <a:defRPr/>
              </a:pPr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CAD3B0C-15F5-4621-BFE5-E4E72497C9C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6478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0" r:id="rId1"/>
    <p:sldLayoutId id="2147484111" r:id="rId2"/>
    <p:sldLayoutId id="2147484112" r:id="rId3"/>
    <p:sldLayoutId id="2147484113" r:id="rId4"/>
    <p:sldLayoutId id="2147484114" r:id="rId5"/>
    <p:sldLayoutId id="2147484115" r:id="rId6"/>
    <p:sldLayoutId id="2147484116" r:id="rId7"/>
    <p:sldLayoutId id="2147484117" r:id="rId8"/>
    <p:sldLayoutId id="2147484118" r:id="rId9"/>
    <p:sldLayoutId id="2147484119" r:id="rId10"/>
    <p:sldLayoutId id="2147484120" r:id="rId11"/>
    <p:sldLayoutId id="2147484134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1981200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uk-UA" sz="2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Васильківський фаховий коледж ВНЗ «Відкритий міжнародний університет розвитку людини «Україна»</a:t>
            </a:r>
            <a:r>
              <a:rPr lang="uk-UA" sz="2000" b="1" i="1" cap="all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2000" b="1" i="1" cap="all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b="1" i="1" cap="all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2000" b="1" i="1" cap="all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Навчальна дисципліна   </a:t>
            </a:r>
            <a:r>
              <a:rPr lang="uk-UA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Інформаційні технології </a:t>
            </a:r>
            <a:br>
              <a:rPr lang="uk-UA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b="1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98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3447" y="1828800"/>
            <a:ext cx="9130553" cy="434340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150000"/>
              </a:lnSpc>
              <a:buClr>
                <a:schemeClr val="accent3"/>
              </a:buClr>
              <a:buNone/>
              <a:defRPr/>
            </a:pPr>
            <a:r>
              <a:rPr lang="uk-UA" sz="2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 6. </a:t>
            </a:r>
            <a:r>
              <a:rPr lang="uk-UA" sz="2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Основи структури </a:t>
            </a:r>
            <a:r>
              <a:rPr lang="uk-UA" sz="2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 принципи створення </a:t>
            </a:r>
            <a:r>
              <a:rPr lang="uk-UA" sz="2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бази </a:t>
            </a:r>
            <a:r>
              <a:rPr lang="uk-UA" sz="2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даних</a:t>
            </a:r>
          </a:p>
          <a:p>
            <a:pPr marL="0" indent="0" algn="ctr">
              <a:lnSpc>
                <a:spcPct val="150000"/>
              </a:lnSpc>
              <a:buClr>
                <a:schemeClr val="accent3"/>
              </a:buClr>
              <a:buNone/>
              <a:defRPr/>
            </a:pPr>
            <a:endParaRPr lang="uk-UA" sz="2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Clr>
                <a:schemeClr val="accent3"/>
              </a:buClr>
              <a:buNone/>
              <a:defRPr/>
            </a:pPr>
            <a:endParaRPr lang="uk-UA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Clr>
                <a:schemeClr val="accent3"/>
              </a:buClr>
              <a:buNone/>
              <a:defRPr/>
            </a:pPr>
            <a:r>
              <a:rPr lang="uk-UA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Завдання до самостійної роботи за темою </a:t>
            </a:r>
            <a:endParaRPr lang="uk-UA" sz="2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indent="-256032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uk-UA" sz="2800" b="1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indent="-256032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uk-UA" sz="22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indent="-256032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uk-UA" sz="2200" b="1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indent="-256032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uk-UA" sz="22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indent="-256032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uk-UA" sz="2200" b="1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indent="-256032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uk-UA" sz="2200" b="1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indent="-256032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uk-UA" sz="22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 р.</a:t>
            </a:r>
            <a:endParaRPr lang="ru-RU" sz="2200" b="1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257"/>
            <a:ext cx="9144000" cy="602343"/>
          </a:xfrm>
        </p:spPr>
        <p:txBody>
          <a:bodyPr>
            <a:noAutofit/>
          </a:bodyPr>
          <a:lstStyle/>
          <a:p>
            <a:pPr algn="ctr"/>
            <a:r>
              <a:rPr lang="uk-UA" alt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матеріалів лекції та презентації дайте стислі відповіді </a:t>
            </a:r>
            <a:r>
              <a:rPr lang="uk-UA" alt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вказані Питання </a:t>
            </a:r>
            <a:endParaRPr lang="uk-UA" altLang="en-US" sz="24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4131" y="760395"/>
            <a:ext cx="9103498" cy="6093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indent="444500" algn="ctr"/>
            <a:endParaRPr kumimoji="0" lang="uk-UA" altLang="en-US" sz="1000" b="1" dirty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lvl="0" indent="444500"/>
            <a:r>
              <a:rPr kumimoji="0" lang="uk-UA" altLang="en-US" sz="2000" dirty="0">
                <a:cs typeface="Arial" panose="020B0604020202020204" pitchFamily="34" charset="0"/>
              </a:rPr>
              <a:t>1.</a:t>
            </a:r>
            <a:r>
              <a:rPr kumimoji="0" lang="uk-UA" altLang="en-US" sz="1800" dirty="0">
                <a:cs typeface="Arial" panose="020B0604020202020204" pitchFamily="34" charset="0"/>
              </a:rPr>
              <a:t>	</a:t>
            </a:r>
            <a:r>
              <a:rPr kumimoji="0" lang="uk-UA" altLang="en-US" sz="2000" dirty="0">
                <a:cs typeface="Arial" panose="020B0604020202020204" pitchFamily="34" charset="0"/>
              </a:rPr>
              <a:t>Що </a:t>
            </a:r>
            <a:r>
              <a:rPr kumimoji="0" lang="uk-UA" altLang="en-US" sz="2000" dirty="0" smtClean="0">
                <a:cs typeface="Arial" panose="020B0604020202020204" pitchFamily="34" charset="0"/>
              </a:rPr>
              <a:t>розуміють </a:t>
            </a:r>
            <a:r>
              <a:rPr kumimoji="0" lang="uk-UA" altLang="en-US" sz="2000" dirty="0">
                <a:cs typeface="Arial" panose="020B0604020202020204" pitchFamily="34" charset="0"/>
              </a:rPr>
              <a:t>під даними?</a:t>
            </a:r>
          </a:p>
          <a:p>
            <a:pPr lvl="0" indent="444500"/>
            <a:r>
              <a:rPr kumimoji="0" lang="uk-UA" altLang="en-US" sz="2000" dirty="0">
                <a:cs typeface="Arial" panose="020B0604020202020204" pitchFamily="34" charset="0"/>
              </a:rPr>
              <a:t>2.	Коли виникає потреба в даних?</a:t>
            </a:r>
          </a:p>
          <a:p>
            <a:pPr lvl="0" indent="444500"/>
            <a:r>
              <a:rPr kumimoji="0" lang="uk-UA" altLang="en-US" sz="2000" dirty="0">
                <a:cs typeface="Arial" panose="020B0604020202020204" pitchFamily="34" charset="0"/>
              </a:rPr>
              <a:t>3.	Як зазвичай здійснюється фіксація даних? </a:t>
            </a:r>
          </a:p>
          <a:p>
            <a:pPr lvl="0" indent="444500"/>
            <a:r>
              <a:rPr kumimoji="0" lang="uk-UA" altLang="en-US" sz="2000" dirty="0">
                <a:cs typeface="Arial" panose="020B0604020202020204" pitchFamily="34" charset="0"/>
              </a:rPr>
              <a:t>4.	Що розуміють під інтерпретацією даних? </a:t>
            </a:r>
          </a:p>
          <a:p>
            <a:pPr lvl="0" indent="444500"/>
            <a:r>
              <a:rPr kumimoji="0" lang="uk-UA" altLang="en-US" sz="2000" dirty="0">
                <a:cs typeface="Arial" panose="020B0604020202020204" pitchFamily="34" charset="0"/>
              </a:rPr>
              <a:t>5.	Як фіксуються дані та їхні інтерпретації в природній мові?</a:t>
            </a:r>
          </a:p>
          <a:p>
            <a:pPr lvl="0" indent="444500"/>
            <a:r>
              <a:rPr kumimoji="0" lang="uk-UA" altLang="en-US" sz="2000" dirty="0">
                <a:cs typeface="Arial" panose="020B0604020202020204" pitchFamily="34" charset="0"/>
              </a:rPr>
              <a:t>6.	Як фіксуються дані та їхні інтерпретації під час машинної обробки даних?</a:t>
            </a:r>
          </a:p>
          <a:p>
            <a:pPr lvl="0" indent="444500"/>
            <a:r>
              <a:rPr kumimoji="0" lang="uk-UA" altLang="en-US" sz="2000" dirty="0">
                <a:cs typeface="Arial" panose="020B0604020202020204" pitchFamily="34" charset="0"/>
              </a:rPr>
              <a:t>7.	Що розуміють під базою даних?</a:t>
            </a:r>
          </a:p>
          <a:p>
            <a:pPr lvl="0" indent="444500"/>
            <a:r>
              <a:rPr kumimoji="0" lang="uk-UA" altLang="en-US" sz="2000" dirty="0">
                <a:cs typeface="Arial" panose="020B0604020202020204" pitchFamily="34" charset="0"/>
              </a:rPr>
              <a:t>8.	Наведіть приклади баз даних.</a:t>
            </a:r>
          </a:p>
          <a:p>
            <a:pPr lvl="0" indent="444500"/>
            <a:r>
              <a:rPr kumimoji="0" lang="uk-UA" altLang="en-US" sz="2000" dirty="0">
                <a:cs typeface="Arial" panose="020B0604020202020204" pitchFamily="34" charset="0"/>
              </a:rPr>
              <a:t>9.	Що Ви розумієте під інформаційною системою?</a:t>
            </a:r>
          </a:p>
          <a:p>
            <a:pPr lvl="0" indent="444500"/>
            <a:r>
              <a:rPr kumimoji="0" lang="uk-UA" altLang="en-US" sz="2000" dirty="0">
                <a:cs typeface="Arial" panose="020B0604020202020204" pitchFamily="34" charset="0"/>
              </a:rPr>
              <a:t>10.	Що Ви розумієте під банком даних?</a:t>
            </a:r>
          </a:p>
          <a:p>
            <a:pPr lvl="0" indent="444500"/>
            <a:r>
              <a:rPr kumimoji="0" lang="uk-UA" altLang="en-US" sz="2000" dirty="0">
                <a:cs typeface="Arial" panose="020B0604020202020204" pitchFamily="34" charset="0"/>
              </a:rPr>
              <a:t>11.	З чого складається банк даних?</a:t>
            </a:r>
          </a:p>
          <a:p>
            <a:pPr lvl="0" indent="444500"/>
            <a:r>
              <a:rPr kumimoji="0" lang="uk-UA" altLang="en-US" sz="2000" dirty="0">
                <a:cs typeface="Arial" panose="020B0604020202020204" pitchFamily="34" charset="0"/>
              </a:rPr>
              <a:t>12.	Які функції виконує банк даних?</a:t>
            </a:r>
          </a:p>
          <a:p>
            <a:pPr lvl="0" indent="444500"/>
            <a:r>
              <a:rPr kumimoji="0" lang="uk-UA" altLang="en-US" sz="2000" dirty="0">
                <a:cs typeface="Arial" panose="020B0604020202020204" pitchFamily="34" charset="0"/>
              </a:rPr>
              <a:t>13.	Які функції в складі інформаційної системи покладені на базу даних?</a:t>
            </a:r>
          </a:p>
          <a:p>
            <a:pPr lvl="0" indent="444500"/>
            <a:r>
              <a:rPr kumimoji="0" lang="uk-UA" altLang="en-US" sz="2000" dirty="0">
                <a:cs typeface="Arial" panose="020B0604020202020204" pitchFamily="34" charset="0"/>
              </a:rPr>
              <a:t>14.	Що Ви розумієте під системою управління базами даних?</a:t>
            </a:r>
          </a:p>
          <a:p>
            <a:pPr lvl="0" indent="444500"/>
            <a:r>
              <a:rPr kumimoji="0" lang="uk-UA" altLang="en-US" sz="2000" dirty="0">
                <a:cs typeface="Arial" panose="020B0604020202020204" pitchFamily="34" charset="0"/>
              </a:rPr>
              <a:t>15.	З яких етапів складається процес проектування інформаційної системи?</a:t>
            </a:r>
          </a:p>
          <a:p>
            <a:pPr lvl="0" indent="444500"/>
            <a:r>
              <a:rPr kumimoji="0" lang="uk-UA" altLang="en-US" sz="2000" dirty="0">
                <a:cs typeface="Arial" panose="020B0604020202020204" pitchFamily="34" charset="0"/>
              </a:rPr>
              <a:t>16.	Наведіть приклади сучасних інформаційних </a:t>
            </a:r>
            <a:r>
              <a:rPr kumimoji="0" lang="uk-UA" altLang="en-US" sz="2000" dirty="0" smtClean="0">
                <a:cs typeface="Arial" panose="020B0604020202020204" pitchFamily="34" charset="0"/>
              </a:rPr>
              <a:t>систем.</a:t>
            </a:r>
            <a:endParaRPr kumimoji="0" lang="uk-UA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65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11273</TotalTime>
  <Words>45</Words>
  <Application>Microsoft Office PowerPoint</Application>
  <PresentationFormat>Экран (4:3)</PresentationFormat>
  <Paragraphs>30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Wingdings</vt:lpstr>
      <vt:lpstr>Тема Office</vt:lpstr>
      <vt:lpstr>Васильківський фаховий коледж ВНЗ «Відкритий міжнародний університет розвитку людини «Україна»  Навчальна дисципліна   Інформаційні технології  </vt:lpstr>
      <vt:lpstr>З матеріалів лекції та презентації дайте стислі відповіді на вказані Питання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Проблемы снижения стрессового состояния работников для обеспечения охраны труда в сельскохозяйственном  производстве</dc:title>
  <dc:creator>User</dc:creator>
  <cp:lastModifiedBy>8</cp:lastModifiedBy>
  <cp:revision>740</cp:revision>
  <dcterms:created xsi:type="dcterms:W3CDTF">2007-10-17T13:38:43Z</dcterms:created>
  <dcterms:modified xsi:type="dcterms:W3CDTF">2022-10-17T13:21:23Z</dcterms:modified>
</cp:coreProperties>
</file>