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4"/>
  </p:notesMasterIdLst>
  <p:handoutMasterIdLst>
    <p:handoutMasterId r:id="rId5"/>
  </p:handoutMasterIdLst>
  <p:sldIdLst>
    <p:sldId id="261" r:id="rId2"/>
    <p:sldId id="540" r:id="rId3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26.10.2022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Викладач </a:t>
            </a:r>
            <a:r>
              <a:rPr lang="uk-UA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Єременко Олександр Іванович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828800"/>
            <a:ext cx="9130553" cy="762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7.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  базами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38847" y="2438400"/>
            <a:ext cx="91440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лекції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1. 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Мережна структура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даних ..………………………………...............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2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2.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Об’єктно-орієнтовані й мультимедійні системи управління базами даних ………………………………………………..................….....7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3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. Управління сховищем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даних …………………………..………….. 9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4. Оперативна аналітична обробка даних (OLAP) ………….…..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15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5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Інтелектуальний 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аналіз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даних …………………………………….18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6. Інтелектуальні бази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даних ………………………………..………. 23</a:t>
            </a:r>
          </a:p>
          <a:p>
            <a:pPr lvl="0" indent="355600" algn="just" eaLnBrk="1" hangingPunct="1">
              <a:spcAft>
                <a:spcPts val="0"/>
              </a:spcAft>
            </a:pPr>
            <a:endParaRPr lang="uk-UA" sz="26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0490"/>
            <a:ext cx="9144000" cy="668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7325" lvl="0" algn="ctr" eaLnBrk="1" fontAlgn="auto" hangingPunct="1">
              <a:spcBef>
                <a:spcPts val="670"/>
              </a:spcBef>
              <a:spcAft>
                <a:spcPts val="0"/>
              </a:spcAft>
              <a:tabLst/>
            </a:pPr>
            <a:r>
              <a:rPr kumimoji="0" lang="uk-UA" b="1" spc="-5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Сформулюйте відповіді на </a:t>
            </a:r>
            <a:r>
              <a:rPr kumimoji="0" lang="uk-UA" b="1" spc="-5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Контрольні</a:t>
            </a:r>
            <a:r>
              <a:rPr kumimoji="0" lang="uk-UA" b="1" spc="-35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b="1" spc="-5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запитання</a:t>
            </a:r>
          </a:p>
          <a:p>
            <a:pPr marL="87313" lvl="0" indent="276225" eaLnBrk="1" fontAlgn="auto" hangingPunct="1">
              <a:spcBef>
                <a:spcPts val="535"/>
              </a:spcBef>
              <a:spcAft>
                <a:spcPts val="0"/>
              </a:spcAft>
              <a:buFontTx/>
              <a:buAutoNum type="arabicPeriod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Поясніть  </a:t>
            </a:r>
            <a:r>
              <a:rPr kumimoji="0" lang="uk-UA" sz="2000" spc="4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різницю</a:t>
            </a:r>
            <a:r>
              <a:rPr kumimoji="0" lang="uk-UA" sz="2000" spc="59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між</a:t>
            </a:r>
            <a:r>
              <a:rPr kumimoji="0" lang="uk-UA" sz="2000" spc="59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поняттями</a:t>
            </a:r>
            <a:r>
              <a:rPr kumimoji="0" lang="uk-UA" sz="2000" spc="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«дані»,</a:t>
            </a:r>
            <a:r>
              <a:rPr kumimoji="0" lang="uk-UA" sz="2000" spc="6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«інформація»,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«знання».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є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джерелами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визначає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поняття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«база даних»?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5715" lvl="0" indent="276225" eaLnBrk="1" fontAlgn="auto" hangingPunct="1">
              <a:spcBef>
                <a:spcPts val="55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Назвіть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структури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даних,</a:t>
            </a:r>
            <a:r>
              <a:rPr kumimoji="0" lang="uk-UA" sz="2000" spc="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які</a:t>
            </a:r>
            <a:r>
              <a:rPr kumimoji="0" lang="uk-UA" sz="2000" spc="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використовують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</a:t>
            </a:r>
            <a:r>
              <a:rPr kumimoji="0" lang="uk-UA" sz="2000" spc="3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подання </a:t>
            </a:r>
            <a:r>
              <a:rPr kumimoji="0" lang="uk-UA" sz="2000" spc="-26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інформації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базах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Які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функції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виконує система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управління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базами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Проведіть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порівняльний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аналіз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Що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є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основним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об’єктом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реляційної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моделі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таке </a:t>
            </a:r>
            <a:r>
              <a:rPr kumimoji="0" lang="uk-UA" sz="2000" spc="-5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репозиторій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8890" lvl="0" indent="276225" eaLnBrk="1" fontAlgn="auto" hangingPunct="1">
              <a:spcBef>
                <a:spcPts val="65"/>
              </a:spcBef>
              <a:spcAft>
                <a:spcPts val="0"/>
              </a:spcAft>
              <a:buFontTx/>
              <a:buAutoNum type="arabicPeriod" startAt="2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Які</a:t>
            </a:r>
            <a:r>
              <a:rPr kumimoji="0" lang="uk-UA" sz="2000" spc="2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маніпуляції</a:t>
            </a:r>
            <a:r>
              <a:rPr kumimoji="0" lang="uk-UA" sz="2000" spc="2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виконуються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над</a:t>
            </a:r>
            <a:r>
              <a:rPr kumimoji="0" lang="uk-UA" sz="2000" spc="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даними</a:t>
            </a:r>
            <a:r>
              <a:rPr kumimoji="0" lang="uk-UA" sz="2000" spc="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перед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занесенням</a:t>
            </a:r>
            <a:r>
              <a:rPr kumimoji="0" lang="uk-UA" sz="2000" spc="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їх </a:t>
            </a:r>
            <a:r>
              <a:rPr kumimoji="0" lang="uk-UA" sz="2000" spc="-26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сховища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Порівняйте</a:t>
            </a: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особливості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архітектури</a:t>
            </a:r>
            <a:r>
              <a:rPr kumimoji="0" lang="uk-UA" sz="2000" spc="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зберігання даних.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Що</a:t>
            </a:r>
            <a:r>
              <a:rPr kumimoji="0" lang="uk-UA" sz="2000" spc="-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містить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собі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поняття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kumimoji="0" lang="en-US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OLAP»?</a:t>
            </a:r>
            <a:endParaRPr kumimoji="0" lang="en-US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Що</a:t>
            </a:r>
            <a:r>
              <a:rPr kumimoji="0" lang="uk-UA" sz="2000" spc="-1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становить основу</a:t>
            </a:r>
            <a:r>
              <a:rPr kumimoji="0" lang="uk-UA" sz="2000" spc="-2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концепції </a:t>
            </a:r>
            <a:r>
              <a:rPr kumimoji="0" lang="en-US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OLAP?</a:t>
            </a:r>
            <a:endParaRPr kumimoji="0" lang="en-US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6350" lvl="0" indent="276225" eaLnBrk="1" fontAlgn="auto" hangingPunct="1">
              <a:spcBef>
                <a:spcPts val="7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Які</a:t>
            </a:r>
            <a:r>
              <a:rPr kumimoji="0" lang="uk-UA" sz="2000" spc="25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правила,</a:t>
            </a:r>
            <a:r>
              <a:rPr kumimoji="0" lang="uk-UA" sz="2000" spc="2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</a:t>
            </a:r>
            <a:r>
              <a:rPr kumimoji="0" lang="uk-UA" sz="2000" spc="24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Е.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Коддом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  <a:r>
              <a:rPr kumimoji="0" lang="uk-UA" sz="2000" spc="2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має</a:t>
            </a:r>
            <a:r>
              <a:rPr kumimoji="0" lang="uk-UA" sz="2000" spc="24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задовольняти</a:t>
            </a:r>
            <a:r>
              <a:rPr kumimoji="0" lang="uk-UA" sz="2000" spc="24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програмний </a:t>
            </a:r>
            <a:r>
              <a:rPr kumimoji="0" lang="uk-UA" sz="2000" spc="-26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продукт класу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OLAP?</a:t>
            </a:r>
            <a:endParaRPr kumimoji="0" lang="en-US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Наведіть</a:t>
            </a:r>
            <a:r>
              <a:rPr kumimoji="0" lang="uk-UA" sz="2000" spc="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особливості інтелектуального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аналізу даних.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10160" lvl="0" indent="276225" eaLnBrk="1" fontAlgn="auto" hangingPunct="1">
              <a:spcBef>
                <a:spcPts val="6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</a:t>
            </a:r>
            <a:r>
              <a:rPr kumimoji="0" lang="uk-UA" sz="2000" spc="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яких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сферах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може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виконуватися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підтримка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прийняття </a:t>
            </a:r>
            <a:r>
              <a:rPr kumimoji="0" lang="uk-UA" sz="2000" spc="-26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управлінських рішень?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6985" lvl="0" indent="276225" eaLnBrk="1" fontAlgn="auto" hangingPunct="1">
              <a:spcBef>
                <a:spcPts val="15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spc="-1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Опишіть</a:t>
            </a:r>
            <a:r>
              <a:rPr kumimoji="0" lang="uk-UA" sz="2000" spc="3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структуру</a:t>
            </a:r>
            <a:r>
              <a:rPr kumimoji="0" lang="uk-UA" sz="2000" spc="2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корпоративної</a:t>
            </a:r>
            <a:r>
              <a:rPr kumimoji="0" lang="uk-UA" sz="2000" spc="3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інформаційно-аналітичної </a:t>
            </a:r>
            <a:r>
              <a:rPr kumimoji="0" lang="uk-UA" sz="2000" spc="-26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системи.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lvl="0" indent="2762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Наведіть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відмінності</a:t>
            </a:r>
            <a:r>
              <a:rPr kumimoji="0" lang="uk-UA" sz="2000" spc="-1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інтелектуальних</a:t>
            </a:r>
            <a:r>
              <a:rPr kumimoji="0" lang="uk-UA" sz="2000" spc="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БД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від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звичайних.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87313" marR="5080" lvl="0" indent="276225" eaLnBrk="1" fontAlgn="auto" hangingPunct="1">
              <a:spcBef>
                <a:spcPts val="50"/>
              </a:spcBef>
              <a:spcAft>
                <a:spcPts val="0"/>
              </a:spcAft>
              <a:buFontTx/>
              <a:buAutoNum type="arabicPeriod" startAt="2"/>
              <a:tabLst>
                <a:tab pos="46291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Перелічіть</a:t>
            </a:r>
            <a:r>
              <a:rPr kumimoji="0" lang="uk-UA" sz="2000" spc="3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основні</a:t>
            </a:r>
            <a:r>
              <a:rPr kumimoji="0" lang="uk-UA" sz="2000" spc="4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типи</a:t>
            </a:r>
            <a:r>
              <a:rPr kumimoji="0" lang="uk-UA" sz="2000" spc="3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програмних</a:t>
            </a:r>
            <a:r>
              <a:rPr kumimoji="0" lang="uk-UA" sz="2000" spc="3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інструментів,</a:t>
            </a:r>
            <a:r>
              <a:rPr kumimoji="0" lang="uk-UA" sz="2000" spc="5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використовуваних</a:t>
            </a:r>
            <a:r>
              <a:rPr kumimoji="0" lang="uk-UA" sz="2000" spc="5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інтелектуальному</a:t>
            </a:r>
            <a:r>
              <a:rPr kumimoji="0" lang="uk-UA" sz="2000" spc="-1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аналізі</a:t>
            </a:r>
            <a:r>
              <a:rPr kumimoji="0" lang="uk-UA" sz="2000" spc="5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даних</a:t>
            </a:r>
            <a:r>
              <a:rPr kumimoji="0" lang="uk-UA" sz="2000" dirty="0" smtClean="0">
                <a:solidFill>
                  <a:prstClr val="black"/>
                </a:solidFill>
                <a:latin typeface="Arial Narrow" panose="020B0606020202030204" pitchFamily="34" charset="0"/>
                <a:cs typeface="Times New Roman"/>
              </a:rPr>
              <a:t>.</a:t>
            </a:r>
            <a:endParaRPr kumimoji="0" lang="uk-UA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11601</TotalTime>
  <Words>191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Викладач – Єременко Олександр Іванович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822</cp:revision>
  <dcterms:created xsi:type="dcterms:W3CDTF">2007-10-17T13:38:43Z</dcterms:created>
  <dcterms:modified xsi:type="dcterms:W3CDTF">2022-10-26T00:50:55Z</dcterms:modified>
</cp:coreProperties>
</file>