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4"/>
  </p:notesMasterIdLst>
  <p:handoutMasterIdLst>
    <p:handoutMasterId r:id="rId5"/>
  </p:handoutMasterIdLst>
  <p:sldIdLst>
    <p:sldId id="261" r:id="rId2"/>
    <p:sldId id="535" r:id="rId3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8" autoAdjust="0"/>
    <p:restoredTop sz="94660" autoAdjust="0"/>
  </p:normalViewPr>
  <p:slideViewPr>
    <p:cSldViewPr>
      <p:cViewPr varScale="1">
        <p:scale>
          <a:sx n="77" d="100"/>
          <a:sy n="77" d="100"/>
        </p:scale>
        <p:origin x="10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15.11.2022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754" y="2133600"/>
            <a:ext cx="9130553" cy="4343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Практична робота 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(до теми 6 Основи структури та принципи створення бази даних)</a:t>
            </a:r>
            <a:endParaRPr lang="uk-UA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>
              <a:buClr>
                <a:schemeClr val="accent3"/>
              </a:buClr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об’єкти предметної області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Контрольні запитання</a:t>
            </a:r>
            <a:endParaRPr lang="uk-UA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р.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стислі відповіді на вказані Контрольні запитання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131" y="760395"/>
            <a:ext cx="910349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1. Що </a:t>
            </a:r>
            <a:r>
              <a:rPr kumimoji="0" lang="uk-UA" altLang="en-US" sz="2000" dirty="0">
                <a:cs typeface="Arial" panose="020B0604020202020204" pitchFamily="34" charset="0"/>
              </a:rPr>
              <a:t>означає поняття «сутність предметної області»?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2. Що </a:t>
            </a:r>
            <a:r>
              <a:rPr kumimoji="0" lang="uk-UA" altLang="en-US" sz="2000" dirty="0">
                <a:cs typeface="Arial" panose="020B0604020202020204" pitchFamily="34" charset="0"/>
              </a:rPr>
              <a:t>являє собою екземпляр інформаційних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об’єктів (ІО) Склад ЗЧ</a:t>
            </a:r>
            <a:r>
              <a:rPr kumimoji="0" lang="uk-UA" altLang="en-US" sz="2000" dirty="0">
                <a:cs typeface="Arial" panose="020B0604020202020204" pitchFamily="34" charset="0"/>
              </a:rPr>
              <a:t>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3. В </a:t>
            </a:r>
            <a:r>
              <a:rPr kumimoji="0" lang="uk-UA" altLang="en-US" sz="2000" dirty="0">
                <a:cs typeface="Arial" panose="020B0604020202020204" pitchFamily="34" charset="0"/>
              </a:rPr>
              <a:t>якому разі описовий реквізит функціонально повно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залежить </a:t>
            </a:r>
            <a:r>
              <a:rPr kumimoji="0" lang="uk-UA" altLang="en-US" sz="2000" dirty="0">
                <a:cs typeface="Arial" panose="020B0604020202020204" pitchFamily="34" charset="0"/>
              </a:rPr>
              <a:t>від ключа?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4. Як </a:t>
            </a:r>
            <a:r>
              <a:rPr kumimoji="0" lang="uk-UA" altLang="en-US" sz="2000" dirty="0">
                <a:cs typeface="Arial" panose="020B0604020202020204" pitchFamily="34" charset="0"/>
              </a:rPr>
              <a:t>впливає нормалізація даних на властивості бази даних?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5. Чи повинні </a:t>
            </a:r>
            <a:r>
              <a:rPr kumimoji="0" lang="uk-UA" altLang="en-US" sz="2000" dirty="0">
                <a:cs typeface="Arial" panose="020B0604020202020204" pitchFamily="34" charset="0"/>
              </a:rPr>
              <a:t>ІО,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які відповідають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мати  унікальний ключ?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6.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можуть описові реквізити, що входять до ІО, який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відповідає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бути залежними один від одного?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7.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описовий реквізит, що входить до ІО, який відповідає  умовам нормалізації, залежати від ключа через проміжний реквізит?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8. Як </a:t>
            </a:r>
            <a:r>
              <a:rPr kumimoji="0" lang="uk-UA" altLang="en-US" sz="2000" dirty="0">
                <a:cs typeface="Arial" panose="020B0604020202020204" pitchFamily="34" charset="0"/>
              </a:rPr>
              <a:t>усувається транзитивна залежність між реквізитами?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9. Чи </a:t>
            </a:r>
            <a:r>
              <a:rPr kumimoji="0" lang="uk-UA" altLang="en-US" sz="2000" dirty="0">
                <a:cs typeface="Arial" panose="020B0604020202020204" pitchFamily="34" charset="0"/>
              </a:rPr>
              <a:t>правильне твердження, що документи є основними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носіями </a:t>
            </a:r>
            <a:r>
              <a:rPr kumimoji="0" lang="uk-UA" altLang="en-US" sz="2000" dirty="0">
                <a:cs typeface="Arial" panose="020B0604020202020204" pitchFamily="34" charset="0"/>
              </a:rPr>
              <a:t>даних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поза машинної </a:t>
            </a:r>
            <a:r>
              <a:rPr kumimoji="0" lang="uk-UA" altLang="en-US" sz="2000" dirty="0">
                <a:cs typeface="Arial" panose="020B0604020202020204" pitchFamily="34" charset="0"/>
              </a:rPr>
              <a:t>сфери?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10. Які </a:t>
            </a:r>
            <a:r>
              <a:rPr kumimoji="0" lang="uk-UA" altLang="en-US" sz="2000" dirty="0">
                <a:cs typeface="Arial" panose="020B0604020202020204" pitchFamily="34" charset="0"/>
              </a:rPr>
              <a:t>формальні правила виділення ІО?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11.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реквізит одночасно бути ключовим для одних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реквізитів </a:t>
            </a:r>
            <a:r>
              <a:rPr kumimoji="0" lang="uk-UA" altLang="en-US" sz="2000" dirty="0">
                <a:cs typeface="Arial" panose="020B0604020202020204" pitchFamily="34" charset="0"/>
              </a:rPr>
              <a:t>і описовим для інших?</a:t>
            </a:r>
          </a:p>
          <a:p>
            <a:pPr lvl="0" indent="444500"/>
            <a:endParaRPr kumimoji="0" lang="uk-UA" altLang="en-US" sz="2000" dirty="0">
              <a:cs typeface="Arial" panose="020B0604020202020204" pitchFamily="34" charset="0"/>
            </a:endParaRPr>
          </a:p>
          <a:p>
            <a:pPr lvl="0" indent="444500"/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11587</TotalTime>
  <Words>204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</vt:lpstr>
      <vt:lpstr>Дайте стислі відповіді на вказані Контрольні запитання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822</cp:revision>
  <dcterms:created xsi:type="dcterms:W3CDTF">2007-10-17T13:38:43Z</dcterms:created>
  <dcterms:modified xsi:type="dcterms:W3CDTF">2022-11-15T20:35:32Z</dcterms:modified>
</cp:coreProperties>
</file>