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489936E1-2414-4EC7-A8B4-AB86B9260680}">
          <p14:sldIdLst>
            <p14:sldId id="256"/>
            <p14:sldId id="257"/>
            <p14:sldId id="259"/>
            <p14:sldId id="258"/>
            <p14:sldId id="260"/>
            <p14:sldId id="261"/>
            <p14:sldId id="262"/>
          </p14:sldIdLst>
        </p14:section>
        <p14:section name="Розділ без заголовка" id="{144717BC-6C8A-4CB9-8BD5-AADAD3B12E76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A9085-F24A-4761-BCE9-C2C1B1C5F10A}" type="doc">
      <dgm:prSet loTypeId="urn:microsoft.com/office/officeart/2005/8/layout/list1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UA"/>
        </a:p>
      </dgm:t>
    </dgm:pt>
    <dgm:pt modelId="{2FAE8BB4-C9F9-43BB-8F5D-84B038732719}">
      <dgm:prSet phldrT="[Текст]" custT="1"/>
      <dgm:spPr/>
      <dgm:t>
        <a:bodyPr/>
        <a:lstStyle/>
        <a:p>
          <a:r>
            <a: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Департамент ДВС (відділ примусового виконання рішень)</a:t>
          </a:r>
          <a:endParaRPr lang="ru-UA" sz="1400" dirty="0"/>
        </a:p>
      </dgm:t>
    </dgm:pt>
    <dgm:pt modelId="{DB2500D2-C2EB-4E71-A22C-65C13D56DA98}" type="parTrans" cxnId="{2F4CF1A6-984D-4405-9498-29E8AEE5759C}">
      <dgm:prSet/>
      <dgm:spPr/>
      <dgm:t>
        <a:bodyPr/>
        <a:lstStyle/>
        <a:p>
          <a:endParaRPr lang="ru-UA"/>
        </a:p>
      </dgm:t>
    </dgm:pt>
    <dgm:pt modelId="{D9504D72-3DE5-4541-8ACE-DD03D7759003}" type="sibTrans" cxnId="{2F4CF1A6-984D-4405-9498-29E8AEE5759C}">
      <dgm:prSet/>
      <dgm:spPr/>
      <dgm:t>
        <a:bodyPr/>
        <a:lstStyle/>
        <a:p>
          <a:endParaRPr lang="ru-UA"/>
        </a:p>
      </dgm:t>
    </dgm:pt>
    <dgm:pt modelId="{FA7FE6F2-8A4D-4514-BB3D-93BE31B0072A}">
      <dgm:prSet phldrT="[Текст]" custT="1"/>
      <dgm:spPr/>
      <dgm:t>
        <a:bodyPr/>
        <a:lstStyle/>
        <a:p>
          <a:r>
            <a:rPr lang="uk-UA" sz="1400" b="0" i="0">
              <a:effectLst/>
              <a:latin typeface="Times New Roman" panose="02020603050405020304" pitchFamily="18" charset="0"/>
            </a:rPr>
            <a:t>управління забезпечення примусового виконання рішень в місті Києві</a:t>
          </a:r>
          <a:endParaRPr lang="ru-UA" sz="1400" dirty="0"/>
        </a:p>
      </dgm:t>
    </dgm:pt>
    <dgm:pt modelId="{81D2D2AA-EBD2-449A-99D0-ED27061FFF1E}" type="parTrans" cxnId="{62451204-FE03-419A-9B12-43136F00CFF5}">
      <dgm:prSet/>
      <dgm:spPr/>
      <dgm:t>
        <a:bodyPr/>
        <a:lstStyle/>
        <a:p>
          <a:endParaRPr lang="ru-UA"/>
        </a:p>
      </dgm:t>
    </dgm:pt>
    <dgm:pt modelId="{3250766F-41C9-41B3-A099-397416A72F18}" type="sibTrans" cxnId="{62451204-FE03-419A-9B12-43136F00CFF5}">
      <dgm:prSet/>
      <dgm:spPr/>
      <dgm:t>
        <a:bodyPr/>
        <a:lstStyle/>
        <a:p>
          <a:endParaRPr lang="ru-UA"/>
        </a:p>
      </dgm:t>
    </dgm:pt>
    <dgm:pt modelId="{89DF5C80-9C13-45CF-A5E3-9AC6DB3EBE03}">
      <dgm:prSet phldrT="[Текст]" custT="1"/>
      <dgm:spPr/>
      <dgm:t>
        <a:bodyPr/>
        <a:lstStyle/>
        <a:p>
          <a:r>
            <a:rPr lang="uk-UA" sz="1400" b="0" i="0">
              <a:effectLst/>
              <a:latin typeface="Times New Roman" panose="02020603050405020304" pitchFamily="18" charset="0"/>
            </a:rPr>
            <a:t>відділи примусового виконання рішень в районах міста Києва</a:t>
          </a:r>
          <a:endParaRPr lang="ru-UA" sz="1400" dirty="0"/>
        </a:p>
      </dgm:t>
    </dgm:pt>
    <dgm:pt modelId="{F649E828-518E-44EE-BD31-3D82930821F1}" type="parTrans" cxnId="{110AF9C7-7B23-44E6-8922-FB9C2ADDB47B}">
      <dgm:prSet/>
      <dgm:spPr/>
      <dgm:t>
        <a:bodyPr/>
        <a:lstStyle/>
        <a:p>
          <a:endParaRPr lang="ru-UA"/>
        </a:p>
      </dgm:t>
    </dgm:pt>
    <dgm:pt modelId="{969ED71F-86D4-45BD-A1EB-EB101C33A127}" type="sibTrans" cxnId="{110AF9C7-7B23-44E6-8922-FB9C2ADDB47B}">
      <dgm:prSet/>
      <dgm:spPr/>
      <dgm:t>
        <a:bodyPr/>
        <a:lstStyle/>
        <a:p>
          <a:endParaRPr lang="ru-UA"/>
        </a:p>
      </dgm:t>
    </dgm:pt>
    <dgm:pt modelId="{5F1EF10E-8FE8-488A-8546-66DCEF7B80AD}">
      <dgm:prSet phldrT="[Текст]" custT="1"/>
      <dgm:spPr/>
      <dgm:t>
        <a:bodyPr/>
        <a:lstStyle/>
        <a:p>
          <a:r>
            <a:rPr lang="uk-UA" sz="1400" b="0" i="0" dirty="0">
              <a:effectLst/>
              <a:latin typeface="Times New Roman" panose="02020603050405020304" pitchFamily="18" charset="0"/>
            </a:rPr>
            <a:t>управління забезпечення примусового виконання рішень міжрегіональних управлінь Міністерства юстиції України</a:t>
          </a:r>
          <a:endParaRPr lang="ru-UA" sz="1400" dirty="0"/>
        </a:p>
      </dgm:t>
    </dgm:pt>
    <dgm:pt modelId="{83B74BC5-2A70-471A-AD90-7A34E53C50D2}" type="parTrans" cxnId="{FAC07328-B173-4D14-997D-D1FD90D32586}">
      <dgm:prSet/>
      <dgm:spPr/>
      <dgm:t>
        <a:bodyPr/>
        <a:lstStyle/>
        <a:p>
          <a:endParaRPr lang="ru-UA"/>
        </a:p>
      </dgm:t>
    </dgm:pt>
    <dgm:pt modelId="{1D96B946-7348-4945-AC28-C6F3A1F693C4}" type="sibTrans" cxnId="{FAC07328-B173-4D14-997D-D1FD90D32586}">
      <dgm:prSet/>
      <dgm:spPr/>
      <dgm:t>
        <a:bodyPr/>
        <a:lstStyle/>
        <a:p>
          <a:endParaRPr lang="ru-UA"/>
        </a:p>
      </dgm:t>
    </dgm:pt>
    <dgm:pt modelId="{76CE3BBB-E3DA-48AC-BDDF-769C2E78F932}">
      <dgm:prSet phldrT="[Текст]" custT="1"/>
      <dgm:spPr/>
      <dgm:t>
        <a:bodyPr/>
        <a:lstStyle/>
        <a:p>
          <a:r>
            <a:rPr lang="uk-UA" sz="1400" b="0" i="0" dirty="0">
              <a:effectLst/>
              <a:latin typeface="Times New Roman" panose="02020603050405020304" pitchFamily="18" charset="0"/>
            </a:rPr>
            <a:t>відділи примусового виконання рішень управлінь</a:t>
          </a:r>
          <a:r>
            <a:rPr lang="ru-RU" sz="1400" b="0" i="0" dirty="0">
              <a:effectLst/>
              <a:latin typeface="Times New Roman" panose="02020603050405020304" pitchFamily="18" charset="0"/>
            </a:rPr>
            <a:t> </a:t>
          </a:r>
          <a:endParaRPr lang="ru-UA" sz="1400" dirty="0"/>
        </a:p>
      </dgm:t>
    </dgm:pt>
    <dgm:pt modelId="{D68C0F37-0680-4DC3-BB5F-C7A1B1E0A519}" type="parTrans" cxnId="{2DB9C0C7-9651-46C8-8B02-8E1A2106D786}">
      <dgm:prSet/>
      <dgm:spPr/>
      <dgm:t>
        <a:bodyPr/>
        <a:lstStyle/>
        <a:p>
          <a:endParaRPr lang="ru-UA"/>
        </a:p>
      </dgm:t>
    </dgm:pt>
    <dgm:pt modelId="{6FC2828A-B8F8-4058-B093-9F179A817631}" type="sibTrans" cxnId="{2DB9C0C7-9651-46C8-8B02-8E1A2106D786}">
      <dgm:prSet/>
      <dgm:spPr/>
      <dgm:t>
        <a:bodyPr/>
        <a:lstStyle/>
        <a:p>
          <a:endParaRPr lang="ru-UA"/>
        </a:p>
      </dgm:t>
    </dgm:pt>
    <dgm:pt modelId="{07CBCBB4-8DFF-4112-809A-0F05D72051C9}">
      <dgm:prSet phldrT="[Текст]" custT="1"/>
      <dgm:spPr/>
      <dgm:t>
        <a:bodyPr/>
        <a:lstStyle/>
        <a:p>
          <a:r>
            <a:rPr lang="uk-UA" sz="1400" b="0" i="0" dirty="0">
              <a:effectLst/>
              <a:latin typeface="Times New Roman" panose="02020603050405020304" pitchFamily="18" charset="0"/>
            </a:rPr>
            <a:t>районні, районні в містах, міські, міськрайонні, міжрайонні відділи ДВС відповідних міжрегіональних управлінь</a:t>
          </a:r>
          <a:endParaRPr lang="ru-UA" sz="1400" dirty="0"/>
        </a:p>
      </dgm:t>
    </dgm:pt>
    <dgm:pt modelId="{12707769-473E-4140-AC39-BC1645349465}" type="parTrans" cxnId="{238A8787-1279-4EA9-8931-1D4D1444FEA0}">
      <dgm:prSet/>
      <dgm:spPr/>
      <dgm:t>
        <a:bodyPr/>
        <a:lstStyle/>
        <a:p>
          <a:endParaRPr lang="ru-UA"/>
        </a:p>
      </dgm:t>
    </dgm:pt>
    <dgm:pt modelId="{45128C93-62DF-49EA-820F-E960EDF20924}" type="sibTrans" cxnId="{238A8787-1279-4EA9-8931-1D4D1444FEA0}">
      <dgm:prSet/>
      <dgm:spPr/>
      <dgm:t>
        <a:bodyPr/>
        <a:lstStyle/>
        <a:p>
          <a:endParaRPr lang="ru-UA"/>
        </a:p>
      </dgm:t>
    </dgm:pt>
    <dgm:pt modelId="{87595ECF-8DA7-4803-BF3C-B5BB1C3F9876}" type="pres">
      <dgm:prSet presAssocID="{531A9085-F24A-4761-BCE9-C2C1B1C5F10A}" presName="linear" presStyleCnt="0">
        <dgm:presLayoutVars>
          <dgm:dir/>
          <dgm:animLvl val="lvl"/>
          <dgm:resizeHandles val="exact"/>
        </dgm:presLayoutVars>
      </dgm:prSet>
      <dgm:spPr/>
    </dgm:pt>
    <dgm:pt modelId="{15CED7C3-86DA-49B3-829A-237313E4ABD5}" type="pres">
      <dgm:prSet presAssocID="{2FAE8BB4-C9F9-43BB-8F5D-84B038732719}" presName="parentLin" presStyleCnt="0"/>
      <dgm:spPr/>
    </dgm:pt>
    <dgm:pt modelId="{38DD0D13-FD22-45A6-A8B5-17A40568D672}" type="pres">
      <dgm:prSet presAssocID="{2FAE8BB4-C9F9-43BB-8F5D-84B038732719}" presName="parentLeftMargin" presStyleLbl="node1" presStyleIdx="0" presStyleCnt="6"/>
      <dgm:spPr/>
    </dgm:pt>
    <dgm:pt modelId="{6BDDBB50-4210-40B0-99EB-AFF21D2B3D3A}" type="pres">
      <dgm:prSet presAssocID="{2FAE8BB4-C9F9-43BB-8F5D-84B03873271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A8B0A42-BA61-4234-8F1D-E6968DDE6455}" type="pres">
      <dgm:prSet presAssocID="{2FAE8BB4-C9F9-43BB-8F5D-84B038732719}" presName="negativeSpace" presStyleCnt="0"/>
      <dgm:spPr/>
    </dgm:pt>
    <dgm:pt modelId="{0F5CA4A5-74DA-4D09-A7AF-D8DF0564AF86}" type="pres">
      <dgm:prSet presAssocID="{2FAE8BB4-C9F9-43BB-8F5D-84B038732719}" presName="childText" presStyleLbl="conFgAcc1" presStyleIdx="0" presStyleCnt="6">
        <dgm:presLayoutVars>
          <dgm:bulletEnabled val="1"/>
        </dgm:presLayoutVars>
      </dgm:prSet>
      <dgm:spPr/>
    </dgm:pt>
    <dgm:pt modelId="{D1C8304F-A7FA-48F7-9CB8-A57DEBAE96AD}" type="pres">
      <dgm:prSet presAssocID="{D9504D72-3DE5-4541-8ACE-DD03D7759003}" presName="spaceBetweenRectangles" presStyleCnt="0"/>
      <dgm:spPr/>
    </dgm:pt>
    <dgm:pt modelId="{9F360C58-D7A5-487C-9742-1BF955C414EC}" type="pres">
      <dgm:prSet presAssocID="{FA7FE6F2-8A4D-4514-BB3D-93BE31B0072A}" presName="parentLin" presStyleCnt="0"/>
      <dgm:spPr/>
    </dgm:pt>
    <dgm:pt modelId="{BFD8BF93-C82C-4EC8-935F-1BBDE9A600C4}" type="pres">
      <dgm:prSet presAssocID="{FA7FE6F2-8A4D-4514-BB3D-93BE31B0072A}" presName="parentLeftMargin" presStyleLbl="node1" presStyleIdx="0" presStyleCnt="6"/>
      <dgm:spPr/>
    </dgm:pt>
    <dgm:pt modelId="{427418F7-5839-4491-8012-948320675136}" type="pres">
      <dgm:prSet presAssocID="{FA7FE6F2-8A4D-4514-BB3D-93BE31B0072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BEEAB45-CA3F-4C89-8576-22AD4A6E6762}" type="pres">
      <dgm:prSet presAssocID="{FA7FE6F2-8A4D-4514-BB3D-93BE31B0072A}" presName="negativeSpace" presStyleCnt="0"/>
      <dgm:spPr/>
    </dgm:pt>
    <dgm:pt modelId="{8C553A1F-AD15-40B8-9B60-472B49FE4721}" type="pres">
      <dgm:prSet presAssocID="{FA7FE6F2-8A4D-4514-BB3D-93BE31B0072A}" presName="childText" presStyleLbl="conFgAcc1" presStyleIdx="1" presStyleCnt="6">
        <dgm:presLayoutVars>
          <dgm:bulletEnabled val="1"/>
        </dgm:presLayoutVars>
      </dgm:prSet>
      <dgm:spPr/>
    </dgm:pt>
    <dgm:pt modelId="{4C4F4459-85E3-4D7B-92AD-CE02092CB00F}" type="pres">
      <dgm:prSet presAssocID="{3250766F-41C9-41B3-A099-397416A72F18}" presName="spaceBetweenRectangles" presStyleCnt="0"/>
      <dgm:spPr/>
    </dgm:pt>
    <dgm:pt modelId="{91551240-8A5D-48B0-AA7E-EE78EDB8F100}" type="pres">
      <dgm:prSet presAssocID="{89DF5C80-9C13-45CF-A5E3-9AC6DB3EBE03}" presName="parentLin" presStyleCnt="0"/>
      <dgm:spPr/>
    </dgm:pt>
    <dgm:pt modelId="{1CA779F2-CA45-465A-ADC4-7C72A433ED1B}" type="pres">
      <dgm:prSet presAssocID="{89DF5C80-9C13-45CF-A5E3-9AC6DB3EBE03}" presName="parentLeftMargin" presStyleLbl="node1" presStyleIdx="1" presStyleCnt="6"/>
      <dgm:spPr/>
    </dgm:pt>
    <dgm:pt modelId="{96EB890B-08F5-4BEF-99FE-90808CB9E427}" type="pres">
      <dgm:prSet presAssocID="{89DF5C80-9C13-45CF-A5E3-9AC6DB3EBE0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C542A41-ED83-443F-9DA0-51C484DB9567}" type="pres">
      <dgm:prSet presAssocID="{89DF5C80-9C13-45CF-A5E3-9AC6DB3EBE03}" presName="negativeSpace" presStyleCnt="0"/>
      <dgm:spPr/>
    </dgm:pt>
    <dgm:pt modelId="{E7192AC5-F030-4EB0-A6AC-8A2FB5C5015C}" type="pres">
      <dgm:prSet presAssocID="{89DF5C80-9C13-45CF-A5E3-9AC6DB3EBE03}" presName="childText" presStyleLbl="conFgAcc1" presStyleIdx="2" presStyleCnt="6">
        <dgm:presLayoutVars>
          <dgm:bulletEnabled val="1"/>
        </dgm:presLayoutVars>
      </dgm:prSet>
      <dgm:spPr/>
    </dgm:pt>
    <dgm:pt modelId="{E644C230-721F-4A93-A2D4-3502E99902A2}" type="pres">
      <dgm:prSet presAssocID="{969ED71F-86D4-45BD-A1EB-EB101C33A127}" presName="spaceBetweenRectangles" presStyleCnt="0"/>
      <dgm:spPr/>
    </dgm:pt>
    <dgm:pt modelId="{B8803585-6DF6-465A-B50D-A6D9E2FBD639}" type="pres">
      <dgm:prSet presAssocID="{5F1EF10E-8FE8-488A-8546-66DCEF7B80AD}" presName="parentLin" presStyleCnt="0"/>
      <dgm:spPr/>
    </dgm:pt>
    <dgm:pt modelId="{9CCA864B-1C4E-4B86-8D1F-73479076F528}" type="pres">
      <dgm:prSet presAssocID="{5F1EF10E-8FE8-488A-8546-66DCEF7B80AD}" presName="parentLeftMargin" presStyleLbl="node1" presStyleIdx="2" presStyleCnt="6"/>
      <dgm:spPr/>
    </dgm:pt>
    <dgm:pt modelId="{B0C1F64C-837D-4E17-8E0C-B39E2BA89D9F}" type="pres">
      <dgm:prSet presAssocID="{5F1EF10E-8FE8-488A-8546-66DCEF7B80A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08617F2-A9DB-4A80-884B-D3C2E28538C6}" type="pres">
      <dgm:prSet presAssocID="{5F1EF10E-8FE8-488A-8546-66DCEF7B80AD}" presName="negativeSpace" presStyleCnt="0"/>
      <dgm:spPr/>
    </dgm:pt>
    <dgm:pt modelId="{95AE6578-84CB-459D-B84E-4FC586BF470A}" type="pres">
      <dgm:prSet presAssocID="{5F1EF10E-8FE8-488A-8546-66DCEF7B80AD}" presName="childText" presStyleLbl="conFgAcc1" presStyleIdx="3" presStyleCnt="6">
        <dgm:presLayoutVars>
          <dgm:bulletEnabled val="1"/>
        </dgm:presLayoutVars>
      </dgm:prSet>
      <dgm:spPr/>
    </dgm:pt>
    <dgm:pt modelId="{6573919D-0C86-4756-8EDB-E0D901A2AFD6}" type="pres">
      <dgm:prSet presAssocID="{1D96B946-7348-4945-AC28-C6F3A1F693C4}" presName="spaceBetweenRectangles" presStyleCnt="0"/>
      <dgm:spPr/>
    </dgm:pt>
    <dgm:pt modelId="{81CE1223-E23D-4977-9D82-2301C210E94F}" type="pres">
      <dgm:prSet presAssocID="{76CE3BBB-E3DA-48AC-BDDF-769C2E78F932}" presName="parentLin" presStyleCnt="0"/>
      <dgm:spPr/>
    </dgm:pt>
    <dgm:pt modelId="{A9E2B102-E5F4-4278-A069-3C85B47D05FD}" type="pres">
      <dgm:prSet presAssocID="{76CE3BBB-E3DA-48AC-BDDF-769C2E78F932}" presName="parentLeftMargin" presStyleLbl="node1" presStyleIdx="3" presStyleCnt="6"/>
      <dgm:spPr/>
    </dgm:pt>
    <dgm:pt modelId="{18CD11D5-9B65-4F7E-845C-C9A71E79692C}" type="pres">
      <dgm:prSet presAssocID="{76CE3BBB-E3DA-48AC-BDDF-769C2E78F93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1A67EA8-22BE-4BB9-A482-4242813FAF69}" type="pres">
      <dgm:prSet presAssocID="{76CE3BBB-E3DA-48AC-BDDF-769C2E78F932}" presName="negativeSpace" presStyleCnt="0"/>
      <dgm:spPr/>
    </dgm:pt>
    <dgm:pt modelId="{0014CC8E-52C5-42F8-836F-A37742AF5FB3}" type="pres">
      <dgm:prSet presAssocID="{76CE3BBB-E3DA-48AC-BDDF-769C2E78F932}" presName="childText" presStyleLbl="conFgAcc1" presStyleIdx="4" presStyleCnt="6">
        <dgm:presLayoutVars>
          <dgm:bulletEnabled val="1"/>
        </dgm:presLayoutVars>
      </dgm:prSet>
      <dgm:spPr/>
    </dgm:pt>
    <dgm:pt modelId="{712031A6-2872-4AA6-B757-948F62F00AE1}" type="pres">
      <dgm:prSet presAssocID="{6FC2828A-B8F8-4058-B093-9F179A817631}" presName="spaceBetweenRectangles" presStyleCnt="0"/>
      <dgm:spPr/>
    </dgm:pt>
    <dgm:pt modelId="{F42F0EB9-21AD-4045-B64C-0D8DCD44ACC0}" type="pres">
      <dgm:prSet presAssocID="{07CBCBB4-8DFF-4112-809A-0F05D72051C9}" presName="parentLin" presStyleCnt="0"/>
      <dgm:spPr/>
    </dgm:pt>
    <dgm:pt modelId="{13C2C318-D4E9-49AD-BEBB-A25624D5210A}" type="pres">
      <dgm:prSet presAssocID="{07CBCBB4-8DFF-4112-809A-0F05D72051C9}" presName="parentLeftMargin" presStyleLbl="node1" presStyleIdx="4" presStyleCnt="6"/>
      <dgm:spPr/>
    </dgm:pt>
    <dgm:pt modelId="{9E9FF332-D6FF-4634-8910-1C6C355102C5}" type="pres">
      <dgm:prSet presAssocID="{07CBCBB4-8DFF-4112-809A-0F05D72051C9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2C57799-B6DA-4629-8A16-FA65D5F9249F}" type="pres">
      <dgm:prSet presAssocID="{07CBCBB4-8DFF-4112-809A-0F05D72051C9}" presName="negativeSpace" presStyleCnt="0"/>
      <dgm:spPr/>
    </dgm:pt>
    <dgm:pt modelId="{E6501FDD-D252-45A0-85CF-8FF6C63CBBFC}" type="pres">
      <dgm:prSet presAssocID="{07CBCBB4-8DFF-4112-809A-0F05D72051C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2451204-FE03-419A-9B12-43136F00CFF5}" srcId="{531A9085-F24A-4761-BCE9-C2C1B1C5F10A}" destId="{FA7FE6F2-8A4D-4514-BB3D-93BE31B0072A}" srcOrd="1" destOrd="0" parTransId="{81D2D2AA-EBD2-449A-99D0-ED27061FFF1E}" sibTransId="{3250766F-41C9-41B3-A099-397416A72F18}"/>
    <dgm:cxn modelId="{E6D3DB20-7858-4FD6-BC22-146FBD6CCBE0}" type="presOf" srcId="{2FAE8BB4-C9F9-43BB-8F5D-84B038732719}" destId="{6BDDBB50-4210-40B0-99EB-AFF21D2B3D3A}" srcOrd="1" destOrd="0" presId="urn:microsoft.com/office/officeart/2005/8/layout/list1"/>
    <dgm:cxn modelId="{FAC07328-B173-4D14-997D-D1FD90D32586}" srcId="{531A9085-F24A-4761-BCE9-C2C1B1C5F10A}" destId="{5F1EF10E-8FE8-488A-8546-66DCEF7B80AD}" srcOrd="3" destOrd="0" parTransId="{83B74BC5-2A70-471A-AD90-7A34E53C50D2}" sibTransId="{1D96B946-7348-4945-AC28-C6F3A1F693C4}"/>
    <dgm:cxn modelId="{DD8A9D37-90AE-4389-9E0C-BD95EE76E36C}" type="presOf" srcId="{FA7FE6F2-8A4D-4514-BB3D-93BE31B0072A}" destId="{427418F7-5839-4491-8012-948320675136}" srcOrd="1" destOrd="0" presId="urn:microsoft.com/office/officeart/2005/8/layout/list1"/>
    <dgm:cxn modelId="{458AF137-AEE3-4257-A036-0A7A7D783CC6}" type="presOf" srcId="{89DF5C80-9C13-45CF-A5E3-9AC6DB3EBE03}" destId="{96EB890B-08F5-4BEF-99FE-90808CB9E427}" srcOrd="1" destOrd="0" presId="urn:microsoft.com/office/officeart/2005/8/layout/list1"/>
    <dgm:cxn modelId="{F8A76B5B-D78D-4264-9940-D8CAF484482C}" type="presOf" srcId="{07CBCBB4-8DFF-4112-809A-0F05D72051C9}" destId="{13C2C318-D4E9-49AD-BEBB-A25624D5210A}" srcOrd="0" destOrd="0" presId="urn:microsoft.com/office/officeart/2005/8/layout/list1"/>
    <dgm:cxn modelId="{BA41094B-3EEB-4C7C-A3EF-5E2EF29C76F4}" type="presOf" srcId="{5F1EF10E-8FE8-488A-8546-66DCEF7B80AD}" destId="{B0C1F64C-837D-4E17-8E0C-B39E2BA89D9F}" srcOrd="1" destOrd="0" presId="urn:microsoft.com/office/officeart/2005/8/layout/list1"/>
    <dgm:cxn modelId="{087BCC58-DF92-434A-A564-D9AD2B412D12}" type="presOf" srcId="{FA7FE6F2-8A4D-4514-BB3D-93BE31B0072A}" destId="{BFD8BF93-C82C-4EC8-935F-1BBDE9A600C4}" srcOrd="0" destOrd="0" presId="urn:microsoft.com/office/officeart/2005/8/layout/list1"/>
    <dgm:cxn modelId="{519FD886-106C-409C-AB43-F105C48CF933}" type="presOf" srcId="{76CE3BBB-E3DA-48AC-BDDF-769C2E78F932}" destId="{18CD11D5-9B65-4F7E-845C-C9A71E79692C}" srcOrd="1" destOrd="0" presId="urn:microsoft.com/office/officeart/2005/8/layout/list1"/>
    <dgm:cxn modelId="{238A8787-1279-4EA9-8931-1D4D1444FEA0}" srcId="{531A9085-F24A-4761-BCE9-C2C1B1C5F10A}" destId="{07CBCBB4-8DFF-4112-809A-0F05D72051C9}" srcOrd="5" destOrd="0" parTransId="{12707769-473E-4140-AC39-BC1645349465}" sibTransId="{45128C93-62DF-49EA-820F-E960EDF20924}"/>
    <dgm:cxn modelId="{2F4CF1A6-984D-4405-9498-29E8AEE5759C}" srcId="{531A9085-F24A-4761-BCE9-C2C1B1C5F10A}" destId="{2FAE8BB4-C9F9-43BB-8F5D-84B038732719}" srcOrd="0" destOrd="0" parTransId="{DB2500D2-C2EB-4E71-A22C-65C13D56DA98}" sibTransId="{D9504D72-3DE5-4541-8ACE-DD03D7759003}"/>
    <dgm:cxn modelId="{FBC45EAC-F27C-4A7A-B4FF-70C4005B53B9}" type="presOf" srcId="{76CE3BBB-E3DA-48AC-BDDF-769C2E78F932}" destId="{A9E2B102-E5F4-4278-A069-3C85B47D05FD}" srcOrd="0" destOrd="0" presId="urn:microsoft.com/office/officeart/2005/8/layout/list1"/>
    <dgm:cxn modelId="{8CFCD5B9-1439-4F35-8C68-5F202B0AF0D9}" type="presOf" srcId="{89DF5C80-9C13-45CF-A5E3-9AC6DB3EBE03}" destId="{1CA779F2-CA45-465A-ADC4-7C72A433ED1B}" srcOrd="0" destOrd="0" presId="urn:microsoft.com/office/officeart/2005/8/layout/list1"/>
    <dgm:cxn modelId="{AB6E17C4-50CD-4358-9331-6897BF456160}" type="presOf" srcId="{5F1EF10E-8FE8-488A-8546-66DCEF7B80AD}" destId="{9CCA864B-1C4E-4B86-8D1F-73479076F528}" srcOrd="0" destOrd="0" presId="urn:microsoft.com/office/officeart/2005/8/layout/list1"/>
    <dgm:cxn modelId="{2DB9C0C7-9651-46C8-8B02-8E1A2106D786}" srcId="{531A9085-F24A-4761-BCE9-C2C1B1C5F10A}" destId="{76CE3BBB-E3DA-48AC-BDDF-769C2E78F932}" srcOrd="4" destOrd="0" parTransId="{D68C0F37-0680-4DC3-BB5F-C7A1B1E0A519}" sibTransId="{6FC2828A-B8F8-4058-B093-9F179A817631}"/>
    <dgm:cxn modelId="{110AF9C7-7B23-44E6-8922-FB9C2ADDB47B}" srcId="{531A9085-F24A-4761-BCE9-C2C1B1C5F10A}" destId="{89DF5C80-9C13-45CF-A5E3-9AC6DB3EBE03}" srcOrd="2" destOrd="0" parTransId="{F649E828-518E-44EE-BD31-3D82930821F1}" sibTransId="{969ED71F-86D4-45BD-A1EB-EB101C33A127}"/>
    <dgm:cxn modelId="{44148AD6-E74D-4C09-9C80-252E5717EF33}" type="presOf" srcId="{2FAE8BB4-C9F9-43BB-8F5D-84B038732719}" destId="{38DD0D13-FD22-45A6-A8B5-17A40568D672}" srcOrd="0" destOrd="0" presId="urn:microsoft.com/office/officeart/2005/8/layout/list1"/>
    <dgm:cxn modelId="{078360DC-4D5C-4352-ADF8-E3E3179B23D4}" type="presOf" srcId="{531A9085-F24A-4761-BCE9-C2C1B1C5F10A}" destId="{87595ECF-8DA7-4803-BF3C-B5BB1C3F9876}" srcOrd="0" destOrd="0" presId="urn:microsoft.com/office/officeart/2005/8/layout/list1"/>
    <dgm:cxn modelId="{55268ADD-9DB5-43B4-8D4E-8C14660E830C}" type="presOf" srcId="{07CBCBB4-8DFF-4112-809A-0F05D72051C9}" destId="{9E9FF332-D6FF-4634-8910-1C6C355102C5}" srcOrd="1" destOrd="0" presId="urn:microsoft.com/office/officeart/2005/8/layout/list1"/>
    <dgm:cxn modelId="{839FA30E-4679-4AB1-997B-2153DCA35661}" type="presParOf" srcId="{87595ECF-8DA7-4803-BF3C-B5BB1C3F9876}" destId="{15CED7C3-86DA-49B3-829A-237313E4ABD5}" srcOrd="0" destOrd="0" presId="urn:microsoft.com/office/officeart/2005/8/layout/list1"/>
    <dgm:cxn modelId="{51DBA3DA-1BC7-4CE7-881C-3585AAA9E6BD}" type="presParOf" srcId="{15CED7C3-86DA-49B3-829A-237313E4ABD5}" destId="{38DD0D13-FD22-45A6-A8B5-17A40568D672}" srcOrd="0" destOrd="0" presId="urn:microsoft.com/office/officeart/2005/8/layout/list1"/>
    <dgm:cxn modelId="{D62D59F7-F0C1-46B3-AE67-D737C94FB0A1}" type="presParOf" srcId="{15CED7C3-86DA-49B3-829A-237313E4ABD5}" destId="{6BDDBB50-4210-40B0-99EB-AFF21D2B3D3A}" srcOrd="1" destOrd="0" presId="urn:microsoft.com/office/officeart/2005/8/layout/list1"/>
    <dgm:cxn modelId="{96064A3A-313F-4665-A9A3-E5A97BDD5F76}" type="presParOf" srcId="{87595ECF-8DA7-4803-BF3C-B5BB1C3F9876}" destId="{AA8B0A42-BA61-4234-8F1D-E6968DDE6455}" srcOrd="1" destOrd="0" presId="urn:microsoft.com/office/officeart/2005/8/layout/list1"/>
    <dgm:cxn modelId="{4B067399-61BD-43CF-8222-536F4D79166D}" type="presParOf" srcId="{87595ECF-8DA7-4803-BF3C-B5BB1C3F9876}" destId="{0F5CA4A5-74DA-4D09-A7AF-D8DF0564AF86}" srcOrd="2" destOrd="0" presId="urn:microsoft.com/office/officeart/2005/8/layout/list1"/>
    <dgm:cxn modelId="{173E55AF-9AD5-4ABE-B2C9-27915EE7757F}" type="presParOf" srcId="{87595ECF-8DA7-4803-BF3C-B5BB1C3F9876}" destId="{D1C8304F-A7FA-48F7-9CB8-A57DEBAE96AD}" srcOrd="3" destOrd="0" presId="urn:microsoft.com/office/officeart/2005/8/layout/list1"/>
    <dgm:cxn modelId="{F8886ED1-8F72-4E39-AAC4-029DFC1465BB}" type="presParOf" srcId="{87595ECF-8DA7-4803-BF3C-B5BB1C3F9876}" destId="{9F360C58-D7A5-487C-9742-1BF955C414EC}" srcOrd="4" destOrd="0" presId="urn:microsoft.com/office/officeart/2005/8/layout/list1"/>
    <dgm:cxn modelId="{1561895A-D407-472B-B8BC-03482030CCED}" type="presParOf" srcId="{9F360C58-D7A5-487C-9742-1BF955C414EC}" destId="{BFD8BF93-C82C-4EC8-935F-1BBDE9A600C4}" srcOrd="0" destOrd="0" presId="urn:microsoft.com/office/officeart/2005/8/layout/list1"/>
    <dgm:cxn modelId="{C54C1C16-29AC-4281-A382-BF95E621582B}" type="presParOf" srcId="{9F360C58-D7A5-487C-9742-1BF955C414EC}" destId="{427418F7-5839-4491-8012-948320675136}" srcOrd="1" destOrd="0" presId="urn:microsoft.com/office/officeart/2005/8/layout/list1"/>
    <dgm:cxn modelId="{33F5EB29-D0D0-4BD2-80C7-0BB9379A4BF7}" type="presParOf" srcId="{87595ECF-8DA7-4803-BF3C-B5BB1C3F9876}" destId="{2BEEAB45-CA3F-4C89-8576-22AD4A6E6762}" srcOrd="5" destOrd="0" presId="urn:microsoft.com/office/officeart/2005/8/layout/list1"/>
    <dgm:cxn modelId="{41ECCA84-07FE-4ADC-A661-76B712024BD0}" type="presParOf" srcId="{87595ECF-8DA7-4803-BF3C-B5BB1C3F9876}" destId="{8C553A1F-AD15-40B8-9B60-472B49FE4721}" srcOrd="6" destOrd="0" presId="urn:microsoft.com/office/officeart/2005/8/layout/list1"/>
    <dgm:cxn modelId="{76847FE8-B6E7-48AF-A009-5CC87B5CC9A0}" type="presParOf" srcId="{87595ECF-8DA7-4803-BF3C-B5BB1C3F9876}" destId="{4C4F4459-85E3-4D7B-92AD-CE02092CB00F}" srcOrd="7" destOrd="0" presId="urn:microsoft.com/office/officeart/2005/8/layout/list1"/>
    <dgm:cxn modelId="{45751D16-6B1C-4E80-B788-20B1608D1C8B}" type="presParOf" srcId="{87595ECF-8DA7-4803-BF3C-B5BB1C3F9876}" destId="{91551240-8A5D-48B0-AA7E-EE78EDB8F100}" srcOrd="8" destOrd="0" presId="urn:microsoft.com/office/officeart/2005/8/layout/list1"/>
    <dgm:cxn modelId="{A1F272EA-CFDB-4D5F-9B70-E5AC7A1B70D3}" type="presParOf" srcId="{91551240-8A5D-48B0-AA7E-EE78EDB8F100}" destId="{1CA779F2-CA45-465A-ADC4-7C72A433ED1B}" srcOrd="0" destOrd="0" presId="urn:microsoft.com/office/officeart/2005/8/layout/list1"/>
    <dgm:cxn modelId="{6DA5E7E4-66F3-4C51-B0CA-6EC1AADB0E2D}" type="presParOf" srcId="{91551240-8A5D-48B0-AA7E-EE78EDB8F100}" destId="{96EB890B-08F5-4BEF-99FE-90808CB9E427}" srcOrd="1" destOrd="0" presId="urn:microsoft.com/office/officeart/2005/8/layout/list1"/>
    <dgm:cxn modelId="{E8C143F4-965C-4084-B9B1-D9DC30624A53}" type="presParOf" srcId="{87595ECF-8DA7-4803-BF3C-B5BB1C3F9876}" destId="{7C542A41-ED83-443F-9DA0-51C484DB9567}" srcOrd="9" destOrd="0" presId="urn:microsoft.com/office/officeart/2005/8/layout/list1"/>
    <dgm:cxn modelId="{06250FDE-8235-4366-A0E0-BBA37899FE9E}" type="presParOf" srcId="{87595ECF-8DA7-4803-BF3C-B5BB1C3F9876}" destId="{E7192AC5-F030-4EB0-A6AC-8A2FB5C5015C}" srcOrd="10" destOrd="0" presId="urn:microsoft.com/office/officeart/2005/8/layout/list1"/>
    <dgm:cxn modelId="{3400B296-CD4F-4E0A-8E8B-83AE756FFF1C}" type="presParOf" srcId="{87595ECF-8DA7-4803-BF3C-B5BB1C3F9876}" destId="{E644C230-721F-4A93-A2D4-3502E99902A2}" srcOrd="11" destOrd="0" presId="urn:microsoft.com/office/officeart/2005/8/layout/list1"/>
    <dgm:cxn modelId="{5E0F66D4-D741-4B7C-8153-6D2D6D37B813}" type="presParOf" srcId="{87595ECF-8DA7-4803-BF3C-B5BB1C3F9876}" destId="{B8803585-6DF6-465A-B50D-A6D9E2FBD639}" srcOrd="12" destOrd="0" presId="urn:microsoft.com/office/officeart/2005/8/layout/list1"/>
    <dgm:cxn modelId="{8B464846-DC06-40D9-B95A-030DB10C4DC7}" type="presParOf" srcId="{B8803585-6DF6-465A-B50D-A6D9E2FBD639}" destId="{9CCA864B-1C4E-4B86-8D1F-73479076F528}" srcOrd="0" destOrd="0" presId="urn:microsoft.com/office/officeart/2005/8/layout/list1"/>
    <dgm:cxn modelId="{1B74830D-FD7D-4F5F-AB53-9C1EC7CE6057}" type="presParOf" srcId="{B8803585-6DF6-465A-B50D-A6D9E2FBD639}" destId="{B0C1F64C-837D-4E17-8E0C-B39E2BA89D9F}" srcOrd="1" destOrd="0" presId="urn:microsoft.com/office/officeart/2005/8/layout/list1"/>
    <dgm:cxn modelId="{6145AB01-EAB2-432C-B15B-BA713D710E89}" type="presParOf" srcId="{87595ECF-8DA7-4803-BF3C-B5BB1C3F9876}" destId="{208617F2-A9DB-4A80-884B-D3C2E28538C6}" srcOrd="13" destOrd="0" presId="urn:microsoft.com/office/officeart/2005/8/layout/list1"/>
    <dgm:cxn modelId="{E7F87C58-8EF3-4D4F-A752-46631169EF2A}" type="presParOf" srcId="{87595ECF-8DA7-4803-BF3C-B5BB1C3F9876}" destId="{95AE6578-84CB-459D-B84E-4FC586BF470A}" srcOrd="14" destOrd="0" presId="urn:microsoft.com/office/officeart/2005/8/layout/list1"/>
    <dgm:cxn modelId="{6EBA8F80-8211-4600-8049-40A9CAE72335}" type="presParOf" srcId="{87595ECF-8DA7-4803-BF3C-B5BB1C3F9876}" destId="{6573919D-0C86-4756-8EDB-E0D901A2AFD6}" srcOrd="15" destOrd="0" presId="urn:microsoft.com/office/officeart/2005/8/layout/list1"/>
    <dgm:cxn modelId="{EA8A06E5-4B86-4765-9E60-98B555C01F2F}" type="presParOf" srcId="{87595ECF-8DA7-4803-BF3C-B5BB1C3F9876}" destId="{81CE1223-E23D-4977-9D82-2301C210E94F}" srcOrd="16" destOrd="0" presId="urn:microsoft.com/office/officeart/2005/8/layout/list1"/>
    <dgm:cxn modelId="{65A76EAE-2587-4B4E-B916-53E338EBFD4B}" type="presParOf" srcId="{81CE1223-E23D-4977-9D82-2301C210E94F}" destId="{A9E2B102-E5F4-4278-A069-3C85B47D05FD}" srcOrd="0" destOrd="0" presId="urn:microsoft.com/office/officeart/2005/8/layout/list1"/>
    <dgm:cxn modelId="{AC728126-2C83-4AD4-9F75-5581896305CE}" type="presParOf" srcId="{81CE1223-E23D-4977-9D82-2301C210E94F}" destId="{18CD11D5-9B65-4F7E-845C-C9A71E79692C}" srcOrd="1" destOrd="0" presId="urn:microsoft.com/office/officeart/2005/8/layout/list1"/>
    <dgm:cxn modelId="{AF380AA9-222C-4E91-9579-524B2F793880}" type="presParOf" srcId="{87595ECF-8DA7-4803-BF3C-B5BB1C3F9876}" destId="{01A67EA8-22BE-4BB9-A482-4242813FAF69}" srcOrd="17" destOrd="0" presId="urn:microsoft.com/office/officeart/2005/8/layout/list1"/>
    <dgm:cxn modelId="{F42D43D6-3AF9-4A6D-972E-CC2D0937AACF}" type="presParOf" srcId="{87595ECF-8DA7-4803-BF3C-B5BB1C3F9876}" destId="{0014CC8E-52C5-42F8-836F-A37742AF5FB3}" srcOrd="18" destOrd="0" presId="urn:microsoft.com/office/officeart/2005/8/layout/list1"/>
    <dgm:cxn modelId="{ED2370E7-97BC-44C9-9063-8E64813113BE}" type="presParOf" srcId="{87595ECF-8DA7-4803-BF3C-B5BB1C3F9876}" destId="{712031A6-2872-4AA6-B757-948F62F00AE1}" srcOrd="19" destOrd="0" presId="urn:microsoft.com/office/officeart/2005/8/layout/list1"/>
    <dgm:cxn modelId="{02C01151-DDB4-4E4F-A8A4-D217093ACD19}" type="presParOf" srcId="{87595ECF-8DA7-4803-BF3C-B5BB1C3F9876}" destId="{F42F0EB9-21AD-4045-B64C-0D8DCD44ACC0}" srcOrd="20" destOrd="0" presId="urn:microsoft.com/office/officeart/2005/8/layout/list1"/>
    <dgm:cxn modelId="{DC2397DF-BDFE-4350-B1EC-138EA007D951}" type="presParOf" srcId="{F42F0EB9-21AD-4045-B64C-0D8DCD44ACC0}" destId="{13C2C318-D4E9-49AD-BEBB-A25624D5210A}" srcOrd="0" destOrd="0" presId="urn:microsoft.com/office/officeart/2005/8/layout/list1"/>
    <dgm:cxn modelId="{819094F0-48BA-47DA-9503-C26F0203F519}" type="presParOf" srcId="{F42F0EB9-21AD-4045-B64C-0D8DCD44ACC0}" destId="{9E9FF332-D6FF-4634-8910-1C6C355102C5}" srcOrd="1" destOrd="0" presId="urn:microsoft.com/office/officeart/2005/8/layout/list1"/>
    <dgm:cxn modelId="{EF64BAB7-4AC5-4331-8DD1-6E47ADBC474A}" type="presParOf" srcId="{87595ECF-8DA7-4803-BF3C-B5BB1C3F9876}" destId="{C2C57799-B6DA-4629-8A16-FA65D5F9249F}" srcOrd="21" destOrd="0" presId="urn:microsoft.com/office/officeart/2005/8/layout/list1"/>
    <dgm:cxn modelId="{27D9EA43-CB5E-4A32-BBEB-AC7E747AEB21}" type="presParOf" srcId="{87595ECF-8DA7-4803-BF3C-B5BB1C3F9876}" destId="{E6501FDD-D252-45A0-85CF-8FF6C63CBBF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09CA8-3DC2-415A-9176-9E3A192A34F7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UA"/>
        </a:p>
      </dgm:t>
    </dgm:pt>
    <dgm:pt modelId="{BF394CB8-68E9-423A-B745-B09301F93C44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Апарат ВРУ, Офіс Президента </a:t>
          </a:r>
          <a:r>
            <a:rPr lang="uk-UA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Україн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21EE5-737A-4A83-80AD-7E0F8764425B}" type="parTrans" cxnId="{8AF90122-7C19-48EE-97B7-80AC933E82D2}">
      <dgm:prSet/>
      <dgm:spPr/>
      <dgm:t>
        <a:bodyPr/>
        <a:lstStyle/>
        <a:p>
          <a:endParaRPr lang="ru-UA"/>
        </a:p>
      </dgm:t>
    </dgm:pt>
    <dgm:pt modelId="{6B0D130F-C09B-4A3E-9F74-B94E7891F20D}" type="sibTrans" cxnId="{8AF90122-7C19-48EE-97B7-80AC933E82D2}">
      <dgm:prSet/>
      <dgm:spPr/>
      <dgm:t>
        <a:bodyPr/>
        <a:lstStyle/>
        <a:p>
          <a:endParaRPr lang="ru-UA"/>
        </a:p>
      </dgm:t>
    </dgm:pt>
    <dgm:pt modelId="{FED04804-A447-467E-8592-115D34F2D940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КМУ, ЦОВВ 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911637-5256-4E0E-9EA4-DA21E4BE76DA}" type="parTrans" cxnId="{EDB26FDD-4094-44CC-8838-0AF76E4F6708}">
      <dgm:prSet/>
      <dgm:spPr/>
      <dgm:t>
        <a:bodyPr/>
        <a:lstStyle/>
        <a:p>
          <a:endParaRPr lang="ru-UA"/>
        </a:p>
      </dgm:t>
    </dgm:pt>
    <dgm:pt modelId="{D8823400-40B9-4CBD-B3BC-8B3C3C6EEF5E}" type="sibTrans" cxnId="{EDB26FDD-4094-44CC-8838-0AF76E4F6708}">
      <dgm:prSet/>
      <dgm:spPr/>
      <dgm:t>
        <a:bodyPr/>
        <a:lstStyle/>
        <a:p>
          <a:endParaRPr lang="ru-UA"/>
        </a:p>
      </dgm:t>
    </dgm:pt>
    <dgm:pt modelId="{53476734-CFE4-4914-9FCB-65AA63223DC5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КСУ, ВС, вищі спеціалізовані суди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FE8962-FDB5-4BA5-8322-1ED611AA02E7}" type="parTrans" cxnId="{2878037E-2C9B-40F7-A598-996251F0852B}">
      <dgm:prSet/>
      <dgm:spPr/>
      <dgm:t>
        <a:bodyPr/>
        <a:lstStyle/>
        <a:p>
          <a:endParaRPr lang="ru-UA"/>
        </a:p>
      </dgm:t>
    </dgm:pt>
    <dgm:pt modelId="{0A8A3DB6-45CF-4876-8C0E-3819924D21E2}" type="sibTrans" cxnId="{2878037E-2C9B-40F7-A598-996251F0852B}">
      <dgm:prSet/>
      <dgm:spPr/>
      <dgm:t>
        <a:bodyPr/>
        <a:lstStyle/>
        <a:p>
          <a:endParaRPr lang="ru-UA"/>
        </a:p>
      </dgm:t>
    </dgm:pt>
    <dgm:pt modelId="{0E406705-E6B2-4E00-84A6-B7F7823495E5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апеляційні суди, місцеві суди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3C3F5C-2568-4A16-A4CA-5E5F45A8EE4E}" type="parTrans" cxnId="{2B121FDF-AB73-4E05-B5B0-B51675A9E2AF}">
      <dgm:prSet/>
      <dgm:spPr/>
      <dgm:t>
        <a:bodyPr/>
        <a:lstStyle/>
        <a:p>
          <a:endParaRPr lang="ru-UA"/>
        </a:p>
      </dgm:t>
    </dgm:pt>
    <dgm:pt modelId="{CFA48722-DAF0-4042-93D9-DE9DBD449794}" type="sibTrans" cxnId="{2B121FDF-AB73-4E05-B5B0-B51675A9E2AF}">
      <dgm:prSet/>
      <dgm:spPr/>
      <dgm:t>
        <a:bodyPr/>
        <a:lstStyle/>
        <a:p>
          <a:endParaRPr lang="ru-UA"/>
        </a:p>
      </dgm:t>
    </dgm:pt>
    <dgm:pt modelId="{E8E3EB06-304B-4424-98C4-916F9A97DB54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Офіс Генпрокурора, обласні/місцеві прокуратури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936F89-EE40-4B9A-8E72-9020AC555D24}" type="parTrans" cxnId="{50D4540F-491A-4DEA-918A-CBAAF027C744}">
      <dgm:prSet/>
      <dgm:spPr/>
      <dgm:t>
        <a:bodyPr/>
        <a:lstStyle/>
        <a:p>
          <a:endParaRPr lang="ru-UA"/>
        </a:p>
      </dgm:t>
    </dgm:pt>
    <dgm:pt modelId="{32C4E387-B22F-44E1-884D-874BB729D03F}" type="sibTrans" cxnId="{50D4540F-491A-4DEA-918A-CBAAF027C744}">
      <dgm:prSet/>
      <dgm:spPr/>
      <dgm:t>
        <a:bodyPr/>
        <a:lstStyle/>
        <a:p>
          <a:endParaRPr lang="ru-UA"/>
        </a:p>
      </dgm:t>
    </dgm:pt>
    <dgm:pt modelId="{E2580FFA-D771-44A7-8F08-8046AEA3A703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НАБУ, ВРП, НБУ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3EC63-9887-4D81-8D00-79E006804316}" type="parTrans" cxnId="{25F1EC0D-1117-4EBB-956B-8C3FBF8C723B}">
      <dgm:prSet/>
      <dgm:spPr/>
      <dgm:t>
        <a:bodyPr/>
        <a:lstStyle/>
        <a:p>
          <a:endParaRPr lang="ru-UA"/>
        </a:p>
      </dgm:t>
    </dgm:pt>
    <dgm:pt modelId="{33243A17-1164-48B7-B63E-30866220680D}" type="sibTrans" cxnId="{25F1EC0D-1117-4EBB-956B-8C3FBF8C723B}">
      <dgm:prSet/>
      <dgm:spPr/>
      <dgm:t>
        <a:bodyPr/>
        <a:lstStyle/>
        <a:p>
          <a:endParaRPr lang="ru-UA"/>
        </a:p>
      </dgm:t>
    </dgm:pt>
    <dgm:pt modelId="{2ECCBCDE-A3F6-42FE-A93B-D99B59B494ED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РМ АРК, облради, місцеві </a:t>
          </a:r>
          <a:r>
            <a:rPr lang="uk-UA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держадміні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854F3-7D6E-4668-9662-0FF32DF3E8EE}" type="parTrans" cxnId="{50B8BEC0-B4D1-4072-875A-4C5693F97013}">
      <dgm:prSet/>
      <dgm:spPr/>
      <dgm:t>
        <a:bodyPr/>
        <a:lstStyle/>
        <a:p>
          <a:endParaRPr lang="ru-UA"/>
        </a:p>
      </dgm:t>
    </dgm:pt>
    <dgm:pt modelId="{F7EAB17E-6E3C-4272-BC70-F4B6EDDB5C83}" type="sibTrans" cxnId="{50B8BEC0-B4D1-4072-875A-4C5693F97013}">
      <dgm:prSet/>
      <dgm:spPr/>
      <dgm:t>
        <a:bodyPr/>
        <a:lstStyle/>
        <a:p>
          <a:endParaRPr lang="ru-UA"/>
        </a:p>
      </dgm:t>
    </dgm:pt>
    <dgm:pt modelId="{44E3CDBD-B56D-4E8E-8C27-DD61247D7426}" type="pres">
      <dgm:prSet presAssocID="{63C09CA8-3DC2-415A-9176-9E3A192A34F7}" presName="diagram" presStyleCnt="0">
        <dgm:presLayoutVars>
          <dgm:dir/>
          <dgm:resizeHandles val="exact"/>
        </dgm:presLayoutVars>
      </dgm:prSet>
      <dgm:spPr/>
    </dgm:pt>
    <dgm:pt modelId="{9BCB9E34-A0FE-4B9D-A177-69A13B628924}" type="pres">
      <dgm:prSet presAssocID="{BF394CB8-68E9-423A-B745-B09301F93C44}" presName="node" presStyleLbl="node1" presStyleIdx="0" presStyleCnt="7">
        <dgm:presLayoutVars>
          <dgm:bulletEnabled val="1"/>
        </dgm:presLayoutVars>
      </dgm:prSet>
      <dgm:spPr/>
    </dgm:pt>
    <dgm:pt modelId="{9AADF283-6854-4815-B515-2BFB6650C7DA}" type="pres">
      <dgm:prSet presAssocID="{6B0D130F-C09B-4A3E-9F74-B94E7891F20D}" presName="sibTrans" presStyleCnt="0"/>
      <dgm:spPr/>
    </dgm:pt>
    <dgm:pt modelId="{B28D4C0B-B4F6-419B-957D-36BA6D417491}" type="pres">
      <dgm:prSet presAssocID="{FED04804-A447-467E-8592-115D34F2D940}" presName="node" presStyleLbl="node1" presStyleIdx="1" presStyleCnt="7">
        <dgm:presLayoutVars>
          <dgm:bulletEnabled val="1"/>
        </dgm:presLayoutVars>
      </dgm:prSet>
      <dgm:spPr/>
    </dgm:pt>
    <dgm:pt modelId="{603D94D8-1D85-4494-A12A-F05FCC1F9820}" type="pres">
      <dgm:prSet presAssocID="{D8823400-40B9-4CBD-B3BC-8B3C3C6EEF5E}" presName="sibTrans" presStyleCnt="0"/>
      <dgm:spPr/>
    </dgm:pt>
    <dgm:pt modelId="{EF9FD851-0D4A-43E3-8DE3-C07F8DA68F25}" type="pres">
      <dgm:prSet presAssocID="{53476734-CFE4-4914-9FCB-65AA63223DC5}" presName="node" presStyleLbl="node1" presStyleIdx="2" presStyleCnt="7">
        <dgm:presLayoutVars>
          <dgm:bulletEnabled val="1"/>
        </dgm:presLayoutVars>
      </dgm:prSet>
      <dgm:spPr/>
    </dgm:pt>
    <dgm:pt modelId="{7616A69E-6438-478C-9E29-72C0D42633D9}" type="pres">
      <dgm:prSet presAssocID="{0A8A3DB6-45CF-4876-8C0E-3819924D21E2}" presName="sibTrans" presStyleCnt="0"/>
      <dgm:spPr/>
    </dgm:pt>
    <dgm:pt modelId="{CFCE46C4-8A86-472F-BA4B-1FB24D315270}" type="pres">
      <dgm:prSet presAssocID="{0E406705-E6B2-4E00-84A6-B7F7823495E5}" presName="node" presStyleLbl="node1" presStyleIdx="3" presStyleCnt="7">
        <dgm:presLayoutVars>
          <dgm:bulletEnabled val="1"/>
        </dgm:presLayoutVars>
      </dgm:prSet>
      <dgm:spPr/>
    </dgm:pt>
    <dgm:pt modelId="{F049E3F1-0C09-4024-BE9E-64F75F2303C4}" type="pres">
      <dgm:prSet presAssocID="{CFA48722-DAF0-4042-93D9-DE9DBD449794}" presName="sibTrans" presStyleCnt="0"/>
      <dgm:spPr/>
    </dgm:pt>
    <dgm:pt modelId="{48F81EC7-CCD5-4F84-BED1-B8BFA7DB7157}" type="pres">
      <dgm:prSet presAssocID="{E8E3EB06-304B-4424-98C4-916F9A97DB54}" presName="node" presStyleLbl="node1" presStyleIdx="4" presStyleCnt="7">
        <dgm:presLayoutVars>
          <dgm:bulletEnabled val="1"/>
        </dgm:presLayoutVars>
      </dgm:prSet>
      <dgm:spPr/>
    </dgm:pt>
    <dgm:pt modelId="{453925A2-70D7-4F04-B327-53C3228E5325}" type="pres">
      <dgm:prSet presAssocID="{32C4E387-B22F-44E1-884D-874BB729D03F}" presName="sibTrans" presStyleCnt="0"/>
      <dgm:spPr/>
    </dgm:pt>
    <dgm:pt modelId="{A87E3B5D-E881-4A1F-88F8-38D5F82CE968}" type="pres">
      <dgm:prSet presAssocID="{E2580FFA-D771-44A7-8F08-8046AEA3A703}" presName="node" presStyleLbl="node1" presStyleIdx="5" presStyleCnt="7">
        <dgm:presLayoutVars>
          <dgm:bulletEnabled val="1"/>
        </dgm:presLayoutVars>
      </dgm:prSet>
      <dgm:spPr/>
    </dgm:pt>
    <dgm:pt modelId="{0B6ECC88-C9D3-45E0-8798-B6ED32B331FB}" type="pres">
      <dgm:prSet presAssocID="{33243A17-1164-48B7-B63E-30866220680D}" presName="sibTrans" presStyleCnt="0"/>
      <dgm:spPr/>
    </dgm:pt>
    <dgm:pt modelId="{356BC39F-A546-4346-8044-3B000731FB42}" type="pres">
      <dgm:prSet presAssocID="{2ECCBCDE-A3F6-42FE-A93B-D99B59B494ED}" presName="node" presStyleLbl="node1" presStyleIdx="6" presStyleCnt="7">
        <dgm:presLayoutVars>
          <dgm:bulletEnabled val="1"/>
        </dgm:presLayoutVars>
      </dgm:prSet>
      <dgm:spPr/>
    </dgm:pt>
  </dgm:ptLst>
  <dgm:cxnLst>
    <dgm:cxn modelId="{25F1EC0D-1117-4EBB-956B-8C3FBF8C723B}" srcId="{63C09CA8-3DC2-415A-9176-9E3A192A34F7}" destId="{E2580FFA-D771-44A7-8F08-8046AEA3A703}" srcOrd="5" destOrd="0" parTransId="{6D83EC63-9887-4D81-8D00-79E006804316}" sibTransId="{33243A17-1164-48B7-B63E-30866220680D}"/>
    <dgm:cxn modelId="{50D4540F-491A-4DEA-918A-CBAAF027C744}" srcId="{63C09CA8-3DC2-415A-9176-9E3A192A34F7}" destId="{E8E3EB06-304B-4424-98C4-916F9A97DB54}" srcOrd="4" destOrd="0" parTransId="{D6936F89-EE40-4B9A-8E72-9020AC555D24}" sibTransId="{32C4E387-B22F-44E1-884D-874BB729D03F}"/>
    <dgm:cxn modelId="{889B6314-8E34-415E-A61A-1D091FF01591}" type="presOf" srcId="{63C09CA8-3DC2-415A-9176-9E3A192A34F7}" destId="{44E3CDBD-B56D-4E8E-8C27-DD61247D7426}" srcOrd="0" destOrd="0" presId="urn:microsoft.com/office/officeart/2005/8/layout/default"/>
    <dgm:cxn modelId="{8F8FAE1B-5753-4377-9160-2AF518E4F45B}" type="presOf" srcId="{0E406705-E6B2-4E00-84A6-B7F7823495E5}" destId="{CFCE46C4-8A86-472F-BA4B-1FB24D315270}" srcOrd="0" destOrd="0" presId="urn:microsoft.com/office/officeart/2005/8/layout/default"/>
    <dgm:cxn modelId="{8AF90122-7C19-48EE-97B7-80AC933E82D2}" srcId="{63C09CA8-3DC2-415A-9176-9E3A192A34F7}" destId="{BF394CB8-68E9-423A-B745-B09301F93C44}" srcOrd="0" destOrd="0" parTransId="{6C721EE5-737A-4A83-80AD-7E0F8764425B}" sibTransId="{6B0D130F-C09B-4A3E-9F74-B94E7891F20D}"/>
    <dgm:cxn modelId="{E351D63D-8335-4D10-B121-3B1F67BC668F}" type="presOf" srcId="{E2580FFA-D771-44A7-8F08-8046AEA3A703}" destId="{A87E3B5D-E881-4A1F-88F8-38D5F82CE968}" srcOrd="0" destOrd="0" presId="urn:microsoft.com/office/officeart/2005/8/layout/default"/>
    <dgm:cxn modelId="{C2F8A563-A4A3-41D5-ADA8-D9328870B669}" type="presOf" srcId="{E8E3EB06-304B-4424-98C4-916F9A97DB54}" destId="{48F81EC7-CCD5-4F84-BED1-B8BFA7DB7157}" srcOrd="0" destOrd="0" presId="urn:microsoft.com/office/officeart/2005/8/layout/default"/>
    <dgm:cxn modelId="{2878037E-2C9B-40F7-A598-996251F0852B}" srcId="{63C09CA8-3DC2-415A-9176-9E3A192A34F7}" destId="{53476734-CFE4-4914-9FCB-65AA63223DC5}" srcOrd="2" destOrd="0" parTransId="{D5FE8962-FDB5-4BA5-8322-1ED611AA02E7}" sibTransId="{0A8A3DB6-45CF-4876-8C0E-3819924D21E2}"/>
    <dgm:cxn modelId="{7A39D9AD-A694-46B6-9280-19BB7FAF4B0B}" type="presOf" srcId="{BF394CB8-68E9-423A-B745-B09301F93C44}" destId="{9BCB9E34-A0FE-4B9D-A177-69A13B628924}" srcOrd="0" destOrd="0" presId="urn:microsoft.com/office/officeart/2005/8/layout/default"/>
    <dgm:cxn modelId="{6DDDFDB0-986C-4F3C-AC72-AA259206DA68}" type="presOf" srcId="{FED04804-A447-467E-8592-115D34F2D940}" destId="{B28D4C0B-B4F6-419B-957D-36BA6D417491}" srcOrd="0" destOrd="0" presId="urn:microsoft.com/office/officeart/2005/8/layout/default"/>
    <dgm:cxn modelId="{11F54BB3-BBFE-4929-98E3-9828815499B9}" type="presOf" srcId="{53476734-CFE4-4914-9FCB-65AA63223DC5}" destId="{EF9FD851-0D4A-43E3-8DE3-C07F8DA68F25}" srcOrd="0" destOrd="0" presId="urn:microsoft.com/office/officeart/2005/8/layout/default"/>
    <dgm:cxn modelId="{50B8BEC0-B4D1-4072-875A-4C5693F97013}" srcId="{63C09CA8-3DC2-415A-9176-9E3A192A34F7}" destId="{2ECCBCDE-A3F6-42FE-A93B-D99B59B494ED}" srcOrd="6" destOrd="0" parTransId="{350854F3-7D6E-4668-9662-0FF32DF3E8EE}" sibTransId="{F7EAB17E-6E3C-4272-BC70-F4B6EDDB5C83}"/>
    <dgm:cxn modelId="{EDB26FDD-4094-44CC-8838-0AF76E4F6708}" srcId="{63C09CA8-3DC2-415A-9176-9E3A192A34F7}" destId="{FED04804-A447-467E-8592-115D34F2D940}" srcOrd="1" destOrd="0" parTransId="{9C911637-5256-4E0E-9EA4-DA21E4BE76DA}" sibTransId="{D8823400-40B9-4CBD-B3BC-8B3C3C6EEF5E}"/>
    <dgm:cxn modelId="{2B121FDF-AB73-4E05-B5B0-B51675A9E2AF}" srcId="{63C09CA8-3DC2-415A-9176-9E3A192A34F7}" destId="{0E406705-E6B2-4E00-84A6-B7F7823495E5}" srcOrd="3" destOrd="0" parTransId="{A83C3F5C-2568-4A16-A4CA-5E5F45A8EE4E}" sibTransId="{CFA48722-DAF0-4042-93D9-DE9DBD449794}"/>
    <dgm:cxn modelId="{DDE42CEE-3210-4A92-90AE-B1991FB3FE07}" type="presOf" srcId="{2ECCBCDE-A3F6-42FE-A93B-D99B59B494ED}" destId="{356BC39F-A546-4346-8044-3B000731FB42}" srcOrd="0" destOrd="0" presId="urn:microsoft.com/office/officeart/2005/8/layout/default"/>
    <dgm:cxn modelId="{E640D71D-9195-494C-81DC-FE13620E8B52}" type="presParOf" srcId="{44E3CDBD-B56D-4E8E-8C27-DD61247D7426}" destId="{9BCB9E34-A0FE-4B9D-A177-69A13B628924}" srcOrd="0" destOrd="0" presId="urn:microsoft.com/office/officeart/2005/8/layout/default"/>
    <dgm:cxn modelId="{2F2DF034-BCB0-4753-A274-5BF8A7F244B3}" type="presParOf" srcId="{44E3CDBD-B56D-4E8E-8C27-DD61247D7426}" destId="{9AADF283-6854-4815-B515-2BFB6650C7DA}" srcOrd="1" destOrd="0" presId="urn:microsoft.com/office/officeart/2005/8/layout/default"/>
    <dgm:cxn modelId="{E6315F36-5BEC-40AE-8915-BBCA0C78235B}" type="presParOf" srcId="{44E3CDBD-B56D-4E8E-8C27-DD61247D7426}" destId="{B28D4C0B-B4F6-419B-957D-36BA6D417491}" srcOrd="2" destOrd="0" presId="urn:microsoft.com/office/officeart/2005/8/layout/default"/>
    <dgm:cxn modelId="{C646561D-385B-4600-BEAE-16F4E9C22B09}" type="presParOf" srcId="{44E3CDBD-B56D-4E8E-8C27-DD61247D7426}" destId="{603D94D8-1D85-4494-A12A-F05FCC1F9820}" srcOrd="3" destOrd="0" presId="urn:microsoft.com/office/officeart/2005/8/layout/default"/>
    <dgm:cxn modelId="{B5E99813-6F6F-47EF-971F-5B8309B1A2C8}" type="presParOf" srcId="{44E3CDBD-B56D-4E8E-8C27-DD61247D7426}" destId="{EF9FD851-0D4A-43E3-8DE3-C07F8DA68F25}" srcOrd="4" destOrd="0" presId="urn:microsoft.com/office/officeart/2005/8/layout/default"/>
    <dgm:cxn modelId="{50A7A36F-7BA7-4766-B2FC-3E4A515A1644}" type="presParOf" srcId="{44E3CDBD-B56D-4E8E-8C27-DD61247D7426}" destId="{7616A69E-6438-478C-9E29-72C0D42633D9}" srcOrd="5" destOrd="0" presId="urn:microsoft.com/office/officeart/2005/8/layout/default"/>
    <dgm:cxn modelId="{B0692A93-35CB-48BE-B6E4-B942F72A74E9}" type="presParOf" srcId="{44E3CDBD-B56D-4E8E-8C27-DD61247D7426}" destId="{CFCE46C4-8A86-472F-BA4B-1FB24D315270}" srcOrd="6" destOrd="0" presId="urn:microsoft.com/office/officeart/2005/8/layout/default"/>
    <dgm:cxn modelId="{C05EB387-4DA0-4282-9AF2-CB8867E96E5A}" type="presParOf" srcId="{44E3CDBD-B56D-4E8E-8C27-DD61247D7426}" destId="{F049E3F1-0C09-4024-BE9E-64F75F2303C4}" srcOrd="7" destOrd="0" presId="urn:microsoft.com/office/officeart/2005/8/layout/default"/>
    <dgm:cxn modelId="{EF501F5C-CADE-44C6-9CD5-973A70638075}" type="presParOf" srcId="{44E3CDBD-B56D-4E8E-8C27-DD61247D7426}" destId="{48F81EC7-CCD5-4F84-BED1-B8BFA7DB7157}" srcOrd="8" destOrd="0" presId="urn:microsoft.com/office/officeart/2005/8/layout/default"/>
    <dgm:cxn modelId="{148CAB78-B69F-4951-96DD-80E185426D02}" type="presParOf" srcId="{44E3CDBD-B56D-4E8E-8C27-DD61247D7426}" destId="{453925A2-70D7-4F04-B327-53C3228E5325}" srcOrd="9" destOrd="0" presId="urn:microsoft.com/office/officeart/2005/8/layout/default"/>
    <dgm:cxn modelId="{305FFE06-1A6F-464F-BE8B-2E7AB5065F5C}" type="presParOf" srcId="{44E3CDBD-B56D-4E8E-8C27-DD61247D7426}" destId="{A87E3B5D-E881-4A1F-88F8-38D5F82CE968}" srcOrd="10" destOrd="0" presId="urn:microsoft.com/office/officeart/2005/8/layout/default"/>
    <dgm:cxn modelId="{8F5B4B43-842D-4723-B029-4E8131E7532B}" type="presParOf" srcId="{44E3CDBD-B56D-4E8E-8C27-DD61247D7426}" destId="{0B6ECC88-C9D3-45E0-8798-B6ED32B331FB}" srcOrd="11" destOrd="0" presId="urn:microsoft.com/office/officeart/2005/8/layout/default"/>
    <dgm:cxn modelId="{7C9DB606-D85D-4D8E-AE68-565F6B4B15E2}" type="presParOf" srcId="{44E3CDBD-B56D-4E8E-8C27-DD61247D7426}" destId="{356BC39F-A546-4346-8044-3B000731FB4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1A9085-F24A-4761-BCE9-C2C1B1C5F10A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UA"/>
        </a:p>
      </dgm:t>
    </dgm:pt>
    <dgm:pt modelId="{2FAE8BB4-C9F9-43BB-8F5D-84B038732719}">
      <dgm:prSet phldrT="[Текст]" custT="1"/>
      <dgm:spPr/>
      <dgm:t>
        <a:bodyPr/>
        <a:lstStyle/>
        <a:p>
          <a:r>
            <a: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територіальні органи ЦОВВ та їх структурні підрозділи</a:t>
          </a:r>
          <a:endParaRPr lang="ru-UA" sz="1400" dirty="0"/>
        </a:p>
      </dgm:t>
    </dgm:pt>
    <dgm:pt modelId="{DB2500D2-C2EB-4E71-A22C-65C13D56DA98}" type="parTrans" cxnId="{2F4CF1A6-984D-4405-9498-29E8AEE5759C}">
      <dgm:prSet/>
      <dgm:spPr/>
      <dgm:t>
        <a:bodyPr/>
        <a:lstStyle/>
        <a:p>
          <a:endParaRPr lang="ru-UA"/>
        </a:p>
      </dgm:t>
    </dgm:pt>
    <dgm:pt modelId="{D9504D72-3DE5-4541-8ACE-DD03D7759003}" type="sibTrans" cxnId="{2F4CF1A6-984D-4405-9498-29E8AEE5759C}">
      <dgm:prSet/>
      <dgm:spPr/>
      <dgm:t>
        <a:bodyPr/>
        <a:lstStyle/>
        <a:p>
          <a:endParaRPr lang="ru-UA"/>
        </a:p>
      </dgm:t>
    </dgm:pt>
    <dgm:pt modelId="{FA7FE6F2-8A4D-4514-BB3D-93BE31B0072A}">
      <dgm:prSet phldrT="[Текст]" custT="1"/>
      <dgm:spPr/>
      <dgm:t>
        <a:bodyPr/>
        <a:lstStyle/>
        <a:p>
          <a:r>
            <a:rPr lang="uk-UA" sz="14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місцеві суди</a:t>
          </a:r>
          <a:endParaRPr lang="ru-UA" sz="1400" dirty="0"/>
        </a:p>
      </dgm:t>
    </dgm:pt>
    <dgm:pt modelId="{81D2D2AA-EBD2-449A-99D0-ED27061FFF1E}" type="parTrans" cxnId="{62451204-FE03-419A-9B12-43136F00CFF5}">
      <dgm:prSet/>
      <dgm:spPr/>
      <dgm:t>
        <a:bodyPr/>
        <a:lstStyle/>
        <a:p>
          <a:endParaRPr lang="ru-UA"/>
        </a:p>
      </dgm:t>
    </dgm:pt>
    <dgm:pt modelId="{3250766F-41C9-41B3-A099-397416A72F18}" type="sibTrans" cxnId="{62451204-FE03-419A-9B12-43136F00CFF5}">
      <dgm:prSet/>
      <dgm:spPr/>
      <dgm:t>
        <a:bodyPr/>
        <a:lstStyle/>
        <a:p>
          <a:endParaRPr lang="ru-UA"/>
        </a:p>
      </dgm:t>
    </dgm:pt>
    <dgm:pt modelId="{89DF5C80-9C13-45CF-A5E3-9AC6DB3EBE03}">
      <dgm:prSet phldrT="[Текст]" custT="1"/>
      <dgm:spPr/>
      <dgm:t>
        <a:bodyPr/>
        <a:lstStyle/>
        <a:p>
          <a:r>
            <a:rPr lang="uk-UA" sz="14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міські, районні або селищні ради чи районні державні адміністрації та їх структурні підрозділи</a:t>
          </a:r>
          <a:endParaRPr lang="ru-UA" sz="1400" dirty="0"/>
        </a:p>
      </dgm:t>
    </dgm:pt>
    <dgm:pt modelId="{F649E828-518E-44EE-BD31-3D82930821F1}" type="parTrans" cxnId="{110AF9C7-7B23-44E6-8922-FB9C2ADDB47B}">
      <dgm:prSet/>
      <dgm:spPr/>
      <dgm:t>
        <a:bodyPr/>
        <a:lstStyle/>
        <a:p>
          <a:endParaRPr lang="ru-UA"/>
        </a:p>
      </dgm:t>
    </dgm:pt>
    <dgm:pt modelId="{969ED71F-86D4-45BD-A1EB-EB101C33A127}" type="sibTrans" cxnId="{110AF9C7-7B23-44E6-8922-FB9C2ADDB47B}">
      <dgm:prSet/>
      <dgm:spPr/>
      <dgm:t>
        <a:bodyPr/>
        <a:lstStyle/>
        <a:p>
          <a:endParaRPr lang="ru-UA"/>
        </a:p>
      </dgm:t>
    </dgm:pt>
    <dgm:pt modelId="{5F1EF10E-8FE8-488A-8546-66DCEF7B80AD}">
      <dgm:prSet phldrT="[Текст]" custT="1"/>
      <dgm:spPr/>
      <dgm:t>
        <a:bodyPr/>
        <a:lstStyle/>
        <a:p>
          <a:r>
            <a:rPr lang="uk-UA" sz="14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окружні прокуратури</a:t>
          </a:r>
          <a:endParaRPr lang="ru-UA" sz="1400" dirty="0"/>
        </a:p>
      </dgm:t>
    </dgm:pt>
    <dgm:pt modelId="{83B74BC5-2A70-471A-AD90-7A34E53C50D2}" type="parTrans" cxnId="{FAC07328-B173-4D14-997D-D1FD90D32586}">
      <dgm:prSet/>
      <dgm:spPr/>
      <dgm:t>
        <a:bodyPr/>
        <a:lstStyle/>
        <a:p>
          <a:endParaRPr lang="ru-UA"/>
        </a:p>
      </dgm:t>
    </dgm:pt>
    <dgm:pt modelId="{1D96B946-7348-4945-AC28-C6F3A1F693C4}" type="sibTrans" cxnId="{FAC07328-B173-4D14-997D-D1FD90D32586}">
      <dgm:prSet/>
      <dgm:spPr/>
      <dgm:t>
        <a:bodyPr/>
        <a:lstStyle/>
        <a:p>
          <a:endParaRPr lang="ru-UA"/>
        </a:p>
      </dgm:t>
    </dgm:pt>
    <dgm:pt modelId="{76CE3BBB-E3DA-48AC-BDDF-769C2E78F932}">
      <dgm:prSet phldrT="[Текст]" custT="1"/>
      <dgm:spPr/>
      <dgm:t>
        <a:bodyPr/>
        <a:lstStyle/>
        <a:p>
          <a:r>
            <a: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інші територіальні підрозділи органів державної влади та їх посадові особи</a:t>
          </a:r>
          <a:endParaRPr lang="ru-UA" sz="1400" dirty="0"/>
        </a:p>
      </dgm:t>
    </dgm:pt>
    <dgm:pt modelId="{D68C0F37-0680-4DC3-BB5F-C7A1B1E0A519}" type="parTrans" cxnId="{2DB9C0C7-9651-46C8-8B02-8E1A2106D786}">
      <dgm:prSet/>
      <dgm:spPr/>
      <dgm:t>
        <a:bodyPr/>
        <a:lstStyle/>
        <a:p>
          <a:endParaRPr lang="ru-UA"/>
        </a:p>
      </dgm:t>
    </dgm:pt>
    <dgm:pt modelId="{6FC2828A-B8F8-4058-B093-9F179A817631}" type="sibTrans" cxnId="{2DB9C0C7-9651-46C8-8B02-8E1A2106D786}">
      <dgm:prSet/>
      <dgm:spPr/>
      <dgm:t>
        <a:bodyPr/>
        <a:lstStyle/>
        <a:p>
          <a:endParaRPr lang="ru-UA"/>
        </a:p>
      </dgm:t>
    </dgm:pt>
    <dgm:pt modelId="{87595ECF-8DA7-4803-BF3C-B5BB1C3F9876}" type="pres">
      <dgm:prSet presAssocID="{531A9085-F24A-4761-BCE9-C2C1B1C5F10A}" presName="linear" presStyleCnt="0">
        <dgm:presLayoutVars>
          <dgm:dir/>
          <dgm:animLvl val="lvl"/>
          <dgm:resizeHandles val="exact"/>
        </dgm:presLayoutVars>
      </dgm:prSet>
      <dgm:spPr/>
    </dgm:pt>
    <dgm:pt modelId="{15CED7C3-86DA-49B3-829A-237313E4ABD5}" type="pres">
      <dgm:prSet presAssocID="{2FAE8BB4-C9F9-43BB-8F5D-84B038732719}" presName="parentLin" presStyleCnt="0"/>
      <dgm:spPr/>
    </dgm:pt>
    <dgm:pt modelId="{38DD0D13-FD22-45A6-A8B5-17A40568D672}" type="pres">
      <dgm:prSet presAssocID="{2FAE8BB4-C9F9-43BB-8F5D-84B038732719}" presName="parentLeftMargin" presStyleLbl="node1" presStyleIdx="0" presStyleCnt="5"/>
      <dgm:spPr/>
    </dgm:pt>
    <dgm:pt modelId="{6BDDBB50-4210-40B0-99EB-AFF21D2B3D3A}" type="pres">
      <dgm:prSet presAssocID="{2FAE8BB4-C9F9-43BB-8F5D-84B03873271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A8B0A42-BA61-4234-8F1D-E6968DDE6455}" type="pres">
      <dgm:prSet presAssocID="{2FAE8BB4-C9F9-43BB-8F5D-84B038732719}" presName="negativeSpace" presStyleCnt="0"/>
      <dgm:spPr/>
    </dgm:pt>
    <dgm:pt modelId="{0F5CA4A5-74DA-4D09-A7AF-D8DF0564AF86}" type="pres">
      <dgm:prSet presAssocID="{2FAE8BB4-C9F9-43BB-8F5D-84B038732719}" presName="childText" presStyleLbl="conFgAcc1" presStyleIdx="0" presStyleCnt="5">
        <dgm:presLayoutVars>
          <dgm:bulletEnabled val="1"/>
        </dgm:presLayoutVars>
      </dgm:prSet>
      <dgm:spPr/>
    </dgm:pt>
    <dgm:pt modelId="{D1C8304F-A7FA-48F7-9CB8-A57DEBAE96AD}" type="pres">
      <dgm:prSet presAssocID="{D9504D72-3DE5-4541-8ACE-DD03D7759003}" presName="spaceBetweenRectangles" presStyleCnt="0"/>
      <dgm:spPr/>
    </dgm:pt>
    <dgm:pt modelId="{9F360C58-D7A5-487C-9742-1BF955C414EC}" type="pres">
      <dgm:prSet presAssocID="{FA7FE6F2-8A4D-4514-BB3D-93BE31B0072A}" presName="parentLin" presStyleCnt="0"/>
      <dgm:spPr/>
    </dgm:pt>
    <dgm:pt modelId="{BFD8BF93-C82C-4EC8-935F-1BBDE9A600C4}" type="pres">
      <dgm:prSet presAssocID="{FA7FE6F2-8A4D-4514-BB3D-93BE31B0072A}" presName="parentLeftMargin" presStyleLbl="node1" presStyleIdx="0" presStyleCnt="5"/>
      <dgm:spPr/>
    </dgm:pt>
    <dgm:pt modelId="{427418F7-5839-4491-8012-948320675136}" type="pres">
      <dgm:prSet presAssocID="{FA7FE6F2-8A4D-4514-BB3D-93BE31B0072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BEEAB45-CA3F-4C89-8576-22AD4A6E6762}" type="pres">
      <dgm:prSet presAssocID="{FA7FE6F2-8A4D-4514-BB3D-93BE31B0072A}" presName="negativeSpace" presStyleCnt="0"/>
      <dgm:spPr/>
    </dgm:pt>
    <dgm:pt modelId="{8C553A1F-AD15-40B8-9B60-472B49FE4721}" type="pres">
      <dgm:prSet presAssocID="{FA7FE6F2-8A4D-4514-BB3D-93BE31B0072A}" presName="childText" presStyleLbl="conFgAcc1" presStyleIdx="1" presStyleCnt="5">
        <dgm:presLayoutVars>
          <dgm:bulletEnabled val="1"/>
        </dgm:presLayoutVars>
      </dgm:prSet>
      <dgm:spPr/>
    </dgm:pt>
    <dgm:pt modelId="{4C4F4459-85E3-4D7B-92AD-CE02092CB00F}" type="pres">
      <dgm:prSet presAssocID="{3250766F-41C9-41B3-A099-397416A72F18}" presName="spaceBetweenRectangles" presStyleCnt="0"/>
      <dgm:spPr/>
    </dgm:pt>
    <dgm:pt modelId="{91551240-8A5D-48B0-AA7E-EE78EDB8F100}" type="pres">
      <dgm:prSet presAssocID="{89DF5C80-9C13-45CF-A5E3-9AC6DB3EBE03}" presName="parentLin" presStyleCnt="0"/>
      <dgm:spPr/>
    </dgm:pt>
    <dgm:pt modelId="{1CA779F2-CA45-465A-ADC4-7C72A433ED1B}" type="pres">
      <dgm:prSet presAssocID="{89DF5C80-9C13-45CF-A5E3-9AC6DB3EBE03}" presName="parentLeftMargin" presStyleLbl="node1" presStyleIdx="1" presStyleCnt="5"/>
      <dgm:spPr/>
    </dgm:pt>
    <dgm:pt modelId="{96EB890B-08F5-4BEF-99FE-90808CB9E427}" type="pres">
      <dgm:prSet presAssocID="{89DF5C80-9C13-45CF-A5E3-9AC6DB3EBE0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C542A41-ED83-443F-9DA0-51C484DB9567}" type="pres">
      <dgm:prSet presAssocID="{89DF5C80-9C13-45CF-A5E3-9AC6DB3EBE03}" presName="negativeSpace" presStyleCnt="0"/>
      <dgm:spPr/>
    </dgm:pt>
    <dgm:pt modelId="{E7192AC5-F030-4EB0-A6AC-8A2FB5C5015C}" type="pres">
      <dgm:prSet presAssocID="{89DF5C80-9C13-45CF-A5E3-9AC6DB3EBE03}" presName="childText" presStyleLbl="conFgAcc1" presStyleIdx="2" presStyleCnt="5">
        <dgm:presLayoutVars>
          <dgm:bulletEnabled val="1"/>
        </dgm:presLayoutVars>
      </dgm:prSet>
      <dgm:spPr/>
    </dgm:pt>
    <dgm:pt modelId="{E644C230-721F-4A93-A2D4-3502E99902A2}" type="pres">
      <dgm:prSet presAssocID="{969ED71F-86D4-45BD-A1EB-EB101C33A127}" presName="spaceBetweenRectangles" presStyleCnt="0"/>
      <dgm:spPr/>
    </dgm:pt>
    <dgm:pt modelId="{B8803585-6DF6-465A-B50D-A6D9E2FBD639}" type="pres">
      <dgm:prSet presAssocID="{5F1EF10E-8FE8-488A-8546-66DCEF7B80AD}" presName="parentLin" presStyleCnt="0"/>
      <dgm:spPr/>
    </dgm:pt>
    <dgm:pt modelId="{9CCA864B-1C4E-4B86-8D1F-73479076F528}" type="pres">
      <dgm:prSet presAssocID="{5F1EF10E-8FE8-488A-8546-66DCEF7B80AD}" presName="parentLeftMargin" presStyleLbl="node1" presStyleIdx="2" presStyleCnt="5"/>
      <dgm:spPr/>
    </dgm:pt>
    <dgm:pt modelId="{B0C1F64C-837D-4E17-8E0C-B39E2BA89D9F}" type="pres">
      <dgm:prSet presAssocID="{5F1EF10E-8FE8-488A-8546-66DCEF7B80A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08617F2-A9DB-4A80-884B-D3C2E28538C6}" type="pres">
      <dgm:prSet presAssocID="{5F1EF10E-8FE8-488A-8546-66DCEF7B80AD}" presName="negativeSpace" presStyleCnt="0"/>
      <dgm:spPr/>
    </dgm:pt>
    <dgm:pt modelId="{95AE6578-84CB-459D-B84E-4FC586BF470A}" type="pres">
      <dgm:prSet presAssocID="{5F1EF10E-8FE8-488A-8546-66DCEF7B80AD}" presName="childText" presStyleLbl="conFgAcc1" presStyleIdx="3" presStyleCnt="5">
        <dgm:presLayoutVars>
          <dgm:bulletEnabled val="1"/>
        </dgm:presLayoutVars>
      </dgm:prSet>
      <dgm:spPr/>
    </dgm:pt>
    <dgm:pt modelId="{6573919D-0C86-4756-8EDB-E0D901A2AFD6}" type="pres">
      <dgm:prSet presAssocID="{1D96B946-7348-4945-AC28-C6F3A1F693C4}" presName="spaceBetweenRectangles" presStyleCnt="0"/>
      <dgm:spPr/>
    </dgm:pt>
    <dgm:pt modelId="{81CE1223-E23D-4977-9D82-2301C210E94F}" type="pres">
      <dgm:prSet presAssocID="{76CE3BBB-E3DA-48AC-BDDF-769C2E78F932}" presName="parentLin" presStyleCnt="0"/>
      <dgm:spPr/>
    </dgm:pt>
    <dgm:pt modelId="{A9E2B102-E5F4-4278-A069-3C85B47D05FD}" type="pres">
      <dgm:prSet presAssocID="{76CE3BBB-E3DA-48AC-BDDF-769C2E78F932}" presName="parentLeftMargin" presStyleLbl="node1" presStyleIdx="3" presStyleCnt="5"/>
      <dgm:spPr/>
    </dgm:pt>
    <dgm:pt modelId="{18CD11D5-9B65-4F7E-845C-C9A71E79692C}" type="pres">
      <dgm:prSet presAssocID="{76CE3BBB-E3DA-48AC-BDDF-769C2E78F93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1A67EA8-22BE-4BB9-A482-4242813FAF69}" type="pres">
      <dgm:prSet presAssocID="{76CE3BBB-E3DA-48AC-BDDF-769C2E78F932}" presName="negativeSpace" presStyleCnt="0"/>
      <dgm:spPr/>
    </dgm:pt>
    <dgm:pt modelId="{0014CC8E-52C5-42F8-836F-A37742AF5FB3}" type="pres">
      <dgm:prSet presAssocID="{76CE3BBB-E3DA-48AC-BDDF-769C2E78F93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2451204-FE03-419A-9B12-43136F00CFF5}" srcId="{531A9085-F24A-4761-BCE9-C2C1B1C5F10A}" destId="{FA7FE6F2-8A4D-4514-BB3D-93BE31B0072A}" srcOrd="1" destOrd="0" parTransId="{81D2D2AA-EBD2-449A-99D0-ED27061FFF1E}" sibTransId="{3250766F-41C9-41B3-A099-397416A72F18}"/>
    <dgm:cxn modelId="{E6D3DB20-7858-4FD6-BC22-146FBD6CCBE0}" type="presOf" srcId="{2FAE8BB4-C9F9-43BB-8F5D-84B038732719}" destId="{6BDDBB50-4210-40B0-99EB-AFF21D2B3D3A}" srcOrd="1" destOrd="0" presId="urn:microsoft.com/office/officeart/2005/8/layout/list1"/>
    <dgm:cxn modelId="{FAC07328-B173-4D14-997D-D1FD90D32586}" srcId="{531A9085-F24A-4761-BCE9-C2C1B1C5F10A}" destId="{5F1EF10E-8FE8-488A-8546-66DCEF7B80AD}" srcOrd="3" destOrd="0" parTransId="{83B74BC5-2A70-471A-AD90-7A34E53C50D2}" sibTransId="{1D96B946-7348-4945-AC28-C6F3A1F693C4}"/>
    <dgm:cxn modelId="{DD8A9D37-90AE-4389-9E0C-BD95EE76E36C}" type="presOf" srcId="{FA7FE6F2-8A4D-4514-BB3D-93BE31B0072A}" destId="{427418F7-5839-4491-8012-948320675136}" srcOrd="1" destOrd="0" presId="urn:microsoft.com/office/officeart/2005/8/layout/list1"/>
    <dgm:cxn modelId="{458AF137-AEE3-4257-A036-0A7A7D783CC6}" type="presOf" srcId="{89DF5C80-9C13-45CF-A5E3-9AC6DB3EBE03}" destId="{96EB890B-08F5-4BEF-99FE-90808CB9E427}" srcOrd="1" destOrd="0" presId="urn:microsoft.com/office/officeart/2005/8/layout/list1"/>
    <dgm:cxn modelId="{BA41094B-3EEB-4C7C-A3EF-5E2EF29C76F4}" type="presOf" srcId="{5F1EF10E-8FE8-488A-8546-66DCEF7B80AD}" destId="{B0C1F64C-837D-4E17-8E0C-B39E2BA89D9F}" srcOrd="1" destOrd="0" presId="urn:microsoft.com/office/officeart/2005/8/layout/list1"/>
    <dgm:cxn modelId="{087BCC58-DF92-434A-A564-D9AD2B412D12}" type="presOf" srcId="{FA7FE6F2-8A4D-4514-BB3D-93BE31B0072A}" destId="{BFD8BF93-C82C-4EC8-935F-1BBDE9A600C4}" srcOrd="0" destOrd="0" presId="urn:microsoft.com/office/officeart/2005/8/layout/list1"/>
    <dgm:cxn modelId="{519FD886-106C-409C-AB43-F105C48CF933}" type="presOf" srcId="{76CE3BBB-E3DA-48AC-BDDF-769C2E78F932}" destId="{18CD11D5-9B65-4F7E-845C-C9A71E79692C}" srcOrd="1" destOrd="0" presId="urn:microsoft.com/office/officeart/2005/8/layout/list1"/>
    <dgm:cxn modelId="{2F4CF1A6-984D-4405-9498-29E8AEE5759C}" srcId="{531A9085-F24A-4761-BCE9-C2C1B1C5F10A}" destId="{2FAE8BB4-C9F9-43BB-8F5D-84B038732719}" srcOrd="0" destOrd="0" parTransId="{DB2500D2-C2EB-4E71-A22C-65C13D56DA98}" sibTransId="{D9504D72-3DE5-4541-8ACE-DD03D7759003}"/>
    <dgm:cxn modelId="{FBC45EAC-F27C-4A7A-B4FF-70C4005B53B9}" type="presOf" srcId="{76CE3BBB-E3DA-48AC-BDDF-769C2E78F932}" destId="{A9E2B102-E5F4-4278-A069-3C85B47D05FD}" srcOrd="0" destOrd="0" presId="urn:microsoft.com/office/officeart/2005/8/layout/list1"/>
    <dgm:cxn modelId="{8CFCD5B9-1439-4F35-8C68-5F202B0AF0D9}" type="presOf" srcId="{89DF5C80-9C13-45CF-A5E3-9AC6DB3EBE03}" destId="{1CA779F2-CA45-465A-ADC4-7C72A433ED1B}" srcOrd="0" destOrd="0" presId="urn:microsoft.com/office/officeart/2005/8/layout/list1"/>
    <dgm:cxn modelId="{AB6E17C4-50CD-4358-9331-6897BF456160}" type="presOf" srcId="{5F1EF10E-8FE8-488A-8546-66DCEF7B80AD}" destId="{9CCA864B-1C4E-4B86-8D1F-73479076F528}" srcOrd="0" destOrd="0" presId="urn:microsoft.com/office/officeart/2005/8/layout/list1"/>
    <dgm:cxn modelId="{2DB9C0C7-9651-46C8-8B02-8E1A2106D786}" srcId="{531A9085-F24A-4761-BCE9-C2C1B1C5F10A}" destId="{76CE3BBB-E3DA-48AC-BDDF-769C2E78F932}" srcOrd="4" destOrd="0" parTransId="{D68C0F37-0680-4DC3-BB5F-C7A1B1E0A519}" sibTransId="{6FC2828A-B8F8-4058-B093-9F179A817631}"/>
    <dgm:cxn modelId="{110AF9C7-7B23-44E6-8922-FB9C2ADDB47B}" srcId="{531A9085-F24A-4761-BCE9-C2C1B1C5F10A}" destId="{89DF5C80-9C13-45CF-A5E3-9AC6DB3EBE03}" srcOrd="2" destOrd="0" parTransId="{F649E828-518E-44EE-BD31-3D82930821F1}" sibTransId="{969ED71F-86D4-45BD-A1EB-EB101C33A127}"/>
    <dgm:cxn modelId="{44148AD6-E74D-4C09-9C80-252E5717EF33}" type="presOf" srcId="{2FAE8BB4-C9F9-43BB-8F5D-84B038732719}" destId="{38DD0D13-FD22-45A6-A8B5-17A40568D672}" srcOrd="0" destOrd="0" presId="urn:microsoft.com/office/officeart/2005/8/layout/list1"/>
    <dgm:cxn modelId="{078360DC-4D5C-4352-ADF8-E3E3179B23D4}" type="presOf" srcId="{531A9085-F24A-4761-BCE9-C2C1B1C5F10A}" destId="{87595ECF-8DA7-4803-BF3C-B5BB1C3F9876}" srcOrd="0" destOrd="0" presId="urn:microsoft.com/office/officeart/2005/8/layout/list1"/>
    <dgm:cxn modelId="{839FA30E-4679-4AB1-997B-2153DCA35661}" type="presParOf" srcId="{87595ECF-8DA7-4803-BF3C-B5BB1C3F9876}" destId="{15CED7C3-86DA-49B3-829A-237313E4ABD5}" srcOrd="0" destOrd="0" presId="urn:microsoft.com/office/officeart/2005/8/layout/list1"/>
    <dgm:cxn modelId="{51DBA3DA-1BC7-4CE7-881C-3585AAA9E6BD}" type="presParOf" srcId="{15CED7C3-86DA-49B3-829A-237313E4ABD5}" destId="{38DD0D13-FD22-45A6-A8B5-17A40568D672}" srcOrd="0" destOrd="0" presId="urn:microsoft.com/office/officeart/2005/8/layout/list1"/>
    <dgm:cxn modelId="{D62D59F7-F0C1-46B3-AE67-D737C94FB0A1}" type="presParOf" srcId="{15CED7C3-86DA-49B3-829A-237313E4ABD5}" destId="{6BDDBB50-4210-40B0-99EB-AFF21D2B3D3A}" srcOrd="1" destOrd="0" presId="urn:microsoft.com/office/officeart/2005/8/layout/list1"/>
    <dgm:cxn modelId="{96064A3A-313F-4665-A9A3-E5A97BDD5F76}" type="presParOf" srcId="{87595ECF-8DA7-4803-BF3C-B5BB1C3F9876}" destId="{AA8B0A42-BA61-4234-8F1D-E6968DDE6455}" srcOrd="1" destOrd="0" presId="urn:microsoft.com/office/officeart/2005/8/layout/list1"/>
    <dgm:cxn modelId="{4B067399-61BD-43CF-8222-536F4D79166D}" type="presParOf" srcId="{87595ECF-8DA7-4803-BF3C-B5BB1C3F9876}" destId="{0F5CA4A5-74DA-4D09-A7AF-D8DF0564AF86}" srcOrd="2" destOrd="0" presId="urn:microsoft.com/office/officeart/2005/8/layout/list1"/>
    <dgm:cxn modelId="{173E55AF-9AD5-4ABE-B2C9-27915EE7757F}" type="presParOf" srcId="{87595ECF-8DA7-4803-BF3C-B5BB1C3F9876}" destId="{D1C8304F-A7FA-48F7-9CB8-A57DEBAE96AD}" srcOrd="3" destOrd="0" presId="urn:microsoft.com/office/officeart/2005/8/layout/list1"/>
    <dgm:cxn modelId="{F8886ED1-8F72-4E39-AAC4-029DFC1465BB}" type="presParOf" srcId="{87595ECF-8DA7-4803-BF3C-B5BB1C3F9876}" destId="{9F360C58-D7A5-487C-9742-1BF955C414EC}" srcOrd="4" destOrd="0" presId="urn:microsoft.com/office/officeart/2005/8/layout/list1"/>
    <dgm:cxn modelId="{1561895A-D407-472B-B8BC-03482030CCED}" type="presParOf" srcId="{9F360C58-D7A5-487C-9742-1BF955C414EC}" destId="{BFD8BF93-C82C-4EC8-935F-1BBDE9A600C4}" srcOrd="0" destOrd="0" presId="urn:microsoft.com/office/officeart/2005/8/layout/list1"/>
    <dgm:cxn modelId="{C54C1C16-29AC-4281-A382-BF95E621582B}" type="presParOf" srcId="{9F360C58-D7A5-487C-9742-1BF955C414EC}" destId="{427418F7-5839-4491-8012-948320675136}" srcOrd="1" destOrd="0" presId="urn:microsoft.com/office/officeart/2005/8/layout/list1"/>
    <dgm:cxn modelId="{33F5EB29-D0D0-4BD2-80C7-0BB9379A4BF7}" type="presParOf" srcId="{87595ECF-8DA7-4803-BF3C-B5BB1C3F9876}" destId="{2BEEAB45-CA3F-4C89-8576-22AD4A6E6762}" srcOrd="5" destOrd="0" presId="urn:microsoft.com/office/officeart/2005/8/layout/list1"/>
    <dgm:cxn modelId="{41ECCA84-07FE-4ADC-A661-76B712024BD0}" type="presParOf" srcId="{87595ECF-8DA7-4803-BF3C-B5BB1C3F9876}" destId="{8C553A1F-AD15-40B8-9B60-472B49FE4721}" srcOrd="6" destOrd="0" presId="urn:microsoft.com/office/officeart/2005/8/layout/list1"/>
    <dgm:cxn modelId="{76847FE8-B6E7-48AF-A009-5CC87B5CC9A0}" type="presParOf" srcId="{87595ECF-8DA7-4803-BF3C-B5BB1C3F9876}" destId="{4C4F4459-85E3-4D7B-92AD-CE02092CB00F}" srcOrd="7" destOrd="0" presId="urn:microsoft.com/office/officeart/2005/8/layout/list1"/>
    <dgm:cxn modelId="{45751D16-6B1C-4E80-B788-20B1608D1C8B}" type="presParOf" srcId="{87595ECF-8DA7-4803-BF3C-B5BB1C3F9876}" destId="{91551240-8A5D-48B0-AA7E-EE78EDB8F100}" srcOrd="8" destOrd="0" presId="urn:microsoft.com/office/officeart/2005/8/layout/list1"/>
    <dgm:cxn modelId="{A1F272EA-CFDB-4D5F-9B70-E5AC7A1B70D3}" type="presParOf" srcId="{91551240-8A5D-48B0-AA7E-EE78EDB8F100}" destId="{1CA779F2-CA45-465A-ADC4-7C72A433ED1B}" srcOrd="0" destOrd="0" presId="urn:microsoft.com/office/officeart/2005/8/layout/list1"/>
    <dgm:cxn modelId="{6DA5E7E4-66F3-4C51-B0CA-6EC1AADB0E2D}" type="presParOf" srcId="{91551240-8A5D-48B0-AA7E-EE78EDB8F100}" destId="{96EB890B-08F5-4BEF-99FE-90808CB9E427}" srcOrd="1" destOrd="0" presId="urn:microsoft.com/office/officeart/2005/8/layout/list1"/>
    <dgm:cxn modelId="{E8C143F4-965C-4084-B9B1-D9DC30624A53}" type="presParOf" srcId="{87595ECF-8DA7-4803-BF3C-B5BB1C3F9876}" destId="{7C542A41-ED83-443F-9DA0-51C484DB9567}" srcOrd="9" destOrd="0" presId="urn:microsoft.com/office/officeart/2005/8/layout/list1"/>
    <dgm:cxn modelId="{06250FDE-8235-4366-A0E0-BBA37899FE9E}" type="presParOf" srcId="{87595ECF-8DA7-4803-BF3C-B5BB1C3F9876}" destId="{E7192AC5-F030-4EB0-A6AC-8A2FB5C5015C}" srcOrd="10" destOrd="0" presId="urn:microsoft.com/office/officeart/2005/8/layout/list1"/>
    <dgm:cxn modelId="{3400B296-CD4F-4E0A-8E8B-83AE756FFF1C}" type="presParOf" srcId="{87595ECF-8DA7-4803-BF3C-B5BB1C3F9876}" destId="{E644C230-721F-4A93-A2D4-3502E99902A2}" srcOrd="11" destOrd="0" presId="urn:microsoft.com/office/officeart/2005/8/layout/list1"/>
    <dgm:cxn modelId="{5E0F66D4-D741-4B7C-8153-6D2D6D37B813}" type="presParOf" srcId="{87595ECF-8DA7-4803-BF3C-B5BB1C3F9876}" destId="{B8803585-6DF6-465A-B50D-A6D9E2FBD639}" srcOrd="12" destOrd="0" presId="urn:microsoft.com/office/officeart/2005/8/layout/list1"/>
    <dgm:cxn modelId="{8B464846-DC06-40D9-B95A-030DB10C4DC7}" type="presParOf" srcId="{B8803585-6DF6-465A-B50D-A6D9E2FBD639}" destId="{9CCA864B-1C4E-4B86-8D1F-73479076F528}" srcOrd="0" destOrd="0" presId="urn:microsoft.com/office/officeart/2005/8/layout/list1"/>
    <dgm:cxn modelId="{1B74830D-FD7D-4F5F-AB53-9C1EC7CE6057}" type="presParOf" srcId="{B8803585-6DF6-465A-B50D-A6D9E2FBD639}" destId="{B0C1F64C-837D-4E17-8E0C-B39E2BA89D9F}" srcOrd="1" destOrd="0" presId="urn:microsoft.com/office/officeart/2005/8/layout/list1"/>
    <dgm:cxn modelId="{6145AB01-EAB2-432C-B15B-BA713D710E89}" type="presParOf" srcId="{87595ECF-8DA7-4803-BF3C-B5BB1C3F9876}" destId="{208617F2-A9DB-4A80-884B-D3C2E28538C6}" srcOrd="13" destOrd="0" presId="urn:microsoft.com/office/officeart/2005/8/layout/list1"/>
    <dgm:cxn modelId="{E7F87C58-8EF3-4D4F-A752-46631169EF2A}" type="presParOf" srcId="{87595ECF-8DA7-4803-BF3C-B5BB1C3F9876}" destId="{95AE6578-84CB-459D-B84E-4FC586BF470A}" srcOrd="14" destOrd="0" presId="urn:microsoft.com/office/officeart/2005/8/layout/list1"/>
    <dgm:cxn modelId="{6EBA8F80-8211-4600-8049-40A9CAE72335}" type="presParOf" srcId="{87595ECF-8DA7-4803-BF3C-B5BB1C3F9876}" destId="{6573919D-0C86-4756-8EDB-E0D901A2AFD6}" srcOrd="15" destOrd="0" presId="urn:microsoft.com/office/officeart/2005/8/layout/list1"/>
    <dgm:cxn modelId="{EA8A06E5-4B86-4765-9E60-98B555C01F2F}" type="presParOf" srcId="{87595ECF-8DA7-4803-BF3C-B5BB1C3F9876}" destId="{81CE1223-E23D-4977-9D82-2301C210E94F}" srcOrd="16" destOrd="0" presId="urn:microsoft.com/office/officeart/2005/8/layout/list1"/>
    <dgm:cxn modelId="{65A76EAE-2587-4B4E-B916-53E338EBFD4B}" type="presParOf" srcId="{81CE1223-E23D-4977-9D82-2301C210E94F}" destId="{A9E2B102-E5F4-4278-A069-3C85B47D05FD}" srcOrd="0" destOrd="0" presId="urn:microsoft.com/office/officeart/2005/8/layout/list1"/>
    <dgm:cxn modelId="{AC728126-2C83-4AD4-9F75-5581896305CE}" type="presParOf" srcId="{81CE1223-E23D-4977-9D82-2301C210E94F}" destId="{18CD11D5-9B65-4F7E-845C-C9A71E79692C}" srcOrd="1" destOrd="0" presId="urn:microsoft.com/office/officeart/2005/8/layout/list1"/>
    <dgm:cxn modelId="{AF380AA9-222C-4E91-9579-524B2F793880}" type="presParOf" srcId="{87595ECF-8DA7-4803-BF3C-B5BB1C3F9876}" destId="{01A67EA8-22BE-4BB9-A482-4242813FAF69}" srcOrd="17" destOrd="0" presId="urn:microsoft.com/office/officeart/2005/8/layout/list1"/>
    <dgm:cxn modelId="{F42D43D6-3AF9-4A6D-972E-CC2D0937AACF}" type="presParOf" srcId="{87595ECF-8DA7-4803-BF3C-B5BB1C3F9876}" destId="{0014CC8E-52C5-42F8-836F-A37742AF5FB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55C41C-0BDC-48CB-809D-98A3E6558A43}" type="doc">
      <dgm:prSet loTypeId="urn:microsoft.com/office/officeart/2008/layout/PictureStrip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UA"/>
        </a:p>
      </dgm:t>
    </dgm:pt>
    <dgm:pt modelId="{BBC8C5DB-86CD-45BC-976D-9E8CB0B9F5FF}">
      <dgm:prSet phldrT="[Текст]"/>
      <dgm:spPr/>
      <dgm:t>
        <a:bodyPr/>
        <a:lstStyle/>
        <a:p>
          <a:r>
            <a: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громадянство України</a:t>
          </a:r>
          <a:endParaRPr lang="ru-UA" dirty="0"/>
        </a:p>
      </dgm:t>
    </dgm:pt>
    <dgm:pt modelId="{18C1291A-0264-47C6-B3E9-21744A86158E}" type="parTrans" cxnId="{F4C2259F-2C0A-44A9-9270-80E75F931CC8}">
      <dgm:prSet/>
      <dgm:spPr/>
      <dgm:t>
        <a:bodyPr/>
        <a:lstStyle/>
        <a:p>
          <a:endParaRPr lang="ru-UA"/>
        </a:p>
      </dgm:t>
    </dgm:pt>
    <dgm:pt modelId="{B7FDEF4C-5EE9-4C51-AF3B-362DE05DEFF0}" type="sibTrans" cxnId="{F4C2259F-2C0A-44A9-9270-80E75F931CC8}">
      <dgm:prSet/>
      <dgm:spPr/>
      <dgm:t>
        <a:bodyPr/>
        <a:lstStyle/>
        <a:p>
          <a:endParaRPr lang="ru-UA"/>
        </a:p>
      </dgm:t>
    </dgm:pt>
    <dgm:pt modelId="{E7314DD7-D848-460B-8FAD-D99ACD0EF16A}">
      <dgm:prSet phldrT="[Текст]"/>
      <dgm:spPr/>
      <dgm:t>
        <a:bodyPr/>
        <a:lstStyle/>
        <a:p>
          <a:r>
            <a:rPr lang="uk-UA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вища юридична освіта (для керівників органів ДВС та їх заступників - не нижче ІІ рівня)</a:t>
          </a:r>
          <a:endParaRPr lang="ru-UA" dirty="0"/>
        </a:p>
      </dgm:t>
    </dgm:pt>
    <dgm:pt modelId="{19721C03-F30A-4CC5-BCC8-A1FC2B6EC827}" type="parTrans" cxnId="{21C7EE2D-0EE0-429C-B00F-9D3F27DF0399}">
      <dgm:prSet/>
      <dgm:spPr/>
      <dgm:t>
        <a:bodyPr/>
        <a:lstStyle/>
        <a:p>
          <a:endParaRPr lang="ru-UA"/>
        </a:p>
      </dgm:t>
    </dgm:pt>
    <dgm:pt modelId="{0D8FDE19-AC29-44DC-9AC9-996E20A419DA}" type="sibTrans" cxnId="{21C7EE2D-0EE0-429C-B00F-9D3F27DF0399}">
      <dgm:prSet/>
      <dgm:spPr/>
      <dgm:t>
        <a:bodyPr/>
        <a:lstStyle/>
        <a:p>
          <a:endParaRPr lang="ru-UA"/>
        </a:p>
      </dgm:t>
    </dgm:pt>
    <dgm:pt modelId="{D0F2DF47-9014-446B-AD3C-CD3DD9CC52DE}">
      <dgm:prSet phldrT="[Текст]"/>
      <dgm:spPr/>
      <dgm:t>
        <a:bodyPr/>
        <a:lstStyle/>
        <a:p>
          <a:r>
            <a: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володіння державною мовою</a:t>
          </a:r>
          <a:endParaRPr lang="ru-UA" dirty="0"/>
        </a:p>
      </dgm:t>
    </dgm:pt>
    <dgm:pt modelId="{7354BF58-5C86-4809-8CA8-43E47DA5A2AF}" type="parTrans" cxnId="{401327C2-0AB8-4D99-A6C8-56CD200D5FF0}">
      <dgm:prSet/>
      <dgm:spPr/>
      <dgm:t>
        <a:bodyPr/>
        <a:lstStyle/>
        <a:p>
          <a:endParaRPr lang="ru-UA"/>
        </a:p>
      </dgm:t>
    </dgm:pt>
    <dgm:pt modelId="{C19265DC-7158-4F64-94B8-47377393B372}" type="sibTrans" cxnId="{401327C2-0AB8-4D99-A6C8-56CD200D5FF0}">
      <dgm:prSet/>
      <dgm:spPr/>
      <dgm:t>
        <a:bodyPr/>
        <a:lstStyle/>
        <a:p>
          <a:endParaRPr lang="ru-UA"/>
        </a:p>
      </dgm:t>
    </dgm:pt>
    <dgm:pt modelId="{F83DFEB9-4D14-4374-95CE-A1A7C8361AF0}">
      <dgm:prSet phldrT="[Текст]"/>
      <dgm:spPr/>
      <dgm:t>
        <a:bodyPr/>
        <a:lstStyle/>
        <a:p>
          <a:r>
            <a: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наявність особистих і ділових якостей</a:t>
          </a:r>
          <a:endParaRPr lang="ru-UA" dirty="0"/>
        </a:p>
      </dgm:t>
    </dgm:pt>
    <dgm:pt modelId="{5EC3D174-2685-4BCB-83E1-81C0D671D66F}" type="parTrans" cxnId="{1AB4B669-C24A-4C86-9217-3B4CB2C8C973}">
      <dgm:prSet/>
      <dgm:spPr/>
      <dgm:t>
        <a:bodyPr/>
        <a:lstStyle/>
        <a:p>
          <a:endParaRPr lang="ru-UA"/>
        </a:p>
      </dgm:t>
    </dgm:pt>
    <dgm:pt modelId="{A3D49344-32FD-412B-B491-ED3BC4742206}" type="sibTrans" cxnId="{1AB4B669-C24A-4C86-9217-3B4CB2C8C973}">
      <dgm:prSet/>
      <dgm:spPr/>
      <dgm:t>
        <a:bodyPr/>
        <a:lstStyle/>
        <a:p>
          <a:endParaRPr lang="ru-UA"/>
        </a:p>
      </dgm:t>
    </dgm:pt>
    <dgm:pt modelId="{6164722E-682D-49D3-8F7E-7AE230A290A6}" type="pres">
      <dgm:prSet presAssocID="{4155C41C-0BDC-48CB-809D-98A3E6558A43}" presName="Name0" presStyleCnt="0">
        <dgm:presLayoutVars>
          <dgm:dir/>
          <dgm:resizeHandles val="exact"/>
        </dgm:presLayoutVars>
      </dgm:prSet>
      <dgm:spPr/>
    </dgm:pt>
    <dgm:pt modelId="{30CD72CA-A1CE-492C-9EAA-10A24069C377}" type="pres">
      <dgm:prSet presAssocID="{BBC8C5DB-86CD-45BC-976D-9E8CB0B9F5FF}" presName="composite" presStyleCnt="0"/>
      <dgm:spPr/>
    </dgm:pt>
    <dgm:pt modelId="{1E6846D3-A4B2-4B8B-9ED7-740CAC1C976F}" type="pres">
      <dgm:prSet presAssocID="{BBC8C5DB-86CD-45BC-976D-9E8CB0B9F5FF}" presName="rect1" presStyleLbl="trAlignAcc1" presStyleIdx="0" presStyleCnt="4">
        <dgm:presLayoutVars>
          <dgm:bulletEnabled val="1"/>
        </dgm:presLayoutVars>
      </dgm:prSet>
      <dgm:spPr/>
    </dgm:pt>
    <dgm:pt modelId="{47D26E9F-F5E7-4BEA-977F-634E79C39D5A}" type="pres">
      <dgm:prSet presAssocID="{BBC8C5DB-86CD-45BC-976D-9E8CB0B9F5FF}" presName="rect2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152B856E-BF8D-4A8B-9A7F-C0E73C413897}" type="pres">
      <dgm:prSet presAssocID="{B7FDEF4C-5EE9-4C51-AF3B-362DE05DEFF0}" presName="sibTrans" presStyleCnt="0"/>
      <dgm:spPr/>
    </dgm:pt>
    <dgm:pt modelId="{83E1F283-E500-437A-8909-36935EEF4B5E}" type="pres">
      <dgm:prSet presAssocID="{E7314DD7-D848-460B-8FAD-D99ACD0EF16A}" presName="composite" presStyleCnt="0"/>
      <dgm:spPr/>
    </dgm:pt>
    <dgm:pt modelId="{C8F81E11-3D86-403B-8588-5FD54A9EFB36}" type="pres">
      <dgm:prSet presAssocID="{E7314DD7-D848-460B-8FAD-D99ACD0EF16A}" presName="rect1" presStyleLbl="trAlignAcc1" presStyleIdx="1" presStyleCnt="4">
        <dgm:presLayoutVars>
          <dgm:bulletEnabled val="1"/>
        </dgm:presLayoutVars>
      </dgm:prSet>
      <dgm:spPr/>
    </dgm:pt>
    <dgm:pt modelId="{02DBB2B1-5BAA-491C-98B4-8BC67277F91B}" type="pres">
      <dgm:prSet presAssocID="{E7314DD7-D848-460B-8FAD-D99ACD0EF16A}" presName="rect2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38740BDC-F10D-4096-8F49-8DB5735F515B}" type="pres">
      <dgm:prSet presAssocID="{0D8FDE19-AC29-44DC-9AC9-996E20A419DA}" presName="sibTrans" presStyleCnt="0"/>
      <dgm:spPr/>
    </dgm:pt>
    <dgm:pt modelId="{31D63392-CC81-42B3-9AFA-E5ECFA4504A3}" type="pres">
      <dgm:prSet presAssocID="{D0F2DF47-9014-446B-AD3C-CD3DD9CC52DE}" presName="composite" presStyleCnt="0"/>
      <dgm:spPr/>
    </dgm:pt>
    <dgm:pt modelId="{78F38160-D122-474E-9528-769D55FF4BA6}" type="pres">
      <dgm:prSet presAssocID="{D0F2DF47-9014-446B-AD3C-CD3DD9CC52DE}" presName="rect1" presStyleLbl="trAlignAcc1" presStyleIdx="2" presStyleCnt="4">
        <dgm:presLayoutVars>
          <dgm:bulletEnabled val="1"/>
        </dgm:presLayoutVars>
      </dgm:prSet>
      <dgm:spPr/>
    </dgm:pt>
    <dgm:pt modelId="{2ABE9847-6FA0-499C-987B-962F25654227}" type="pres">
      <dgm:prSet presAssocID="{D0F2DF47-9014-446B-AD3C-CD3DD9CC52DE}" presName="rect2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921D9949-BA2D-4069-8DDA-51DD6CF8C214}" type="pres">
      <dgm:prSet presAssocID="{C19265DC-7158-4F64-94B8-47377393B372}" presName="sibTrans" presStyleCnt="0"/>
      <dgm:spPr/>
    </dgm:pt>
    <dgm:pt modelId="{BF6798AB-91E1-453E-8D98-85BA8E33025A}" type="pres">
      <dgm:prSet presAssocID="{F83DFEB9-4D14-4374-95CE-A1A7C8361AF0}" presName="composite" presStyleCnt="0"/>
      <dgm:spPr/>
    </dgm:pt>
    <dgm:pt modelId="{A0700EC3-A43F-48D9-844C-123F50D770D2}" type="pres">
      <dgm:prSet presAssocID="{F83DFEB9-4D14-4374-95CE-A1A7C8361AF0}" presName="rect1" presStyleLbl="trAlignAcc1" presStyleIdx="3" presStyleCnt="4">
        <dgm:presLayoutVars>
          <dgm:bulletEnabled val="1"/>
        </dgm:presLayoutVars>
      </dgm:prSet>
      <dgm:spPr/>
    </dgm:pt>
    <dgm:pt modelId="{ACF4319A-0482-4049-A7CF-B4D3E78F96CF}" type="pres">
      <dgm:prSet presAssocID="{F83DFEB9-4D14-4374-95CE-A1A7C8361AF0}" presName="rect2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1C7EE2D-0EE0-429C-B00F-9D3F27DF0399}" srcId="{4155C41C-0BDC-48CB-809D-98A3E6558A43}" destId="{E7314DD7-D848-460B-8FAD-D99ACD0EF16A}" srcOrd="1" destOrd="0" parTransId="{19721C03-F30A-4CC5-BCC8-A1FC2B6EC827}" sibTransId="{0D8FDE19-AC29-44DC-9AC9-996E20A419DA}"/>
    <dgm:cxn modelId="{1AB4B669-C24A-4C86-9217-3B4CB2C8C973}" srcId="{4155C41C-0BDC-48CB-809D-98A3E6558A43}" destId="{F83DFEB9-4D14-4374-95CE-A1A7C8361AF0}" srcOrd="3" destOrd="0" parTransId="{5EC3D174-2685-4BCB-83E1-81C0D671D66F}" sibTransId="{A3D49344-32FD-412B-B491-ED3BC4742206}"/>
    <dgm:cxn modelId="{2C71D56A-CC27-41FA-9ED2-C4FEC845193D}" type="presOf" srcId="{D0F2DF47-9014-446B-AD3C-CD3DD9CC52DE}" destId="{78F38160-D122-474E-9528-769D55FF4BA6}" srcOrd="0" destOrd="0" presId="urn:microsoft.com/office/officeart/2008/layout/PictureStrips"/>
    <dgm:cxn modelId="{2550CE6D-63C6-4538-BAF3-226FAEC8DE7A}" type="presOf" srcId="{BBC8C5DB-86CD-45BC-976D-9E8CB0B9F5FF}" destId="{1E6846D3-A4B2-4B8B-9ED7-740CAC1C976F}" srcOrd="0" destOrd="0" presId="urn:microsoft.com/office/officeart/2008/layout/PictureStrips"/>
    <dgm:cxn modelId="{FAD8D752-D461-4B66-90DD-DC4467D666F3}" type="presOf" srcId="{4155C41C-0BDC-48CB-809D-98A3E6558A43}" destId="{6164722E-682D-49D3-8F7E-7AE230A290A6}" srcOrd="0" destOrd="0" presId="urn:microsoft.com/office/officeart/2008/layout/PictureStrips"/>
    <dgm:cxn modelId="{F4C2259F-2C0A-44A9-9270-80E75F931CC8}" srcId="{4155C41C-0BDC-48CB-809D-98A3E6558A43}" destId="{BBC8C5DB-86CD-45BC-976D-9E8CB0B9F5FF}" srcOrd="0" destOrd="0" parTransId="{18C1291A-0264-47C6-B3E9-21744A86158E}" sibTransId="{B7FDEF4C-5EE9-4C51-AF3B-362DE05DEFF0}"/>
    <dgm:cxn modelId="{401327C2-0AB8-4D99-A6C8-56CD200D5FF0}" srcId="{4155C41C-0BDC-48CB-809D-98A3E6558A43}" destId="{D0F2DF47-9014-446B-AD3C-CD3DD9CC52DE}" srcOrd="2" destOrd="0" parTransId="{7354BF58-5C86-4809-8CA8-43E47DA5A2AF}" sibTransId="{C19265DC-7158-4F64-94B8-47377393B372}"/>
    <dgm:cxn modelId="{1A03C9F1-4477-479B-9683-E51439929CBB}" type="presOf" srcId="{F83DFEB9-4D14-4374-95CE-A1A7C8361AF0}" destId="{A0700EC3-A43F-48D9-844C-123F50D770D2}" srcOrd="0" destOrd="0" presId="urn:microsoft.com/office/officeart/2008/layout/PictureStrips"/>
    <dgm:cxn modelId="{035F21F9-A5BB-4EC1-93EC-2E6D2316A047}" type="presOf" srcId="{E7314DD7-D848-460B-8FAD-D99ACD0EF16A}" destId="{C8F81E11-3D86-403B-8588-5FD54A9EFB36}" srcOrd="0" destOrd="0" presId="urn:microsoft.com/office/officeart/2008/layout/PictureStrips"/>
    <dgm:cxn modelId="{CA1AE4DD-3EC7-4657-AC77-3AE96383F995}" type="presParOf" srcId="{6164722E-682D-49D3-8F7E-7AE230A290A6}" destId="{30CD72CA-A1CE-492C-9EAA-10A24069C377}" srcOrd="0" destOrd="0" presId="urn:microsoft.com/office/officeart/2008/layout/PictureStrips"/>
    <dgm:cxn modelId="{C3CCC021-4BBC-4248-86E6-823B71CE0C7F}" type="presParOf" srcId="{30CD72CA-A1CE-492C-9EAA-10A24069C377}" destId="{1E6846D3-A4B2-4B8B-9ED7-740CAC1C976F}" srcOrd="0" destOrd="0" presId="urn:microsoft.com/office/officeart/2008/layout/PictureStrips"/>
    <dgm:cxn modelId="{DAD998EB-1759-4B4E-B733-19389AAF1D75}" type="presParOf" srcId="{30CD72CA-A1CE-492C-9EAA-10A24069C377}" destId="{47D26E9F-F5E7-4BEA-977F-634E79C39D5A}" srcOrd="1" destOrd="0" presId="urn:microsoft.com/office/officeart/2008/layout/PictureStrips"/>
    <dgm:cxn modelId="{17DF7C3C-A91C-4770-96D1-A4153E7DAC23}" type="presParOf" srcId="{6164722E-682D-49D3-8F7E-7AE230A290A6}" destId="{152B856E-BF8D-4A8B-9A7F-C0E73C413897}" srcOrd="1" destOrd="0" presId="urn:microsoft.com/office/officeart/2008/layout/PictureStrips"/>
    <dgm:cxn modelId="{1A555AEA-AAE9-4E31-93A9-218E5822E905}" type="presParOf" srcId="{6164722E-682D-49D3-8F7E-7AE230A290A6}" destId="{83E1F283-E500-437A-8909-36935EEF4B5E}" srcOrd="2" destOrd="0" presId="urn:microsoft.com/office/officeart/2008/layout/PictureStrips"/>
    <dgm:cxn modelId="{5A2B920F-B435-4FBC-9F6E-608B64C8748B}" type="presParOf" srcId="{83E1F283-E500-437A-8909-36935EEF4B5E}" destId="{C8F81E11-3D86-403B-8588-5FD54A9EFB36}" srcOrd="0" destOrd="0" presId="urn:microsoft.com/office/officeart/2008/layout/PictureStrips"/>
    <dgm:cxn modelId="{B6858A22-304B-46C1-9965-736D6677A685}" type="presParOf" srcId="{83E1F283-E500-437A-8909-36935EEF4B5E}" destId="{02DBB2B1-5BAA-491C-98B4-8BC67277F91B}" srcOrd="1" destOrd="0" presId="urn:microsoft.com/office/officeart/2008/layout/PictureStrips"/>
    <dgm:cxn modelId="{BE5D701F-658B-4E41-9933-DDD256474100}" type="presParOf" srcId="{6164722E-682D-49D3-8F7E-7AE230A290A6}" destId="{38740BDC-F10D-4096-8F49-8DB5735F515B}" srcOrd="3" destOrd="0" presId="urn:microsoft.com/office/officeart/2008/layout/PictureStrips"/>
    <dgm:cxn modelId="{5243EB86-443F-44CE-ACB1-1A855BC0E132}" type="presParOf" srcId="{6164722E-682D-49D3-8F7E-7AE230A290A6}" destId="{31D63392-CC81-42B3-9AFA-E5ECFA4504A3}" srcOrd="4" destOrd="0" presId="urn:microsoft.com/office/officeart/2008/layout/PictureStrips"/>
    <dgm:cxn modelId="{5041E3B5-A086-4572-9077-4BC5DC79065F}" type="presParOf" srcId="{31D63392-CC81-42B3-9AFA-E5ECFA4504A3}" destId="{78F38160-D122-474E-9528-769D55FF4BA6}" srcOrd="0" destOrd="0" presId="urn:microsoft.com/office/officeart/2008/layout/PictureStrips"/>
    <dgm:cxn modelId="{373DF725-1116-4AAC-BBBD-5F27B3D7131C}" type="presParOf" srcId="{31D63392-CC81-42B3-9AFA-E5ECFA4504A3}" destId="{2ABE9847-6FA0-499C-987B-962F25654227}" srcOrd="1" destOrd="0" presId="urn:microsoft.com/office/officeart/2008/layout/PictureStrips"/>
    <dgm:cxn modelId="{F590A3C1-8135-4AAA-805B-F10D0CA8054B}" type="presParOf" srcId="{6164722E-682D-49D3-8F7E-7AE230A290A6}" destId="{921D9949-BA2D-4069-8DDA-51DD6CF8C214}" srcOrd="5" destOrd="0" presId="urn:microsoft.com/office/officeart/2008/layout/PictureStrips"/>
    <dgm:cxn modelId="{357364E2-B9D7-4CCA-A6EF-F8E2B29CD4EB}" type="presParOf" srcId="{6164722E-682D-49D3-8F7E-7AE230A290A6}" destId="{BF6798AB-91E1-453E-8D98-85BA8E33025A}" srcOrd="6" destOrd="0" presId="urn:microsoft.com/office/officeart/2008/layout/PictureStrips"/>
    <dgm:cxn modelId="{27E4A5D5-DBF4-47A4-9D6F-1B7020446001}" type="presParOf" srcId="{BF6798AB-91E1-453E-8D98-85BA8E33025A}" destId="{A0700EC3-A43F-48D9-844C-123F50D770D2}" srcOrd="0" destOrd="0" presId="urn:microsoft.com/office/officeart/2008/layout/PictureStrips"/>
    <dgm:cxn modelId="{C66F4C38-0C50-44A0-B728-354F42640C0C}" type="presParOf" srcId="{BF6798AB-91E1-453E-8D98-85BA8E33025A}" destId="{ACF4319A-0482-4049-A7CF-B4D3E78F96C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1A9085-F24A-4761-BCE9-C2C1B1C5F10A}" type="doc">
      <dgm:prSet loTypeId="urn:microsoft.com/office/officeart/2005/8/layout/list1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UA"/>
        </a:p>
      </dgm:t>
    </dgm:pt>
    <dgm:pt modelId="{2FAE8BB4-C9F9-43BB-8F5D-84B03873271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Symbol" panose="05050102010706020507" pitchFamily="18" charset="2"/>
            <a:buChar char=""/>
            <a:tabLst/>
            <a:defRPr/>
          </a:pPr>
          <a:r>
            <a:rPr lang="uk-UA" sz="1600" b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ознайомлюватися з матеріалами виконавчого провадження, робити з них виписки, знімати копії, </a:t>
          </a:r>
          <a:endParaRPr lang="ru-UA" sz="1600" dirty="0"/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endParaRPr lang="ru-UA" sz="1400" dirty="0"/>
        </a:p>
      </dgm:t>
    </dgm:pt>
    <dgm:pt modelId="{DB2500D2-C2EB-4E71-A22C-65C13D56DA98}" type="parTrans" cxnId="{2F4CF1A6-984D-4405-9498-29E8AEE5759C}">
      <dgm:prSet/>
      <dgm:spPr/>
      <dgm:t>
        <a:bodyPr/>
        <a:lstStyle/>
        <a:p>
          <a:endParaRPr lang="ru-UA"/>
        </a:p>
      </dgm:t>
    </dgm:pt>
    <dgm:pt modelId="{D9504D72-3DE5-4541-8ACE-DD03D7759003}" type="sibTrans" cxnId="{2F4CF1A6-984D-4405-9498-29E8AEE5759C}">
      <dgm:prSet/>
      <dgm:spPr/>
      <dgm:t>
        <a:bodyPr/>
        <a:lstStyle/>
        <a:p>
          <a:endParaRPr lang="ru-UA"/>
        </a:p>
      </dgm:t>
    </dgm:pt>
    <dgm:pt modelId="{89DF5C80-9C13-45CF-A5E3-9AC6DB3EBE03}">
      <dgm:prSet phldrT="[Текст]" custT="1"/>
      <dgm:spPr/>
      <dgm:t>
        <a:bodyPr/>
        <a:lstStyle/>
        <a:p>
          <a:r>
            <a:rPr lang="uk-UA" sz="1600" b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заявляти відводи у випадках передбачених законом,</a:t>
          </a:r>
          <a:endParaRPr lang="ru-UA" sz="1600" dirty="0"/>
        </a:p>
      </dgm:t>
    </dgm:pt>
    <dgm:pt modelId="{F649E828-518E-44EE-BD31-3D82930821F1}" type="parTrans" cxnId="{110AF9C7-7B23-44E6-8922-FB9C2ADDB47B}">
      <dgm:prSet/>
      <dgm:spPr/>
      <dgm:t>
        <a:bodyPr/>
        <a:lstStyle/>
        <a:p>
          <a:endParaRPr lang="ru-UA"/>
        </a:p>
      </dgm:t>
    </dgm:pt>
    <dgm:pt modelId="{969ED71F-86D4-45BD-A1EB-EB101C33A127}" type="sibTrans" cxnId="{110AF9C7-7B23-44E6-8922-FB9C2ADDB47B}">
      <dgm:prSet/>
      <dgm:spPr/>
      <dgm:t>
        <a:bodyPr/>
        <a:lstStyle/>
        <a:p>
          <a:endParaRPr lang="ru-UA"/>
        </a:p>
      </dgm:t>
    </dgm:pt>
    <dgm:pt modelId="{5F1EF10E-8FE8-488A-8546-66DCEF7B80AD}">
      <dgm:prSet phldrT="[Текст]" custT="1"/>
      <dgm:spPr/>
      <dgm:t>
        <a:bodyPr/>
        <a:lstStyle/>
        <a:p>
          <a:r>
            <a:rPr lang="uk-UA" sz="1600" b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доступу до автоматизованої системи виконавчого провадження, </a:t>
          </a:r>
          <a:endParaRPr lang="ru-UA" sz="1600" dirty="0"/>
        </a:p>
      </dgm:t>
    </dgm:pt>
    <dgm:pt modelId="{83B74BC5-2A70-471A-AD90-7A34E53C50D2}" type="parTrans" cxnId="{FAC07328-B173-4D14-997D-D1FD90D32586}">
      <dgm:prSet/>
      <dgm:spPr/>
      <dgm:t>
        <a:bodyPr/>
        <a:lstStyle/>
        <a:p>
          <a:endParaRPr lang="ru-UA"/>
        </a:p>
      </dgm:t>
    </dgm:pt>
    <dgm:pt modelId="{1D96B946-7348-4945-AC28-C6F3A1F693C4}" type="sibTrans" cxnId="{FAC07328-B173-4D14-997D-D1FD90D32586}">
      <dgm:prSet/>
      <dgm:spPr/>
      <dgm:t>
        <a:bodyPr/>
        <a:lstStyle/>
        <a:p>
          <a:endParaRPr lang="ru-UA"/>
        </a:p>
      </dgm:t>
    </dgm:pt>
    <dgm:pt modelId="{07CBCBB4-8DFF-4112-809A-0F05D72051C9}">
      <dgm:prSet phldrT="[Текст]" custT="1"/>
      <dgm:spPr/>
      <dgm:t>
        <a:bodyPr/>
        <a:lstStyle/>
        <a:p>
          <a:r>
            <a:rPr lang="uk-UA" sz="1400" b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право оскаржувати рішення, дії або бездіяльність виконавця у порядку, встановленому Законом, </a:t>
          </a:r>
          <a:endParaRPr lang="ru-UA" sz="1400" dirty="0"/>
        </a:p>
      </dgm:t>
    </dgm:pt>
    <dgm:pt modelId="{12707769-473E-4140-AC39-BC1645349465}" type="parTrans" cxnId="{238A8787-1279-4EA9-8931-1D4D1444FEA0}">
      <dgm:prSet/>
      <dgm:spPr/>
      <dgm:t>
        <a:bodyPr/>
        <a:lstStyle/>
        <a:p>
          <a:endParaRPr lang="ru-UA"/>
        </a:p>
      </dgm:t>
    </dgm:pt>
    <dgm:pt modelId="{45128C93-62DF-49EA-820F-E960EDF20924}" type="sibTrans" cxnId="{238A8787-1279-4EA9-8931-1D4D1444FEA0}">
      <dgm:prSet/>
      <dgm:spPr/>
      <dgm:t>
        <a:bodyPr/>
        <a:lstStyle/>
        <a:p>
          <a:endParaRPr lang="ru-UA"/>
        </a:p>
      </dgm:t>
    </dgm:pt>
    <dgm:pt modelId="{33604B29-4433-45C7-92B0-2401EE37B0E5}">
      <dgm:prSet custT="1"/>
      <dgm:spPr/>
      <dgm:t>
        <a:bodyPr/>
        <a:lstStyle/>
        <a:p>
          <a:r>
            <a:rPr lang="uk-UA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додаткові матеріали, заявляти клопотання, 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88198-82BE-4BEF-8066-12DD1FC87AFB}" type="parTrans" cxnId="{6F696C4E-F65D-414B-8E06-72B0C893A83A}">
      <dgm:prSet/>
      <dgm:spPr/>
      <dgm:t>
        <a:bodyPr/>
        <a:lstStyle/>
        <a:p>
          <a:endParaRPr lang="uk-UA"/>
        </a:p>
      </dgm:t>
    </dgm:pt>
    <dgm:pt modelId="{9B11A9F1-B1D0-4124-9FC2-46F26D060A1C}" type="sibTrans" cxnId="{6F696C4E-F65D-414B-8E06-72B0C893A83A}">
      <dgm:prSet/>
      <dgm:spPr/>
      <dgm:t>
        <a:bodyPr/>
        <a:lstStyle/>
        <a:p>
          <a:endParaRPr lang="uk-UA"/>
        </a:p>
      </dgm:t>
    </dgm:pt>
    <dgm:pt modelId="{4AD2D5F7-6E56-4D8D-B58D-A28ECBEACD8A}">
      <dgm:prSet custT="1"/>
      <dgm:spPr/>
      <dgm:t>
        <a:bodyPr/>
        <a:lstStyle/>
        <a:p>
          <a:r>
            <a:rPr lang="uk-UA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брати участь у вчиненні виконавчих дій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C65138-8F4D-4D34-B747-CE3158C6C77E}" type="parTrans" cxnId="{08279529-75E3-4388-925E-DCC84ABC5DAA}">
      <dgm:prSet/>
      <dgm:spPr/>
      <dgm:t>
        <a:bodyPr/>
        <a:lstStyle/>
        <a:p>
          <a:endParaRPr lang="uk-UA"/>
        </a:p>
      </dgm:t>
    </dgm:pt>
    <dgm:pt modelId="{0D7C4C5F-87C1-4B79-BB17-3E960AF23301}" type="sibTrans" cxnId="{08279529-75E3-4388-925E-DCC84ABC5DAA}">
      <dgm:prSet/>
      <dgm:spPr/>
      <dgm:t>
        <a:bodyPr/>
        <a:lstStyle/>
        <a:p>
          <a:endParaRPr lang="uk-UA"/>
        </a:p>
      </dgm:t>
    </dgm:pt>
    <dgm:pt modelId="{9F0D7278-9305-46AC-B45D-C26692498E9F}">
      <dgm:prSet custT="1"/>
      <dgm:spPr/>
      <dgm:t>
        <a:bodyPr/>
        <a:lstStyle/>
        <a:p>
          <a:r>
            <a:rPr lang="uk-UA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усні та письмові пояснення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027F2F-F763-4BBE-BE19-B3E94D5D2593}" type="parTrans" cxnId="{104F93F6-9A6F-4CA4-A378-762AC2352E17}">
      <dgm:prSet/>
      <dgm:spPr/>
      <dgm:t>
        <a:bodyPr/>
        <a:lstStyle/>
        <a:p>
          <a:endParaRPr lang="uk-UA"/>
        </a:p>
      </dgm:t>
    </dgm:pt>
    <dgm:pt modelId="{B304CE32-32AE-4185-A0B3-04883ED5C087}" type="sibTrans" cxnId="{104F93F6-9A6F-4CA4-A378-762AC2352E17}">
      <dgm:prSet/>
      <dgm:spPr/>
      <dgm:t>
        <a:bodyPr/>
        <a:lstStyle/>
        <a:p>
          <a:endParaRPr lang="uk-UA"/>
        </a:p>
      </dgm:t>
    </dgm:pt>
    <dgm:pt modelId="{DF25C156-C4D2-4FE3-9CBB-60AC088995B8}">
      <dgm:prSet custT="1"/>
      <dgm:spPr/>
      <dgm:t>
        <a:bodyPr/>
        <a:lstStyle/>
        <a:p>
          <a:r>
            <a:rPr lang="uk-UA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заперечувати проти клопотань інших учасників виконавчого провадження 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BF6B1B-43EA-4FA0-A19B-57EB7F6A3CF3}" type="parTrans" cxnId="{AA5C5618-D344-4236-9803-B3803E957AAD}">
      <dgm:prSet/>
      <dgm:spPr/>
      <dgm:t>
        <a:bodyPr/>
        <a:lstStyle/>
        <a:p>
          <a:endParaRPr lang="uk-UA"/>
        </a:p>
      </dgm:t>
    </dgm:pt>
    <dgm:pt modelId="{A0FAA0DA-164A-4E1B-9BCC-6041336E0FCD}" type="sibTrans" cxnId="{AA5C5618-D344-4236-9803-B3803E957AAD}">
      <dgm:prSet/>
      <dgm:spPr/>
      <dgm:t>
        <a:bodyPr/>
        <a:lstStyle/>
        <a:p>
          <a:endParaRPr lang="uk-UA"/>
        </a:p>
      </dgm:t>
    </dgm:pt>
    <dgm:pt modelId="{87595ECF-8DA7-4803-BF3C-B5BB1C3F9876}" type="pres">
      <dgm:prSet presAssocID="{531A9085-F24A-4761-BCE9-C2C1B1C5F10A}" presName="linear" presStyleCnt="0">
        <dgm:presLayoutVars>
          <dgm:dir/>
          <dgm:animLvl val="lvl"/>
          <dgm:resizeHandles val="exact"/>
        </dgm:presLayoutVars>
      </dgm:prSet>
      <dgm:spPr/>
    </dgm:pt>
    <dgm:pt modelId="{15CED7C3-86DA-49B3-829A-237313E4ABD5}" type="pres">
      <dgm:prSet presAssocID="{2FAE8BB4-C9F9-43BB-8F5D-84B038732719}" presName="parentLin" presStyleCnt="0"/>
      <dgm:spPr/>
    </dgm:pt>
    <dgm:pt modelId="{38DD0D13-FD22-45A6-A8B5-17A40568D672}" type="pres">
      <dgm:prSet presAssocID="{2FAE8BB4-C9F9-43BB-8F5D-84B038732719}" presName="parentLeftMargin" presStyleLbl="node1" presStyleIdx="0" presStyleCnt="8"/>
      <dgm:spPr/>
    </dgm:pt>
    <dgm:pt modelId="{6BDDBB50-4210-40B0-99EB-AFF21D2B3D3A}" type="pres">
      <dgm:prSet presAssocID="{2FAE8BB4-C9F9-43BB-8F5D-84B038732719}" presName="parentText" presStyleLbl="node1" presStyleIdx="0" presStyleCnt="8" custScaleX="95354" custScaleY="148810" custLinFactNeighborX="-18634" custLinFactNeighborY="-8404">
        <dgm:presLayoutVars>
          <dgm:chMax val="0"/>
          <dgm:bulletEnabled val="1"/>
        </dgm:presLayoutVars>
      </dgm:prSet>
      <dgm:spPr/>
    </dgm:pt>
    <dgm:pt modelId="{AA8B0A42-BA61-4234-8F1D-E6968DDE6455}" type="pres">
      <dgm:prSet presAssocID="{2FAE8BB4-C9F9-43BB-8F5D-84B038732719}" presName="negativeSpace" presStyleCnt="0"/>
      <dgm:spPr/>
    </dgm:pt>
    <dgm:pt modelId="{0F5CA4A5-74DA-4D09-A7AF-D8DF0564AF86}" type="pres">
      <dgm:prSet presAssocID="{2FAE8BB4-C9F9-43BB-8F5D-84B038732719}" presName="childText" presStyleLbl="conFgAcc1" presStyleIdx="0" presStyleCnt="8">
        <dgm:presLayoutVars>
          <dgm:bulletEnabled val="1"/>
        </dgm:presLayoutVars>
      </dgm:prSet>
      <dgm:spPr/>
    </dgm:pt>
    <dgm:pt modelId="{D1C8304F-A7FA-48F7-9CB8-A57DEBAE96AD}" type="pres">
      <dgm:prSet presAssocID="{D9504D72-3DE5-4541-8ACE-DD03D7759003}" presName="spaceBetweenRectangles" presStyleCnt="0"/>
      <dgm:spPr/>
    </dgm:pt>
    <dgm:pt modelId="{59643C4E-CD8F-4952-9DCF-A41E5DE1123D}" type="pres">
      <dgm:prSet presAssocID="{9F0D7278-9305-46AC-B45D-C26692498E9F}" presName="parentLin" presStyleCnt="0"/>
      <dgm:spPr/>
    </dgm:pt>
    <dgm:pt modelId="{FBF80D98-692B-44E6-BDD4-617A715CCA2D}" type="pres">
      <dgm:prSet presAssocID="{9F0D7278-9305-46AC-B45D-C26692498E9F}" presName="parentLeftMargin" presStyleLbl="node1" presStyleIdx="0" presStyleCnt="8"/>
      <dgm:spPr/>
    </dgm:pt>
    <dgm:pt modelId="{53C0D6A8-96BF-4DF4-84A9-3CE7527CE8A4}" type="pres">
      <dgm:prSet presAssocID="{9F0D7278-9305-46AC-B45D-C26692498E9F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9D55F0E-FCAA-42BD-A610-7D722E20972B}" type="pres">
      <dgm:prSet presAssocID="{9F0D7278-9305-46AC-B45D-C26692498E9F}" presName="negativeSpace" presStyleCnt="0"/>
      <dgm:spPr/>
    </dgm:pt>
    <dgm:pt modelId="{21B44A63-A72A-4795-B986-70A52554833B}" type="pres">
      <dgm:prSet presAssocID="{9F0D7278-9305-46AC-B45D-C26692498E9F}" presName="childText" presStyleLbl="conFgAcc1" presStyleIdx="1" presStyleCnt="8">
        <dgm:presLayoutVars>
          <dgm:bulletEnabled val="1"/>
        </dgm:presLayoutVars>
      </dgm:prSet>
      <dgm:spPr/>
    </dgm:pt>
    <dgm:pt modelId="{E8350F5E-2F4B-4485-A166-2EBDFA476E06}" type="pres">
      <dgm:prSet presAssocID="{B304CE32-32AE-4185-A0B3-04883ED5C087}" presName="spaceBetweenRectangles" presStyleCnt="0"/>
      <dgm:spPr/>
    </dgm:pt>
    <dgm:pt modelId="{CED26054-40AC-4DD6-A2A9-DA0EB89249FE}" type="pres">
      <dgm:prSet presAssocID="{4AD2D5F7-6E56-4D8D-B58D-A28ECBEACD8A}" presName="parentLin" presStyleCnt="0"/>
      <dgm:spPr/>
    </dgm:pt>
    <dgm:pt modelId="{83105597-DFD9-4577-9278-1C9BF2827337}" type="pres">
      <dgm:prSet presAssocID="{4AD2D5F7-6E56-4D8D-B58D-A28ECBEACD8A}" presName="parentLeftMargin" presStyleLbl="node1" presStyleIdx="1" presStyleCnt="8"/>
      <dgm:spPr/>
    </dgm:pt>
    <dgm:pt modelId="{810AFA14-40F9-4051-8B50-75AFFAC9DF1B}" type="pres">
      <dgm:prSet presAssocID="{4AD2D5F7-6E56-4D8D-B58D-A28ECBEACD8A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AE6E58E-2F89-4C85-91FD-70A66CA4E96A}" type="pres">
      <dgm:prSet presAssocID="{4AD2D5F7-6E56-4D8D-B58D-A28ECBEACD8A}" presName="negativeSpace" presStyleCnt="0"/>
      <dgm:spPr/>
    </dgm:pt>
    <dgm:pt modelId="{ED8CCEA5-2374-45F9-B4D5-0CC791DA2A62}" type="pres">
      <dgm:prSet presAssocID="{4AD2D5F7-6E56-4D8D-B58D-A28ECBEACD8A}" presName="childText" presStyleLbl="conFgAcc1" presStyleIdx="2" presStyleCnt="8">
        <dgm:presLayoutVars>
          <dgm:bulletEnabled val="1"/>
        </dgm:presLayoutVars>
      </dgm:prSet>
      <dgm:spPr/>
    </dgm:pt>
    <dgm:pt modelId="{129B0F4D-3FC6-490E-9EA5-FFAF2CDB7EB0}" type="pres">
      <dgm:prSet presAssocID="{0D7C4C5F-87C1-4B79-BB17-3E960AF23301}" presName="spaceBetweenRectangles" presStyleCnt="0"/>
      <dgm:spPr/>
    </dgm:pt>
    <dgm:pt modelId="{3CDAC0FC-EACF-46C7-8518-943C60A8B5A4}" type="pres">
      <dgm:prSet presAssocID="{33604B29-4433-45C7-92B0-2401EE37B0E5}" presName="parentLin" presStyleCnt="0"/>
      <dgm:spPr/>
    </dgm:pt>
    <dgm:pt modelId="{D05448C2-1F9E-455A-B32A-1D40F062006C}" type="pres">
      <dgm:prSet presAssocID="{33604B29-4433-45C7-92B0-2401EE37B0E5}" presName="parentLeftMargin" presStyleLbl="node1" presStyleIdx="2" presStyleCnt="8"/>
      <dgm:spPr/>
    </dgm:pt>
    <dgm:pt modelId="{B89BDF05-E789-41E9-A025-F4F086040108}" type="pres">
      <dgm:prSet presAssocID="{33604B29-4433-45C7-92B0-2401EE37B0E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3F608F5A-24D3-41AB-B83E-64038F26CC42}" type="pres">
      <dgm:prSet presAssocID="{33604B29-4433-45C7-92B0-2401EE37B0E5}" presName="negativeSpace" presStyleCnt="0"/>
      <dgm:spPr/>
    </dgm:pt>
    <dgm:pt modelId="{97DB25B8-00F6-4A6D-A07F-AC2DDF301D8D}" type="pres">
      <dgm:prSet presAssocID="{33604B29-4433-45C7-92B0-2401EE37B0E5}" presName="childText" presStyleLbl="conFgAcc1" presStyleIdx="3" presStyleCnt="8">
        <dgm:presLayoutVars>
          <dgm:bulletEnabled val="1"/>
        </dgm:presLayoutVars>
      </dgm:prSet>
      <dgm:spPr/>
    </dgm:pt>
    <dgm:pt modelId="{9F7CA817-F01F-49B2-B7EA-0AE01A0CA16B}" type="pres">
      <dgm:prSet presAssocID="{9B11A9F1-B1D0-4124-9FC2-46F26D060A1C}" presName="spaceBetweenRectangles" presStyleCnt="0"/>
      <dgm:spPr/>
    </dgm:pt>
    <dgm:pt modelId="{91551240-8A5D-48B0-AA7E-EE78EDB8F100}" type="pres">
      <dgm:prSet presAssocID="{89DF5C80-9C13-45CF-A5E3-9AC6DB3EBE03}" presName="parentLin" presStyleCnt="0"/>
      <dgm:spPr/>
    </dgm:pt>
    <dgm:pt modelId="{1CA779F2-CA45-465A-ADC4-7C72A433ED1B}" type="pres">
      <dgm:prSet presAssocID="{89DF5C80-9C13-45CF-A5E3-9AC6DB3EBE03}" presName="parentLeftMargin" presStyleLbl="node1" presStyleIdx="3" presStyleCnt="8"/>
      <dgm:spPr/>
    </dgm:pt>
    <dgm:pt modelId="{96EB890B-08F5-4BEF-99FE-90808CB9E427}" type="pres">
      <dgm:prSet presAssocID="{89DF5C80-9C13-45CF-A5E3-9AC6DB3EBE0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7C542A41-ED83-443F-9DA0-51C484DB9567}" type="pres">
      <dgm:prSet presAssocID="{89DF5C80-9C13-45CF-A5E3-9AC6DB3EBE03}" presName="negativeSpace" presStyleCnt="0"/>
      <dgm:spPr/>
    </dgm:pt>
    <dgm:pt modelId="{E7192AC5-F030-4EB0-A6AC-8A2FB5C5015C}" type="pres">
      <dgm:prSet presAssocID="{89DF5C80-9C13-45CF-A5E3-9AC6DB3EBE03}" presName="childText" presStyleLbl="conFgAcc1" presStyleIdx="4" presStyleCnt="8">
        <dgm:presLayoutVars>
          <dgm:bulletEnabled val="1"/>
        </dgm:presLayoutVars>
      </dgm:prSet>
      <dgm:spPr/>
    </dgm:pt>
    <dgm:pt modelId="{E644C230-721F-4A93-A2D4-3502E99902A2}" type="pres">
      <dgm:prSet presAssocID="{969ED71F-86D4-45BD-A1EB-EB101C33A127}" presName="spaceBetweenRectangles" presStyleCnt="0"/>
      <dgm:spPr/>
    </dgm:pt>
    <dgm:pt modelId="{B8803585-6DF6-465A-B50D-A6D9E2FBD639}" type="pres">
      <dgm:prSet presAssocID="{5F1EF10E-8FE8-488A-8546-66DCEF7B80AD}" presName="parentLin" presStyleCnt="0"/>
      <dgm:spPr/>
    </dgm:pt>
    <dgm:pt modelId="{9CCA864B-1C4E-4B86-8D1F-73479076F528}" type="pres">
      <dgm:prSet presAssocID="{5F1EF10E-8FE8-488A-8546-66DCEF7B80AD}" presName="parentLeftMargin" presStyleLbl="node1" presStyleIdx="4" presStyleCnt="8"/>
      <dgm:spPr/>
    </dgm:pt>
    <dgm:pt modelId="{B0C1F64C-837D-4E17-8E0C-B39E2BA89D9F}" type="pres">
      <dgm:prSet presAssocID="{5F1EF10E-8FE8-488A-8546-66DCEF7B80A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08617F2-A9DB-4A80-884B-D3C2E28538C6}" type="pres">
      <dgm:prSet presAssocID="{5F1EF10E-8FE8-488A-8546-66DCEF7B80AD}" presName="negativeSpace" presStyleCnt="0"/>
      <dgm:spPr/>
    </dgm:pt>
    <dgm:pt modelId="{95AE6578-84CB-459D-B84E-4FC586BF470A}" type="pres">
      <dgm:prSet presAssocID="{5F1EF10E-8FE8-488A-8546-66DCEF7B80AD}" presName="childText" presStyleLbl="conFgAcc1" presStyleIdx="5" presStyleCnt="8">
        <dgm:presLayoutVars>
          <dgm:bulletEnabled val="1"/>
        </dgm:presLayoutVars>
      </dgm:prSet>
      <dgm:spPr/>
    </dgm:pt>
    <dgm:pt modelId="{6573919D-0C86-4756-8EDB-E0D901A2AFD6}" type="pres">
      <dgm:prSet presAssocID="{1D96B946-7348-4945-AC28-C6F3A1F693C4}" presName="spaceBetweenRectangles" presStyleCnt="0"/>
      <dgm:spPr/>
    </dgm:pt>
    <dgm:pt modelId="{616C4CC5-E0B0-4483-B434-CCEE2B40C97C}" type="pres">
      <dgm:prSet presAssocID="{DF25C156-C4D2-4FE3-9CBB-60AC088995B8}" presName="parentLin" presStyleCnt="0"/>
      <dgm:spPr/>
    </dgm:pt>
    <dgm:pt modelId="{B38D2C3E-E5C3-41EF-A63C-9C8D27A9698C}" type="pres">
      <dgm:prSet presAssocID="{DF25C156-C4D2-4FE3-9CBB-60AC088995B8}" presName="parentLeftMargin" presStyleLbl="node1" presStyleIdx="5" presStyleCnt="8"/>
      <dgm:spPr/>
    </dgm:pt>
    <dgm:pt modelId="{7C8740F4-F021-4BEA-885F-A3E58434B532}" type="pres">
      <dgm:prSet presAssocID="{DF25C156-C4D2-4FE3-9CBB-60AC088995B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29574A4F-8EBC-4FC8-9F5F-268D11E0AE3B}" type="pres">
      <dgm:prSet presAssocID="{DF25C156-C4D2-4FE3-9CBB-60AC088995B8}" presName="negativeSpace" presStyleCnt="0"/>
      <dgm:spPr/>
    </dgm:pt>
    <dgm:pt modelId="{911AE627-D0FF-4D92-B74B-7E995737DF19}" type="pres">
      <dgm:prSet presAssocID="{DF25C156-C4D2-4FE3-9CBB-60AC088995B8}" presName="childText" presStyleLbl="conFgAcc1" presStyleIdx="6" presStyleCnt="8">
        <dgm:presLayoutVars>
          <dgm:bulletEnabled val="1"/>
        </dgm:presLayoutVars>
      </dgm:prSet>
      <dgm:spPr/>
    </dgm:pt>
    <dgm:pt modelId="{1C06C1F0-F14A-4031-BA1E-34378BE7383B}" type="pres">
      <dgm:prSet presAssocID="{A0FAA0DA-164A-4E1B-9BCC-6041336E0FCD}" presName="spaceBetweenRectangles" presStyleCnt="0"/>
      <dgm:spPr/>
    </dgm:pt>
    <dgm:pt modelId="{F42F0EB9-21AD-4045-B64C-0D8DCD44ACC0}" type="pres">
      <dgm:prSet presAssocID="{07CBCBB4-8DFF-4112-809A-0F05D72051C9}" presName="parentLin" presStyleCnt="0"/>
      <dgm:spPr/>
    </dgm:pt>
    <dgm:pt modelId="{13C2C318-D4E9-49AD-BEBB-A25624D5210A}" type="pres">
      <dgm:prSet presAssocID="{07CBCBB4-8DFF-4112-809A-0F05D72051C9}" presName="parentLeftMargin" presStyleLbl="node1" presStyleIdx="6" presStyleCnt="8"/>
      <dgm:spPr/>
    </dgm:pt>
    <dgm:pt modelId="{9E9FF332-D6FF-4634-8910-1C6C355102C5}" type="pres">
      <dgm:prSet presAssocID="{07CBCBB4-8DFF-4112-809A-0F05D72051C9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C2C57799-B6DA-4629-8A16-FA65D5F9249F}" type="pres">
      <dgm:prSet presAssocID="{07CBCBB4-8DFF-4112-809A-0F05D72051C9}" presName="negativeSpace" presStyleCnt="0"/>
      <dgm:spPr/>
    </dgm:pt>
    <dgm:pt modelId="{E6501FDD-D252-45A0-85CF-8FF6C63CBBFC}" type="pres">
      <dgm:prSet presAssocID="{07CBCBB4-8DFF-4112-809A-0F05D72051C9}" presName="childText" presStyleLbl="conFgAcc1" presStyleIdx="7" presStyleCnt="8" custLinFactY="13555" custLinFactNeighborX="2273" custLinFactNeighborY="100000">
        <dgm:presLayoutVars>
          <dgm:bulletEnabled val="1"/>
        </dgm:presLayoutVars>
      </dgm:prSet>
      <dgm:spPr/>
    </dgm:pt>
  </dgm:ptLst>
  <dgm:cxnLst>
    <dgm:cxn modelId="{D0D20701-55C1-431E-903C-83FB127E65AF}" type="presOf" srcId="{4AD2D5F7-6E56-4D8D-B58D-A28ECBEACD8A}" destId="{810AFA14-40F9-4051-8B50-75AFFAC9DF1B}" srcOrd="1" destOrd="0" presId="urn:microsoft.com/office/officeart/2005/8/layout/list1"/>
    <dgm:cxn modelId="{AA5C5618-D344-4236-9803-B3803E957AAD}" srcId="{531A9085-F24A-4761-BCE9-C2C1B1C5F10A}" destId="{DF25C156-C4D2-4FE3-9CBB-60AC088995B8}" srcOrd="6" destOrd="0" parTransId="{B7BF6B1B-43EA-4FA0-A19B-57EB7F6A3CF3}" sibTransId="{A0FAA0DA-164A-4E1B-9BCC-6041336E0FCD}"/>
    <dgm:cxn modelId="{E6D3DB20-7858-4FD6-BC22-146FBD6CCBE0}" type="presOf" srcId="{2FAE8BB4-C9F9-43BB-8F5D-84B038732719}" destId="{6BDDBB50-4210-40B0-99EB-AFF21D2B3D3A}" srcOrd="1" destOrd="0" presId="urn:microsoft.com/office/officeart/2005/8/layout/list1"/>
    <dgm:cxn modelId="{FAC07328-B173-4D14-997D-D1FD90D32586}" srcId="{531A9085-F24A-4761-BCE9-C2C1B1C5F10A}" destId="{5F1EF10E-8FE8-488A-8546-66DCEF7B80AD}" srcOrd="5" destOrd="0" parTransId="{83B74BC5-2A70-471A-AD90-7A34E53C50D2}" sibTransId="{1D96B946-7348-4945-AC28-C6F3A1F693C4}"/>
    <dgm:cxn modelId="{08279529-75E3-4388-925E-DCC84ABC5DAA}" srcId="{531A9085-F24A-4761-BCE9-C2C1B1C5F10A}" destId="{4AD2D5F7-6E56-4D8D-B58D-A28ECBEACD8A}" srcOrd="2" destOrd="0" parTransId="{DEC65138-8F4D-4D34-B747-CE3158C6C77E}" sibTransId="{0D7C4C5F-87C1-4B79-BB17-3E960AF23301}"/>
    <dgm:cxn modelId="{458AF137-AEE3-4257-A036-0A7A7D783CC6}" type="presOf" srcId="{89DF5C80-9C13-45CF-A5E3-9AC6DB3EBE03}" destId="{96EB890B-08F5-4BEF-99FE-90808CB9E427}" srcOrd="1" destOrd="0" presId="urn:microsoft.com/office/officeart/2005/8/layout/list1"/>
    <dgm:cxn modelId="{F8A76B5B-D78D-4264-9940-D8CAF484482C}" type="presOf" srcId="{07CBCBB4-8DFF-4112-809A-0F05D72051C9}" destId="{13C2C318-D4E9-49AD-BEBB-A25624D5210A}" srcOrd="0" destOrd="0" presId="urn:microsoft.com/office/officeart/2005/8/layout/list1"/>
    <dgm:cxn modelId="{D1949E65-AD8D-4C12-BDFF-30FDAC07AE91}" type="presOf" srcId="{4AD2D5F7-6E56-4D8D-B58D-A28ECBEACD8A}" destId="{83105597-DFD9-4577-9278-1C9BF2827337}" srcOrd="0" destOrd="0" presId="urn:microsoft.com/office/officeart/2005/8/layout/list1"/>
    <dgm:cxn modelId="{BA41094B-3EEB-4C7C-A3EF-5E2EF29C76F4}" type="presOf" srcId="{5F1EF10E-8FE8-488A-8546-66DCEF7B80AD}" destId="{B0C1F64C-837D-4E17-8E0C-B39E2BA89D9F}" srcOrd="1" destOrd="0" presId="urn:microsoft.com/office/officeart/2005/8/layout/list1"/>
    <dgm:cxn modelId="{95F9E46D-49EA-4A49-9A5D-9AD12C6CF4E0}" type="presOf" srcId="{33604B29-4433-45C7-92B0-2401EE37B0E5}" destId="{B89BDF05-E789-41E9-A025-F4F086040108}" srcOrd="1" destOrd="0" presId="urn:microsoft.com/office/officeart/2005/8/layout/list1"/>
    <dgm:cxn modelId="{6F696C4E-F65D-414B-8E06-72B0C893A83A}" srcId="{531A9085-F24A-4761-BCE9-C2C1B1C5F10A}" destId="{33604B29-4433-45C7-92B0-2401EE37B0E5}" srcOrd="3" destOrd="0" parTransId="{A0C88198-82BE-4BEF-8066-12DD1FC87AFB}" sibTransId="{9B11A9F1-B1D0-4124-9FC2-46F26D060A1C}"/>
    <dgm:cxn modelId="{9F2F8275-76A9-4C08-A35D-A8375A58FCFF}" type="presOf" srcId="{DF25C156-C4D2-4FE3-9CBB-60AC088995B8}" destId="{B38D2C3E-E5C3-41EF-A63C-9C8D27A9698C}" srcOrd="0" destOrd="0" presId="urn:microsoft.com/office/officeart/2005/8/layout/list1"/>
    <dgm:cxn modelId="{B5ED3959-FE49-456F-9F53-F64EF2389F0B}" type="presOf" srcId="{9F0D7278-9305-46AC-B45D-C26692498E9F}" destId="{53C0D6A8-96BF-4DF4-84A9-3CE7527CE8A4}" srcOrd="1" destOrd="0" presId="urn:microsoft.com/office/officeart/2005/8/layout/list1"/>
    <dgm:cxn modelId="{238A8787-1279-4EA9-8931-1D4D1444FEA0}" srcId="{531A9085-F24A-4761-BCE9-C2C1B1C5F10A}" destId="{07CBCBB4-8DFF-4112-809A-0F05D72051C9}" srcOrd="7" destOrd="0" parTransId="{12707769-473E-4140-AC39-BC1645349465}" sibTransId="{45128C93-62DF-49EA-820F-E960EDF20924}"/>
    <dgm:cxn modelId="{FC606F8E-AC00-401D-A24F-EB1A4F626117}" type="presOf" srcId="{DF25C156-C4D2-4FE3-9CBB-60AC088995B8}" destId="{7C8740F4-F021-4BEA-885F-A3E58434B532}" srcOrd="1" destOrd="0" presId="urn:microsoft.com/office/officeart/2005/8/layout/list1"/>
    <dgm:cxn modelId="{2F4CF1A6-984D-4405-9498-29E8AEE5759C}" srcId="{531A9085-F24A-4761-BCE9-C2C1B1C5F10A}" destId="{2FAE8BB4-C9F9-43BB-8F5D-84B038732719}" srcOrd="0" destOrd="0" parTransId="{DB2500D2-C2EB-4E71-A22C-65C13D56DA98}" sibTransId="{D9504D72-3DE5-4541-8ACE-DD03D7759003}"/>
    <dgm:cxn modelId="{CDF379A9-E8BC-4C13-AAFB-3561C5540212}" type="presOf" srcId="{33604B29-4433-45C7-92B0-2401EE37B0E5}" destId="{D05448C2-1F9E-455A-B32A-1D40F062006C}" srcOrd="0" destOrd="0" presId="urn:microsoft.com/office/officeart/2005/8/layout/list1"/>
    <dgm:cxn modelId="{8CFCD5B9-1439-4F35-8C68-5F202B0AF0D9}" type="presOf" srcId="{89DF5C80-9C13-45CF-A5E3-9AC6DB3EBE03}" destId="{1CA779F2-CA45-465A-ADC4-7C72A433ED1B}" srcOrd="0" destOrd="0" presId="urn:microsoft.com/office/officeart/2005/8/layout/list1"/>
    <dgm:cxn modelId="{AB6E17C4-50CD-4358-9331-6897BF456160}" type="presOf" srcId="{5F1EF10E-8FE8-488A-8546-66DCEF7B80AD}" destId="{9CCA864B-1C4E-4B86-8D1F-73479076F528}" srcOrd="0" destOrd="0" presId="urn:microsoft.com/office/officeart/2005/8/layout/list1"/>
    <dgm:cxn modelId="{110AF9C7-7B23-44E6-8922-FB9C2ADDB47B}" srcId="{531A9085-F24A-4761-BCE9-C2C1B1C5F10A}" destId="{89DF5C80-9C13-45CF-A5E3-9AC6DB3EBE03}" srcOrd="4" destOrd="0" parTransId="{F649E828-518E-44EE-BD31-3D82930821F1}" sibTransId="{969ED71F-86D4-45BD-A1EB-EB101C33A127}"/>
    <dgm:cxn modelId="{44148AD6-E74D-4C09-9C80-252E5717EF33}" type="presOf" srcId="{2FAE8BB4-C9F9-43BB-8F5D-84B038732719}" destId="{38DD0D13-FD22-45A6-A8B5-17A40568D672}" srcOrd="0" destOrd="0" presId="urn:microsoft.com/office/officeart/2005/8/layout/list1"/>
    <dgm:cxn modelId="{AC86C2DB-159B-4AAB-A01F-958EF8D1AA14}" type="presOf" srcId="{9F0D7278-9305-46AC-B45D-C26692498E9F}" destId="{FBF80D98-692B-44E6-BDD4-617A715CCA2D}" srcOrd="0" destOrd="0" presId="urn:microsoft.com/office/officeart/2005/8/layout/list1"/>
    <dgm:cxn modelId="{078360DC-4D5C-4352-ADF8-E3E3179B23D4}" type="presOf" srcId="{531A9085-F24A-4761-BCE9-C2C1B1C5F10A}" destId="{87595ECF-8DA7-4803-BF3C-B5BB1C3F9876}" srcOrd="0" destOrd="0" presId="urn:microsoft.com/office/officeart/2005/8/layout/list1"/>
    <dgm:cxn modelId="{55268ADD-9DB5-43B4-8D4E-8C14660E830C}" type="presOf" srcId="{07CBCBB4-8DFF-4112-809A-0F05D72051C9}" destId="{9E9FF332-D6FF-4634-8910-1C6C355102C5}" srcOrd="1" destOrd="0" presId="urn:microsoft.com/office/officeart/2005/8/layout/list1"/>
    <dgm:cxn modelId="{104F93F6-9A6F-4CA4-A378-762AC2352E17}" srcId="{531A9085-F24A-4761-BCE9-C2C1B1C5F10A}" destId="{9F0D7278-9305-46AC-B45D-C26692498E9F}" srcOrd="1" destOrd="0" parTransId="{F5027F2F-F763-4BBE-BE19-B3E94D5D2593}" sibTransId="{B304CE32-32AE-4185-A0B3-04883ED5C087}"/>
    <dgm:cxn modelId="{839FA30E-4679-4AB1-997B-2153DCA35661}" type="presParOf" srcId="{87595ECF-8DA7-4803-BF3C-B5BB1C3F9876}" destId="{15CED7C3-86DA-49B3-829A-237313E4ABD5}" srcOrd="0" destOrd="0" presId="urn:microsoft.com/office/officeart/2005/8/layout/list1"/>
    <dgm:cxn modelId="{51DBA3DA-1BC7-4CE7-881C-3585AAA9E6BD}" type="presParOf" srcId="{15CED7C3-86DA-49B3-829A-237313E4ABD5}" destId="{38DD0D13-FD22-45A6-A8B5-17A40568D672}" srcOrd="0" destOrd="0" presId="urn:microsoft.com/office/officeart/2005/8/layout/list1"/>
    <dgm:cxn modelId="{D62D59F7-F0C1-46B3-AE67-D737C94FB0A1}" type="presParOf" srcId="{15CED7C3-86DA-49B3-829A-237313E4ABD5}" destId="{6BDDBB50-4210-40B0-99EB-AFF21D2B3D3A}" srcOrd="1" destOrd="0" presId="urn:microsoft.com/office/officeart/2005/8/layout/list1"/>
    <dgm:cxn modelId="{96064A3A-313F-4665-A9A3-E5A97BDD5F76}" type="presParOf" srcId="{87595ECF-8DA7-4803-BF3C-B5BB1C3F9876}" destId="{AA8B0A42-BA61-4234-8F1D-E6968DDE6455}" srcOrd="1" destOrd="0" presId="urn:microsoft.com/office/officeart/2005/8/layout/list1"/>
    <dgm:cxn modelId="{4B067399-61BD-43CF-8222-536F4D79166D}" type="presParOf" srcId="{87595ECF-8DA7-4803-BF3C-B5BB1C3F9876}" destId="{0F5CA4A5-74DA-4D09-A7AF-D8DF0564AF86}" srcOrd="2" destOrd="0" presId="urn:microsoft.com/office/officeart/2005/8/layout/list1"/>
    <dgm:cxn modelId="{173E55AF-9AD5-4ABE-B2C9-27915EE7757F}" type="presParOf" srcId="{87595ECF-8DA7-4803-BF3C-B5BB1C3F9876}" destId="{D1C8304F-A7FA-48F7-9CB8-A57DEBAE96AD}" srcOrd="3" destOrd="0" presId="urn:microsoft.com/office/officeart/2005/8/layout/list1"/>
    <dgm:cxn modelId="{1EC7EDDE-7A69-4F1E-B470-89FBDD8946AD}" type="presParOf" srcId="{87595ECF-8DA7-4803-BF3C-B5BB1C3F9876}" destId="{59643C4E-CD8F-4952-9DCF-A41E5DE1123D}" srcOrd="4" destOrd="0" presId="urn:microsoft.com/office/officeart/2005/8/layout/list1"/>
    <dgm:cxn modelId="{D9C909C0-19D4-47B4-AA92-35A6D3A58C58}" type="presParOf" srcId="{59643C4E-CD8F-4952-9DCF-A41E5DE1123D}" destId="{FBF80D98-692B-44E6-BDD4-617A715CCA2D}" srcOrd="0" destOrd="0" presId="urn:microsoft.com/office/officeart/2005/8/layout/list1"/>
    <dgm:cxn modelId="{0C35ED55-7C6C-4797-AE7C-16AC2CC0F2AA}" type="presParOf" srcId="{59643C4E-CD8F-4952-9DCF-A41E5DE1123D}" destId="{53C0D6A8-96BF-4DF4-84A9-3CE7527CE8A4}" srcOrd="1" destOrd="0" presId="urn:microsoft.com/office/officeart/2005/8/layout/list1"/>
    <dgm:cxn modelId="{5FA1B935-B66A-4FAF-B645-606A999180E5}" type="presParOf" srcId="{87595ECF-8DA7-4803-BF3C-B5BB1C3F9876}" destId="{99D55F0E-FCAA-42BD-A610-7D722E20972B}" srcOrd="5" destOrd="0" presId="urn:microsoft.com/office/officeart/2005/8/layout/list1"/>
    <dgm:cxn modelId="{23D24716-80C3-4B5E-9D8C-1B977AC0DE57}" type="presParOf" srcId="{87595ECF-8DA7-4803-BF3C-B5BB1C3F9876}" destId="{21B44A63-A72A-4795-B986-70A52554833B}" srcOrd="6" destOrd="0" presId="urn:microsoft.com/office/officeart/2005/8/layout/list1"/>
    <dgm:cxn modelId="{C1E5ADAC-417C-4800-AE57-A13F0DB189F7}" type="presParOf" srcId="{87595ECF-8DA7-4803-BF3C-B5BB1C3F9876}" destId="{E8350F5E-2F4B-4485-A166-2EBDFA476E06}" srcOrd="7" destOrd="0" presId="urn:microsoft.com/office/officeart/2005/8/layout/list1"/>
    <dgm:cxn modelId="{C547C100-3474-4BC4-AFF4-D513827992D8}" type="presParOf" srcId="{87595ECF-8DA7-4803-BF3C-B5BB1C3F9876}" destId="{CED26054-40AC-4DD6-A2A9-DA0EB89249FE}" srcOrd="8" destOrd="0" presId="urn:microsoft.com/office/officeart/2005/8/layout/list1"/>
    <dgm:cxn modelId="{DAA3B704-0F2A-4278-A63D-D149D0B2788D}" type="presParOf" srcId="{CED26054-40AC-4DD6-A2A9-DA0EB89249FE}" destId="{83105597-DFD9-4577-9278-1C9BF2827337}" srcOrd="0" destOrd="0" presId="urn:microsoft.com/office/officeart/2005/8/layout/list1"/>
    <dgm:cxn modelId="{303DEA17-3223-42D7-9636-78A4BA302898}" type="presParOf" srcId="{CED26054-40AC-4DD6-A2A9-DA0EB89249FE}" destId="{810AFA14-40F9-4051-8B50-75AFFAC9DF1B}" srcOrd="1" destOrd="0" presId="urn:microsoft.com/office/officeart/2005/8/layout/list1"/>
    <dgm:cxn modelId="{BAC0ED4D-93B2-44B5-8FF9-B16B4BB85EE2}" type="presParOf" srcId="{87595ECF-8DA7-4803-BF3C-B5BB1C3F9876}" destId="{BAE6E58E-2F89-4C85-91FD-70A66CA4E96A}" srcOrd="9" destOrd="0" presId="urn:microsoft.com/office/officeart/2005/8/layout/list1"/>
    <dgm:cxn modelId="{230EF1E3-E61A-47EB-A4CE-1C64D88D5BE7}" type="presParOf" srcId="{87595ECF-8DA7-4803-BF3C-B5BB1C3F9876}" destId="{ED8CCEA5-2374-45F9-B4D5-0CC791DA2A62}" srcOrd="10" destOrd="0" presId="urn:microsoft.com/office/officeart/2005/8/layout/list1"/>
    <dgm:cxn modelId="{D9AD4985-021C-4252-BCED-BA4AC1D87AA4}" type="presParOf" srcId="{87595ECF-8DA7-4803-BF3C-B5BB1C3F9876}" destId="{129B0F4D-3FC6-490E-9EA5-FFAF2CDB7EB0}" srcOrd="11" destOrd="0" presId="urn:microsoft.com/office/officeart/2005/8/layout/list1"/>
    <dgm:cxn modelId="{64E19A00-8605-4921-8937-FD994F370DB6}" type="presParOf" srcId="{87595ECF-8DA7-4803-BF3C-B5BB1C3F9876}" destId="{3CDAC0FC-EACF-46C7-8518-943C60A8B5A4}" srcOrd="12" destOrd="0" presId="urn:microsoft.com/office/officeart/2005/8/layout/list1"/>
    <dgm:cxn modelId="{6DF6682D-003C-4C31-AF7C-FE7646F1E589}" type="presParOf" srcId="{3CDAC0FC-EACF-46C7-8518-943C60A8B5A4}" destId="{D05448C2-1F9E-455A-B32A-1D40F062006C}" srcOrd="0" destOrd="0" presId="urn:microsoft.com/office/officeart/2005/8/layout/list1"/>
    <dgm:cxn modelId="{9161E788-B5C8-4E51-8A6A-B79620863089}" type="presParOf" srcId="{3CDAC0FC-EACF-46C7-8518-943C60A8B5A4}" destId="{B89BDF05-E789-41E9-A025-F4F086040108}" srcOrd="1" destOrd="0" presId="urn:microsoft.com/office/officeart/2005/8/layout/list1"/>
    <dgm:cxn modelId="{CFB35519-03D9-46CB-A6A6-D908348D4B5E}" type="presParOf" srcId="{87595ECF-8DA7-4803-BF3C-B5BB1C3F9876}" destId="{3F608F5A-24D3-41AB-B83E-64038F26CC42}" srcOrd="13" destOrd="0" presId="urn:microsoft.com/office/officeart/2005/8/layout/list1"/>
    <dgm:cxn modelId="{E1B19CD1-BD2E-48E5-BDFC-D19DC4F6005F}" type="presParOf" srcId="{87595ECF-8DA7-4803-BF3C-B5BB1C3F9876}" destId="{97DB25B8-00F6-4A6D-A07F-AC2DDF301D8D}" srcOrd="14" destOrd="0" presId="urn:microsoft.com/office/officeart/2005/8/layout/list1"/>
    <dgm:cxn modelId="{85F880DA-5930-4726-9DA6-75A3DA8FAA0E}" type="presParOf" srcId="{87595ECF-8DA7-4803-BF3C-B5BB1C3F9876}" destId="{9F7CA817-F01F-49B2-B7EA-0AE01A0CA16B}" srcOrd="15" destOrd="0" presId="urn:microsoft.com/office/officeart/2005/8/layout/list1"/>
    <dgm:cxn modelId="{45751D16-6B1C-4E80-B788-20B1608D1C8B}" type="presParOf" srcId="{87595ECF-8DA7-4803-BF3C-B5BB1C3F9876}" destId="{91551240-8A5D-48B0-AA7E-EE78EDB8F100}" srcOrd="16" destOrd="0" presId="urn:microsoft.com/office/officeart/2005/8/layout/list1"/>
    <dgm:cxn modelId="{A1F272EA-CFDB-4D5F-9B70-E5AC7A1B70D3}" type="presParOf" srcId="{91551240-8A5D-48B0-AA7E-EE78EDB8F100}" destId="{1CA779F2-CA45-465A-ADC4-7C72A433ED1B}" srcOrd="0" destOrd="0" presId="urn:microsoft.com/office/officeart/2005/8/layout/list1"/>
    <dgm:cxn modelId="{6DA5E7E4-66F3-4C51-B0CA-6EC1AADB0E2D}" type="presParOf" srcId="{91551240-8A5D-48B0-AA7E-EE78EDB8F100}" destId="{96EB890B-08F5-4BEF-99FE-90808CB9E427}" srcOrd="1" destOrd="0" presId="urn:microsoft.com/office/officeart/2005/8/layout/list1"/>
    <dgm:cxn modelId="{E8C143F4-965C-4084-B9B1-D9DC30624A53}" type="presParOf" srcId="{87595ECF-8DA7-4803-BF3C-B5BB1C3F9876}" destId="{7C542A41-ED83-443F-9DA0-51C484DB9567}" srcOrd="17" destOrd="0" presId="urn:microsoft.com/office/officeart/2005/8/layout/list1"/>
    <dgm:cxn modelId="{06250FDE-8235-4366-A0E0-BBA37899FE9E}" type="presParOf" srcId="{87595ECF-8DA7-4803-BF3C-B5BB1C3F9876}" destId="{E7192AC5-F030-4EB0-A6AC-8A2FB5C5015C}" srcOrd="18" destOrd="0" presId="urn:microsoft.com/office/officeart/2005/8/layout/list1"/>
    <dgm:cxn modelId="{3400B296-CD4F-4E0A-8E8B-83AE756FFF1C}" type="presParOf" srcId="{87595ECF-8DA7-4803-BF3C-B5BB1C3F9876}" destId="{E644C230-721F-4A93-A2D4-3502E99902A2}" srcOrd="19" destOrd="0" presId="urn:microsoft.com/office/officeart/2005/8/layout/list1"/>
    <dgm:cxn modelId="{5E0F66D4-D741-4B7C-8153-6D2D6D37B813}" type="presParOf" srcId="{87595ECF-8DA7-4803-BF3C-B5BB1C3F9876}" destId="{B8803585-6DF6-465A-B50D-A6D9E2FBD639}" srcOrd="20" destOrd="0" presId="urn:microsoft.com/office/officeart/2005/8/layout/list1"/>
    <dgm:cxn modelId="{8B464846-DC06-40D9-B95A-030DB10C4DC7}" type="presParOf" srcId="{B8803585-6DF6-465A-B50D-A6D9E2FBD639}" destId="{9CCA864B-1C4E-4B86-8D1F-73479076F528}" srcOrd="0" destOrd="0" presId="urn:microsoft.com/office/officeart/2005/8/layout/list1"/>
    <dgm:cxn modelId="{1B74830D-FD7D-4F5F-AB53-9C1EC7CE6057}" type="presParOf" srcId="{B8803585-6DF6-465A-B50D-A6D9E2FBD639}" destId="{B0C1F64C-837D-4E17-8E0C-B39E2BA89D9F}" srcOrd="1" destOrd="0" presId="urn:microsoft.com/office/officeart/2005/8/layout/list1"/>
    <dgm:cxn modelId="{6145AB01-EAB2-432C-B15B-BA713D710E89}" type="presParOf" srcId="{87595ECF-8DA7-4803-BF3C-B5BB1C3F9876}" destId="{208617F2-A9DB-4A80-884B-D3C2E28538C6}" srcOrd="21" destOrd="0" presId="urn:microsoft.com/office/officeart/2005/8/layout/list1"/>
    <dgm:cxn modelId="{E7F87C58-8EF3-4D4F-A752-46631169EF2A}" type="presParOf" srcId="{87595ECF-8DA7-4803-BF3C-B5BB1C3F9876}" destId="{95AE6578-84CB-459D-B84E-4FC586BF470A}" srcOrd="22" destOrd="0" presId="urn:microsoft.com/office/officeart/2005/8/layout/list1"/>
    <dgm:cxn modelId="{6EBA8F80-8211-4600-8049-40A9CAE72335}" type="presParOf" srcId="{87595ECF-8DA7-4803-BF3C-B5BB1C3F9876}" destId="{6573919D-0C86-4756-8EDB-E0D901A2AFD6}" srcOrd="23" destOrd="0" presId="urn:microsoft.com/office/officeart/2005/8/layout/list1"/>
    <dgm:cxn modelId="{F77A88F0-FE1B-4E0B-B967-A01F588CF1F7}" type="presParOf" srcId="{87595ECF-8DA7-4803-BF3C-B5BB1C3F9876}" destId="{616C4CC5-E0B0-4483-B434-CCEE2B40C97C}" srcOrd="24" destOrd="0" presId="urn:microsoft.com/office/officeart/2005/8/layout/list1"/>
    <dgm:cxn modelId="{3F33DCC3-2053-42B4-A0AB-9DBC55FB9BDF}" type="presParOf" srcId="{616C4CC5-E0B0-4483-B434-CCEE2B40C97C}" destId="{B38D2C3E-E5C3-41EF-A63C-9C8D27A9698C}" srcOrd="0" destOrd="0" presId="urn:microsoft.com/office/officeart/2005/8/layout/list1"/>
    <dgm:cxn modelId="{4FB46161-B7AA-4DFD-9B1F-567149FE470D}" type="presParOf" srcId="{616C4CC5-E0B0-4483-B434-CCEE2B40C97C}" destId="{7C8740F4-F021-4BEA-885F-A3E58434B532}" srcOrd="1" destOrd="0" presId="urn:microsoft.com/office/officeart/2005/8/layout/list1"/>
    <dgm:cxn modelId="{C9EBCBFE-8653-4179-BCE4-C9F2B7037753}" type="presParOf" srcId="{87595ECF-8DA7-4803-BF3C-B5BB1C3F9876}" destId="{29574A4F-8EBC-4FC8-9F5F-268D11E0AE3B}" srcOrd="25" destOrd="0" presId="urn:microsoft.com/office/officeart/2005/8/layout/list1"/>
    <dgm:cxn modelId="{76E4193E-A56F-4726-B703-5D0F69BA3325}" type="presParOf" srcId="{87595ECF-8DA7-4803-BF3C-B5BB1C3F9876}" destId="{911AE627-D0FF-4D92-B74B-7E995737DF19}" srcOrd="26" destOrd="0" presId="urn:microsoft.com/office/officeart/2005/8/layout/list1"/>
    <dgm:cxn modelId="{B4431490-8B2E-4B84-B4F7-AF876CC8D442}" type="presParOf" srcId="{87595ECF-8DA7-4803-BF3C-B5BB1C3F9876}" destId="{1C06C1F0-F14A-4031-BA1E-34378BE7383B}" srcOrd="27" destOrd="0" presId="urn:microsoft.com/office/officeart/2005/8/layout/list1"/>
    <dgm:cxn modelId="{02C01151-DDB4-4E4F-A8A4-D217093ACD19}" type="presParOf" srcId="{87595ECF-8DA7-4803-BF3C-B5BB1C3F9876}" destId="{F42F0EB9-21AD-4045-B64C-0D8DCD44ACC0}" srcOrd="28" destOrd="0" presId="urn:microsoft.com/office/officeart/2005/8/layout/list1"/>
    <dgm:cxn modelId="{DC2397DF-BDFE-4350-B1EC-138EA007D951}" type="presParOf" srcId="{F42F0EB9-21AD-4045-B64C-0D8DCD44ACC0}" destId="{13C2C318-D4E9-49AD-BEBB-A25624D5210A}" srcOrd="0" destOrd="0" presId="urn:microsoft.com/office/officeart/2005/8/layout/list1"/>
    <dgm:cxn modelId="{819094F0-48BA-47DA-9503-C26F0203F519}" type="presParOf" srcId="{F42F0EB9-21AD-4045-B64C-0D8DCD44ACC0}" destId="{9E9FF332-D6FF-4634-8910-1C6C355102C5}" srcOrd="1" destOrd="0" presId="urn:microsoft.com/office/officeart/2005/8/layout/list1"/>
    <dgm:cxn modelId="{EF64BAB7-4AC5-4331-8DD1-6E47ADBC474A}" type="presParOf" srcId="{87595ECF-8DA7-4803-BF3C-B5BB1C3F9876}" destId="{C2C57799-B6DA-4629-8A16-FA65D5F9249F}" srcOrd="29" destOrd="0" presId="urn:microsoft.com/office/officeart/2005/8/layout/list1"/>
    <dgm:cxn modelId="{27D9EA43-CB5E-4A32-BBEB-AC7E747AEB21}" type="presParOf" srcId="{87595ECF-8DA7-4803-BF3C-B5BB1C3F9876}" destId="{E6501FDD-D252-45A0-85CF-8FF6C63CBBFC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C09CA8-3DC2-415A-9176-9E3A192A34F7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UA"/>
        </a:p>
      </dgm:t>
    </dgm:pt>
    <dgm:pt modelId="{BF394CB8-68E9-423A-B745-B09301F93C44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Перекладач</a:t>
          </a:r>
        </a:p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(постановою виконавця)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21EE5-737A-4A83-80AD-7E0F8764425B}" type="parTrans" cxnId="{8AF90122-7C19-48EE-97B7-80AC933E82D2}">
      <dgm:prSet/>
      <dgm:spPr/>
      <dgm:t>
        <a:bodyPr/>
        <a:lstStyle/>
        <a:p>
          <a:endParaRPr lang="ru-UA"/>
        </a:p>
      </dgm:t>
    </dgm:pt>
    <dgm:pt modelId="{6B0D130F-C09B-4A3E-9F74-B94E7891F20D}" type="sibTrans" cxnId="{8AF90122-7C19-48EE-97B7-80AC933E82D2}">
      <dgm:prSet/>
      <dgm:spPr/>
      <dgm:t>
        <a:bodyPr/>
        <a:lstStyle/>
        <a:p>
          <a:endParaRPr lang="ru-UA"/>
        </a:p>
      </dgm:t>
    </dgm:pt>
    <dgm:pt modelId="{FED04804-A447-467E-8592-115D34F2D940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Експерт, спеціаліст</a:t>
          </a:r>
        </a:p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(постановою виконавця)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911637-5256-4E0E-9EA4-DA21E4BE76DA}" type="parTrans" cxnId="{EDB26FDD-4094-44CC-8838-0AF76E4F6708}">
      <dgm:prSet/>
      <dgm:spPr/>
      <dgm:t>
        <a:bodyPr/>
        <a:lstStyle/>
        <a:p>
          <a:endParaRPr lang="ru-UA"/>
        </a:p>
      </dgm:t>
    </dgm:pt>
    <dgm:pt modelId="{D8823400-40B9-4CBD-B3BC-8B3C3C6EEF5E}" type="sibTrans" cxnId="{EDB26FDD-4094-44CC-8838-0AF76E4F6708}">
      <dgm:prSet/>
      <dgm:spPr/>
      <dgm:t>
        <a:bodyPr/>
        <a:lstStyle/>
        <a:p>
          <a:endParaRPr lang="ru-UA"/>
        </a:p>
      </dgm:t>
    </dgm:pt>
    <dgm:pt modelId="{53476734-CFE4-4914-9FCB-65AA63223DC5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Суб’єкт оціночної діяльності</a:t>
          </a:r>
        </a:p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(постановою виконавця)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FE8962-FDB5-4BA5-8322-1ED611AA02E7}" type="parTrans" cxnId="{2878037E-2C9B-40F7-A598-996251F0852B}">
      <dgm:prSet/>
      <dgm:spPr/>
      <dgm:t>
        <a:bodyPr/>
        <a:lstStyle/>
        <a:p>
          <a:endParaRPr lang="ru-UA"/>
        </a:p>
      </dgm:t>
    </dgm:pt>
    <dgm:pt modelId="{0A8A3DB6-45CF-4876-8C0E-3819924D21E2}" type="sibTrans" cxnId="{2878037E-2C9B-40F7-A598-996251F0852B}">
      <dgm:prSet/>
      <dgm:spPr/>
      <dgm:t>
        <a:bodyPr/>
        <a:lstStyle/>
        <a:p>
          <a:endParaRPr lang="ru-UA"/>
        </a:p>
      </dgm:t>
    </dgm:pt>
    <dgm:pt modelId="{0E406705-E6B2-4E00-84A6-B7F7823495E5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Поняті</a:t>
          </a:r>
        </a:p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(коли їх присутність обов’язкова)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3C3F5C-2568-4A16-A4CA-5E5F45A8EE4E}" type="parTrans" cxnId="{2B121FDF-AB73-4E05-B5B0-B51675A9E2AF}">
      <dgm:prSet/>
      <dgm:spPr/>
      <dgm:t>
        <a:bodyPr/>
        <a:lstStyle/>
        <a:p>
          <a:endParaRPr lang="ru-UA"/>
        </a:p>
      </dgm:t>
    </dgm:pt>
    <dgm:pt modelId="{CFA48722-DAF0-4042-93D9-DE9DBD449794}" type="sibTrans" cxnId="{2B121FDF-AB73-4E05-B5B0-B51675A9E2AF}">
      <dgm:prSet/>
      <dgm:spPr/>
      <dgm:t>
        <a:bodyPr/>
        <a:lstStyle/>
        <a:p>
          <a:endParaRPr lang="ru-UA"/>
        </a:p>
      </dgm:t>
    </dgm:pt>
    <dgm:pt modelId="{E8E3EB06-304B-4424-98C4-916F9A97DB54}">
      <dgm:prSet phldrT="[Текст]"/>
      <dgm:spPr/>
      <dgm:t>
        <a:bodyPr/>
        <a:lstStyle/>
        <a:p>
          <a:r>
            <a:rPr lang="uk-UA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Інші органи та особи (постанова виконавця про залучення)</a:t>
          </a:r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936F89-EE40-4B9A-8E72-9020AC555D24}" type="parTrans" cxnId="{50D4540F-491A-4DEA-918A-CBAAF027C744}">
      <dgm:prSet/>
      <dgm:spPr/>
      <dgm:t>
        <a:bodyPr/>
        <a:lstStyle/>
        <a:p>
          <a:endParaRPr lang="ru-UA"/>
        </a:p>
      </dgm:t>
    </dgm:pt>
    <dgm:pt modelId="{32C4E387-B22F-44E1-884D-874BB729D03F}" type="sibTrans" cxnId="{50D4540F-491A-4DEA-918A-CBAAF027C744}">
      <dgm:prSet/>
      <dgm:spPr/>
      <dgm:t>
        <a:bodyPr/>
        <a:lstStyle/>
        <a:p>
          <a:endParaRPr lang="ru-UA"/>
        </a:p>
      </dgm:t>
    </dgm:pt>
    <dgm:pt modelId="{2ECCBCDE-A3F6-42FE-A93B-D99B59B494ED}">
      <dgm:prSet phldrT="[Текст]"/>
      <dgm:spPr/>
      <dgm:t>
        <a:bodyPr/>
        <a:lstStyle/>
        <a:p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854F3-7D6E-4668-9662-0FF32DF3E8EE}" type="parTrans" cxnId="{50B8BEC0-B4D1-4072-875A-4C5693F97013}">
      <dgm:prSet/>
      <dgm:spPr/>
      <dgm:t>
        <a:bodyPr/>
        <a:lstStyle/>
        <a:p>
          <a:endParaRPr lang="ru-UA"/>
        </a:p>
      </dgm:t>
    </dgm:pt>
    <dgm:pt modelId="{F7EAB17E-6E3C-4272-BC70-F4B6EDDB5C83}" type="sibTrans" cxnId="{50B8BEC0-B4D1-4072-875A-4C5693F97013}">
      <dgm:prSet/>
      <dgm:spPr/>
      <dgm:t>
        <a:bodyPr/>
        <a:lstStyle/>
        <a:p>
          <a:endParaRPr lang="ru-UA"/>
        </a:p>
      </dgm:t>
    </dgm:pt>
    <dgm:pt modelId="{E2580FFA-D771-44A7-8F08-8046AEA3A703}">
      <dgm:prSet phldrT="[Текст]"/>
      <dgm:spPr/>
      <dgm:t>
        <a:bodyPr/>
        <a:lstStyle/>
        <a:p>
          <a:endParaRPr lang="ru-UA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243A17-1164-48B7-B63E-30866220680D}" type="sibTrans" cxnId="{25F1EC0D-1117-4EBB-956B-8C3FBF8C723B}">
      <dgm:prSet/>
      <dgm:spPr/>
      <dgm:t>
        <a:bodyPr/>
        <a:lstStyle/>
        <a:p>
          <a:endParaRPr lang="ru-UA"/>
        </a:p>
      </dgm:t>
    </dgm:pt>
    <dgm:pt modelId="{6D83EC63-9887-4D81-8D00-79E006804316}" type="parTrans" cxnId="{25F1EC0D-1117-4EBB-956B-8C3FBF8C723B}">
      <dgm:prSet/>
      <dgm:spPr/>
      <dgm:t>
        <a:bodyPr/>
        <a:lstStyle/>
        <a:p>
          <a:endParaRPr lang="ru-UA"/>
        </a:p>
      </dgm:t>
    </dgm:pt>
    <dgm:pt modelId="{44E3CDBD-B56D-4E8E-8C27-DD61247D7426}" type="pres">
      <dgm:prSet presAssocID="{63C09CA8-3DC2-415A-9176-9E3A192A34F7}" presName="diagram" presStyleCnt="0">
        <dgm:presLayoutVars>
          <dgm:dir/>
          <dgm:resizeHandles val="exact"/>
        </dgm:presLayoutVars>
      </dgm:prSet>
      <dgm:spPr/>
    </dgm:pt>
    <dgm:pt modelId="{9BCB9E34-A0FE-4B9D-A177-69A13B628924}" type="pres">
      <dgm:prSet presAssocID="{BF394CB8-68E9-423A-B745-B09301F93C44}" presName="node" presStyleLbl="node1" presStyleIdx="0" presStyleCnt="7">
        <dgm:presLayoutVars>
          <dgm:bulletEnabled val="1"/>
        </dgm:presLayoutVars>
      </dgm:prSet>
      <dgm:spPr/>
    </dgm:pt>
    <dgm:pt modelId="{9AADF283-6854-4815-B515-2BFB6650C7DA}" type="pres">
      <dgm:prSet presAssocID="{6B0D130F-C09B-4A3E-9F74-B94E7891F20D}" presName="sibTrans" presStyleCnt="0"/>
      <dgm:spPr/>
    </dgm:pt>
    <dgm:pt modelId="{B28D4C0B-B4F6-419B-957D-36BA6D417491}" type="pres">
      <dgm:prSet presAssocID="{FED04804-A447-467E-8592-115D34F2D940}" presName="node" presStyleLbl="node1" presStyleIdx="1" presStyleCnt="7">
        <dgm:presLayoutVars>
          <dgm:bulletEnabled val="1"/>
        </dgm:presLayoutVars>
      </dgm:prSet>
      <dgm:spPr/>
    </dgm:pt>
    <dgm:pt modelId="{603D94D8-1D85-4494-A12A-F05FCC1F9820}" type="pres">
      <dgm:prSet presAssocID="{D8823400-40B9-4CBD-B3BC-8B3C3C6EEF5E}" presName="sibTrans" presStyleCnt="0"/>
      <dgm:spPr/>
    </dgm:pt>
    <dgm:pt modelId="{EF9FD851-0D4A-43E3-8DE3-C07F8DA68F25}" type="pres">
      <dgm:prSet presAssocID="{53476734-CFE4-4914-9FCB-65AA63223DC5}" presName="node" presStyleLbl="node1" presStyleIdx="2" presStyleCnt="7">
        <dgm:presLayoutVars>
          <dgm:bulletEnabled val="1"/>
        </dgm:presLayoutVars>
      </dgm:prSet>
      <dgm:spPr/>
    </dgm:pt>
    <dgm:pt modelId="{7616A69E-6438-478C-9E29-72C0D42633D9}" type="pres">
      <dgm:prSet presAssocID="{0A8A3DB6-45CF-4876-8C0E-3819924D21E2}" presName="sibTrans" presStyleCnt="0"/>
      <dgm:spPr/>
    </dgm:pt>
    <dgm:pt modelId="{CFCE46C4-8A86-472F-BA4B-1FB24D315270}" type="pres">
      <dgm:prSet presAssocID="{0E406705-E6B2-4E00-84A6-B7F7823495E5}" presName="node" presStyleLbl="node1" presStyleIdx="3" presStyleCnt="7">
        <dgm:presLayoutVars>
          <dgm:bulletEnabled val="1"/>
        </dgm:presLayoutVars>
      </dgm:prSet>
      <dgm:spPr/>
    </dgm:pt>
    <dgm:pt modelId="{F049E3F1-0C09-4024-BE9E-64F75F2303C4}" type="pres">
      <dgm:prSet presAssocID="{CFA48722-DAF0-4042-93D9-DE9DBD449794}" presName="sibTrans" presStyleCnt="0"/>
      <dgm:spPr/>
    </dgm:pt>
    <dgm:pt modelId="{48F81EC7-CCD5-4F84-BED1-B8BFA7DB7157}" type="pres">
      <dgm:prSet presAssocID="{E8E3EB06-304B-4424-98C4-916F9A97DB54}" presName="node" presStyleLbl="node1" presStyleIdx="4" presStyleCnt="7">
        <dgm:presLayoutVars>
          <dgm:bulletEnabled val="1"/>
        </dgm:presLayoutVars>
      </dgm:prSet>
      <dgm:spPr/>
    </dgm:pt>
    <dgm:pt modelId="{453925A2-70D7-4F04-B327-53C3228E5325}" type="pres">
      <dgm:prSet presAssocID="{32C4E387-B22F-44E1-884D-874BB729D03F}" presName="sibTrans" presStyleCnt="0"/>
      <dgm:spPr/>
    </dgm:pt>
    <dgm:pt modelId="{A87E3B5D-E881-4A1F-88F8-38D5F82CE968}" type="pres">
      <dgm:prSet presAssocID="{E2580FFA-D771-44A7-8F08-8046AEA3A703}" presName="node" presStyleLbl="node1" presStyleIdx="5" presStyleCnt="7">
        <dgm:presLayoutVars>
          <dgm:bulletEnabled val="1"/>
        </dgm:presLayoutVars>
      </dgm:prSet>
      <dgm:spPr/>
    </dgm:pt>
    <dgm:pt modelId="{0B6ECC88-C9D3-45E0-8798-B6ED32B331FB}" type="pres">
      <dgm:prSet presAssocID="{33243A17-1164-48B7-B63E-30866220680D}" presName="sibTrans" presStyleCnt="0"/>
      <dgm:spPr/>
    </dgm:pt>
    <dgm:pt modelId="{356BC39F-A546-4346-8044-3B000731FB42}" type="pres">
      <dgm:prSet presAssocID="{2ECCBCDE-A3F6-42FE-A93B-D99B59B494ED}" presName="node" presStyleLbl="node1" presStyleIdx="6" presStyleCnt="7">
        <dgm:presLayoutVars>
          <dgm:bulletEnabled val="1"/>
        </dgm:presLayoutVars>
      </dgm:prSet>
      <dgm:spPr/>
    </dgm:pt>
  </dgm:ptLst>
  <dgm:cxnLst>
    <dgm:cxn modelId="{25F1EC0D-1117-4EBB-956B-8C3FBF8C723B}" srcId="{63C09CA8-3DC2-415A-9176-9E3A192A34F7}" destId="{E2580FFA-D771-44A7-8F08-8046AEA3A703}" srcOrd="5" destOrd="0" parTransId="{6D83EC63-9887-4D81-8D00-79E006804316}" sibTransId="{33243A17-1164-48B7-B63E-30866220680D}"/>
    <dgm:cxn modelId="{50D4540F-491A-4DEA-918A-CBAAF027C744}" srcId="{63C09CA8-3DC2-415A-9176-9E3A192A34F7}" destId="{E8E3EB06-304B-4424-98C4-916F9A97DB54}" srcOrd="4" destOrd="0" parTransId="{D6936F89-EE40-4B9A-8E72-9020AC555D24}" sibTransId="{32C4E387-B22F-44E1-884D-874BB729D03F}"/>
    <dgm:cxn modelId="{889B6314-8E34-415E-A61A-1D091FF01591}" type="presOf" srcId="{63C09CA8-3DC2-415A-9176-9E3A192A34F7}" destId="{44E3CDBD-B56D-4E8E-8C27-DD61247D7426}" srcOrd="0" destOrd="0" presId="urn:microsoft.com/office/officeart/2005/8/layout/default"/>
    <dgm:cxn modelId="{8F8FAE1B-5753-4377-9160-2AF518E4F45B}" type="presOf" srcId="{0E406705-E6B2-4E00-84A6-B7F7823495E5}" destId="{CFCE46C4-8A86-472F-BA4B-1FB24D315270}" srcOrd="0" destOrd="0" presId="urn:microsoft.com/office/officeart/2005/8/layout/default"/>
    <dgm:cxn modelId="{8AF90122-7C19-48EE-97B7-80AC933E82D2}" srcId="{63C09CA8-3DC2-415A-9176-9E3A192A34F7}" destId="{BF394CB8-68E9-423A-B745-B09301F93C44}" srcOrd="0" destOrd="0" parTransId="{6C721EE5-737A-4A83-80AD-7E0F8764425B}" sibTransId="{6B0D130F-C09B-4A3E-9F74-B94E7891F20D}"/>
    <dgm:cxn modelId="{E351D63D-8335-4D10-B121-3B1F67BC668F}" type="presOf" srcId="{E2580FFA-D771-44A7-8F08-8046AEA3A703}" destId="{A87E3B5D-E881-4A1F-88F8-38D5F82CE968}" srcOrd="0" destOrd="0" presId="urn:microsoft.com/office/officeart/2005/8/layout/default"/>
    <dgm:cxn modelId="{C2F8A563-A4A3-41D5-ADA8-D9328870B669}" type="presOf" srcId="{E8E3EB06-304B-4424-98C4-916F9A97DB54}" destId="{48F81EC7-CCD5-4F84-BED1-B8BFA7DB7157}" srcOrd="0" destOrd="0" presId="urn:microsoft.com/office/officeart/2005/8/layout/default"/>
    <dgm:cxn modelId="{2878037E-2C9B-40F7-A598-996251F0852B}" srcId="{63C09CA8-3DC2-415A-9176-9E3A192A34F7}" destId="{53476734-CFE4-4914-9FCB-65AA63223DC5}" srcOrd="2" destOrd="0" parTransId="{D5FE8962-FDB5-4BA5-8322-1ED611AA02E7}" sibTransId="{0A8A3DB6-45CF-4876-8C0E-3819924D21E2}"/>
    <dgm:cxn modelId="{7A39D9AD-A694-46B6-9280-19BB7FAF4B0B}" type="presOf" srcId="{BF394CB8-68E9-423A-B745-B09301F93C44}" destId="{9BCB9E34-A0FE-4B9D-A177-69A13B628924}" srcOrd="0" destOrd="0" presId="urn:microsoft.com/office/officeart/2005/8/layout/default"/>
    <dgm:cxn modelId="{6DDDFDB0-986C-4F3C-AC72-AA259206DA68}" type="presOf" srcId="{FED04804-A447-467E-8592-115D34F2D940}" destId="{B28D4C0B-B4F6-419B-957D-36BA6D417491}" srcOrd="0" destOrd="0" presId="urn:microsoft.com/office/officeart/2005/8/layout/default"/>
    <dgm:cxn modelId="{11F54BB3-BBFE-4929-98E3-9828815499B9}" type="presOf" srcId="{53476734-CFE4-4914-9FCB-65AA63223DC5}" destId="{EF9FD851-0D4A-43E3-8DE3-C07F8DA68F25}" srcOrd="0" destOrd="0" presId="urn:microsoft.com/office/officeart/2005/8/layout/default"/>
    <dgm:cxn modelId="{50B8BEC0-B4D1-4072-875A-4C5693F97013}" srcId="{63C09CA8-3DC2-415A-9176-9E3A192A34F7}" destId="{2ECCBCDE-A3F6-42FE-A93B-D99B59B494ED}" srcOrd="6" destOrd="0" parTransId="{350854F3-7D6E-4668-9662-0FF32DF3E8EE}" sibTransId="{F7EAB17E-6E3C-4272-BC70-F4B6EDDB5C83}"/>
    <dgm:cxn modelId="{EDB26FDD-4094-44CC-8838-0AF76E4F6708}" srcId="{63C09CA8-3DC2-415A-9176-9E3A192A34F7}" destId="{FED04804-A447-467E-8592-115D34F2D940}" srcOrd="1" destOrd="0" parTransId="{9C911637-5256-4E0E-9EA4-DA21E4BE76DA}" sibTransId="{D8823400-40B9-4CBD-B3BC-8B3C3C6EEF5E}"/>
    <dgm:cxn modelId="{2B121FDF-AB73-4E05-B5B0-B51675A9E2AF}" srcId="{63C09CA8-3DC2-415A-9176-9E3A192A34F7}" destId="{0E406705-E6B2-4E00-84A6-B7F7823495E5}" srcOrd="3" destOrd="0" parTransId="{A83C3F5C-2568-4A16-A4CA-5E5F45A8EE4E}" sibTransId="{CFA48722-DAF0-4042-93D9-DE9DBD449794}"/>
    <dgm:cxn modelId="{DDE42CEE-3210-4A92-90AE-B1991FB3FE07}" type="presOf" srcId="{2ECCBCDE-A3F6-42FE-A93B-D99B59B494ED}" destId="{356BC39F-A546-4346-8044-3B000731FB42}" srcOrd="0" destOrd="0" presId="urn:microsoft.com/office/officeart/2005/8/layout/default"/>
    <dgm:cxn modelId="{E640D71D-9195-494C-81DC-FE13620E8B52}" type="presParOf" srcId="{44E3CDBD-B56D-4E8E-8C27-DD61247D7426}" destId="{9BCB9E34-A0FE-4B9D-A177-69A13B628924}" srcOrd="0" destOrd="0" presId="urn:microsoft.com/office/officeart/2005/8/layout/default"/>
    <dgm:cxn modelId="{2F2DF034-BCB0-4753-A274-5BF8A7F244B3}" type="presParOf" srcId="{44E3CDBD-B56D-4E8E-8C27-DD61247D7426}" destId="{9AADF283-6854-4815-B515-2BFB6650C7DA}" srcOrd="1" destOrd="0" presId="urn:microsoft.com/office/officeart/2005/8/layout/default"/>
    <dgm:cxn modelId="{E6315F36-5BEC-40AE-8915-BBCA0C78235B}" type="presParOf" srcId="{44E3CDBD-B56D-4E8E-8C27-DD61247D7426}" destId="{B28D4C0B-B4F6-419B-957D-36BA6D417491}" srcOrd="2" destOrd="0" presId="urn:microsoft.com/office/officeart/2005/8/layout/default"/>
    <dgm:cxn modelId="{C646561D-385B-4600-BEAE-16F4E9C22B09}" type="presParOf" srcId="{44E3CDBD-B56D-4E8E-8C27-DD61247D7426}" destId="{603D94D8-1D85-4494-A12A-F05FCC1F9820}" srcOrd="3" destOrd="0" presId="urn:microsoft.com/office/officeart/2005/8/layout/default"/>
    <dgm:cxn modelId="{B5E99813-6F6F-47EF-971F-5B8309B1A2C8}" type="presParOf" srcId="{44E3CDBD-B56D-4E8E-8C27-DD61247D7426}" destId="{EF9FD851-0D4A-43E3-8DE3-C07F8DA68F25}" srcOrd="4" destOrd="0" presId="urn:microsoft.com/office/officeart/2005/8/layout/default"/>
    <dgm:cxn modelId="{50A7A36F-7BA7-4766-B2FC-3E4A515A1644}" type="presParOf" srcId="{44E3CDBD-B56D-4E8E-8C27-DD61247D7426}" destId="{7616A69E-6438-478C-9E29-72C0D42633D9}" srcOrd="5" destOrd="0" presId="urn:microsoft.com/office/officeart/2005/8/layout/default"/>
    <dgm:cxn modelId="{B0692A93-35CB-48BE-B6E4-B942F72A74E9}" type="presParOf" srcId="{44E3CDBD-B56D-4E8E-8C27-DD61247D7426}" destId="{CFCE46C4-8A86-472F-BA4B-1FB24D315270}" srcOrd="6" destOrd="0" presId="urn:microsoft.com/office/officeart/2005/8/layout/default"/>
    <dgm:cxn modelId="{C05EB387-4DA0-4282-9AF2-CB8867E96E5A}" type="presParOf" srcId="{44E3CDBD-B56D-4E8E-8C27-DD61247D7426}" destId="{F049E3F1-0C09-4024-BE9E-64F75F2303C4}" srcOrd="7" destOrd="0" presId="urn:microsoft.com/office/officeart/2005/8/layout/default"/>
    <dgm:cxn modelId="{EF501F5C-CADE-44C6-9CD5-973A70638075}" type="presParOf" srcId="{44E3CDBD-B56D-4E8E-8C27-DD61247D7426}" destId="{48F81EC7-CCD5-4F84-BED1-B8BFA7DB7157}" srcOrd="8" destOrd="0" presId="urn:microsoft.com/office/officeart/2005/8/layout/default"/>
    <dgm:cxn modelId="{148CAB78-B69F-4951-96DD-80E185426D02}" type="presParOf" srcId="{44E3CDBD-B56D-4E8E-8C27-DD61247D7426}" destId="{453925A2-70D7-4F04-B327-53C3228E5325}" srcOrd="9" destOrd="0" presId="urn:microsoft.com/office/officeart/2005/8/layout/default"/>
    <dgm:cxn modelId="{305FFE06-1A6F-464F-BE8B-2E7AB5065F5C}" type="presParOf" srcId="{44E3CDBD-B56D-4E8E-8C27-DD61247D7426}" destId="{A87E3B5D-E881-4A1F-88F8-38D5F82CE968}" srcOrd="10" destOrd="0" presId="urn:microsoft.com/office/officeart/2005/8/layout/default"/>
    <dgm:cxn modelId="{8F5B4B43-842D-4723-B029-4E8131E7532B}" type="presParOf" srcId="{44E3CDBD-B56D-4E8E-8C27-DD61247D7426}" destId="{0B6ECC88-C9D3-45E0-8798-B6ED32B331FB}" srcOrd="11" destOrd="0" presId="urn:microsoft.com/office/officeart/2005/8/layout/default"/>
    <dgm:cxn modelId="{7C9DB606-D85D-4D8E-AE68-565F6B4B15E2}" type="presParOf" srcId="{44E3CDBD-B56D-4E8E-8C27-DD61247D7426}" destId="{356BC39F-A546-4346-8044-3B000731FB4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CA4A5-74DA-4D09-A7AF-D8DF0564AF86}">
      <dsp:nvSpPr>
        <dsp:cNvPr id="0" name=""/>
        <dsp:cNvSpPr/>
      </dsp:nvSpPr>
      <dsp:spPr>
        <a:xfrm>
          <a:off x="0" y="245574"/>
          <a:ext cx="730851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DBB50-4210-40B0-99EB-AFF21D2B3D3A}">
      <dsp:nvSpPr>
        <dsp:cNvPr id="0" name=""/>
        <dsp:cNvSpPr/>
      </dsp:nvSpPr>
      <dsp:spPr>
        <a:xfrm>
          <a:off x="365425" y="53694"/>
          <a:ext cx="5115957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371" tIns="0" rIns="19337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Департамент ДВС (відділ примусового виконання рішень)</a:t>
          </a:r>
          <a:endParaRPr lang="ru-UA" sz="1400" kern="1200" dirty="0"/>
        </a:p>
      </dsp:txBody>
      <dsp:txXfrm>
        <a:off x="384159" y="72428"/>
        <a:ext cx="5078489" cy="346292"/>
      </dsp:txXfrm>
    </dsp:sp>
    <dsp:sp modelId="{8C553A1F-AD15-40B8-9B60-472B49FE4721}">
      <dsp:nvSpPr>
        <dsp:cNvPr id="0" name=""/>
        <dsp:cNvSpPr/>
      </dsp:nvSpPr>
      <dsp:spPr>
        <a:xfrm>
          <a:off x="0" y="835254"/>
          <a:ext cx="730851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7418F7-5839-4491-8012-948320675136}">
      <dsp:nvSpPr>
        <dsp:cNvPr id="0" name=""/>
        <dsp:cNvSpPr/>
      </dsp:nvSpPr>
      <dsp:spPr>
        <a:xfrm>
          <a:off x="365425" y="643374"/>
          <a:ext cx="5115957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371" tIns="0" rIns="19337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>
              <a:effectLst/>
              <a:latin typeface="Times New Roman" panose="02020603050405020304" pitchFamily="18" charset="0"/>
            </a:rPr>
            <a:t>управління забезпечення примусового виконання рішень в місті Києві</a:t>
          </a:r>
          <a:endParaRPr lang="ru-UA" sz="1400" kern="1200" dirty="0"/>
        </a:p>
      </dsp:txBody>
      <dsp:txXfrm>
        <a:off x="384159" y="662108"/>
        <a:ext cx="5078489" cy="346292"/>
      </dsp:txXfrm>
    </dsp:sp>
    <dsp:sp modelId="{E7192AC5-F030-4EB0-A6AC-8A2FB5C5015C}">
      <dsp:nvSpPr>
        <dsp:cNvPr id="0" name=""/>
        <dsp:cNvSpPr/>
      </dsp:nvSpPr>
      <dsp:spPr>
        <a:xfrm>
          <a:off x="0" y="1424934"/>
          <a:ext cx="730851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EB890B-08F5-4BEF-99FE-90808CB9E427}">
      <dsp:nvSpPr>
        <dsp:cNvPr id="0" name=""/>
        <dsp:cNvSpPr/>
      </dsp:nvSpPr>
      <dsp:spPr>
        <a:xfrm>
          <a:off x="365425" y="1233054"/>
          <a:ext cx="5115957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371" tIns="0" rIns="19337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>
              <a:effectLst/>
              <a:latin typeface="Times New Roman" panose="02020603050405020304" pitchFamily="18" charset="0"/>
            </a:rPr>
            <a:t>відділи примусового виконання рішень в районах міста Києва</a:t>
          </a:r>
          <a:endParaRPr lang="ru-UA" sz="1400" kern="1200" dirty="0"/>
        </a:p>
      </dsp:txBody>
      <dsp:txXfrm>
        <a:off x="384159" y="1251788"/>
        <a:ext cx="5078489" cy="346292"/>
      </dsp:txXfrm>
    </dsp:sp>
    <dsp:sp modelId="{95AE6578-84CB-459D-B84E-4FC586BF470A}">
      <dsp:nvSpPr>
        <dsp:cNvPr id="0" name=""/>
        <dsp:cNvSpPr/>
      </dsp:nvSpPr>
      <dsp:spPr>
        <a:xfrm>
          <a:off x="0" y="2014615"/>
          <a:ext cx="730851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C1F64C-837D-4E17-8E0C-B39E2BA89D9F}">
      <dsp:nvSpPr>
        <dsp:cNvPr id="0" name=""/>
        <dsp:cNvSpPr/>
      </dsp:nvSpPr>
      <dsp:spPr>
        <a:xfrm>
          <a:off x="365425" y="1822735"/>
          <a:ext cx="5115957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371" tIns="0" rIns="19337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dirty="0">
              <a:effectLst/>
              <a:latin typeface="Times New Roman" panose="02020603050405020304" pitchFamily="18" charset="0"/>
            </a:rPr>
            <a:t>управління забезпечення примусового виконання рішень міжрегіональних управлінь Міністерства юстиції України</a:t>
          </a:r>
          <a:endParaRPr lang="ru-UA" sz="1400" kern="1200" dirty="0"/>
        </a:p>
      </dsp:txBody>
      <dsp:txXfrm>
        <a:off x="384159" y="1841469"/>
        <a:ext cx="5078489" cy="346292"/>
      </dsp:txXfrm>
    </dsp:sp>
    <dsp:sp modelId="{0014CC8E-52C5-42F8-836F-A37742AF5FB3}">
      <dsp:nvSpPr>
        <dsp:cNvPr id="0" name=""/>
        <dsp:cNvSpPr/>
      </dsp:nvSpPr>
      <dsp:spPr>
        <a:xfrm>
          <a:off x="0" y="2604294"/>
          <a:ext cx="730851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CD11D5-9B65-4F7E-845C-C9A71E79692C}">
      <dsp:nvSpPr>
        <dsp:cNvPr id="0" name=""/>
        <dsp:cNvSpPr/>
      </dsp:nvSpPr>
      <dsp:spPr>
        <a:xfrm>
          <a:off x="365425" y="2412415"/>
          <a:ext cx="5115957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371" tIns="0" rIns="19337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dirty="0">
              <a:effectLst/>
              <a:latin typeface="Times New Roman" panose="02020603050405020304" pitchFamily="18" charset="0"/>
            </a:rPr>
            <a:t>відділи примусового виконання рішень управлінь</a:t>
          </a:r>
          <a:r>
            <a:rPr lang="ru-RU" sz="1400" b="0" i="0" kern="1200" dirty="0">
              <a:effectLst/>
              <a:latin typeface="Times New Roman" panose="02020603050405020304" pitchFamily="18" charset="0"/>
            </a:rPr>
            <a:t> </a:t>
          </a:r>
          <a:endParaRPr lang="ru-UA" sz="1400" kern="1200" dirty="0"/>
        </a:p>
      </dsp:txBody>
      <dsp:txXfrm>
        <a:off x="384159" y="2431149"/>
        <a:ext cx="5078489" cy="346292"/>
      </dsp:txXfrm>
    </dsp:sp>
    <dsp:sp modelId="{E6501FDD-D252-45A0-85CF-8FF6C63CBBFC}">
      <dsp:nvSpPr>
        <dsp:cNvPr id="0" name=""/>
        <dsp:cNvSpPr/>
      </dsp:nvSpPr>
      <dsp:spPr>
        <a:xfrm>
          <a:off x="0" y="3193975"/>
          <a:ext cx="730851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9FF332-D6FF-4634-8910-1C6C355102C5}">
      <dsp:nvSpPr>
        <dsp:cNvPr id="0" name=""/>
        <dsp:cNvSpPr/>
      </dsp:nvSpPr>
      <dsp:spPr>
        <a:xfrm>
          <a:off x="365425" y="3002095"/>
          <a:ext cx="5115957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371" tIns="0" rIns="19337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dirty="0">
              <a:effectLst/>
              <a:latin typeface="Times New Roman" panose="02020603050405020304" pitchFamily="18" charset="0"/>
            </a:rPr>
            <a:t>районні, районні в містах, міські, міськрайонні, міжрайонні відділи ДВС відповідних міжрегіональних управлінь</a:t>
          </a:r>
          <a:endParaRPr lang="ru-UA" sz="1400" kern="1200" dirty="0"/>
        </a:p>
      </dsp:txBody>
      <dsp:txXfrm>
        <a:off x="384159" y="3020829"/>
        <a:ext cx="5078489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B9E34-A0FE-4B9D-A177-69A13B628924}">
      <dsp:nvSpPr>
        <dsp:cNvPr id="0" name=""/>
        <dsp:cNvSpPr/>
      </dsp:nvSpPr>
      <dsp:spPr>
        <a:xfrm>
          <a:off x="0" y="91399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Апарат ВРУ, Офіс Президента </a:t>
          </a:r>
          <a:r>
            <a:rPr lang="uk-UA" sz="17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Україн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91399"/>
        <a:ext cx="1817456" cy="1090473"/>
      </dsp:txXfrm>
    </dsp:sp>
    <dsp:sp modelId="{B28D4C0B-B4F6-419B-957D-36BA6D417491}">
      <dsp:nvSpPr>
        <dsp:cNvPr id="0" name=""/>
        <dsp:cNvSpPr/>
      </dsp:nvSpPr>
      <dsp:spPr>
        <a:xfrm>
          <a:off x="1999202" y="91399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КМУ, ЦОВВ 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99202" y="91399"/>
        <a:ext cx="1817456" cy="1090473"/>
      </dsp:txXfrm>
    </dsp:sp>
    <dsp:sp modelId="{EF9FD851-0D4A-43E3-8DE3-C07F8DA68F25}">
      <dsp:nvSpPr>
        <dsp:cNvPr id="0" name=""/>
        <dsp:cNvSpPr/>
      </dsp:nvSpPr>
      <dsp:spPr>
        <a:xfrm>
          <a:off x="3998404" y="91399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КСУ, ВС, вищі спеціалізовані суди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98404" y="91399"/>
        <a:ext cx="1817456" cy="1090473"/>
      </dsp:txXfrm>
    </dsp:sp>
    <dsp:sp modelId="{CFCE46C4-8A86-472F-BA4B-1FB24D315270}">
      <dsp:nvSpPr>
        <dsp:cNvPr id="0" name=""/>
        <dsp:cNvSpPr/>
      </dsp:nvSpPr>
      <dsp:spPr>
        <a:xfrm>
          <a:off x="0" y="1363619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апеляційні суди, місцеві суди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363619"/>
        <a:ext cx="1817456" cy="1090473"/>
      </dsp:txXfrm>
    </dsp:sp>
    <dsp:sp modelId="{48F81EC7-CCD5-4F84-BED1-B8BFA7DB7157}">
      <dsp:nvSpPr>
        <dsp:cNvPr id="0" name=""/>
        <dsp:cNvSpPr/>
      </dsp:nvSpPr>
      <dsp:spPr>
        <a:xfrm>
          <a:off x="1999202" y="1363619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Офіс Генпрокурора, обласні/місцеві прокуратури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99202" y="1363619"/>
        <a:ext cx="1817456" cy="1090473"/>
      </dsp:txXfrm>
    </dsp:sp>
    <dsp:sp modelId="{A87E3B5D-E881-4A1F-88F8-38D5F82CE968}">
      <dsp:nvSpPr>
        <dsp:cNvPr id="0" name=""/>
        <dsp:cNvSpPr/>
      </dsp:nvSpPr>
      <dsp:spPr>
        <a:xfrm>
          <a:off x="3998404" y="1363619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НАБУ, ВРП, НБУ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98404" y="1363619"/>
        <a:ext cx="1817456" cy="1090473"/>
      </dsp:txXfrm>
    </dsp:sp>
    <dsp:sp modelId="{356BC39F-A546-4346-8044-3B000731FB42}">
      <dsp:nvSpPr>
        <dsp:cNvPr id="0" name=""/>
        <dsp:cNvSpPr/>
      </dsp:nvSpPr>
      <dsp:spPr>
        <a:xfrm>
          <a:off x="1999202" y="2635838"/>
          <a:ext cx="1817456" cy="109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РМ АРК, облради, місцеві </a:t>
          </a:r>
          <a:r>
            <a:rPr lang="uk-UA" sz="17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держадміні</a:t>
          </a:r>
          <a:endParaRPr lang="ru-UA" sz="17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99202" y="2635838"/>
        <a:ext cx="1817456" cy="10904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CA4A5-74DA-4D09-A7AF-D8DF0564AF86}">
      <dsp:nvSpPr>
        <dsp:cNvPr id="0" name=""/>
        <dsp:cNvSpPr/>
      </dsp:nvSpPr>
      <dsp:spPr>
        <a:xfrm>
          <a:off x="0" y="278728"/>
          <a:ext cx="6043867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DBB50-4210-40B0-99EB-AFF21D2B3D3A}">
      <dsp:nvSpPr>
        <dsp:cNvPr id="0" name=""/>
        <dsp:cNvSpPr/>
      </dsp:nvSpPr>
      <dsp:spPr>
        <a:xfrm>
          <a:off x="302193" y="57328"/>
          <a:ext cx="423070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11" tIns="0" rIns="1599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територіальні органи ЦОВВ та їх структурні підрозділи</a:t>
          </a:r>
          <a:endParaRPr lang="ru-UA" sz="1400" kern="1200" dirty="0"/>
        </a:p>
      </dsp:txBody>
      <dsp:txXfrm>
        <a:off x="323809" y="78944"/>
        <a:ext cx="4187475" cy="399568"/>
      </dsp:txXfrm>
    </dsp:sp>
    <dsp:sp modelId="{8C553A1F-AD15-40B8-9B60-472B49FE4721}">
      <dsp:nvSpPr>
        <dsp:cNvPr id="0" name=""/>
        <dsp:cNvSpPr/>
      </dsp:nvSpPr>
      <dsp:spPr>
        <a:xfrm>
          <a:off x="0" y="959128"/>
          <a:ext cx="6043867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418F7-5839-4491-8012-948320675136}">
      <dsp:nvSpPr>
        <dsp:cNvPr id="0" name=""/>
        <dsp:cNvSpPr/>
      </dsp:nvSpPr>
      <dsp:spPr>
        <a:xfrm>
          <a:off x="302193" y="737728"/>
          <a:ext cx="423070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11" tIns="0" rIns="1599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місцеві суди</a:t>
          </a:r>
          <a:endParaRPr lang="ru-UA" sz="1400" kern="1200" dirty="0"/>
        </a:p>
      </dsp:txBody>
      <dsp:txXfrm>
        <a:off x="323809" y="759344"/>
        <a:ext cx="4187475" cy="399568"/>
      </dsp:txXfrm>
    </dsp:sp>
    <dsp:sp modelId="{E7192AC5-F030-4EB0-A6AC-8A2FB5C5015C}">
      <dsp:nvSpPr>
        <dsp:cNvPr id="0" name=""/>
        <dsp:cNvSpPr/>
      </dsp:nvSpPr>
      <dsp:spPr>
        <a:xfrm>
          <a:off x="0" y="1639528"/>
          <a:ext cx="6043867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B890B-08F5-4BEF-99FE-90808CB9E427}">
      <dsp:nvSpPr>
        <dsp:cNvPr id="0" name=""/>
        <dsp:cNvSpPr/>
      </dsp:nvSpPr>
      <dsp:spPr>
        <a:xfrm>
          <a:off x="302193" y="1418128"/>
          <a:ext cx="423070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11" tIns="0" rIns="1599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міські, районні або селищні ради чи районні державні адміністрації та їх структурні підрозділи</a:t>
          </a:r>
          <a:endParaRPr lang="ru-UA" sz="1400" kern="1200" dirty="0"/>
        </a:p>
      </dsp:txBody>
      <dsp:txXfrm>
        <a:off x="323809" y="1439744"/>
        <a:ext cx="4187475" cy="399568"/>
      </dsp:txXfrm>
    </dsp:sp>
    <dsp:sp modelId="{95AE6578-84CB-459D-B84E-4FC586BF470A}">
      <dsp:nvSpPr>
        <dsp:cNvPr id="0" name=""/>
        <dsp:cNvSpPr/>
      </dsp:nvSpPr>
      <dsp:spPr>
        <a:xfrm>
          <a:off x="0" y="2319928"/>
          <a:ext cx="6043867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1F64C-837D-4E17-8E0C-B39E2BA89D9F}">
      <dsp:nvSpPr>
        <dsp:cNvPr id="0" name=""/>
        <dsp:cNvSpPr/>
      </dsp:nvSpPr>
      <dsp:spPr>
        <a:xfrm>
          <a:off x="302193" y="2098528"/>
          <a:ext cx="423070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11" tIns="0" rIns="1599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окружні прокуратури</a:t>
          </a:r>
          <a:endParaRPr lang="ru-UA" sz="1400" kern="1200" dirty="0"/>
        </a:p>
      </dsp:txBody>
      <dsp:txXfrm>
        <a:off x="323809" y="2120144"/>
        <a:ext cx="4187475" cy="399568"/>
      </dsp:txXfrm>
    </dsp:sp>
    <dsp:sp modelId="{0014CC8E-52C5-42F8-836F-A37742AF5FB3}">
      <dsp:nvSpPr>
        <dsp:cNvPr id="0" name=""/>
        <dsp:cNvSpPr/>
      </dsp:nvSpPr>
      <dsp:spPr>
        <a:xfrm>
          <a:off x="0" y="3000328"/>
          <a:ext cx="6043867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D11D5-9B65-4F7E-845C-C9A71E79692C}">
      <dsp:nvSpPr>
        <dsp:cNvPr id="0" name=""/>
        <dsp:cNvSpPr/>
      </dsp:nvSpPr>
      <dsp:spPr>
        <a:xfrm>
          <a:off x="302193" y="2778928"/>
          <a:ext cx="423070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11" tIns="0" rIns="1599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інші територіальні підрозділи органів державної влади та їх посадові особи</a:t>
          </a:r>
          <a:endParaRPr lang="ru-UA" sz="1400" kern="1200" dirty="0"/>
        </a:p>
      </dsp:txBody>
      <dsp:txXfrm>
        <a:off x="323809" y="2800544"/>
        <a:ext cx="4187475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46D3-A4B2-4B8B-9ED7-740CAC1C976F}">
      <dsp:nvSpPr>
        <dsp:cNvPr id="0" name=""/>
        <dsp:cNvSpPr/>
      </dsp:nvSpPr>
      <dsp:spPr>
        <a:xfrm>
          <a:off x="1923049" y="270854"/>
          <a:ext cx="3621495" cy="1131717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55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громадянство України</a:t>
          </a:r>
          <a:endParaRPr lang="ru-UA" sz="1800" kern="1200" dirty="0"/>
        </a:p>
      </dsp:txBody>
      <dsp:txXfrm>
        <a:off x="1923049" y="270854"/>
        <a:ext cx="3621495" cy="1131717"/>
      </dsp:txXfrm>
    </dsp:sp>
    <dsp:sp modelId="{47D26E9F-F5E7-4BEA-977F-634E79C39D5A}">
      <dsp:nvSpPr>
        <dsp:cNvPr id="0" name=""/>
        <dsp:cNvSpPr/>
      </dsp:nvSpPr>
      <dsp:spPr>
        <a:xfrm>
          <a:off x="1772153" y="107384"/>
          <a:ext cx="792202" cy="1188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81E11-3D86-403B-8588-5FD54A9EFB36}">
      <dsp:nvSpPr>
        <dsp:cNvPr id="0" name=""/>
        <dsp:cNvSpPr/>
      </dsp:nvSpPr>
      <dsp:spPr>
        <a:xfrm>
          <a:off x="5830012" y="271160"/>
          <a:ext cx="3619209" cy="113100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066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вища юридична освіта (для керівників органів ДВС та їх заступників - не нижче ІІ рівня)</a:t>
          </a:r>
          <a:endParaRPr lang="ru-UA" sz="1800" kern="1200" dirty="0"/>
        </a:p>
      </dsp:txBody>
      <dsp:txXfrm>
        <a:off x="5830012" y="271160"/>
        <a:ext cx="3619209" cy="1131002"/>
      </dsp:txXfrm>
    </dsp:sp>
    <dsp:sp modelId="{02DBB2B1-5BAA-491C-98B4-8BC67277F91B}">
      <dsp:nvSpPr>
        <dsp:cNvPr id="0" name=""/>
        <dsp:cNvSpPr/>
      </dsp:nvSpPr>
      <dsp:spPr>
        <a:xfrm>
          <a:off x="5679212" y="107793"/>
          <a:ext cx="791701" cy="118755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38160-D122-474E-9528-769D55FF4BA6}">
      <dsp:nvSpPr>
        <dsp:cNvPr id="0" name=""/>
        <dsp:cNvSpPr/>
      </dsp:nvSpPr>
      <dsp:spPr>
        <a:xfrm>
          <a:off x="1937856" y="1699392"/>
          <a:ext cx="3605497" cy="1126717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16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володіння державною мовою</a:t>
          </a:r>
          <a:endParaRPr lang="ru-UA" sz="1800" kern="1200" dirty="0"/>
        </a:p>
      </dsp:txBody>
      <dsp:txXfrm>
        <a:off x="1937856" y="1699392"/>
        <a:ext cx="3605497" cy="1126717"/>
      </dsp:txXfrm>
    </dsp:sp>
    <dsp:sp modelId="{2ABE9847-6FA0-499C-987B-962F25654227}">
      <dsp:nvSpPr>
        <dsp:cNvPr id="0" name=""/>
        <dsp:cNvSpPr/>
      </dsp:nvSpPr>
      <dsp:spPr>
        <a:xfrm>
          <a:off x="1787627" y="1536644"/>
          <a:ext cx="788702" cy="11830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00EC3-A43F-48D9-844C-123F50D770D2}">
      <dsp:nvSpPr>
        <dsp:cNvPr id="0" name=""/>
        <dsp:cNvSpPr/>
      </dsp:nvSpPr>
      <dsp:spPr>
        <a:xfrm>
          <a:off x="5828250" y="1699392"/>
          <a:ext cx="3605497" cy="1126717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16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наявність особистих і ділових якостей</a:t>
          </a:r>
          <a:endParaRPr lang="ru-UA" sz="1800" kern="1200" dirty="0"/>
        </a:p>
      </dsp:txBody>
      <dsp:txXfrm>
        <a:off x="5828250" y="1699392"/>
        <a:ext cx="3605497" cy="1126717"/>
      </dsp:txXfrm>
    </dsp:sp>
    <dsp:sp modelId="{ACF4319A-0482-4049-A7CF-B4D3E78F96CF}">
      <dsp:nvSpPr>
        <dsp:cNvPr id="0" name=""/>
        <dsp:cNvSpPr/>
      </dsp:nvSpPr>
      <dsp:spPr>
        <a:xfrm>
          <a:off x="5678021" y="1536644"/>
          <a:ext cx="788702" cy="118305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CA4A5-74DA-4D09-A7AF-D8DF0564AF86}">
      <dsp:nvSpPr>
        <dsp:cNvPr id="0" name=""/>
        <dsp:cNvSpPr/>
      </dsp:nvSpPr>
      <dsp:spPr>
        <a:xfrm>
          <a:off x="0" y="40740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DBB50-4210-40B0-99EB-AFF21D2B3D3A}">
      <dsp:nvSpPr>
        <dsp:cNvPr id="0" name=""/>
        <dsp:cNvSpPr/>
      </dsp:nvSpPr>
      <dsp:spPr>
        <a:xfrm>
          <a:off x="302795" y="0"/>
          <a:ext cx="4967899" cy="57107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Symbol" panose="05050102010706020507" pitchFamily="18" charset="2"/>
            <a:buNone/>
            <a:tabLst/>
            <a:defRPr/>
          </a:pPr>
          <a:r>
            <a:rPr lang="uk-UA" sz="1600" b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ознайомлюватися з матеріалами виконавчого провадження, робити з них виписки, знімати копії, </a:t>
          </a:r>
          <a:endParaRPr lang="ru-UA" sz="1600" kern="1200" dirty="0"/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ru-UA" sz="1400" kern="1200" dirty="0"/>
        </a:p>
      </dsp:txBody>
      <dsp:txXfrm>
        <a:off x="330672" y="27877"/>
        <a:ext cx="4912145" cy="515319"/>
      </dsp:txXfrm>
    </dsp:sp>
    <dsp:sp modelId="{21B44A63-A72A-4795-B986-70A52554833B}">
      <dsp:nvSpPr>
        <dsp:cNvPr id="0" name=""/>
        <dsp:cNvSpPr/>
      </dsp:nvSpPr>
      <dsp:spPr>
        <a:xfrm>
          <a:off x="0" y="99708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C0D6A8-96BF-4DF4-84A9-3CE7527CE8A4}">
      <dsp:nvSpPr>
        <dsp:cNvPr id="0" name=""/>
        <dsp:cNvSpPr/>
      </dsp:nvSpPr>
      <dsp:spPr>
        <a:xfrm>
          <a:off x="372139" y="80520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усні та письмові пояснення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873" y="823939"/>
        <a:ext cx="5172485" cy="346292"/>
      </dsp:txXfrm>
    </dsp:sp>
    <dsp:sp modelId="{ED8CCEA5-2374-45F9-B4D5-0CC791DA2A62}">
      <dsp:nvSpPr>
        <dsp:cNvPr id="0" name=""/>
        <dsp:cNvSpPr/>
      </dsp:nvSpPr>
      <dsp:spPr>
        <a:xfrm>
          <a:off x="0" y="158676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0AFA14-40F9-4051-8B50-75AFFAC9DF1B}">
      <dsp:nvSpPr>
        <dsp:cNvPr id="0" name=""/>
        <dsp:cNvSpPr/>
      </dsp:nvSpPr>
      <dsp:spPr>
        <a:xfrm>
          <a:off x="372139" y="139488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брати участь у вчиненні виконавчих дій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873" y="1413619"/>
        <a:ext cx="5172485" cy="346292"/>
      </dsp:txXfrm>
    </dsp:sp>
    <dsp:sp modelId="{97DB25B8-00F6-4A6D-A07F-AC2DDF301D8D}">
      <dsp:nvSpPr>
        <dsp:cNvPr id="0" name=""/>
        <dsp:cNvSpPr/>
      </dsp:nvSpPr>
      <dsp:spPr>
        <a:xfrm>
          <a:off x="0" y="217644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9BDF05-E789-41E9-A025-F4F086040108}">
      <dsp:nvSpPr>
        <dsp:cNvPr id="0" name=""/>
        <dsp:cNvSpPr/>
      </dsp:nvSpPr>
      <dsp:spPr>
        <a:xfrm>
          <a:off x="372139" y="198456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додаткові матеріали, заявляти клопотання, 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873" y="2003299"/>
        <a:ext cx="5172485" cy="346292"/>
      </dsp:txXfrm>
    </dsp:sp>
    <dsp:sp modelId="{E7192AC5-F030-4EB0-A6AC-8A2FB5C5015C}">
      <dsp:nvSpPr>
        <dsp:cNvPr id="0" name=""/>
        <dsp:cNvSpPr/>
      </dsp:nvSpPr>
      <dsp:spPr>
        <a:xfrm>
          <a:off x="0" y="276612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EB890B-08F5-4BEF-99FE-90808CB9E427}">
      <dsp:nvSpPr>
        <dsp:cNvPr id="0" name=""/>
        <dsp:cNvSpPr/>
      </dsp:nvSpPr>
      <dsp:spPr>
        <a:xfrm>
          <a:off x="372139" y="257424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заявляти відводи у випадках передбачених законом,</a:t>
          </a:r>
          <a:endParaRPr lang="ru-UA" sz="1600" kern="1200" dirty="0"/>
        </a:p>
      </dsp:txBody>
      <dsp:txXfrm>
        <a:off x="390873" y="2592979"/>
        <a:ext cx="5172485" cy="346292"/>
      </dsp:txXfrm>
    </dsp:sp>
    <dsp:sp modelId="{95AE6578-84CB-459D-B84E-4FC586BF470A}">
      <dsp:nvSpPr>
        <dsp:cNvPr id="0" name=""/>
        <dsp:cNvSpPr/>
      </dsp:nvSpPr>
      <dsp:spPr>
        <a:xfrm>
          <a:off x="0" y="335580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C1F64C-837D-4E17-8E0C-B39E2BA89D9F}">
      <dsp:nvSpPr>
        <dsp:cNvPr id="0" name=""/>
        <dsp:cNvSpPr/>
      </dsp:nvSpPr>
      <dsp:spPr>
        <a:xfrm>
          <a:off x="372139" y="316392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доступу до автоматизованої системи виконавчого провадження, </a:t>
          </a:r>
          <a:endParaRPr lang="ru-UA" sz="1600" kern="1200" dirty="0"/>
        </a:p>
      </dsp:txBody>
      <dsp:txXfrm>
        <a:off x="390873" y="3182659"/>
        <a:ext cx="5172485" cy="346292"/>
      </dsp:txXfrm>
    </dsp:sp>
    <dsp:sp modelId="{911AE627-D0FF-4D92-B74B-7E995737DF19}">
      <dsp:nvSpPr>
        <dsp:cNvPr id="0" name=""/>
        <dsp:cNvSpPr/>
      </dsp:nvSpPr>
      <dsp:spPr>
        <a:xfrm>
          <a:off x="0" y="3945485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8740F4-F021-4BEA-885F-A3E58434B532}">
      <dsp:nvSpPr>
        <dsp:cNvPr id="0" name=""/>
        <dsp:cNvSpPr/>
      </dsp:nvSpPr>
      <dsp:spPr>
        <a:xfrm>
          <a:off x="372139" y="375360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заперечувати проти клопотань інших учасників виконавчого провадження 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873" y="3772339"/>
        <a:ext cx="5172485" cy="346292"/>
      </dsp:txXfrm>
    </dsp:sp>
    <dsp:sp modelId="{E6501FDD-D252-45A0-85CF-8FF6C63CBBFC}">
      <dsp:nvSpPr>
        <dsp:cNvPr id="0" name=""/>
        <dsp:cNvSpPr/>
      </dsp:nvSpPr>
      <dsp:spPr>
        <a:xfrm>
          <a:off x="0" y="4563377"/>
          <a:ext cx="7442791" cy="32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9FF332-D6FF-4634-8910-1C6C355102C5}">
      <dsp:nvSpPr>
        <dsp:cNvPr id="0" name=""/>
        <dsp:cNvSpPr/>
      </dsp:nvSpPr>
      <dsp:spPr>
        <a:xfrm>
          <a:off x="372139" y="4343285"/>
          <a:ext cx="5209953" cy="3837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924" tIns="0" rIns="19692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право оскаржувати рішення, дії або бездіяльність виконавця у порядку, встановленому Законом, </a:t>
          </a:r>
          <a:endParaRPr lang="ru-UA" sz="1400" kern="1200" dirty="0"/>
        </a:p>
      </dsp:txBody>
      <dsp:txXfrm>
        <a:off x="390873" y="4362019"/>
        <a:ext cx="5172485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B9E34-A0FE-4B9D-A177-69A13B628924}">
      <dsp:nvSpPr>
        <dsp:cNvPr id="0" name=""/>
        <dsp:cNvSpPr/>
      </dsp:nvSpPr>
      <dsp:spPr>
        <a:xfrm>
          <a:off x="2653" y="619125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Перекладач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(постановою виконавця)</a:t>
          </a: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53" y="619125"/>
        <a:ext cx="2105495" cy="1263297"/>
      </dsp:txXfrm>
    </dsp:sp>
    <dsp:sp modelId="{B28D4C0B-B4F6-419B-957D-36BA6D417491}">
      <dsp:nvSpPr>
        <dsp:cNvPr id="0" name=""/>
        <dsp:cNvSpPr/>
      </dsp:nvSpPr>
      <dsp:spPr>
        <a:xfrm>
          <a:off x="2318699" y="619125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Експерт, спеціаліст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(постановою виконавця)</a:t>
          </a: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18699" y="619125"/>
        <a:ext cx="2105495" cy="1263297"/>
      </dsp:txXfrm>
    </dsp:sp>
    <dsp:sp modelId="{EF9FD851-0D4A-43E3-8DE3-C07F8DA68F25}">
      <dsp:nvSpPr>
        <dsp:cNvPr id="0" name=""/>
        <dsp:cNvSpPr/>
      </dsp:nvSpPr>
      <dsp:spPr>
        <a:xfrm>
          <a:off x="4634744" y="619125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Суб’єкт оціночної діяльності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(постановою виконавця)</a:t>
          </a: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34744" y="619125"/>
        <a:ext cx="2105495" cy="1263297"/>
      </dsp:txXfrm>
    </dsp:sp>
    <dsp:sp modelId="{CFCE46C4-8A86-472F-BA4B-1FB24D315270}">
      <dsp:nvSpPr>
        <dsp:cNvPr id="0" name=""/>
        <dsp:cNvSpPr/>
      </dsp:nvSpPr>
      <dsp:spPr>
        <a:xfrm>
          <a:off x="6950790" y="619125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Поняті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rPr>
            <a:t>(коли їх присутність обов’язкова)</a:t>
          </a: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50790" y="619125"/>
        <a:ext cx="2105495" cy="1263297"/>
      </dsp:txXfrm>
    </dsp:sp>
    <dsp:sp modelId="{48F81EC7-CCD5-4F84-BED1-B8BFA7DB7157}">
      <dsp:nvSpPr>
        <dsp:cNvPr id="0" name=""/>
        <dsp:cNvSpPr/>
      </dsp:nvSpPr>
      <dsp:spPr>
        <a:xfrm>
          <a:off x="1160676" y="2092972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rPr>
            <a:t>Інші органи та особи (постанова виконавця про залучення)</a:t>
          </a: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0676" y="2092972"/>
        <a:ext cx="2105495" cy="1263297"/>
      </dsp:txXfrm>
    </dsp:sp>
    <dsp:sp modelId="{A87E3B5D-E881-4A1F-88F8-38D5F82CE968}">
      <dsp:nvSpPr>
        <dsp:cNvPr id="0" name=""/>
        <dsp:cNvSpPr/>
      </dsp:nvSpPr>
      <dsp:spPr>
        <a:xfrm>
          <a:off x="3476722" y="2092972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76722" y="2092972"/>
        <a:ext cx="2105495" cy="1263297"/>
      </dsp:txXfrm>
    </dsp:sp>
    <dsp:sp modelId="{356BC39F-A546-4346-8044-3B000731FB42}">
      <dsp:nvSpPr>
        <dsp:cNvPr id="0" name=""/>
        <dsp:cNvSpPr/>
      </dsp:nvSpPr>
      <dsp:spPr>
        <a:xfrm>
          <a:off x="5792767" y="2092972"/>
          <a:ext cx="2105495" cy="12632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9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92767" y="2092972"/>
        <a:ext cx="2105495" cy="1263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4494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56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05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98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7758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332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5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131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056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647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509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CCA14FA-CE66-4959-A406-0F0CC7DCD08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0BA14A1-06C8-46CC-8E89-D3B09ADCD1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21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6535659-AB72-4991-8627-EFECAE325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dirty="0"/>
              <a:t>СУБ’ЄКТИ виконавчого провадження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8D7332-E61D-4572-9B00-308299899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342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10A8C-629D-47D5-BDD5-CCE779AE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0308"/>
            <a:ext cx="7729728" cy="1188720"/>
          </a:xfrm>
        </p:spPr>
        <p:txBody>
          <a:bodyPr/>
          <a:lstStyle/>
          <a:p>
            <a:r>
              <a:rPr lang="uk-UA" dirty="0"/>
              <a:t>Етапи набуття статусу приватного виконавця</a:t>
            </a:r>
          </a:p>
        </p:txBody>
      </p:sp>
      <p:sp>
        <p:nvSpPr>
          <p:cNvPr id="3" name="Прямокутник: округлені кути 2">
            <a:extLst>
              <a:ext uri="{FF2B5EF4-FFF2-40B4-BE49-F238E27FC236}">
                <a16:creationId xmlns:a16="http://schemas.microsoft.com/office/drawing/2014/main" id="{6A02220A-ADF1-49D5-BB2B-987F000A3813}"/>
              </a:ext>
            </a:extLst>
          </p:cNvPr>
          <p:cNvSpPr/>
          <p:nvPr/>
        </p:nvSpPr>
        <p:spPr>
          <a:xfrm>
            <a:off x="1190847" y="2045547"/>
            <a:ext cx="9654362" cy="3508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uk-UA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 і стажування приватного виконавця загальним строком до 3 місяців – свідоцтво дійсне 1 рік</a:t>
            </a:r>
            <a:endParaRPr lang="uk-UA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82CF71A-0BC9-4144-95FD-28952EC80F8B}"/>
              </a:ext>
            </a:extLst>
          </p:cNvPr>
          <p:cNvSpPr/>
          <p:nvPr/>
        </p:nvSpPr>
        <p:spPr>
          <a:xfrm>
            <a:off x="744279" y="2668281"/>
            <a:ext cx="11057861" cy="4067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uk-UA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подання заяву про допуск до складення кваліфікаційного іспиту із документами до Кваліфікаційної комісії</a:t>
            </a:r>
            <a:endParaRPr lang="uk-UA" sz="1600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F4561D60-A009-4A9D-A614-26DDF38E1D32}"/>
              </a:ext>
            </a:extLst>
          </p:cNvPr>
          <p:cNvSpPr/>
          <p:nvPr/>
        </p:nvSpPr>
        <p:spPr>
          <a:xfrm>
            <a:off x="602440" y="3221228"/>
            <a:ext cx="11199700" cy="4301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3) скласти кваліфікаційний іспит, протягом трьох місяців з дня надання допуску особі до складення кваліфікаційного іспиту</a:t>
            </a:r>
            <a:endParaRPr lang="uk-UA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: округлені кути 8">
            <a:extLst>
              <a:ext uri="{FF2B5EF4-FFF2-40B4-BE49-F238E27FC236}">
                <a16:creationId xmlns:a16="http://schemas.microsoft.com/office/drawing/2014/main" id="{77F6A016-C675-4051-820E-E291FAF793CB}"/>
              </a:ext>
            </a:extLst>
          </p:cNvPr>
          <p:cNvSpPr/>
          <p:nvPr/>
        </p:nvSpPr>
        <p:spPr>
          <a:xfrm>
            <a:off x="1499191" y="3814918"/>
            <a:ext cx="9037675" cy="3508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отримання посвідчення про право на здійснення діяльності приватного виконавця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:a16="http://schemas.microsoft.com/office/drawing/2014/main" id="{AB0255B3-975B-439B-9BB2-60C4DD910027}"/>
              </a:ext>
            </a:extLst>
          </p:cNvPr>
          <p:cNvSpPr/>
          <p:nvPr/>
        </p:nvSpPr>
        <p:spPr>
          <a:xfrm>
            <a:off x="818707" y="4329349"/>
            <a:ext cx="10738884" cy="5297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страхування своєї цивільно-правової відповідальності перед третіми особами</a:t>
            </a:r>
            <a:r>
              <a:rPr lang="uk-UA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початку здійснення своєї діяльності (1 тис. </a:t>
            </a:r>
            <a:r>
              <a:rPr lang="uk-UA" sz="16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мін.ЗП</a:t>
            </a:r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3" name="Прямокутник: округлені кути 12">
            <a:extLst>
              <a:ext uri="{FF2B5EF4-FFF2-40B4-BE49-F238E27FC236}">
                <a16:creationId xmlns:a16="http://schemas.microsoft.com/office/drawing/2014/main" id="{1FD44CE1-B115-44CD-9D8B-E82321557C6B}"/>
              </a:ext>
            </a:extLst>
          </p:cNvPr>
          <p:cNvSpPr/>
          <p:nvPr/>
        </p:nvSpPr>
        <p:spPr>
          <a:xfrm>
            <a:off x="1892595" y="5022635"/>
            <a:ext cx="8378456" cy="3508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організація офісу у межах виконавчого округу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5" name="Прямокутник: округлені кути 14">
            <a:extLst>
              <a:ext uri="{FF2B5EF4-FFF2-40B4-BE49-F238E27FC236}">
                <a16:creationId xmlns:a16="http://schemas.microsoft.com/office/drawing/2014/main" id="{6C2E3115-94F5-461F-85B2-F336E199F827}"/>
              </a:ext>
            </a:extLst>
          </p:cNvPr>
          <p:cNvSpPr/>
          <p:nvPr/>
        </p:nvSpPr>
        <p:spPr>
          <a:xfrm>
            <a:off x="1190847" y="5510483"/>
            <a:ext cx="9930809" cy="3508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повідомлення Міністерства юстиції України про початок діяльності приватного виконавця </a:t>
            </a:r>
            <a:endParaRPr lang="uk-UA" sz="1600" i="1" dirty="0">
              <a:solidFill>
                <a:schemeClr val="tx1"/>
              </a:solidFill>
            </a:endParaRPr>
          </a:p>
        </p:txBody>
      </p:sp>
      <p:sp>
        <p:nvSpPr>
          <p:cNvPr id="17" name="Прямокутник: округлені кути 16">
            <a:extLst>
              <a:ext uri="{FF2B5EF4-FFF2-40B4-BE49-F238E27FC236}">
                <a16:creationId xmlns:a16="http://schemas.microsoft.com/office/drawing/2014/main" id="{92A2AAEA-B87E-4457-968A-B46C309116E4}"/>
              </a:ext>
            </a:extLst>
          </p:cNvPr>
          <p:cNvSpPr/>
          <p:nvPr/>
        </p:nvSpPr>
        <p:spPr>
          <a:xfrm>
            <a:off x="1658680" y="6024915"/>
            <a:ext cx="9264502" cy="471577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8)Внесення інформації про приватного виконавця до Єдиного реєстру приватних виконавців </a:t>
            </a:r>
            <a:endParaRPr lang="uk-UA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5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1A477-37B3-4EBF-9345-CDCB7F65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496859"/>
            <a:ext cx="7729728" cy="1188720"/>
          </a:xfrm>
        </p:spPr>
        <p:txBody>
          <a:bodyPr/>
          <a:lstStyle/>
          <a:p>
            <a:r>
              <a:rPr lang="uk-UA" dirty="0"/>
              <a:t>Підвідомчість справ приватному виконавцю</a:t>
            </a:r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82132F97-69AD-4927-9AE8-7EAEA6FBDF00}"/>
              </a:ext>
            </a:extLst>
          </p:cNvPr>
          <p:cNvSpPr/>
          <p:nvPr/>
        </p:nvSpPr>
        <p:spPr>
          <a:xfrm>
            <a:off x="2307264" y="1924494"/>
            <a:ext cx="7653599" cy="10738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Приватний виконавець </a:t>
            </a:r>
            <a:r>
              <a:rPr lang="uk-UA" b="0" i="0" dirty="0">
                <a:solidFill>
                  <a:schemeClr val="tx1"/>
                </a:solidFill>
                <a:effectLst/>
              </a:rPr>
              <a:t>здійснює примусове виконання рішень, які підлягають примусовому виконанню, </a:t>
            </a:r>
            <a:r>
              <a:rPr lang="uk-UA" b="0" i="0" u="sng" dirty="0">
                <a:solidFill>
                  <a:schemeClr val="tx1"/>
                </a:solidFill>
                <a:effectLst/>
              </a:rPr>
              <a:t>крім:</a:t>
            </a:r>
            <a:endParaRPr lang="uk-UA" u="sng" dirty="0">
              <a:solidFill>
                <a:schemeClr val="tx1"/>
              </a:solidFill>
            </a:endParaRP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E68A70A-8560-4E33-A524-D4FD335231BD}"/>
              </a:ext>
            </a:extLst>
          </p:cNvPr>
          <p:cNvSpPr/>
          <p:nvPr/>
        </p:nvSpPr>
        <p:spPr>
          <a:xfrm>
            <a:off x="1105785" y="3237297"/>
            <a:ext cx="10143461" cy="312384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1) рішень про відібрання і передання дитини, встановлення побачення з нею або усунення перешкод у побаченні з дитиною;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2) рішень, за якими боржником є держава, державні органи, Національний банк України, органи місцевого самоврядування, їх посадові особи, державні та комунальні підприємства, установи, організації, юридичні особи, частка держави у статутному капіталі яких перевищує 25 відсотків, та/або які фінансуються виключно за кошти державного або місцевого бюджету;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3) рішень, за якими боржником є юридична особа, примусова реалізація майна якої заборонена відповідно до закону;</a:t>
            </a:r>
          </a:p>
        </p:txBody>
      </p:sp>
    </p:spTree>
    <p:extLst>
      <p:ext uri="{BB962C8B-B14F-4D97-AF65-F5344CB8AC3E}">
        <p14:creationId xmlns:p14="http://schemas.microsoft.com/office/powerpoint/2010/main" val="71830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: округлені кути 2">
            <a:extLst>
              <a:ext uri="{FF2B5EF4-FFF2-40B4-BE49-F238E27FC236}">
                <a16:creationId xmlns:a16="http://schemas.microsoft.com/office/drawing/2014/main" id="{CA5ECEC9-1E59-4A62-8C82-C330F519C4E5}"/>
              </a:ext>
            </a:extLst>
          </p:cNvPr>
          <p:cNvSpPr/>
          <p:nvPr/>
        </p:nvSpPr>
        <p:spPr>
          <a:xfrm>
            <a:off x="1105785" y="212651"/>
            <a:ext cx="10143461" cy="5326912"/>
          </a:xfrm>
          <a:prstGeom prst="roundRect">
            <a:avLst>
              <a:gd name="adj" fmla="val 5094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4) рішень, за якими стягувачами є держава, державні органи;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5) рішень адміністративних судів та рішень Європейського суду з прав людини;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6) рішень, які передбачають вчинення дій щодо майна державної чи комунальної власності;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7) рішень про виселення та вселення фізичних осіб;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8) рішень, за якими боржниками є діти або фізичні особи, які визнані недієздатними чи цивільна дієздатність яких обмежена;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9) рішень про конфіскацію майна;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10) рішень, виконання яких віднесено цим Законом безпосередньо до повноважень інших органів, які не є органами примусового виконання;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11) інших випадках, передбачених Законом «Про виконавче провадження» та Законом України «Про органи та осіб, які здійснюють примусове виконання судових рішень і рішень інших органів».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84BEAA5C-F90B-434B-8F82-7ED2B0135394}"/>
              </a:ext>
            </a:extLst>
          </p:cNvPr>
          <p:cNvSpPr/>
          <p:nvPr/>
        </p:nvSpPr>
        <p:spPr>
          <a:xfrm>
            <a:off x="1302487" y="5645889"/>
            <a:ext cx="9750056" cy="999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Протягом першого року зайняття діяльністю приватного виконавця, приватний виконавець не може здійснювати примусове виконання рішень за якими сума стягнення становить 20 та більше мільйонів гривень або еквівалентну суму в іноземній валюті</a:t>
            </a:r>
            <a:endParaRPr lang="uk-UA" sz="16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33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F3CEFC22-8E9B-459C-BD89-BF80066A4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3107" y="1244009"/>
            <a:ext cx="2647508" cy="841526"/>
          </a:xfrm>
        </p:spPr>
        <p:txBody>
          <a:bodyPr/>
          <a:lstStyle/>
          <a:p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Виконавець зобов’язаний: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892AD8-3B23-4365-8E98-1DF6E3000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4549" y="2211570"/>
            <a:ext cx="5188688" cy="340242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діяти у спосіб та в порядку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які встановлені виконавчим документом і Законом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надавати учасникам ВП можливість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ознайомитися з матеріалами ВП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 в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установлені законом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строки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заяви сторін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заявляти в установленому порядку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 самовідвід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наявності обставин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роз’яснювати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сторонам та іншим учасникам виконавчого провадження їхні права та обов’язки</a:t>
            </a:r>
            <a:endParaRPr lang="uk-UA" sz="1600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FE02395-E94F-4C4B-956C-D59E58A48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085535"/>
            <a:ext cx="5851451" cy="3751739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перевірку виконання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боржниками рішень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одержувати необхідні для проведення виконавчих дій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пояснення, довідки та іншу інформацію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безперешкодно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входити на земельні ділянки, до житлових та інших приміщень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боржника (за наявності рішення суду)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накладати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арешт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майно, кошти та інші цінності боржника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отримувати від банківських та інших фінансових установ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 про наявність рахунків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та/або стан рахунків боржника, рух коштів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b="1" i="1" dirty="0">
                <a:latin typeface="Times New Roman" panose="02020603050405020304" pitchFamily="18" charset="0"/>
              </a:rPr>
              <a:t>залучати</a:t>
            </a:r>
            <a:r>
              <a:rPr lang="uk-UA" sz="1600" dirty="0">
                <a:latin typeface="Times New Roman" panose="02020603050405020304" pitchFamily="18" charset="0"/>
              </a:rPr>
              <a:t> понятих, експертів, суб’єктів господарювання, працівників поліції, спеціалістів тощо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звертатись з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поданнями до суду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реєструвати обмеження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Інші…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uk-UA" sz="1600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2DDE5320-8DBB-44E8-B14A-81ED82F09A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487004"/>
            <a:ext cx="5049154" cy="598532"/>
          </a:xfrm>
        </p:spPr>
        <p:txBody>
          <a:bodyPr>
            <a:normAutofit lnSpcReduction="10000"/>
          </a:bodyPr>
          <a:lstStyle/>
          <a:p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Виконавець під час ВП має право:</a:t>
            </a:r>
            <a:endParaRPr lang="uk-UA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6F07276-5EAB-4108-B405-0AFEEDC8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6447"/>
            <a:ext cx="7729728" cy="841527"/>
          </a:xfrm>
        </p:spPr>
        <p:txBody>
          <a:bodyPr/>
          <a:lstStyle/>
          <a:p>
            <a:r>
              <a:rPr lang="uk-UA" dirty="0"/>
              <a:t>ПРАВА та обов’язки виконавців</a:t>
            </a:r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8C003080-6F13-415C-AA55-D1D7783A5155}"/>
              </a:ext>
            </a:extLst>
          </p:cNvPr>
          <p:cNvSpPr/>
          <p:nvPr/>
        </p:nvSpPr>
        <p:spPr>
          <a:xfrm>
            <a:off x="680485" y="5837274"/>
            <a:ext cx="10781414" cy="8415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</a:rPr>
              <a:t>Вимоги виконавця щодо виконання рішень є </a:t>
            </a:r>
            <a:r>
              <a:rPr lang="uk-UA" sz="18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</a:rPr>
              <a:t>обов’язковими </a:t>
            </a:r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</a:rPr>
              <a:t>на всій території України. </a:t>
            </a:r>
          </a:p>
          <a:p>
            <a:pPr algn="ctr"/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</a:rPr>
              <a:t>Невиконання законних вимог виконавця тягне за собою </a:t>
            </a:r>
            <a:r>
              <a:rPr lang="uk-UA" sz="18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</a:rPr>
              <a:t>відповідальність,</a:t>
            </a:r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</a:rPr>
              <a:t> передбачену законом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3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65ADD961-137C-4BBC-8DAF-9670FDBB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9C3569-3E4C-4350-BA73-BC024EFBF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200" y="2674846"/>
            <a:ext cx="4252912" cy="1663238"/>
          </a:xfrm>
        </p:spPr>
        <p:txBody>
          <a:bodyPr/>
          <a:lstStyle/>
          <a:p>
            <a:pPr marL="0" indent="0">
              <a:buNone/>
            </a:pPr>
            <a:r>
              <a:rPr lang="uk-UA" sz="18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фізична або юридична особа, </a:t>
            </a: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 користь чи в інтересах якої видано виконавчий документ</a:t>
            </a:r>
          </a:p>
          <a:p>
            <a:pPr marL="0" indent="0">
              <a:buNone/>
            </a:pPr>
            <a:r>
              <a:rPr lang="uk-UA" dirty="0">
                <a:solidFill>
                  <a:srgbClr val="000000"/>
                </a:solidFill>
              </a:rPr>
              <a:t>можлива </a:t>
            </a:r>
            <a:r>
              <a:rPr lang="uk-UA" b="1" dirty="0">
                <a:solidFill>
                  <a:srgbClr val="000000"/>
                </a:solidFill>
              </a:rPr>
              <a:t>співучасть</a:t>
            </a:r>
            <a:r>
              <a:rPr lang="uk-UA" dirty="0">
                <a:solidFill>
                  <a:srgbClr val="000000"/>
                </a:solidFill>
              </a:rPr>
              <a:t> (кілька стягувачів)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8AA061C-8D96-40CE-B691-6C1B08944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888" y="2621111"/>
            <a:ext cx="4252912" cy="1877865"/>
          </a:xfrm>
        </p:spPr>
        <p:txBody>
          <a:bodyPr/>
          <a:lstStyle/>
          <a:p>
            <a:pPr marL="0" indent="0" algn="just">
              <a:buNone/>
            </a:pPr>
            <a:r>
              <a:rPr lang="uk-UA" sz="1800" b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фізична або юридична особа, яка з</a:t>
            </a:r>
            <a:r>
              <a:rPr lang="uk-UA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обов’язана  за рішенням учинити певні дії </a:t>
            </a:r>
            <a:r>
              <a:rPr lang="uk-UA" sz="1800" b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(передати майно, виселитись з приміщення, виконати інші обов’язки, передбачені рішенням) </a:t>
            </a:r>
            <a:r>
              <a:rPr lang="uk-UA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або утриматись від їх вчинення.</a:t>
            </a:r>
            <a:endParaRPr lang="uk-UA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8FC0E5-7E06-45A8-8213-97909D7A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0242"/>
            <a:ext cx="7729728" cy="1158949"/>
          </a:xfrm>
        </p:spPr>
        <p:txBody>
          <a:bodyPr/>
          <a:lstStyle/>
          <a:p>
            <a:r>
              <a:rPr lang="uk-UA" dirty="0"/>
              <a:t>СТОРОНИ</a:t>
            </a:r>
            <a:br>
              <a:rPr lang="uk-UA" dirty="0"/>
            </a:br>
            <a:r>
              <a:rPr lang="uk-UA" dirty="0"/>
              <a:t> виконавчого провадження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5F32B4A-C858-4270-B64A-C2E66F658D62}"/>
              </a:ext>
            </a:extLst>
          </p:cNvPr>
          <p:cNvSpPr/>
          <p:nvPr/>
        </p:nvSpPr>
        <p:spPr>
          <a:xfrm>
            <a:off x="1583436" y="1624921"/>
            <a:ext cx="4270248" cy="7342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/>
              <a:t>Стягувач</a:t>
            </a:r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0E65C48E-92D1-439F-83CA-A9DDE534D2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888" y="1625600"/>
            <a:ext cx="4270375" cy="733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uk-UA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Боржник</a:t>
            </a:r>
          </a:p>
        </p:txBody>
      </p:sp>
      <p:sp>
        <p:nvSpPr>
          <p:cNvPr id="12" name="Прямокутник: округлені кути 11">
            <a:extLst>
              <a:ext uri="{FF2B5EF4-FFF2-40B4-BE49-F238E27FC236}">
                <a16:creationId xmlns:a16="http://schemas.microsoft.com/office/drawing/2014/main" id="{B587A095-F01E-4422-8C0C-7099E7D49ECA}"/>
              </a:ext>
            </a:extLst>
          </p:cNvPr>
          <p:cNvSpPr/>
          <p:nvPr/>
        </p:nvSpPr>
        <p:spPr>
          <a:xfrm>
            <a:off x="2020186" y="4470963"/>
            <a:ext cx="8218967" cy="8772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>
              <a:spcAft>
                <a:spcPts val="600"/>
              </a:spcAft>
            </a:pPr>
            <a:r>
              <a:rPr lang="uk-UA" sz="2000" b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Стороною у виконавчому провадженні може бути </a:t>
            </a:r>
            <a:r>
              <a:rPr lang="uk-UA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держава</a:t>
            </a:r>
          </a:p>
          <a:p>
            <a:pPr indent="449580" algn="ctr">
              <a:spcAft>
                <a:spcPts val="600"/>
              </a:spcAft>
            </a:pPr>
            <a:r>
              <a:rPr lang="uk-UA" sz="2000" b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(як </a:t>
            </a:r>
            <a:r>
              <a:rPr lang="uk-UA" sz="2000" b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стягувачем</a:t>
            </a:r>
            <a:r>
              <a:rPr lang="uk-UA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так і боржником)</a:t>
            </a:r>
            <a:r>
              <a:rPr lang="uk-UA" sz="2000" b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lang="uk-UA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3" name="Прямокутник: округлені кути 12">
            <a:extLst>
              <a:ext uri="{FF2B5EF4-FFF2-40B4-BE49-F238E27FC236}">
                <a16:creationId xmlns:a16="http://schemas.microsoft.com/office/drawing/2014/main" id="{CDE1B5E6-50E6-406A-9C71-E9B1F72CF04D}"/>
              </a:ext>
            </a:extLst>
          </p:cNvPr>
          <p:cNvSpPr/>
          <p:nvPr/>
        </p:nvSpPr>
        <p:spPr>
          <a:xfrm>
            <a:off x="404037" y="5526776"/>
            <a:ext cx="11589489" cy="10621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65455" algn="ctr"/>
            <a:r>
              <a:rPr lang="uk-UA" sz="18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Правонаступництво – </a:t>
            </a:r>
            <a:r>
              <a:rPr lang="uk-UA" sz="18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заміна сторони її правонаступником у разі вибуття однієї із сторін (смерть громадянина, реорганізація юридичної особи тощо) -</a:t>
            </a:r>
            <a:r>
              <a:rPr lang="uk-UA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 заявою сторони виконавець звертається до </a:t>
            </a:r>
            <a:r>
              <a:rPr lang="uk-UA" sz="18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суду</a:t>
            </a:r>
          </a:p>
          <a:p>
            <a:pPr indent="465455" algn="ctr"/>
            <a:r>
              <a:rPr lang="uk-UA" dirty="0">
                <a:ea typeface="Times New Roman" panose="02020603050405020304" pitchFamily="18" charset="0"/>
              </a:rPr>
              <a:t>Коли зміна ім’я/найменування – </a:t>
            </a:r>
            <a:r>
              <a:rPr lang="uk-UA" sz="1800" b="1" dirty="0">
                <a:effectLst/>
                <a:ea typeface="Times New Roman" panose="02020603050405020304" pitchFamily="18" charset="0"/>
              </a:rPr>
              <a:t>виконавець змінює своєю постановою назву</a:t>
            </a:r>
            <a:r>
              <a:rPr lang="uk-UA" sz="1800" dirty="0">
                <a:effectLst/>
                <a:ea typeface="Times New Roman" panose="02020603050405020304" pitchFamily="18" charset="0"/>
              </a:rPr>
              <a:t> сторони </a:t>
            </a:r>
          </a:p>
        </p:txBody>
      </p:sp>
    </p:spTree>
    <p:extLst>
      <p:ext uri="{BB962C8B-B14F-4D97-AF65-F5344CB8AC3E}">
        <p14:creationId xmlns:p14="http://schemas.microsoft.com/office/powerpoint/2010/main" val="106006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A8311-79C4-4A62-9D20-1698BD8C5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0209"/>
            <a:ext cx="7729728" cy="987764"/>
          </a:xfrm>
        </p:spPr>
        <p:txBody>
          <a:bodyPr/>
          <a:lstStyle/>
          <a:p>
            <a:r>
              <a:rPr lang="uk-UA" dirty="0"/>
              <a:t>Права сторін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6D796A9-E6CC-47CF-9A6A-5BF9D2112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2F5D1BA-C4C9-468C-B1CF-57BE62D9F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9286188"/>
              </p:ext>
            </p:extLst>
          </p:nvPr>
        </p:nvGraphicFramePr>
        <p:xfrm>
          <a:off x="85060" y="1360967"/>
          <a:ext cx="7442791" cy="4890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0BE6EE5F-14BC-498B-804A-E87730D0A78F}"/>
              </a:ext>
            </a:extLst>
          </p:cNvPr>
          <p:cNvSpPr/>
          <p:nvPr/>
        </p:nvSpPr>
        <p:spPr>
          <a:xfrm>
            <a:off x="6209414" y="1360967"/>
            <a:ext cx="5624623" cy="46663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65455" algn="ctr"/>
            <a:r>
              <a:rPr lang="uk-UA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 ПРАВА СТЯГУВАЧА: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  <a:tabLst>
                <a:tab pos="694055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вибрати орган ДВС або приватного виконавця</a:t>
            </a:r>
            <a:r>
              <a:rPr lang="uk-UA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якщо виконання рішення віднесено і до компетенції і органів ДВС і приватних виконавців (ст. 19).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  <a:tabLst>
                <a:tab pos="694055" algn="l"/>
              </a:tabLst>
            </a:pPr>
            <a:r>
              <a:rPr lang="uk-UA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подати  </a:t>
            </a:r>
            <a:r>
              <a:rPr lang="uk-UA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заяву до суду  про  видачу  дубліката виконавчого документа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  <a:tabLst>
                <a:tab pos="694055" algn="l"/>
              </a:tabLst>
            </a:pPr>
            <a:r>
              <a:rPr lang="uk-UA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подати  до суду </a:t>
            </a:r>
            <a:r>
              <a:rPr lang="uk-UA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заяву  про  поновлення строку пред'явлення виконавчого документа до виконання</a:t>
            </a:r>
            <a:r>
              <a:rPr lang="uk-UA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  <a:tabLst>
                <a:tab pos="694055" algn="l"/>
              </a:tabLst>
            </a:pPr>
            <a:r>
              <a:rPr lang="uk-UA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подати  </a:t>
            </a:r>
            <a:r>
              <a:rPr lang="uk-UA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виконавцеві заяву про відмову від примусового виконання</a:t>
            </a:r>
            <a:r>
              <a:rPr lang="uk-UA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процесі виконання рішення. </a:t>
            </a:r>
            <a:r>
              <a:rPr lang="uk-UA" sz="1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Виконавець не пізніше триденного строку передає її до суду за місцем виконання рішення для визнання.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50000E4B-297E-4E57-B6A9-8D43265F2CB4}"/>
              </a:ext>
            </a:extLst>
          </p:cNvPr>
          <p:cNvSpPr/>
          <p:nvPr/>
        </p:nvSpPr>
        <p:spPr>
          <a:xfrm>
            <a:off x="1148316" y="6113722"/>
            <a:ext cx="9867013" cy="6140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мають право укласти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мирову угоду про закінчення виконавчого  провадження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0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4872FC3-11E0-4B44-B006-39FED31BF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935" y="2854955"/>
            <a:ext cx="5417749" cy="33650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200" dirty="0"/>
              <a:t>Невідкладно повідомити виконавця про: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повне чи часткове самостійне</a:t>
            </a:r>
            <a:r>
              <a:rPr lang="uk-UA" sz="22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виконання  рішення  боржником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виникнення  обставин</a:t>
            </a:r>
            <a:r>
              <a:rPr lang="uk-UA" sz="22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  що  </a:t>
            </a:r>
            <a:r>
              <a:rPr lang="uk-UA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зумовлюють обов'язкове зупинення</a:t>
            </a:r>
            <a:r>
              <a:rPr lang="uk-UA" sz="22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виконавчих дій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відстрочку  або  розстрочку  виконання</a:t>
            </a:r>
            <a:r>
              <a:rPr lang="uk-UA" sz="22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зміну  способу  і порядку виконання рішення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зміну місця проживання чи перебування, місцезнаходження, боржник – зміну місця роботи</a:t>
            </a:r>
            <a:r>
              <a:rPr lang="uk-UA" sz="22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uk-UA" sz="2200" dirty="0"/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955E4E9-51C0-4EF2-B10C-0DE1372DF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5" y="2854955"/>
            <a:ext cx="5612680" cy="36309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утримуватися від вчинення дій</a:t>
            </a:r>
            <a:r>
              <a:rPr lang="uk-UA" sz="18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що унеможливлюють чи ускладнюють виконання рішення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допускати виконавця до житла</a:t>
            </a:r>
            <a:r>
              <a:rPr lang="uk-UA" sz="18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чи іншого володіння, приміщень і сховищ, що належать йому або якими він користується </a:t>
            </a: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для проведення виконавчих дій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подати виконавцю протягом 5 робочих днів з дня відкриття виконавчого провадження декларацію про доходи та майно боржника</a:t>
            </a:r>
            <a:endParaRPr lang="uk-UA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повідомити виконавцю про зміну відомостей</a:t>
            </a:r>
            <a:r>
              <a:rPr lang="uk-UA" sz="18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зазначених у декларації про доходи та майно боржника</a:t>
            </a:r>
            <a:endParaRPr lang="uk-UA" sz="18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своєчасно з’являтися на вимогу виконавця</a:t>
            </a:r>
            <a:endParaRPr lang="uk-UA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надавати пояснення</a:t>
            </a:r>
            <a:r>
              <a:rPr lang="uk-UA" sz="18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E76BE53-D86C-4F64-92A8-1AF09C794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9098"/>
            <a:ext cx="7729728" cy="1010094"/>
          </a:xfrm>
        </p:spPr>
        <p:txBody>
          <a:bodyPr/>
          <a:lstStyle/>
          <a:p>
            <a:r>
              <a:rPr lang="uk-UA" dirty="0"/>
              <a:t>Обов'язки сторін</a:t>
            </a:r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89094564-9666-4689-9487-5FA1050BC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1722475"/>
            <a:ext cx="4270248" cy="10100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Сторони у виконавчому провадженні зобов'язані:</a:t>
            </a:r>
            <a:endParaRPr lang="uk-UA" sz="2400" dirty="0"/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DFADF137-671F-4DBF-BBA6-E0AFA874B6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5" y="1722476"/>
            <a:ext cx="4995991" cy="10100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Боржник у виконавчому провадженні зобов'язаний</a:t>
            </a:r>
            <a:r>
              <a:rPr lang="uk-UA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60154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5DE8C-E895-4D8E-8BE2-1C74E3E5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представництво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2B607A-01C2-428D-A154-CF6B8588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82863"/>
            <a:ext cx="7729728" cy="118872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Особа може брати участь у виконавчому провадженні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 (самостійно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так і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разом із представником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крім випадку, коли боржник згідно з рішенням зобов’язаний вчинити певні дії особисто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(н-д, виселитись)</a:t>
            </a:r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F08360AE-F8F2-4DC0-B9D9-F9606DB4BD88}"/>
              </a:ext>
            </a:extLst>
          </p:cNvPr>
          <p:cNvSpPr/>
          <p:nvPr/>
        </p:nvSpPr>
        <p:spPr>
          <a:xfrm>
            <a:off x="1316736" y="3801034"/>
            <a:ext cx="2415292" cy="14408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Законне представництво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BB6EBD25-A898-47E2-9154-D48C2CF46719}"/>
              </a:ext>
            </a:extLst>
          </p:cNvPr>
          <p:cNvSpPr/>
          <p:nvPr/>
        </p:nvSpPr>
        <p:spPr>
          <a:xfrm>
            <a:off x="4770545" y="3801032"/>
            <a:ext cx="2415292" cy="14408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Адвокат -представник</a:t>
            </a:r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98094FD4-248C-4DFF-A0C1-B013D3318315}"/>
              </a:ext>
            </a:extLst>
          </p:cNvPr>
          <p:cNvSpPr/>
          <p:nvPr/>
        </p:nvSpPr>
        <p:spPr>
          <a:xfrm>
            <a:off x="8224354" y="3801032"/>
            <a:ext cx="2415292" cy="14408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Представництво юридичної особи</a:t>
            </a:r>
          </a:p>
        </p:txBody>
      </p:sp>
    </p:spTree>
    <p:extLst>
      <p:ext uri="{BB962C8B-B14F-4D97-AF65-F5344CB8AC3E}">
        <p14:creationId xmlns:p14="http://schemas.microsoft.com/office/powerpoint/2010/main" val="306078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00E87-733E-4453-BC01-864817FF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650" y="518124"/>
            <a:ext cx="7729728" cy="1188720"/>
          </a:xfrm>
        </p:spPr>
        <p:txBody>
          <a:bodyPr/>
          <a:lstStyle/>
          <a:p>
            <a:r>
              <a:rPr lang="uk-UA" dirty="0"/>
              <a:t>Участь прокурора </a:t>
            </a:r>
            <a:br>
              <a:rPr lang="uk-UA" dirty="0"/>
            </a:br>
            <a:r>
              <a:rPr lang="uk-UA" dirty="0"/>
              <a:t>у виконавчому провадженні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7BEE0396-4AF9-4B9F-8CB2-255353249C78}"/>
              </a:ext>
            </a:extLst>
          </p:cNvPr>
          <p:cNvSpPr/>
          <p:nvPr/>
        </p:nvSpPr>
        <p:spPr>
          <a:xfrm>
            <a:off x="1786270" y="1892596"/>
            <a:ext cx="8840970" cy="11887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ea typeface="Times New Roman" panose="02020603050405020304" pitchFamily="18" charset="0"/>
              </a:rPr>
              <a:t>Прокурор </a:t>
            </a:r>
            <a:r>
              <a:rPr lang="uk-UA" sz="1800" b="1" dirty="0">
                <a:effectLst/>
                <a:ea typeface="Times New Roman" panose="02020603050405020304" pitchFamily="18" charset="0"/>
              </a:rPr>
              <a:t>має право брати участь у виконавчому провадженні при виконанні рішень у тій справі, в якій він здійснював представництво інтересів громадянина або держави в суді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uk-UA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48ADAEEF-E17E-45BE-9174-991F8A118E2E}"/>
              </a:ext>
            </a:extLst>
          </p:cNvPr>
          <p:cNvSpPr/>
          <p:nvPr/>
        </p:nvSpPr>
        <p:spPr>
          <a:xfrm>
            <a:off x="829341" y="3429000"/>
            <a:ext cx="5082362" cy="31419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u="sng" dirty="0"/>
              <a:t>Представництво інтересів громадянина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b="0" i="0" dirty="0">
                <a:solidFill>
                  <a:srgbClr val="333333"/>
                </a:solidFill>
                <a:effectLst/>
              </a:rPr>
              <a:t>особа не спроможна самостійно захистити свої порушені чи оспорювані права або реалізувати процесуальні повноваження (недосягнення повноліття, недієздатність або обмежена дієздатність)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b="0" i="0" dirty="0">
                <a:solidFill>
                  <a:srgbClr val="333333"/>
                </a:solidFill>
                <a:effectLst/>
              </a:rPr>
              <a:t>законні представники або органи, яким законом надано право захищати права, свободи та інтереси такої особи, не здійснюють або неналежним чином здійснюють її захист</a:t>
            </a:r>
            <a:endParaRPr lang="uk-UA" dirty="0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CF3426FB-3EEB-4269-A3E1-B84A86A542C4}"/>
              </a:ext>
            </a:extLst>
          </p:cNvPr>
          <p:cNvSpPr/>
          <p:nvPr/>
        </p:nvSpPr>
        <p:spPr>
          <a:xfrm>
            <a:off x="6443331" y="3428999"/>
            <a:ext cx="4618074" cy="31419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0" u="sng" dirty="0">
                <a:solidFill>
                  <a:srgbClr val="333333"/>
                </a:solidFill>
                <a:effectLst/>
              </a:rPr>
              <a:t>Представництво інтересів держави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b="0" i="0" dirty="0">
                <a:solidFill>
                  <a:srgbClr val="333333"/>
                </a:solidFill>
                <a:effectLst/>
              </a:rPr>
              <a:t>порушення або загроза порушення інтересів держави,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b="0" i="0" dirty="0">
                <a:solidFill>
                  <a:srgbClr val="333333"/>
                </a:solidFill>
                <a:effectLst/>
              </a:rPr>
              <a:t>захист цих інтересів не здійснює або неналежним чином здійснює орган державної влади, орган місцевого самоврядування чи інший суб’єкт владних повноважень, до компетенції якого віднесені відповідні повноваження, а також у разі відсутності такого органу.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692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8C95C-2790-4247-8136-850093F8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16688"/>
            <a:ext cx="7729728" cy="1246964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Особи, які залучаються до здійснення виконавчих дій</a:t>
            </a:r>
            <a:endParaRPr lang="uk-UA" sz="2400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73AABFBE-BBEC-4BB4-B160-5D9F3F214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935041"/>
              </p:ext>
            </p:extLst>
          </p:nvPr>
        </p:nvGraphicFramePr>
        <p:xfrm>
          <a:off x="1414130" y="1765005"/>
          <a:ext cx="9058940" cy="397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DA9BE85D-095F-4671-BDD9-B34CFED25385}"/>
              </a:ext>
            </a:extLst>
          </p:cNvPr>
          <p:cNvSpPr/>
          <p:nvPr/>
        </p:nvSpPr>
        <p:spPr>
          <a:xfrm>
            <a:off x="4922873" y="3817088"/>
            <a:ext cx="4795285" cy="6261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Працівники поліції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80C09762-1874-4498-81B6-107F5D936662}"/>
              </a:ext>
            </a:extLst>
          </p:cNvPr>
          <p:cNvSpPr/>
          <p:nvPr/>
        </p:nvSpPr>
        <p:spPr>
          <a:xfrm>
            <a:off x="4922872" y="4465674"/>
            <a:ext cx="4795285" cy="6261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Органи опіки та піклування</a:t>
            </a:r>
          </a:p>
        </p:txBody>
      </p:sp>
      <p:sp>
        <p:nvSpPr>
          <p:cNvPr id="9" name="Стрілка: вправо 8">
            <a:extLst>
              <a:ext uri="{FF2B5EF4-FFF2-40B4-BE49-F238E27FC236}">
                <a16:creationId xmlns:a16="http://schemas.microsoft.com/office/drawing/2014/main" id="{73B41B28-7ECC-4314-90BA-785BAA499910}"/>
              </a:ext>
            </a:extLst>
          </p:cNvPr>
          <p:cNvSpPr/>
          <p:nvPr/>
        </p:nvSpPr>
        <p:spPr>
          <a:xfrm>
            <a:off x="4688958" y="4061637"/>
            <a:ext cx="233914" cy="25518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ілка: вправо 10">
            <a:extLst>
              <a:ext uri="{FF2B5EF4-FFF2-40B4-BE49-F238E27FC236}">
                <a16:creationId xmlns:a16="http://schemas.microsoft.com/office/drawing/2014/main" id="{BD33EEEB-FF00-4574-93DE-6C3CC7217E14}"/>
              </a:ext>
            </a:extLst>
          </p:cNvPr>
          <p:cNvSpPr/>
          <p:nvPr/>
        </p:nvSpPr>
        <p:spPr>
          <a:xfrm>
            <a:off x="4688958" y="4651152"/>
            <a:ext cx="233913" cy="25518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155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E63D6-2357-4276-9794-E4462D60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005510"/>
          </a:xfrm>
        </p:spPr>
        <p:txBody>
          <a:bodyPr>
            <a:normAutofit fontScale="90000"/>
          </a:bodyPr>
          <a:lstStyle/>
          <a:p>
            <a:r>
              <a:rPr lang="uk-UA" dirty="0"/>
              <a:t>Учасники виконавчого провадження</a:t>
            </a:r>
            <a:br>
              <a:rPr lang="uk-UA" dirty="0"/>
            </a:b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ст. 14 Закону України «Про виконавче провадження»</a:t>
            </a:r>
            <a:endParaRPr lang="uk-UA" dirty="0"/>
          </a:p>
        </p:txBody>
      </p:sp>
      <p:sp>
        <p:nvSpPr>
          <p:cNvPr id="10" name="Місце для вмісту 9">
            <a:extLst>
              <a:ext uri="{FF2B5EF4-FFF2-40B4-BE49-F238E27FC236}">
                <a16:creationId xmlns:a16="http://schemas.microsoft.com/office/drawing/2014/main" id="{25D036C2-C443-423E-BEFB-7914D4410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3438" y="2327326"/>
            <a:ext cx="4271771" cy="2904917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виконавець (державний і приватний)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сторони (стягувач, боржник)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представники сторін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прокурор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експерт,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спеціаліст,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Місце для вмісту 10">
            <a:extLst>
              <a:ext uri="{FF2B5EF4-FFF2-40B4-BE49-F238E27FC236}">
                <a16:creationId xmlns:a16="http://schemas.microsoft.com/office/drawing/2014/main" id="{97DE89A2-C039-4FB7-B166-D2F15759D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327326"/>
            <a:ext cx="4270247" cy="2904917"/>
          </a:xfrm>
        </p:spPr>
        <p:txBody>
          <a:bodyPr>
            <a:normAutofit lnSpcReduction="10000"/>
          </a:bodyPr>
          <a:lstStyle/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перекладач,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 оціночної діяльності - суб'єкт господарювання,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особи, права інтелектуальної власності яких порушені – за виконавчими документами про конфіскацію та знищення майна за ст. 176, 177, 229 КК України, ст. 51-2 КУпАП України</a:t>
            </a:r>
            <a:endParaRPr lang="uk-UA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2831422-A2F7-4267-8384-7BF889ABF3FA}"/>
              </a:ext>
            </a:extLst>
          </p:cNvPr>
          <p:cNvSpPr txBox="1">
            <a:spLocks/>
          </p:cNvSpPr>
          <p:nvPr/>
        </p:nvSpPr>
        <p:spPr bwMode="black">
          <a:xfrm>
            <a:off x="2104597" y="5410987"/>
            <a:ext cx="7982805" cy="100551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 залучатись: поняті, працівники поліції, представники органів опіки і піклування, інших органів та установ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4347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71FD2-4F58-4A25-97D7-DCEC220EF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 !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EBAB6FF-2038-4C44-8DBB-2B97716619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757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84979-A12C-4B9D-8570-DC1B7E19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5935"/>
            <a:ext cx="7729728" cy="1188720"/>
          </a:xfrm>
        </p:spPr>
        <p:txBody>
          <a:bodyPr/>
          <a:lstStyle/>
          <a:p>
            <a:r>
              <a:rPr lang="uk-UA" dirty="0"/>
              <a:t>СУБ’ЄКТИ виконавчого провадження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2460B0-108C-47F2-95CA-0A344B9C1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99" y="1861833"/>
            <a:ext cx="10786369" cy="499616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0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Органи та особи,</a:t>
            </a:r>
            <a:r>
              <a:rPr lang="uk-UA" sz="20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які здійснюють примусове виконання рішень - </a:t>
            </a:r>
            <a:r>
              <a:rPr lang="uk-UA" sz="20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це о</a:t>
            </a:r>
            <a:r>
              <a:rPr lang="uk-UA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ргани ДВС (державні виконавці, виконавчі групи), приватні виконавці, інші органи та установи (як виняток):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безпосередньо вчиняють </a:t>
            </a:r>
            <a:r>
              <a:rPr lang="uk-UA" sz="2000" b="1" i="1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виконавчо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-процесуальні дії</a:t>
            </a:r>
            <a:r>
              <a:rPr lang="uk-UA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здійснюють контроль за законністю виконавчого провадження.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uk-UA" sz="9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uk-UA" sz="20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2. Особи</a:t>
            </a:r>
            <a:r>
              <a:rPr lang="uk-UA" sz="20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які беруть участь у виконавчих процесуальних діях: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uk-UA" sz="2000" b="1" i="1" dirty="0">
                <a:latin typeface="Corbel" panose="020B0503020204020204" pitchFamily="34" charset="0"/>
                <a:ea typeface="Times New Roman" panose="02020603050405020304" pitchFamily="18" charset="0"/>
              </a:rPr>
              <a:t>с</a:t>
            </a:r>
            <a:r>
              <a:rPr lang="uk-UA" sz="20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торони ВП (стягувач та боржни</a:t>
            </a:r>
            <a:r>
              <a:rPr lang="uk-UA" sz="2000" b="1" i="1" dirty="0">
                <a:latin typeface="Corbel" panose="020B0503020204020204" pitchFamily="34" charset="0"/>
                <a:ea typeface="Times New Roman" panose="02020603050405020304" pitchFamily="18" charset="0"/>
              </a:rPr>
              <a:t>к) – здійснюють захист власних прав;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uk-UA" sz="200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представники сторін – здійснюють захист прав та інтересів інших осіб.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uk-UA" sz="900" i="1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uk-UA" sz="20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3.  Особи</a:t>
            </a:r>
            <a:r>
              <a:rPr lang="uk-UA" sz="20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, які сприяють здійсненню виконавчого провадження: </a:t>
            </a:r>
            <a:r>
              <a:rPr lang="uk-UA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експерт, спеціаліст, </a:t>
            </a:r>
            <a:r>
              <a:rPr lang="uk-UA" sz="20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перекладач, </a:t>
            </a:r>
            <a:r>
              <a:rPr lang="uk-UA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суб'єкт оціночної діяльності - суб'єкт господарювання, поняті, зберігач майна, органи поліції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820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C0382-C2D0-4F87-B139-0544D707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/>
          <a:lstStyle/>
          <a:p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органів примусового виконання рішень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D2D77F-7CB0-4BC0-8042-32BB21D3F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9765" y="2345079"/>
            <a:ext cx="2479725" cy="3101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Міністерство </a:t>
            </a:r>
          </a:p>
          <a:p>
            <a:pPr marL="0" indent="0" algn="ctr"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юстиції України</a:t>
            </a:r>
            <a:endParaRPr lang="uk-UA" b="1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EE934B6-6078-4430-B5B0-D31A4F7A2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30313" y="2345080"/>
            <a:ext cx="6759576" cy="831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 державної виконавчої служби, утворені Міністерством юстиції України</a:t>
            </a:r>
            <a:endParaRPr lang="uk-UA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F93E573-91FB-4AF2-9A7D-5E8B0AE47EA5}"/>
              </a:ext>
            </a:extLst>
          </p:cNvPr>
          <p:cNvCxnSpPr/>
          <p:nvPr/>
        </p:nvCxnSpPr>
        <p:spPr>
          <a:xfrm flipH="1">
            <a:off x="2796466" y="1712334"/>
            <a:ext cx="2787588" cy="63274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73DFA48A-2E2C-4384-B495-D61619F8A7A2}"/>
              </a:ext>
            </a:extLst>
          </p:cNvPr>
          <p:cNvCxnSpPr>
            <a:cxnSpLocks/>
          </p:cNvCxnSpPr>
          <p:nvPr/>
        </p:nvCxnSpPr>
        <p:spPr>
          <a:xfrm>
            <a:off x="6367967" y="1712334"/>
            <a:ext cx="2625113" cy="70239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3EB63918-DB2A-43DA-A823-02C440FDBF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71506"/>
              </p:ext>
            </p:extLst>
          </p:nvPr>
        </p:nvGraphicFramePr>
        <p:xfrm>
          <a:off x="4230313" y="3047472"/>
          <a:ext cx="7308511" cy="3575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Міністерство юстиції - Wikiwand">
            <a:extLst>
              <a:ext uri="{FF2B5EF4-FFF2-40B4-BE49-F238E27FC236}">
                <a16:creationId xmlns:a16="http://schemas.microsoft.com/office/drawing/2014/main" id="{13FB8B9A-6F50-4C6A-AD06-F6AE5341F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19" y="3200082"/>
            <a:ext cx="3511629" cy="26337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1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33B9D-3771-467E-AE33-A25EB933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32748"/>
            <a:ext cx="7729728" cy="1188720"/>
          </a:xfrm>
        </p:spPr>
        <p:txBody>
          <a:bodyPr>
            <a:normAutofit fontScale="90000"/>
          </a:bodyPr>
          <a:lstStyle/>
          <a:p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ПІДВІДОМЧІСТЬ ВИКОНАННЯ РІШЕНЬ</a:t>
            </a:r>
            <a:b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відділ примусового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рішень Департаменту ДВС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F28C3D-48C0-497F-B42B-D25F696E0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9592" y="2362837"/>
            <a:ext cx="5702594" cy="3101982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 боржниками є:</a:t>
            </a:r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AA1B9028-F9D1-4909-8F52-19394372B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5711" y="2362837"/>
            <a:ext cx="4146697" cy="310198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uk-UA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сума зобов’язання становить </a:t>
            </a:r>
            <a:r>
              <a:rPr lang="uk-UA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 та більше мільйонів грн</a:t>
            </a:r>
            <a:r>
              <a:rPr lang="uk-UA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еквівалентну суму в іноземній валюті, </a:t>
            </a:r>
            <a:r>
              <a:rPr lang="uk-UA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та більше мільйонів грн</a:t>
            </a:r>
            <a:r>
              <a:rPr lang="uk-UA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чи еквівалентну суму в іноземній валюті, якщо місцем виконання рішення є місто Київ</a:t>
            </a:r>
            <a:endParaRPr lang="uk-UA" sz="20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2293BC6-A655-4FB4-977E-A71CA991E6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136899"/>
              </p:ext>
            </p:extLst>
          </p:nvPr>
        </p:nvGraphicFramePr>
        <p:xfrm>
          <a:off x="832958" y="2782836"/>
          <a:ext cx="5815861" cy="381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193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33B9D-3771-467E-AE33-A25EB933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293" y="701749"/>
            <a:ext cx="9314121" cy="1451663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ПІДВІДОМЧІСТЬ ВИКОНАННЯ РІШЕНЬ</a:t>
            </a:r>
            <a:b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відділ примусового виконання рішень управлінь забезпечення примусового виконання рішень міжрегіональних управлінь Міністерства юстиції України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F28C3D-48C0-497F-B42B-D25F696E0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9592" y="2638044"/>
            <a:ext cx="5702594" cy="3101982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 боржниками є:</a:t>
            </a:r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AA1B9028-F9D1-4909-8F52-19394372B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5711" y="2638043"/>
            <a:ext cx="4146697" cy="381591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сума зобов'язання становить </a:t>
            </a: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25 до 50 мільйонів гривень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або еквівалентну суму в іноземній валюті</a:t>
            </a:r>
          </a:p>
          <a:p>
            <a:pPr marL="0" indent="0" algn="just">
              <a:buNone/>
            </a:pPr>
            <a:endParaRPr lang="uk-UA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 інші – підвідомчі 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районним, районним в містах, міським, міськрайонним, міжрайонним відділам ДВС відповідних міжрегіональних управлінь</a:t>
            </a:r>
            <a:endParaRPr lang="uk-UA" dirty="0"/>
          </a:p>
          <a:p>
            <a:pPr marL="0" indent="0" algn="just">
              <a:buNone/>
            </a:pPr>
            <a:endParaRPr lang="uk-UA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C2A2AC0-CAF0-4E5B-BE1D-25EFB90B4A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359339"/>
              </p:ext>
            </p:extLst>
          </p:nvPr>
        </p:nvGraphicFramePr>
        <p:xfrm>
          <a:off x="889592" y="3107184"/>
          <a:ext cx="6043868" cy="3435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42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BA935-0406-407A-896D-E7518AFB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711" y="281111"/>
            <a:ext cx="7729728" cy="1188720"/>
          </a:xfrm>
        </p:spPr>
        <p:txBody>
          <a:bodyPr/>
          <a:lstStyle/>
          <a:p>
            <a:r>
              <a:rPr lang="uk-UA" sz="2500" b="1" dirty="0">
                <a:latin typeface="Times New Roman" panose="02020603050405020304" pitchFamily="18" charset="0"/>
              </a:rPr>
              <a:t>ДЕРЖАВНІ ВИКОНАВЦІ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B0F96A-BFBB-4ED1-9296-4FDCB573A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501" y="1615736"/>
            <a:ext cx="10600661" cy="4008475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керівники органів ДВС, їхні заступники,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 державні виконавці,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старші державні виконавці,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 виконавці органів державної виконавчої служби.</a:t>
            </a:r>
          </a:p>
          <a:p>
            <a:pPr marL="0" lvl="0" indent="0" algn="ctr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ДЕРЖАВНІ СЛУЖБОВЦІ</a:t>
            </a:r>
          </a:p>
          <a:p>
            <a:pPr marL="0" lvl="0" indent="0" algn="just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ВИМОГИ:</a:t>
            </a:r>
          </a:p>
          <a:p>
            <a:pPr marL="0" lvl="0" indent="0" algn="just">
              <a:buNone/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5203FB3-DD4F-4B48-9CA3-93D120AD9D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819855"/>
              </p:ext>
            </p:extLst>
          </p:nvPr>
        </p:nvGraphicFramePr>
        <p:xfrm>
          <a:off x="-1" y="3924504"/>
          <a:ext cx="11221375" cy="2933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189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CFB5C-0626-4621-A00B-AABBCC46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530" y="369725"/>
            <a:ext cx="7729728" cy="1188720"/>
          </a:xfrm>
        </p:spPr>
        <p:txBody>
          <a:bodyPr/>
          <a:lstStyle/>
          <a:p>
            <a:r>
              <a:rPr lang="uk-UA" b="1" dirty="0"/>
              <a:t>ВИКОНАВЧІ ГРУПИ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DFAF81-846E-4523-9CF8-E2A334FB34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8530" y="1807536"/>
            <a:ext cx="7731125" cy="613976"/>
          </a:xfr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ctr">
              <a:buFontTx/>
              <a:buChar char="-"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група державних виконавців одного або кількох органів ДВС</a:t>
            </a:r>
          </a:p>
          <a:p>
            <a:pPr>
              <a:buFontTx/>
              <a:buChar char="-"/>
            </a:pPr>
            <a:endParaRPr lang="uk-UA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333157F7-F25E-4860-B6AD-DAB21368204D}"/>
              </a:ext>
            </a:extLst>
          </p:cNvPr>
          <p:cNvSpPr/>
          <p:nvPr/>
        </p:nvSpPr>
        <p:spPr>
          <a:xfrm>
            <a:off x="1446028" y="2652085"/>
            <a:ext cx="4649972" cy="1142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</a:rPr>
              <a:t>з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 наявності обставин, що ускладнюють виконання рішення</a:t>
            </a:r>
            <a:endParaRPr lang="uk-UA" dirty="0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E3063AC6-22A5-4503-9704-CDD579344C44}"/>
              </a:ext>
            </a:extLst>
          </p:cNvPr>
          <p:cNvSpPr/>
          <p:nvPr/>
        </p:nvSpPr>
        <p:spPr>
          <a:xfrm>
            <a:off x="6411431" y="2652084"/>
            <a:ext cx="4649972" cy="1126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 зведеного виконавчого провадження</a:t>
            </a:r>
            <a:endParaRPr lang="uk-UA" dirty="0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58B68E32-0E8A-4B02-8215-7C08FA3385C9}"/>
              </a:ext>
            </a:extLst>
          </p:cNvPr>
          <p:cNvSpPr/>
          <p:nvPr/>
        </p:nvSpPr>
        <p:spPr>
          <a:xfrm>
            <a:off x="2647505" y="3923414"/>
            <a:ext cx="7527851" cy="7123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Рішення про утворення (постанова)</a:t>
            </a:r>
            <a:endParaRPr lang="uk-UA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EB4C299F-29DF-49FA-A5EF-0C1AE7E0B5E9}"/>
              </a:ext>
            </a:extLst>
          </p:cNvPr>
          <p:cNvSpPr/>
          <p:nvPr/>
        </p:nvSpPr>
        <p:spPr>
          <a:xfrm>
            <a:off x="935665" y="4887809"/>
            <a:ext cx="10196623" cy="1778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Департаменту ДВС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 відділу примусового виконання Департаменту ДВС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 </a:t>
            </a:r>
            <a:r>
              <a:rPr lang="uk-UA" sz="1800" b="0" i="0" dirty="0">
                <a:effectLst/>
                <a:latin typeface="Times New Roman" panose="02020603050405020304" pitchFamily="18" charset="0"/>
              </a:rPr>
              <a:t>управління забезпечення примусового виконання рішень міжрегіональних управлінь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</a:rPr>
              <a:t>начальник відділу </a:t>
            </a:r>
            <a:r>
              <a:rPr lang="uk-UA" sz="1800" b="0" i="0" dirty="0">
                <a:effectLst/>
                <a:latin typeface="Times New Roman" panose="02020603050405020304" pitchFamily="18" charset="0"/>
              </a:rPr>
              <a:t>примусового виконання рішень управлінь</a:t>
            </a:r>
            <a:r>
              <a:rPr lang="ru-RU" sz="1800" b="0" i="0" dirty="0">
                <a:effectLst/>
                <a:latin typeface="Times New Roman" panose="02020603050405020304" pitchFamily="18" charset="0"/>
              </a:rPr>
              <a:t> 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uk-UA" sz="1800" b="0" i="0" dirty="0">
                <a:effectLst/>
                <a:latin typeface="Times New Roman" panose="02020603050405020304" pitchFamily="18" charset="0"/>
              </a:rPr>
              <a:t>начальник районного, районного в місті, міського, міськрайонного, міжрайонного відділу ДВС </a:t>
            </a:r>
            <a:endParaRPr lang="uk-UA" dirty="0"/>
          </a:p>
          <a:p>
            <a:pPr algn="ctr"/>
            <a:endParaRPr lang="uk-UA" dirty="0"/>
          </a:p>
        </p:txBody>
      </p:sp>
      <p:sp>
        <p:nvSpPr>
          <p:cNvPr id="9" name="Стрілка: униз 8">
            <a:extLst>
              <a:ext uri="{FF2B5EF4-FFF2-40B4-BE49-F238E27FC236}">
                <a16:creationId xmlns:a16="http://schemas.microsoft.com/office/drawing/2014/main" id="{40896AC0-FFDD-40F0-AB70-679F3C8674AE}"/>
              </a:ext>
            </a:extLst>
          </p:cNvPr>
          <p:cNvSpPr/>
          <p:nvPr/>
        </p:nvSpPr>
        <p:spPr>
          <a:xfrm flipH="1">
            <a:off x="5263114" y="4635795"/>
            <a:ext cx="1552353" cy="348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88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E9EF5-6E9A-4371-8381-8AD4ACD4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71288"/>
            <a:ext cx="7729728" cy="810945"/>
          </a:xfrm>
        </p:spPr>
        <p:txBody>
          <a:bodyPr/>
          <a:lstStyle/>
          <a:p>
            <a:r>
              <a:rPr lang="uk-UA" dirty="0"/>
              <a:t>Приватні виконавці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9CF052DE-7C7B-4EDD-B989-9A249D5936C3}"/>
              </a:ext>
            </a:extLst>
          </p:cNvPr>
          <p:cNvSpPr/>
          <p:nvPr/>
        </p:nvSpPr>
        <p:spPr>
          <a:xfrm>
            <a:off x="3296094" y="1520457"/>
            <a:ext cx="5805376" cy="5316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Суб’єкти незалежної професійної діяльності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948A39C6-BA62-497D-8DBA-CAB3E1164C44}"/>
              </a:ext>
            </a:extLst>
          </p:cNvPr>
          <p:cNvSpPr/>
          <p:nvPr/>
        </p:nvSpPr>
        <p:spPr>
          <a:xfrm>
            <a:off x="691116" y="2624912"/>
            <a:ext cx="1871330" cy="26049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/>
              <a:t>Вимоги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BC5BC1A-A4FC-4F32-BDAD-9A25AACABBBF}"/>
              </a:ext>
            </a:extLst>
          </p:cNvPr>
          <p:cNvSpPr/>
          <p:nvPr/>
        </p:nvSpPr>
        <p:spPr>
          <a:xfrm>
            <a:off x="3402419" y="2178345"/>
            <a:ext cx="7247860" cy="4465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громадянин України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6B68EBEF-01C4-4533-A36D-2ED48155377F}"/>
              </a:ext>
            </a:extLst>
          </p:cNvPr>
          <p:cNvSpPr/>
          <p:nvPr/>
        </p:nvSpPr>
        <p:spPr>
          <a:xfrm>
            <a:off x="3402419" y="2769116"/>
            <a:ext cx="7247860" cy="4465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 віку 25 років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82C26EAE-47CC-4719-9B6E-E97CD054C152}"/>
              </a:ext>
            </a:extLst>
          </p:cNvPr>
          <p:cNvSpPr/>
          <p:nvPr/>
        </p:nvSpPr>
        <p:spPr>
          <a:xfrm>
            <a:off x="3402419" y="3324002"/>
            <a:ext cx="7247860" cy="4465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вища юридична освіта не нижче другого рівня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BA344D15-C678-45A7-8889-81420EF0A330}"/>
              </a:ext>
            </a:extLst>
          </p:cNvPr>
          <p:cNvSpPr/>
          <p:nvPr/>
        </p:nvSpPr>
        <p:spPr>
          <a:xfrm>
            <a:off x="3402419" y="3851642"/>
            <a:ext cx="7247860" cy="4465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володіння державною мовою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24F346E1-0880-4FEC-B4A0-C6F4455DC5C0}"/>
              </a:ext>
            </a:extLst>
          </p:cNvPr>
          <p:cNvSpPr/>
          <p:nvPr/>
        </p:nvSpPr>
        <p:spPr>
          <a:xfrm>
            <a:off x="3402419" y="4370642"/>
            <a:ext cx="7247860" cy="4465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стаж роботи у галузі права після отримання відповідного диплома не менше 2 років 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7C374365-CCF2-4E72-99E1-0A6400C8EF98}"/>
              </a:ext>
            </a:extLst>
          </p:cNvPr>
          <p:cNvSpPr/>
          <p:nvPr/>
        </p:nvSpPr>
        <p:spPr>
          <a:xfrm>
            <a:off x="3402419" y="4890976"/>
            <a:ext cx="7247860" cy="4465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кваліфікаційний іспит (Кваліфікаційна комісія)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18" name="Пряма зі стрілкою 17">
            <a:extLst>
              <a:ext uri="{FF2B5EF4-FFF2-40B4-BE49-F238E27FC236}">
                <a16:creationId xmlns:a16="http://schemas.microsoft.com/office/drawing/2014/main" id="{4B2F5C2A-7742-4E21-8A67-AB83DC3BF798}"/>
              </a:ext>
            </a:extLst>
          </p:cNvPr>
          <p:cNvCxnSpPr>
            <a:endCxn id="5" idx="1"/>
          </p:cNvCxnSpPr>
          <p:nvPr/>
        </p:nvCxnSpPr>
        <p:spPr>
          <a:xfrm flipV="1">
            <a:off x="2562446" y="2401629"/>
            <a:ext cx="839973" cy="367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>
            <a:extLst>
              <a:ext uri="{FF2B5EF4-FFF2-40B4-BE49-F238E27FC236}">
                <a16:creationId xmlns:a16="http://schemas.microsoft.com/office/drawing/2014/main" id="{CADD6335-C32A-4A94-BC44-0502D0D1148F}"/>
              </a:ext>
            </a:extLst>
          </p:cNvPr>
          <p:cNvCxnSpPr>
            <a:endCxn id="16" idx="1"/>
          </p:cNvCxnSpPr>
          <p:nvPr/>
        </p:nvCxnSpPr>
        <p:spPr>
          <a:xfrm>
            <a:off x="2562446" y="4817209"/>
            <a:ext cx="839973" cy="29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>
            <a:extLst>
              <a:ext uri="{FF2B5EF4-FFF2-40B4-BE49-F238E27FC236}">
                <a16:creationId xmlns:a16="http://schemas.microsoft.com/office/drawing/2014/main" id="{056F95FD-48CD-4915-A7B4-0D65CC97D3DF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562446" y="2992400"/>
            <a:ext cx="839973" cy="25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67AB4F1F-B43B-4789-A7E9-7C11FF69FE55}"/>
              </a:ext>
            </a:extLst>
          </p:cNvPr>
          <p:cNvCxnSpPr>
            <a:cxnSpLocks/>
          </p:cNvCxnSpPr>
          <p:nvPr/>
        </p:nvCxnSpPr>
        <p:spPr>
          <a:xfrm flipV="1">
            <a:off x="2562446" y="3589475"/>
            <a:ext cx="839973" cy="25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>
            <a:extLst>
              <a:ext uri="{FF2B5EF4-FFF2-40B4-BE49-F238E27FC236}">
                <a16:creationId xmlns:a16="http://schemas.microsoft.com/office/drawing/2014/main" id="{D8D2F822-7E24-4006-9930-F61A612D84F7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>
            <a:off x="2562446" y="3927400"/>
            <a:ext cx="839973" cy="147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зі стрілкою 31">
            <a:extLst>
              <a:ext uri="{FF2B5EF4-FFF2-40B4-BE49-F238E27FC236}">
                <a16:creationId xmlns:a16="http://schemas.microsoft.com/office/drawing/2014/main" id="{60436474-B893-437F-B27F-C992AF48C1A0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562446" y="4357355"/>
            <a:ext cx="839973" cy="23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кутник: округлені кути 34">
            <a:extLst>
              <a:ext uri="{FF2B5EF4-FFF2-40B4-BE49-F238E27FC236}">
                <a16:creationId xmlns:a16="http://schemas.microsoft.com/office/drawing/2014/main" id="{B0E4207C-C59A-4120-A9C1-31AA37AEA320}"/>
              </a:ext>
            </a:extLst>
          </p:cNvPr>
          <p:cNvSpPr/>
          <p:nvPr/>
        </p:nvSpPr>
        <p:spPr>
          <a:xfrm>
            <a:off x="3402418" y="5653409"/>
            <a:ext cx="7247861" cy="1045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 </a:t>
            </a:r>
          </a:p>
          <a:p>
            <a:pPr algn="ctr"/>
            <a:r>
              <a:rPr lang="uk-UA" sz="2000" dirty="0"/>
              <a:t>Єдиний реєстр приватних виконавців України</a:t>
            </a:r>
          </a:p>
          <a:p>
            <a:pPr algn="ctr"/>
            <a:r>
              <a:rPr lang="uk-UA" dirty="0"/>
              <a:t>ФІНІШ</a:t>
            </a:r>
          </a:p>
        </p:txBody>
      </p:sp>
      <p:sp>
        <p:nvSpPr>
          <p:cNvPr id="37" name="Стрілка: униз 36">
            <a:extLst>
              <a:ext uri="{FF2B5EF4-FFF2-40B4-BE49-F238E27FC236}">
                <a16:creationId xmlns:a16="http://schemas.microsoft.com/office/drawing/2014/main" id="{D73C6CF7-EA23-4CA1-98B7-5585FE8FB28B}"/>
              </a:ext>
            </a:extLst>
          </p:cNvPr>
          <p:cNvSpPr/>
          <p:nvPr/>
        </p:nvSpPr>
        <p:spPr>
          <a:xfrm>
            <a:off x="6096000" y="5337543"/>
            <a:ext cx="1899684" cy="33891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2369198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илка">
  <a:themeElements>
    <a:clrScheme name="Поси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и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и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TM10001115[[fn=Посилка]]</Template>
  <TotalTime>1419</TotalTime>
  <Words>1854</Words>
  <Application>Microsoft Office PowerPoint</Application>
  <PresentationFormat>Широкоэкранный</PresentationFormat>
  <Paragraphs>203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Corbel</vt:lpstr>
      <vt:lpstr>Gill Sans MT</vt:lpstr>
      <vt:lpstr>Symbol</vt:lpstr>
      <vt:lpstr>Times New Roman</vt:lpstr>
      <vt:lpstr>Wingdings</vt:lpstr>
      <vt:lpstr>Посилка</vt:lpstr>
      <vt:lpstr>СУБ’ЄКТИ виконавчого провадження</vt:lpstr>
      <vt:lpstr>Учасники виконавчого провадження ст. 14 Закону України «Про виконавче провадження»</vt:lpstr>
      <vt:lpstr>СУБ’ЄКТИ виконавчого провадження</vt:lpstr>
      <vt:lpstr>Система органів примусового виконання рішень</vt:lpstr>
      <vt:lpstr> ПІДВІДОМЧІСТЬ ВИКОНАННЯ РІШЕНЬ відділ примусового виконання рішень Департаменту ДВС  </vt:lpstr>
      <vt:lpstr>ПІДВІДОМЧІСТЬ ВИКОНАННЯ РІШЕНЬ відділ примусового виконання рішень управлінь забезпечення примусового виконання рішень міжрегіональних управлінь Міністерства юстиції України</vt:lpstr>
      <vt:lpstr>ДЕРЖАВНІ ВИКОНАВЦІ</vt:lpstr>
      <vt:lpstr>ВИКОНАВЧІ ГРУПИ</vt:lpstr>
      <vt:lpstr>Приватні виконавці</vt:lpstr>
      <vt:lpstr>Етапи набуття статусу приватного виконавця</vt:lpstr>
      <vt:lpstr>Підвідомчість справ приватному виконавцю</vt:lpstr>
      <vt:lpstr>Презентация PowerPoint</vt:lpstr>
      <vt:lpstr>ПРАВА та обов’язки виконавців</vt:lpstr>
      <vt:lpstr>СТОРОНИ  виконавчого провадження</vt:lpstr>
      <vt:lpstr>Права сторін</vt:lpstr>
      <vt:lpstr>Обов'язки сторін</vt:lpstr>
      <vt:lpstr>представництво</vt:lpstr>
      <vt:lpstr>Участь прокурора  у виконавчому провадженні</vt:lpstr>
      <vt:lpstr>Особи, які залучаються до здійснення виконавчих дій</vt:lpstr>
      <vt:lpstr>ДЯКУЮ За увагу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Учасники виконавчого провадження</dc:title>
  <dc:creator>KRPS</dc:creator>
  <cp:lastModifiedBy>Володимир Петров</cp:lastModifiedBy>
  <cp:revision>65</cp:revision>
  <dcterms:created xsi:type="dcterms:W3CDTF">2020-09-01T16:14:12Z</dcterms:created>
  <dcterms:modified xsi:type="dcterms:W3CDTF">2022-12-21T09:24:09Z</dcterms:modified>
</cp:coreProperties>
</file>