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066A3-A9D4-41D8-ADCC-00ECDC80B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210BEA-2486-498F-98F4-C72E9B12B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8E8791-28B9-452D-A515-328C40918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33E68A-629F-433D-8C45-BEEE7C80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362F6D-F70D-440D-A3B2-5C31014D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7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06AB7-9DF0-4CFB-8566-9959628D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8BC93F-B451-43CA-B126-74B5C69CB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26B10A-200F-4423-8F06-E54DDEB42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5EDC35-EA17-44E1-BE34-B264A9AD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D35E52-3EC9-42BF-ACDF-D3139FF9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246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2A1BA6-8D16-4C00-AE90-8B08F8C8D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BC129C-DCA8-430F-A361-CA2A976B8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1F70E4-6CAD-409D-98E7-90EA6D18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FD1B62-32B8-4B72-B8D7-C322E05CB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F92DED-4CF2-43AB-99E3-817EAADD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672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066A6-B1AD-490D-B3E6-B6D9EA7A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3BC8A3-F684-4B39-95C3-6B5CDE8F0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852521-5245-4BB4-B000-22643929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0A0071-6A4D-4E18-904B-F646C900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24A6B3-B9A1-40F5-9105-62408E5AA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880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04657-2EC9-4C46-BF07-D80FF94AB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C193EA-F026-4DAA-A297-51A57C19E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576302-96F2-4BA8-8C03-A9BF0A355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9F15F7-5A7D-42BD-8988-F2ED29BD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758A35-5BF4-4539-A16C-B3EDF39D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541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BA24FF-FA49-40F4-8945-1EE14E04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F0CFA7-D643-4483-AF35-04F5D8CE0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ACB85C-9A80-4042-B0EE-BCC4F3FC1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6E26BF-29F9-4EED-8DAF-E2E339E3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0E17C3-0666-4784-BB21-F3616387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DC9EC7-428B-466D-9820-31A1CACC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319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928A98-C6BF-42FD-ACA6-339848E4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071CFB-81AD-4590-BE56-97E5FA80A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5C4797-B84A-48B1-83CB-DAD5E6928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ABDA631-CECF-4559-8507-0E0AAA8A4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054DB51-E6E1-495B-8A88-859F60B3B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BFEB5F-55E9-4FBA-B71F-A356ED75F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3A1DBE-6F0F-4E9A-9467-6D2E54AEE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9016EBA-97A2-495E-BA30-C92A1643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47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CD16A-A837-4E22-BF1E-4D687488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7473AF-1022-4AD1-860A-8A3B0BA48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62D9BA-21DA-4B69-9BF1-C5ED29838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B3A841-AACC-4104-A319-220836D9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477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50110B-DD90-44E9-B5E1-6E6F044F2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1A6960-EC62-4B1D-9085-82BA39248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6D2BAE3-AD9E-4104-8253-3445A4C7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150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5566B-EA8D-4739-BE7A-DBE245A7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B5476A-C269-4898-A465-0079EAB60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157A67-D098-4748-B906-DDA712895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B04083-718B-4528-9043-FBEEE4F6F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841451-38F7-4C73-A0CA-87D72495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1DBCD9-F131-4E23-9E4D-F6977CA97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23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C9F33-F6AE-45A6-8E4F-235DFBCEB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FB5BF3-0ED7-4299-B2FE-7F74B755E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81AE3C-7BF7-4F73-9406-BB3CAE8C2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7C18C9-59DF-449A-8F7A-F251BC1D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0F4F42-875D-4200-8B11-9C9CB729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45C879-8682-402D-A5C9-B726A9E5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090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6621B-ED68-4237-A976-665F5F2B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0B8665-2BBC-4E0B-9A44-903268385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4C7E8B-2EF1-428B-AFD6-D59F5D1A5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CD731-1440-4209-B22F-ABBEBB4B1E13}" type="datetimeFigureOut">
              <a:rPr lang="uk-UA" smtClean="0"/>
              <a:t>21.12.2022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EE7443-30F3-428A-850E-834304743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EB1AD6-C33E-4041-9B60-86A93DE30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7518-938A-46E7-A8C2-EDE712101F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856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68EB4-8FCF-49A9-A26D-25686778E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1673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C6586E-C951-4A19-910D-799CA71835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35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B1E34FC-259B-4C54-A36C-58BE9988F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871" y="440166"/>
            <a:ext cx="9225642" cy="44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8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FD55DD5-A0DF-40B2-92CF-89CF4A067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371" y="362573"/>
            <a:ext cx="9535886" cy="416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0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86480C-315A-44A5-8932-4D2CA2EFA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814" y="293914"/>
            <a:ext cx="8752116" cy="656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8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3C85CF6-3B28-4349-AF4E-4848C5E5F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664" y="277586"/>
            <a:ext cx="8482693" cy="20655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D1CE5D-C9AC-4DC3-AEB5-34A404D0795E}"/>
              </a:ext>
            </a:extLst>
          </p:cNvPr>
          <p:cNvSpPr txBox="1"/>
          <p:nvPr/>
        </p:nvSpPr>
        <p:spPr>
          <a:xfrm>
            <a:off x="947057" y="2059170"/>
            <a:ext cx="9846129" cy="37494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 примусового виконання рішень полягає в тому, що воно гарантує фактичну реалізацію рішень судових і несудових органів, завершує юрисдикційну діяльність по захисту суб'єктивних прав фізичних і юридичних осіб, забезпечує зміцнення законності у сфері матеріально-правових відносин, попереджає цивільні й цивільно-процесуальні правопорушення та сприяє формуванню правосвідомості громадян і службових осіб щодо верховенства права і законності в Україні.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73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5C3B68-8D74-4543-959A-6BDA02F99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043" y="138793"/>
            <a:ext cx="7698921" cy="6266075"/>
          </a:xfrm>
          <a:prstGeom prst="rect">
            <a:avLst/>
          </a:prstGeom>
          <a:solidFill>
            <a:schemeClr val="accent5"/>
          </a:solidFill>
        </p:spPr>
      </p:pic>
    </p:spTree>
    <p:extLst>
      <p:ext uri="{BB962C8B-B14F-4D97-AF65-F5344CB8AC3E}">
        <p14:creationId xmlns:p14="http://schemas.microsoft.com/office/powerpoint/2010/main" val="58027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60088EA-408F-46BF-8E4C-9B47835B0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693" y="146957"/>
            <a:ext cx="6008914" cy="631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4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67657-63A5-437E-9C7A-2C0131855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057" y="481693"/>
            <a:ext cx="7698922" cy="587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9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937917D-F24F-44DB-AB06-50B17C3E3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28599"/>
            <a:ext cx="6996794" cy="648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890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4387AE-8490-4482-B387-F508D26C8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830" y="269421"/>
            <a:ext cx="5870350" cy="622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339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67</Words>
  <Application>Microsoft Office PowerPoint</Application>
  <PresentationFormat>Широкоэкранный</PresentationFormat>
  <Paragraphs>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Тема 1 Виконавче провадження поняття й сутність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Виконавче провадження поняття й сутність</dc:title>
  <dc:creator>Володимир Петров</dc:creator>
  <cp:lastModifiedBy>Володимир Петров</cp:lastModifiedBy>
  <cp:revision>5</cp:revision>
  <dcterms:created xsi:type="dcterms:W3CDTF">2022-12-21T09:25:17Z</dcterms:created>
  <dcterms:modified xsi:type="dcterms:W3CDTF">2022-12-21T09:51:31Z</dcterms:modified>
</cp:coreProperties>
</file>