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6" r:id="rId2"/>
    <p:sldId id="268" r:id="rId3"/>
    <p:sldId id="269" r:id="rId4"/>
    <p:sldId id="270" r:id="rId5"/>
    <p:sldId id="271" r:id="rId6"/>
    <p:sldId id="272" r:id="rId7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CDF7EC9E-5AFA-49C3-AC99-AFA52E3EC1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589BC0-3A7B-49BC-8452-83EF656E07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0FB5A-9804-49A2-94CC-9A3CAC615B6E}" type="datetime1">
              <a:rPr lang="ru-RU" smtClean="0"/>
              <a:t>21.11.2022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5948AD4-3FC9-4D3D-83CA-46218E7999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AB76755-5628-44BD-80C7-FCCFE274F0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B2AFC-3FC1-464D-BE5E-6FA3EDD71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217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F88B8-A6C9-4A3C-8F52-5DA00E2140FC}" type="datetime1">
              <a:rPr lang="ru-RU" noProof="0" smtClean="0"/>
              <a:pPr/>
              <a:t>21.11.2022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482CD-14F3-4970-8123-3E5FEDD8C30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2177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 6" title="круг с выемками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37BFB07-7912-416B-8DE8-493A94BF6D48}" type="datetime1">
              <a:rPr lang="ru-RU" noProof="0" smtClean="0"/>
              <a:t>21.11.2022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299DD5A9-4EF1-497E-92EF-2D23CF305E0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Прямоугольник 12" title="левая граница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524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23E569-2080-4617-BDD0-3A5D0A50B893}" type="datetime1">
              <a:rPr lang="ru-RU" noProof="0" smtClean="0"/>
              <a:t>21.11.2022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9DD5A9-4EF1-497E-92EF-2D23CF305E0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221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BD545A-E329-4DCD-A0C7-3F05F2CBFED1}" type="datetime1">
              <a:rPr lang="ru-RU" noProof="0" smtClean="0"/>
              <a:t>21.11.2022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9DD5A9-4EF1-497E-92EF-2D23CF305E0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359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FF90AD-78F7-4F93-AA80-941FF439F740}" type="datetime1">
              <a:rPr lang="ru-RU" noProof="0" smtClean="0"/>
              <a:t>21.11.2022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9DD5A9-4EF1-497E-92EF-2D23CF305E0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6961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B559AB8F-FC38-4E22-BC23-875205392E61}" type="datetime1">
              <a:rPr lang="ru-RU" noProof="0" smtClean="0"/>
              <a:t>21.11.2022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299DD5A9-4EF1-497E-92EF-2D23CF305E03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7" name="Группа 6" title="волнообразная фигура слева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Полилиния 6" title="волнообразная фигура слева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Полилиния 11" title="встроенная волнообразная фигура слева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13194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96DB23-7299-4EC4-A73C-FF7399FD981A}" type="datetime1">
              <a:rPr lang="ru-RU" noProof="0" smtClean="0"/>
              <a:t>21.11.2022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9DD5A9-4EF1-497E-92EF-2D23CF305E0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0027440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0695EE-EECD-4ED0-9F15-A1811E694640}" type="datetime1">
              <a:rPr lang="ru-RU" noProof="0" smtClean="0"/>
              <a:t>21.11.2022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9DD5A9-4EF1-497E-92EF-2D23CF305E0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5832357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FDE032-6BD7-436D-B49C-E18481A30431}" type="datetime1">
              <a:rPr lang="ru-RU" noProof="0" smtClean="0"/>
              <a:t>21.11.2022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9DD5A9-4EF1-497E-92EF-2D23CF305E0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4993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DA965A-3DA8-453C-BE9E-AD7B29A289DB}" type="datetime1">
              <a:rPr lang="ru-RU" noProof="0" smtClean="0"/>
              <a:t>21.11.2022</a:t>
            </a:fld>
            <a:endParaRPr lang="ru-RU" noProof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9DD5A9-4EF1-497E-92EF-2D23CF305E0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1635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 11" title="фоновая волнообразная фигура справа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F909AD6C-15A5-4141-A012-AD0D1F3928E5}" type="datetime1">
              <a:rPr lang="ru-RU" noProof="0" smtClean="0"/>
              <a:t>21.11.2022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299DD5A9-4EF1-497E-92EF-2D23CF305E0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Прямоугольник 7" title="левая граница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863721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11" name="Полилиния 11" title="фоновая волнообразная фигура справа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 title="левая граница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682C204B-3932-4D96-904D-383460395737}" type="datetime1">
              <a:rPr lang="ru-RU" noProof="0" smtClean="0"/>
              <a:t>21.11.2022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299DD5A9-4EF1-497E-92EF-2D23CF305E0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5383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262D4A5F-E614-45ED-9695-EF97E96441A5}" type="datetime1">
              <a:rPr lang="ru-RU" noProof="0" smtClean="0"/>
              <a:t>21.11.2022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299DD5A9-4EF1-497E-92EF-2D23CF305E0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Полилиния 6" title="Левый волнообразный край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 title="правая граница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807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4855D0BF-9F58-A34D-B6F2-77FCEA32F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1800" b="1" dirty="0" smtClean="0">
                <a:solidFill>
                  <a:srgbClr val="FF0000"/>
                </a:solidFill>
              </a:rPr>
              <a:t>На підводному човні вбивають матроса. Необхідно опитати свідків на човні та з</a:t>
            </a:r>
            <a:r>
              <a:rPr lang="en-US" sz="1800" b="1" dirty="0" smtClean="0">
                <a:solidFill>
                  <a:srgbClr val="FF0000"/>
                </a:solidFill>
              </a:rPr>
              <a:t>’</a:t>
            </a:r>
            <a:r>
              <a:rPr lang="uk-UA" sz="1800" b="1" dirty="0" smtClean="0">
                <a:solidFill>
                  <a:srgbClr val="FF0000"/>
                </a:solidFill>
              </a:rPr>
              <a:t>ясувати, хто ж вбив матроса (провести журналістське розслідування). </a:t>
            </a:r>
            <a:endParaRPr lang="x-none" sz="1800" b="1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82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8C90459F-E913-C84F-D687-9E4AAE514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Є три Потенційні вбивці: </a:t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x-none" b="1" smtClean="0">
                <a:solidFill>
                  <a:srgbClr val="C00000"/>
                </a:solidFill>
              </a:rPr>
              <a:t>Джордж  </a:t>
            </a:r>
            <a:r>
              <a:rPr lang="x-none" b="1" smtClean="0"/>
              <a:t>   </a:t>
            </a:r>
            <a:r>
              <a:rPr lang="x-none" smtClean="0"/>
              <a:t>       </a:t>
            </a:r>
            <a:r>
              <a:rPr lang="x-none" b="1" dirty="0">
                <a:solidFill>
                  <a:srgbClr val="C00000"/>
                </a:solidFill>
              </a:rPr>
              <a:t>Боббі    </a:t>
            </a:r>
            <a:r>
              <a:rPr lang="x-none" dirty="0"/>
              <a:t>              </a:t>
            </a:r>
            <a:r>
              <a:rPr lang="x-none" b="1" dirty="0">
                <a:solidFill>
                  <a:srgbClr val="C00000"/>
                </a:solidFill>
              </a:rPr>
              <a:t>Міккі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DD0DB33-19B5-D4FE-F0C4-9AAACB0F6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55562"/>
            <a:ext cx="9396661" cy="463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53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B9E7FEE-85DF-F4B5-E406-F059C9368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809" y="170121"/>
            <a:ext cx="10566991" cy="2012061"/>
          </a:xfrm>
        </p:spPr>
        <p:txBody>
          <a:bodyPr>
            <a:normAutofit fontScale="90000"/>
          </a:bodyPr>
          <a:lstStyle/>
          <a:p>
            <a:r>
              <a:rPr lang="x-none" u="sng" dirty="0">
                <a:solidFill>
                  <a:srgbClr val="C00000"/>
                </a:solidFill>
              </a:rPr>
              <a:t>Джордж: </a:t>
            </a:r>
            <a:br>
              <a:rPr lang="x-none" u="sng" dirty="0">
                <a:solidFill>
                  <a:srgbClr val="C00000"/>
                </a:solidFill>
              </a:rPr>
            </a:br>
            <a:r>
              <a:rPr lang="x-none" i="1" u="sng" dirty="0"/>
              <a:t>«</a:t>
            </a:r>
            <a:r>
              <a:rPr lang="x-none" i="1" dirty="0"/>
              <a:t>Я нікого не вбивав! Я весь час просидів у каюті і часто бігав до туалету, тому що отруївся консервами»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160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2879EAA-710F-F4EE-37FD-9E139BE50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89" y="1703987"/>
            <a:ext cx="9595513" cy="510096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581503-7727-95A9-C30B-9EA502133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99200"/>
            <a:ext cx="11353801" cy="1604787"/>
          </a:xfrm>
        </p:spPr>
        <p:txBody>
          <a:bodyPr>
            <a:normAutofit fontScale="90000"/>
          </a:bodyPr>
          <a:lstStyle/>
          <a:p>
            <a:r>
              <a:rPr lang="x-none" dirty="0">
                <a:solidFill>
                  <a:srgbClr val="C00000"/>
                </a:solidFill>
              </a:rPr>
              <a:t>Боббі: </a:t>
            </a:r>
            <a:r>
              <a:rPr lang="x-none" dirty="0">
                <a:solidFill>
                  <a:srgbClr val="000000"/>
                </a:solidFill>
              </a:rPr>
              <a:t>«Не знаю, хто вбив його.Саме в цей момент я вийшов на палубу, щоб подихати свіжим повітрям»</a:t>
            </a:r>
          </a:p>
        </p:txBody>
      </p:sp>
    </p:spTree>
    <p:extLst>
      <p:ext uri="{BB962C8B-B14F-4D97-AF65-F5344CB8AC3E}">
        <p14:creationId xmlns:p14="http://schemas.microsoft.com/office/powerpoint/2010/main" val="213226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F44429-7150-88D5-0905-F23D4BC70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"/>
            <a:ext cx="10878879" cy="1530500"/>
          </a:xfrm>
        </p:spPr>
        <p:txBody>
          <a:bodyPr>
            <a:normAutofit fontScale="90000"/>
          </a:bodyPr>
          <a:lstStyle/>
          <a:p>
            <a:r>
              <a:rPr lang="x-none" dirty="0">
                <a:solidFill>
                  <a:srgbClr val="C00000"/>
                </a:solidFill>
              </a:rPr>
              <a:t>Міккі: </a:t>
            </a:r>
            <a:r>
              <a:rPr lang="x-none" dirty="0">
                <a:solidFill>
                  <a:srgbClr val="000000"/>
                </a:solidFill>
              </a:rPr>
              <a:t>«Коли вбили матроса, я поспішав на чергування до їдальні, тому саме я знайшов його»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83B3E464-2594-56C7-CAC4-D6F3A92475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4919" y="2562558"/>
            <a:ext cx="4941651" cy="40156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026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02BF0B85-E409-A0A6-7F3A-EA5D08E0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x-none" sz="2800" b="1" dirty="0">
                <a:solidFill>
                  <a:srgbClr val="C00000"/>
                </a:solidFill>
              </a:rPr>
              <a:t>То, хто з цих трьох є вбивцею </a:t>
            </a:r>
            <a:r>
              <a:rPr lang="x-none" sz="2800" b="1">
                <a:solidFill>
                  <a:srgbClr val="C00000"/>
                </a:solidFill>
              </a:rPr>
              <a:t>матроса</a:t>
            </a:r>
            <a:r>
              <a:rPr lang="x-none" sz="2800" b="1" smtClean="0">
                <a:solidFill>
                  <a:srgbClr val="C00000"/>
                </a:solidFill>
              </a:rPr>
              <a:t>?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uk-UA" sz="2800" b="1" dirty="0" err="1" smtClean="0">
                <a:solidFill>
                  <a:srgbClr val="C00000"/>
                </a:solidFill>
              </a:rPr>
              <a:t>Обгрунтуйте</a:t>
            </a:r>
            <a:r>
              <a:rPr lang="uk-UA" sz="2800" b="1" dirty="0" smtClean="0">
                <a:solidFill>
                  <a:srgbClr val="C00000"/>
                </a:solidFill>
              </a:rPr>
              <a:t>, чому ви так вважаєте на основі слів матросів з </a:t>
            </a:r>
            <a:r>
              <a:rPr lang="uk-UA" sz="2800" b="1" smtClean="0">
                <a:solidFill>
                  <a:srgbClr val="C00000"/>
                </a:solidFill>
              </a:rPr>
              <a:t>попередніх слайдів </a:t>
            </a:r>
            <a:endParaRPr lang="x-none" sz="2800" b="1" dirty="0">
              <a:solidFill>
                <a:srgbClr val="C00000"/>
              </a:solidFill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3C8E5C0C-604F-DE6F-F1FB-545999028E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49630" y="3429000"/>
            <a:ext cx="5181600" cy="25571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BAF7822-434A-6CB8-C7F8-24EF09B23881}"/>
              </a:ext>
            </a:extLst>
          </p:cNvPr>
          <p:cNvSpPr txBox="1"/>
          <p:nvPr/>
        </p:nvSpPr>
        <p:spPr>
          <a:xfrm>
            <a:off x="5715000" y="2879387"/>
            <a:ext cx="12889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b="1" dirty="0">
                <a:solidFill>
                  <a:srgbClr val="C00000"/>
                </a:solidFill>
              </a:rPr>
              <a:t>Джордж </a:t>
            </a:r>
            <a:endParaRPr lang="x-none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C7A6FAD-490B-4846-60F3-9E48483AF5A2}"/>
              </a:ext>
            </a:extLst>
          </p:cNvPr>
          <p:cNvSpPr txBox="1"/>
          <p:nvPr/>
        </p:nvSpPr>
        <p:spPr>
          <a:xfrm>
            <a:off x="7710221" y="2879387"/>
            <a:ext cx="12889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b="1" dirty="0">
                <a:solidFill>
                  <a:srgbClr val="C00000"/>
                </a:solidFill>
              </a:rPr>
              <a:t>Боббі </a:t>
            </a:r>
            <a:endParaRPr lang="x-none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950F563-6E04-29C6-D7BF-EA0AF320340D}"/>
              </a:ext>
            </a:extLst>
          </p:cNvPr>
          <p:cNvSpPr txBox="1"/>
          <p:nvPr/>
        </p:nvSpPr>
        <p:spPr>
          <a:xfrm>
            <a:off x="9252056" y="2879387"/>
            <a:ext cx="1195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b="1" dirty="0">
                <a:solidFill>
                  <a:srgbClr val="C00000"/>
                </a:solidFill>
              </a:rPr>
              <a:t>Міккі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79006860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0307853_TF55916208" id="{F522468A-C3FB-4F00-853F-3205E4315063}" vid="{D3FC1F4B-D381-4B63-9245-F95B65E5915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Знакомство с преподавателем</Template>
  <TotalTime>0</TotalTime>
  <Words>100</Words>
  <Application>Microsoft Office PowerPoint</Application>
  <PresentationFormat>Произвольный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Эмблема</vt:lpstr>
      <vt:lpstr>На підводному човні вбивають матроса. Необхідно опитати свідків на човні та з’ясувати, хто ж вбив матроса (провести журналістське розслідування). </vt:lpstr>
      <vt:lpstr>Є три Потенційні вбивці:  Джордж            Боббі                  Міккі</vt:lpstr>
      <vt:lpstr>Джордж:  «Я нікого не вбивав! Я весь час просидів у каюті і часто бігав до туалету, тому що отруївся консервами»</vt:lpstr>
      <vt:lpstr>Боббі: «Не знаю, хто вбив його.Саме в цей момент я вийшов на палубу, щоб подихати свіжим повітрям»</vt:lpstr>
      <vt:lpstr>Міккі: «Коли вбили матроса, я поспішав на чергування до їдальні, тому саме я знайшов його»</vt:lpstr>
      <vt:lpstr>То, хто з цих трьох є вбивцею матроса? Обгрунтуйте, чому ви так вважаєте на основі слів матросів з попередніх слайдів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2020-10-23T11:48:36Z</dcterms:created>
  <dcterms:modified xsi:type="dcterms:W3CDTF">2022-11-21T08:54:32Z</dcterms:modified>
</cp:coreProperties>
</file>