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6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76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18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7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1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54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41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9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41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9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8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7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0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3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0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62AD-9134-478C-98A5-5EFD0C949D91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1AD6D9-BB3D-4630-9845-C65BA3FEA5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1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9672" y="175492"/>
            <a:ext cx="10132291" cy="6317672"/>
          </a:xfrm>
        </p:spPr>
        <p:txBody>
          <a:bodyPr>
            <a:normAutofit lnSpcReduction="10000"/>
          </a:bodyPr>
          <a:lstStyle/>
          <a:p>
            <a:pPr algn="ctr"/>
            <a:endParaRPr lang="uk-UA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: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Первісна та її властивості.  </a:t>
            </a:r>
          </a:p>
          <a:p>
            <a:pPr algn="l"/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Таблиця первісних.</a:t>
            </a:r>
          </a:p>
          <a:p>
            <a:pPr algn="l"/>
            <a:endParaRPr lang="uk-UA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: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первісної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</a:p>
          <a:p>
            <a:pPr algn="l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невизначеного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первісних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27" y="1821410"/>
            <a:ext cx="5421746" cy="262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6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945" y="1173018"/>
            <a:ext cx="7499927" cy="5116945"/>
          </a:xfrm>
        </p:spPr>
      </p:pic>
    </p:spTree>
    <p:extLst>
      <p:ext uri="{BB962C8B-B14F-4D97-AF65-F5344CB8AC3E}">
        <p14:creationId xmlns:p14="http://schemas.microsoft.com/office/powerpoint/2010/main" val="910740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9490" y="1099127"/>
            <a:ext cx="7089077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360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5937" y="1320800"/>
            <a:ext cx="7056710" cy="424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8" y="465285"/>
            <a:ext cx="9651998" cy="621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деякому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F'(X) = f(x). </a:t>
            </a:r>
            <a:endParaRPr lang="uk-UA" sz="36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диференційовна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а  значить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неперервна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деякому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8" y="483758"/>
            <a:ext cx="3768437" cy="195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3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554183"/>
            <a:ext cx="9596582" cy="5717308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90C226"/>
              </a:buClr>
              <a:buNone/>
            </a:pPr>
            <a:r>
              <a:rPr lang="ru-RU" sz="3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Властивість</a:t>
            </a:r>
            <a:r>
              <a:rPr lang="ru-RU" sz="3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первісної</a:t>
            </a:r>
            <a:endParaRPr lang="ru-RU" sz="35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90C226"/>
              </a:buClr>
              <a:buNone/>
            </a:pPr>
            <a:endParaRPr lang="ru-RU" sz="35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3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1.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Нехай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 </a:t>
            </a:r>
            <a:r>
              <a:rPr lang="ru-RU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)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деякому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довільної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+ </a:t>
            </a:r>
            <a:r>
              <a:rPr lang="ru-RU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 </a:t>
            </a:r>
            <a:r>
              <a:rPr lang="ru-RU" sz="35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)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endParaRPr lang="uk-UA" sz="3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endParaRPr lang="uk-UA" sz="3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 функції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F'(x) = f(x)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 </a:t>
            </a:r>
            <a:r>
              <a:rPr lang="uk-UA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+ </a:t>
            </a:r>
            <a:r>
              <a:rPr lang="uk-UA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=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F'(x)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С' =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uk-UA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х) + 0 =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ця рівність озна­чає, що    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+ </a:t>
            </a:r>
            <a:r>
              <a:rPr lang="uk-UA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первісною для функції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uk-UA" sz="3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х)</a:t>
            </a:r>
            <a:r>
              <a:rPr lang="uk-UA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endParaRPr lang="ru-RU" sz="3500" b="1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372072">
            <a:off x="8275780" y="3075187"/>
            <a:ext cx="1294177" cy="113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4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618" y="360218"/>
            <a:ext cx="10021454" cy="6086763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Clr>
                <a:srgbClr val="90C226"/>
              </a:buClr>
              <a:buNone/>
            </a:pPr>
            <a:endParaRPr lang="uk-UA" sz="2500" b="1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ru-RU" sz="2500" b="1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4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2.</a:t>
            </a:r>
            <a:r>
              <a:rPr lang="ru-RU" sz="4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деякому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 - яка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записана у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 +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стала ( число )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marL="0" indent="0" algn="ctr">
              <a:buNone/>
            </a:pPr>
            <a:endParaRPr lang="ru-RU" sz="41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endParaRPr lang="ru-RU" sz="41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Нехай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F1(x) </a:t>
            </a:r>
            <a:r>
              <a:rPr lang="en-US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F'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 = f(x)</a:t>
            </a:r>
            <a:r>
              <a:rPr lang="en-US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'(x) = f(x).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 = F(x) – F1(x)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нулю,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g'(x) = F</a:t>
            </a:r>
            <a:r>
              <a:rPr lang="uk-UA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(x) - F'(x) = f(x) - f(x) = 0.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g'(x) = 0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деякому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дотична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</a:t>
            </a:r>
            <a:r>
              <a:rPr lang="en-US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точці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графіком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</a:t>
            </a:r>
            <a:r>
              <a:rPr lang="en-US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пряма, яка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ОХ,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 =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деяка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стала.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рівностей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 =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 = F1(x) - F(x)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випливає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F1(x) – F(x) =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F1(x) = F(x) + </a:t>
            </a:r>
            <a:r>
              <a:rPr lang="ru-RU" sz="41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527" y="1819563"/>
            <a:ext cx="2429164" cy="20319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733097">
            <a:off x="956958" y="2192881"/>
            <a:ext cx="1094602" cy="96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7334" y="249383"/>
            <a:ext cx="8596668" cy="579198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Таблиця первісних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836" y="612677"/>
            <a:ext cx="6898156" cy="609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3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855" y="397165"/>
            <a:ext cx="10520218" cy="56441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невизначеним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позначають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теорем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+ С,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яка-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небудь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676" y="2873705"/>
            <a:ext cx="1456951" cy="6911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8" y="4184073"/>
            <a:ext cx="1505629" cy="7142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3" y="269463"/>
            <a:ext cx="3158835" cy="152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3" y="258618"/>
            <a:ext cx="9901382" cy="6197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знаходження первісної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Нагадаємо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Обернена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зна­ходження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інтегруван­ням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1.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± G(x)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± g(x)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F'(x)=f(x),G'(x)=g(x),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F(x)± G(x))'=F'(x)± G(x)=f(x)± g(x).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0" y="5916518"/>
            <a:ext cx="4793793" cy="53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3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455" y="434109"/>
            <a:ext cx="10002981" cy="5607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2.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ста­ла, то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CF(x)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f(x)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CF(x))' = CF'(x) =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за знак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999" y="5163126"/>
            <a:ext cx="3249917" cy="6256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5" y="2649019"/>
            <a:ext cx="2930525" cy="293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1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455" y="1034473"/>
            <a:ext cx="9448800" cy="5006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3.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+b)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b).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правилом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F'(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+b)·k= F'(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+b)= f(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b).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388921"/>
            <a:ext cx="292492" cy="7495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758" y="1581324"/>
            <a:ext cx="341037" cy="3410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05" y="3875764"/>
            <a:ext cx="1722486" cy="844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307" y="3972436"/>
            <a:ext cx="298730" cy="7742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677" y="5242444"/>
            <a:ext cx="4011233" cy="7989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6041" y="3972435"/>
            <a:ext cx="1537284" cy="112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068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870</Words>
  <Application>Microsoft Office PowerPoint</Application>
  <PresentationFormat>Широкий екран</PresentationFormat>
  <Paragraphs>54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Olena</cp:lastModifiedBy>
  <cp:revision>24</cp:revision>
  <dcterms:created xsi:type="dcterms:W3CDTF">2020-10-26T18:21:03Z</dcterms:created>
  <dcterms:modified xsi:type="dcterms:W3CDTF">2023-02-03T23:32:40Z</dcterms:modified>
</cp:coreProperties>
</file>