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7" r:id="rId3"/>
    <p:sldId id="270" r:id="rId4"/>
    <p:sldId id="259" r:id="rId5"/>
    <p:sldId id="260" r:id="rId6"/>
    <p:sldId id="271" r:id="rId7"/>
    <p:sldId id="261" r:id="rId8"/>
    <p:sldId id="263" r:id="rId9"/>
    <p:sldId id="262" r:id="rId10"/>
    <p:sldId id="273" r:id="rId11"/>
    <p:sldId id="272" r:id="rId12"/>
    <p:sldId id="264" r:id="rId13"/>
    <p:sldId id="265" r:id="rId14"/>
    <p:sldId id="266" r:id="rId15"/>
    <p:sldId id="268" r:id="rId16"/>
    <p:sldId id="267" r:id="rId17"/>
    <p:sldId id="291" r:id="rId18"/>
    <p:sldId id="287" r:id="rId19"/>
    <p:sldId id="288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306" r:id="rId30"/>
    <p:sldId id="284" r:id="rId31"/>
    <p:sldId id="307" r:id="rId32"/>
    <p:sldId id="285" r:id="rId33"/>
    <p:sldId id="289" r:id="rId34"/>
    <p:sldId id="290" r:id="rId35"/>
    <p:sldId id="292" r:id="rId36"/>
    <p:sldId id="293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70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ABDC55-2E8E-4388-AF2E-C87E561B1F8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6A06C724-130A-4E77-A90B-57EC0985C1E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ЗА РІВНЕМ ФОРМАЛІЗАЦІЇ</a:t>
          </a:r>
          <a:endParaRPr kumimoji="0" lang="uk-UA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D2DA8D25-C0ED-44EB-9430-4D2C7BADD343}" type="parTrans" cxnId="{D9AD755D-5B22-4A6A-8D93-9B4BCCE08717}">
      <dgm:prSet/>
      <dgm:spPr/>
      <dgm:t>
        <a:bodyPr/>
        <a:lstStyle/>
        <a:p>
          <a:endParaRPr lang="uk-UA"/>
        </a:p>
      </dgm:t>
    </dgm:pt>
    <dgm:pt modelId="{ADB44015-648C-42A7-9117-5199F9A8D88E}" type="sibTrans" cxnId="{D9AD755D-5B22-4A6A-8D93-9B4BCCE08717}">
      <dgm:prSet/>
      <dgm:spPr/>
      <dgm:t>
        <a:bodyPr/>
        <a:lstStyle/>
        <a:p>
          <a:endParaRPr lang="uk-UA"/>
        </a:p>
      </dgm:t>
    </dgm:pt>
    <dgm:pt modelId="{0142860F-6ED6-4178-82BD-83E01F49567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ФОРМАЛЬНІ ІНСТИТУТИ</a:t>
          </a:r>
          <a:endParaRPr kumimoji="0" lang="uk-UA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372C992B-83F4-45D8-A958-3E626C2EC4F3}" type="parTrans" cxnId="{9A860F6E-9E92-400F-AB61-344CE06AA7AD}">
      <dgm:prSet/>
      <dgm:spPr/>
      <dgm:t>
        <a:bodyPr/>
        <a:lstStyle/>
        <a:p>
          <a:endParaRPr lang="uk-UA"/>
        </a:p>
      </dgm:t>
    </dgm:pt>
    <dgm:pt modelId="{99C6C6F4-D642-4BB1-B47B-3426B8048858}" type="sibTrans" cxnId="{9A860F6E-9E92-400F-AB61-344CE06AA7AD}">
      <dgm:prSet/>
      <dgm:spPr/>
      <dgm:t>
        <a:bodyPr/>
        <a:lstStyle/>
        <a:p>
          <a:endParaRPr lang="uk-UA"/>
        </a:p>
      </dgm:t>
    </dgm:pt>
    <dgm:pt modelId="{2C02CA9F-E2E0-40E5-8E5E-AA9250A4F98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ПОЛІТИЧНІ</a:t>
          </a:r>
          <a:endParaRPr kumimoji="0" lang="uk-UA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215EE551-19BD-4FCE-B72C-92A8FA863053}" type="parTrans" cxnId="{10766016-BAE6-4ED9-B59B-E1F034322B2A}">
      <dgm:prSet/>
      <dgm:spPr/>
      <dgm:t>
        <a:bodyPr/>
        <a:lstStyle/>
        <a:p>
          <a:endParaRPr lang="uk-UA"/>
        </a:p>
      </dgm:t>
    </dgm:pt>
    <dgm:pt modelId="{23AE2D40-7F11-4949-9A3C-CCBDCB51C5BD}" type="sibTrans" cxnId="{10766016-BAE6-4ED9-B59B-E1F034322B2A}">
      <dgm:prSet/>
      <dgm:spPr/>
      <dgm:t>
        <a:bodyPr/>
        <a:lstStyle/>
        <a:p>
          <a:endParaRPr lang="uk-UA"/>
        </a:p>
      </dgm:t>
    </dgm:pt>
    <dgm:pt modelId="{08BBF292-8D06-4AD7-BD15-4B7846E8E43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ВЛАДА</a:t>
          </a:r>
        </a:p>
      </dgm:t>
    </dgm:pt>
    <dgm:pt modelId="{6140C287-40E3-4D82-AF60-B540E3DBEFF9}" type="parTrans" cxnId="{6ECB686B-2593-47D7-B939-DF53F9570C98}">
      <dgm:prSet/>
      <dgm:spPr/>
      <dgm:t>
        <a:bodyPr/>
        <a:lstStyle/>
        <a:p>
          <a:endParaRPr lang="uk-UA"/>
        </a:p>
      </dgm:t>
    </dgm:pt>
    <dgm:pt modelId="{F9632946-2333-4254-B8EB-7C2CFB302535}" type="sibTrans" cxnId="{6ECB686B-2593-47D7-B939-DF53F9570C98}">
      <dgm:prSet/>
      <dgm:spPr/>
      <dgm:t>
        <a:bodyPr/>
        <a:lstStyle/>
        <a:p>
          <a:endParaRPr lang="uk-UA"/>
        </a:p>
      </dgm:t>
    </dgm:pt>
    <dgm:pt modelId="{DB77E335-F268-4644-894B-FA02D9E9C88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ДЕМОКРАТІЯ</a:t>
          </a:r>
          <a:endParaRPr kumimoji="0" lang="uk-UA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9679F981-A2AA-40AC-A0AC-C878220FCF2B}" type="parTrans" cxnId="{6BB0A47A-9C48-4EA1-B5FC-0A76ADEF2897}">
      <dgm:prSet/>
      <dgm:spPr/>
      <dgm:t>
        <a:bodyPr/>
        <a:lstStyle/>
        <a:p>
          <a:endParaRPr lang="uk-UA"/>
        </a:p>
      </dgm:t>
    </dgm:pt>
    <dgm:pt modelId="{C071BC59-CB91-4D11-BA73-2640BC91D1D3}" type="sibTrans" cxnId="{6BB0A47A-9C48-4EA1-B5FC-0A76ADEF2897}">
      <dgm:prSet/>
      <dgm:spPr/>
      <dgm:t>
        <a:bodyPr/>
        <a:lstStyle/>
        <a:p>
          <a:endParaRPr lang="uk-UA"/>
        </a:p>
      </dgm:t>
    </dgm:pt>
    <dgm:pt modelId="{9B913EE2-D2F6-47CA-AB10-5151666A431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ЕКОНОМІЧНІ</a:t>
          </a:r>
          <a:endParaRPr kumimoji="0" lang="uk-UA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D1A9DAFA-EA57-4E3E-912F-7F48A8D76814}" type="parTrans" cxnId="{3597ED2E-54E4-4D99-8AE1-253EB3879497}">
      <dgm:prSet/>
      <dgm:spPr/>
      <dgm:t>
        <a:bodyPr/>
        <a:lstStyle/>
        <a:p>
          <a:endParaRPr lang="uk-UA"/>
        </a:p>
      </dgm:t>
    </dgm:pt>
    <dgm:pt modelId="{66AD7376-A54A-48D8-B166-9A499A011D43}" type="sibTrans" cxnId="{3597ED2E-54E4-4D99-8AE1-253EB3879497}">
      <dgm:prSet/>
      <dgm:spPr/>
      <dgm:t>
        <a:bodyPr/>
        <a:lstStyle/>
        <a:p>
          <a:endParaRPr lang="uk-UA"/>
        </a:p>
      </dgm:t>
    </dgm:pt>
    <dgm:pt modelId="{F3A6B1E3-E713-47A1-83EE-59BB6894D65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ПОДАТКИ</a:t>
          </a:r>
          <a:endParaRPr kumimoji="0" lang="uk-UA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6F3C02E-DD99-4DAF-AB28-A423C74C0A0D}" type="parTrans" cxnId="{766F0A16-C878-4237-8BAC-4887D73149A9}">
      <dgm:prSet/>
      <dgm:spPr/>
      <dgm:t>
        <a:bodyPr/>
        <a:lstStyle/>
        <a:p>
          <a:endParaRPr lang="uk-UA"/>
        </a:p>
      </dgm:t>
    </dgm:pt>
    <dgm:pt modelId="{A8823091-CDB6-456D-B69A-B0BE35C09499}" type="sibTrans" cxnId="{766F0A16-C878-4237-8BAC-4887D73149A9}">
      <dgm:prSet/>
      <dgm:spPr/>
      <dgm:t>
        <a:bodyPr/>
        <a:lstStyle/>
        <a:p>
          <a:endParaRPr lang="uk-UA"/>
        </a:p>
      </dgm:t>
    </dgm:pt>
    <dgm:pt modelId="{F0B3E147-1DE2-423F-83DB-D32316BDC88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КОНКУРЕНЦІЯ</a:t>
          </a:r>
          <a:endParaRPr kumimoji="0" lang="uk-UA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9622F2A7-5A31-4D4D-B7F4-F50A84B8BE34}" type="parTrans" cxnId="{0E9BFDB2-690B-42AA-A055-6F8B598FDA71}">
      <dgm:prSet/>
      <dgm:spPr/>
      <dgm:t>
        <a:bodyPr/>
        <a:lstStyle/>
        <a:p>
          <a:endParaRPr lang="uk-UA"/>
        </a:p>
      </dgm:t>
    </dgm:pt>
    <dgm:pt modelId="{4A0D6886-CBD4-4F3E-9B66-C8F9879324DA}" type="sibTrans" cxnId="{0E9BFDB2-690B-42AA-A055-6F8B598FDA71}">
      <dgm:prSet/>
      <dgm:spPr/>
      <dgm:t>
        <a:bodyPr/>
        <a:lstStyle/>
        <a:p>
          <a:endParaRPr lang="uk-UA"/>
        </a:p>
      </dgm:t>
    </dgm:pt>
    <dgm:pt modelId="{AF8679EE-8A45-4981-8C4F-757D0651A77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ВЛАСНІСТЬ</a:t>
          </a:r>
          <a:endParaRPr kumimoji="0" lang="uk-UA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4E1F0F93-B4F5-40D5-83FF-F1974856C03D}" type="parTrans" cxnId="{63174333-7DF0-4947-8991-18F9525813CA}">
      <dgm:prSet/>
      <dgm:spPr/>
      <dgm:t>
        <a:bodyPr/>
        <a:lstStyle/>
        <a:p>
          <a:endParaRPr lang="uk-UA"/>
        </a:p>
      </dgm:t>
    </dgm:pt>
    <dgm:pt modelId="{749F7D3C-1099-4A90-9EE4-6CE5DD7D42F3}" type="sibTrans" cxnId="{63174333-7DF0-4947-8991-18F9525813CA}">
      <dgm:prSet/>
      <dgm:spPr/>
      <dgm:t>
        <a:bodyPr/>
        <a:lstStyle/>
        <a:p>
          <a:endParaRPr lang="uk-UA"/>
        </a:p>
      </dgm:t>
    </dgm:pt>
    <dgm:pt modelId="{81B16031-7FEB-4FE8-B8D0-770DDC2A408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ПРАВОВІ (СИСТЕМИ КОНТРАКТАЦІЇ)</a:t>
          </a:r>
          <a:endParaRPr kumimoji="0" lang="uk-UA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172CD547-FD77-4AFC-B02D-4EB8A1D0AA9C}" type="parTrans" cxnId="{7531A1BB-F53D-4A5F-A8D8-3969D7C74B38}">
      <dgm:prSet/>
      <dgm:spPr/>
      <dgm:t>
        <a:bodyPr/>
        <a:lstStyle/>
        <a:p>
          <a:endParaRPr lang="uk-UA"/>
        </a:p>
      </dgm:t>
    </dgm:pt>
    <dgm:pt modelId="{DC2D260C-C692-4D86-8A2E-AAB16EF6ADA9}" type="sibTrans" cxnId="{7531A1BB-F53D-4A5F-A8D8-3969D7C74B38}">
      <dgm:prSet/>
      <dgm:spPr/>
      <dgm:t>
        <a:bodyPr/>
        <a:lstStyle/>
        <a:p>
          <a:endParaRPr lang="uk-UA"/>
        </a:p>
      </dgm:t>
    </dgm:pt>
    <dgm:pt modelId="{75897C25-7E69-49B8-A49E-4CEB03D9FEE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НЕФОРМАЛЬНІ ІНСТИТУТИ</a:t>
          </a:r>
          <a:endParaRPr kumimoji="0" lang="uk-UA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90E5B471-EACA-4843-8E30-1A5CC95C3F94}" type="parTrans" cxnId="{81932EB9-28E2-40BE-9367-3F3E44D29D41}">
      <dgm:prSet/>
      <dgm:spPr/>
      <dgm:t>
        <a:bodyPr/>
        <a:lstStyle/>
        <a:p>
          <a:endParaRPr lang="uk-UA"/>
        </a:p>
      </dgm:t>
    </dgm:pt>
    <dgm:pt modelId="{2784CE27-96AC-442A-8B41-B708755E703B}" type="sibTrans" cxnId="{81932EB9-28E2-40BE-9367-3F3E44D29D41}">
      <dgm:prSet/>
      <dgm:spPr/>
      <dgm:t>
        <a:bodyPr/>
        <a:lstStyle/>
        <a:p>
          <a:endParaRPr lang="uk-UA"/>
        </a:p>
      </dgm:t>
    </dgm:pt>
    <dgm:pt modelId="{F9B9555F-63E3-4FEB-A6C7-A2074FCC2EF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ЛЕГАЛЬНІ</a:t>
          </a:r>
          <a:endParaRPr kumimoji="0" lang="uk-UA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6924DA5B-6631-457F-BFE2-13628571D784}" type="parTrans" cxnId="{C1E9A7C2-69D7-4203-924D-7F863F49A831}">
      <dgm:prSet/>
      <dgm:spPr/>
      <dgm:t>
        <a:bodyPr/>
        <a:lstStyle/>
        <a:p>
          <a:endParaRPr lang="uk-UA"/>
        </a:p>
      </dgm:t>
    </dgm:pt>
    <dgm:pt modelId="{37D4CE1B-CEC3-452D-921B-68440D99F35E}" type="sibTrans" cxnId="{C1E9A7C2-69D7-4203-924D-7F863F49A831}">
      <dgm:prSet/>
      <dgm:spPr/>
      <dgm:t>
        <a:bodyPr/>
        <a:lstStyle/>
        <a:p>
          <a:endParaRPr lang="uk-UA"/>
        </a:p>
      </dgm:t>
    </dgm:pt>
    <dgm:pt modelId="{FBE1230D-72F3-411E-9721-62CACFE802E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КУЛЬТУРА</a:t>
          </a:r>
          <a:endParaRPr kumimoji="0" lang="uk-UA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6C130817-04AA-4892-9821-2CE2BCABDAEF}" type="parTrans" cxnId="{05370485-81AD-4C83-9C73-C47EE66B0495}">
      <dgm:prSet/>
      <dgm:spPr/>
      <dgm:t>
        <a:bodyPr/>
        <a:lstStyle/>
        <a:p>
          <a:endParaRPr lang="uk-UA"/>
        </a:p>
      </dgm:t>
    </dgm:pt>
    <dgm:pt modelId="{52DFF39E-B688-448A-898C-B4DC41136432}" type="sibTrans" cxnId="{05370485-81AD-4C83-9C73-C47EE66B0495}">
      <dgm:prSet/>
      <dgm:spPr/>
      <dgm:t>
        <a:bodyPr/>
        <a:lstStyle/>
        <a:p>
          <a:endParaRPr lang="uk-UA"/>
        </a:p>
      </dgm:t>
    </dgm:pt>
    <dgm:pt modelId="{0D3B02BF-84E0-492B-8E3C-4C317AC0A28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ТРАДИЦІЇ</a:t>
          </a:r>
          <a:endParaRPr kumimoji="0" lang="uk-UA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B1D4E003-B24A-4FA3-8438-99EF296C49DB}" type="parTrans" cxnId="{97E1B190-179B-45DC-B3DB-69FF0CDBBDF3}">
      <dgm:prSet/>
      <dgm:spPr/>
      <dgm:t>
        <a:bodyPr/>
        <a:lstStyle/>
        <a:p>
          <a:endParaRPr lang="uk-UA"/>
        </a:p>
      </dgm:t>
    </dgm:pt>
    <dgm:pt modelId="{A04A256C-6F25-43FA-B36D-239B7A42346F}" type="sibTrans" cxnId="{97E1B190-179B-45DC-B3DB-69FF0CDBBDF3}">
      <dgm:prSet/>
      <dgm:spPr/>
      <dgm:t>
        <a:bodyPr/>
        <a:lstStyle/>
        <a:p>
          <a:endParaRPr lang="uk-UA"/>
        </a:p>
      </dgm:t>
    </dgm:pt>
    <dgm:pt modelId="{02F2791C-3BF1-4FE8-A077-AC6BA95F2E4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МОРАЛЬ</a:t>
          </a:r>
          <a:endParaRPr kumimoji="0" lang="uk-UA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6EE22353-1928-46F8-88EE-DD4EEEB89990}" type="parTrans" cxnId="{6CDDBC81-992D-4AA0-902D-6CB6071BEDAB}">
      <dgm:prSet/>
      <dgm:spPr/>
      <dgm:t>
        <a:bodyPr/>
        <a:lstStyle/>
        <a:p>
          <a:endParaRPr lang="uk-UA"/>
        </a:p>
      </dgm:t>
    </dgm:pt>
    <dgm:pt modelId="{2BDDB557-8639-465A-A1B9-9CF35615C535}" type="sibTrans" cxnId="{6CDDBC81-992D-4AA0-902D-6CB6071BEDAB}">
      <dgm:prSet/>
      <dgm:spPr/>
      <dgm:t>
        <a:bodyPr/>
        <a:lstStyle/>
        <a:p>
          <a:endParaRPr lang="uk-UA"/>
        </a:p>
      </dgm:t>
    </dgm:pt>
    <dgm:pt modelId="{D7BB89E3-0F34-4CFC-A6CB-8EB863D8973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РЕЛІГІЯ</a:t>
          </a:r>
          <a:endParaRPr kumimoji="0" lang="uk-UA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74779B87-96D8-4524-AFBC-E5C03E36079B}" type="parTrans" cxnId="{1E2FA575-E3B4-459C-A220-1C1B7C0E37CF}">
      <dgm:prSet/>
      <dgm:spPr/>
      <dgm:t>
        <a:bodyPr/>
        <a:lstStyle/>
        <a:p>
          <a:endParaRPr lang="uk-UA"/>
        </a:p>
      </dgm:t>
    </dgm:pt>
    <dgm:pt modelId="{BBDE9B26-7123-42EA-8BCB-71E4B5DA9015}" type="sibTrans" cxnId="{1E2FA575-E3B4-459C-A220-1C1B7C0E37CF}">
      <dgm:prSet/>
      <dgm:spPr/>
      <dgm:t>
        <a:bodyPr/>
        <a:lstStyle/>
        <a:p>
          <a:endParaRPr lang="uk-UA"/>
        </a:p>
      </dgm:t>
    </dgm:pt>
    <dgm:pt modelId="{2BE8193D-A21B-4F9C-B2BF-327257AFC6B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ТІНЬОВІ</a:t>
          </a:r>
          <a:endParaRPr kumimoji="0" lang="uk-UA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9DC88F82-0C1F-4DB4-BC9F-448E451A8571}" type="parTrans" cxnId="{B790CB20-7A1E-49E3-B91D-18A52DCD6687}">
      <dgm:prSet/>
      <dgm:spPr/>
      <dgm:t>
        <a:bodyPr/>
        <a:lstStyle/>
        <a:p>
          <a:endParaRPr lang="uk-UA"/>
        </a:p>
      </dgm:t>
    </dgm:pt>
    <dgm:pt modelId="{46CE3A62-1219-4B7F-BF3B-E741FB18BE72}" type="sibTrans" cxnId="{B790CB20-7A1E-49E3-B91D-18A52DCD6687}">
      <dgm:prSet/>
      <dgm:spPr/>
      <dgm:t>
        <a:bodyPr/>
        <a:lstStyle/>
        <a:p>
          <a:endParaRPr lang="uk-UA"/>
        </a:p>
      </dgm:t>
    </dgm:pt>
    <dgm:pt modelId="{6AC67BE8-862D-459D-BDC9-139E281C8BF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КРИМІНАЛЬНІ</a:t>
          </a:r>
          <a:endParaRPr kumimoji="0" lang="uk-UA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A34BF7EA-7FCF-4190-A864-AFC5CC8F1198}" type="parTrans" cxnId="{E976898B-1DC7-48CF-8C6E-3AE4C8D493A3}">
      <dgm:prSet/>
      <dgm:spPr/>
      <dgm:t>
        <a:bodyPr/>
        <a:lstStyle/>
        <a:p>
          <a:endParaRPr lang="uk-UA"/>
        </a:p>
      </dgm:t>
    </dgm:pt>
    <dgm:pt modelId="{55F39C40-A674-4C8D-8B56-536DC1FDB374}" type="sibTrans" cxnId="{E976898B-1DC7-48CF-8C6E-3AE4C8D493A3}">
      <dgm:prSet/>
      <dgm:spPr/>
      <dgm:t>
        <a:bodyPr/>
        <a:lstStyle/>
        <a:p>
          <a:endParaRPr lang="uk-UA"/>
        </a:p>
      </dgm:t>
    </dgm:pt>
    <dgm:pt modelId="{19798782-125E-4BAB-B341-079168E0832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НЕКРИМІНАЛЬНІ</a:t>
          </a:r>
          <a:endParaRPr kumimoji="0" lang="uk-UA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gm:t>
    </dgm:pt>
    <dgm:pt modelId="{F899A0C2-4DE1-4A6B-83FC-EB77536C84CA}" type="parTrans" cxnId="{8D988439-22DC-4E19-8564-4D571F273D6F}">
      <dgm:prSet/>
      <dgm:spPr/>
      <dgm:t>
        <a:bodyPr/>
        <a:lstStyle/>
        <a:p>
          <a:endParaRPr lang="uk-UA"/>
        </a:p>
      </dgm:t>
    </dgm:pt>
    <dgm:pt modelId="{FFAEAA98-904B-44B8-92B2-85ED10030F12}" type="sibTrans" cxnId="{8D988439-22DC-4E19-8564-4D571F273D6F}">
      <dgm:prSet/>
      <dgm:spPr/>
      <dgm:t>
        <a:bodyPr/>
        <a:lstStyle/>
        <a:p>
          <a:endParaRPr lang="uk-UA"/>
        </a:p>
      </dgm:t>
    </dgm:pt>
    <dgm:pt modelId="{97C13C57-3F59-4722-B6C9-D90EB6DB96B3}" type="pres">
      <dgm:prSet presAssocID="{18ABDC55-2E8E-4388-AF2E-C87E561B1F8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8F37DA7-249B-483D-970B-ADEA7082018B}" type="pres">
      <dgm:prSet presAssocID="{6A06C724-130A-4E77-A90B-57EC0985C1E4}" presName="hierRoot1" presStyleCnt="0">
        <dgm:presLayoutVars>
          <dgm:hierBranch/>
        </dgm:presLayoutVars>
      </dgm:prSet>
      <dgm:spPr/>
    </dgm:pt>
    <dgm:pt modelId="{31271DD9-055F-44D3-B7FD-3E62AD7C1463}" type="pres">
      <dgm:prSet presAssocID="{6A06C724-130A-4E77-A90B-57EC0985C1E4}" presName="rootComposite1" presStyleCnt="0"/>
      <dgm:spPr/>
    </dgm:pt>
    <dgm:pt modelId="{82BB4DAF-4B64-4E05-82F7-E0AC5456232D}" type="pres">
      <dgm:prSet presAssocID="{6A06C724-130A-4E77-A90B-57EC0985C1E4}" presName="rootText1" presStyleLbl="node0" presStyleIdx="0" presStyleCnt="1" custScaleX="36888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ECA7636-3218-44C2-8C88-4C8F56AB37B7}" type="pres">
      <dgm:prSet presAssocID="{6A06C724-130A-4E77-A90B-57EC0985C1E4}" presName="rootConnector1" presStyleLbl="node1" presStyleIdx="0" presStyleCnt="0"/>
      <dgm:spPr/>
      <dgm:t>
        <a:bodyPr/>
        <a:lstStyle/>
        <a:p>
          <a:endParaRPr lang="uk-UA"/>
        </a:p>
      </dgm:t>
    </dgm:pt>
    <dgm:pt modelId="{8569DF4E-7A3B-4D4C-B0F9-595EFE313A8E}" type="pres">
      <dgm:prSet presAssocID="{6A06C724-130A-4E77-A90B-57EC0985C1E4}" presName="hierChild2" presStyleCnt="0"/>
      <dgm:spPr/>
    </dgm:pt>
    <dgm:pt modelId="{3ACEF54C-D88C-473E-B9CA-2414BAC4B9B3}" type="pres">
      <dgm:prSet presAssocID="{372C992B-83F4-45D8-A958-3E626C2EC4F3}" presName="Name35" presStyleLbl="parChTrans1D2" presStyleIdx="0" presStyleCnt="2"/>
      <dgm:spPr/>
      <dgm:t>
        <a:bodyPr/>
        <a:lstStyle/>
        <a:p>
          <a:endParaRPr lang="uk-UA"/>
        </a:p>
      </dgm:t>
    </dgm:pt>
    <dgm:pt modelId="{BC4FC8DE-B963-4A61-BEA3-48D35BE86C91}" type="pres">
      <dgm:prSet presAssocID="{0142860F-6ED6-4178-82BD-83E01F495679}" presName="hierRoot2" presStyleCnt="0">
        <dgm:presLayoutVars>
          <dgm:hierBranch val="r"/>
        </dgm:presLayoutVars>
      </dgm:prSet>
      <dgm:spPr/>
    </dgm:pt>
    <dgm:pt modelId="{46D5BAF7-5706-4B09-AAFA-0383EDC1A7A0}" type="pres">
      <dgm:prSet presAssocID="{0142860F-6ED6-4178-82BD-83E01F495679}" presName="rootComposite" presStyleCnt="0"/>
      <dgm:spPr/>
    </dgm:pt>
    <dgm:pt modelId="{2ABC4C65-2675-4595-9755-F423A6E4C8FA}" type="pres">
      <dgm:prSet presAssocID="{0142860F-6ED6-4178-82BD-83E01F495679}" presName="rootText" presStyleLbl="node2" presStyleIdx="0" presStyleCnt="2" custScaleX="26956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342B0F4-5EF3-4077-906D-794E8616FAAE}" type="pres">
      <dgm:prSet presAssocID="{0142860F-6ED6-4178-82BD-83E01F495679}" presName="rootConnector" presStyleLbl="node2" presStyleIdx="0" presStyleCnt="2"/>
      <dgm:spPr/>
      <dgm:t>
        <a:bodyPr/>
        <a:lstStyle/>
        <a:p>
          <a:endParaRPr lang="uk-UA"/>
        </a:p>
      </dgm:t>
    </dgm:pt>
    <dgm:pt modelId="{6060879D-F8EB-46A4-8AEC-F5A46279531C}" type="pres">
      <dgm:prSet presAssocID="{0142860F-6ED6-4178-82BD-83E01F495679}" presName="hierChild4" presStyleCnt="0"/>
      <dgm:spPr/>
    </dgm:pt>
    <dgm:pt modelId="{E7933D91-90FF-456F-90FA-66AAE4EFBE1D}" type="pres">
      <dgm:prSet presAssocID="{215EE551-19BD-4FCE-B72C-92A8FA863053}" presName="Name50" presStyleLbl="parChTrans1D3" presStyleIdx="0" presStyleCnt="5"/>
      <dgm:spPr/>
      <dgm:t>
        <a:bodyPr/>
        <a:lstStyle/>
        <a:p>
          <a:endParaRPr lang="uk-UA"/>
        </a:p>
      </dgm:t>
    </dgm:pt>
    <dgm:pt modelId="{E0D1ECD8-EB72-43E7-A014-200DFC4507BD}" type="pres">
      <dgm:prSet presAssocID="{2C02CA9F-E2E0-40E5-8E5E-AA9250A4F984}" presName="hierRoot2" presStyleCnt="0">
        <dgm:presLayoutVars>
          <dgm:hierBranch val="r"/>
        </dgm:presLayoutVars>
      </dgm:prSet>
      <dgm:spPr/>
    </dgm:pt>
    <dgm:pt modelId="{72033EAE-17B0-4848-AF63-92930F194068}" type="pres">
      <dgm:prSet presAssocID="{2C02CA9F-E2E0-40E5-8E5E-AA9250A4F984}" presName="rootComposite" presStyleCnt="0"/>
      <dgm:spPr/>
    </dgm:pt>
    <dgm:pt modelId="{6A328D54-7C19-4FCC-AD7C-76DC64018166}" type="pres">
      <dgm:prSet presAssocID="{2C02CA9F-E2E0-40E5-8E5E-AA9250A4F984}" presName="rootText" presStyleLbl="node3" presStyleIdx="0" presStyleCnt="5" custScaleX="18604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641800D-DE67-4715-BB54-9C97B90134F2}" type="pres">
      <dgm:prSet presAssocID="{2C02CA9F-E2E0-40E5-8E5E-AA9250A4F984}" presName="rootConnector" presStyleLbl="node3" presStyleIdx="0" presStyleCnt="5"/>
      <dgm:spPr/>
      <dgm:t>
        <a:bodyPr/>
        <a:lstStyle/>
        <a:p>
          <a:endParaRPr lang="uk-UA"/>
        </a:p>
      </dgm:t>
    </dgm:pt>
    <dgm:pt modelId="{9ABFF610-5A48-486A-8CDE-CFC47A90AE2D}" type="pres">
      <dgm:prSet presAssocID="{2C02CA9F-E2E0-40E5-8E5E-AA9250A4F984}" presName="hierChild4" presStyleCnt="0"/>
      <dgm:spPr/>
    </dgm:pt>
    <dgm:pt modelId="{9A1960C3-E7BC-40FE-B2CE-60EAD11E0A2A}" type="pres">
      <dgm:prSet presAssocID="{6140C287-40E3-4D82-AF60-B540E3DBEFF9}" presName="Name50" presStyleLbl="parChTrans1D4" presStyleIdx="0" presStyleCnt="11"/>
      <dgm:spPr/>
      <dgm:t>
        <a:bodyPr/>
        <a:lstStyle/>
        <a:p>
          <a:endParaRPr lang="uk-UA"/>
        </a:p>
      </dgm:t>
    </dgm:pt>
    <dgm:pt modelId="{25D228D7-C29F-4723-98FD-45166477A92F}" type="pres">
      <dgm:prSet presAssocID="{08BBF292-8D06-4AD7-BD15-4B7846E8E43C}" presName="hierRoot2" presStyleCnt="0">
        <dgm:presLayoutVars>
          <dgm:hierBranch val="r"/>
        </dgm:presLayoutVars>
      </dgm:prSet>
      <dgm:spPr/>
    </dgm:pt>
    <dgm:pt modelId="{99C252C8-2D73-45CC-B463-CDEADA7ED130}" type="pres">
      <dgm:prSet presAssocID="{08BBF292-8D06-4AD7-BD15-4B7846E8E43C}" presName="rootComposite" presStyleCnt="0"/>
      <dgm:spPr/>
    </dgm:pt>
    <dgm:pt modelId="{3490F6F2-D16C-4294-A939-267B77FDD92D}" type="pres">
      <dgm:prSet presAssocID="{08BBF292-8D06-4AD7-BD15-4B7846E8E43C}" presName="rootText" presStyleLbl="node4" presStyleIdx="0" presStyleCnt="11" custScaleX="14055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0744119-9B5F-43F1-A4B0-3893A11C8A41}" type="pres">
      <dgm:prSet presAssocID="{08BBF292-8D06-4AD7-BD15-4B7846E8E43C}" presName="rootConnector" presStyleLbl="node4" presStyleIdx="0" presStyleCnt="11"/>
      <dgm:spPr/>
      <dgm:t>
        <a:bodyPr/>
        <a:lstStyle/>
        <a:p>
          <a:endParaRPr lang="uk-UA"/>
        </a:p>
      </dgm:t>
    </dgm:pt>
    <dgm:pt modelId="{1C9FEE4B-173F-44FF-AB55-6E0783B7DEA6}" type="pres">
      <dgm:prSet presAssocID="{08BBF292-8D06-4AD7-BD15-4B7846E8E43C}" presName="hierChild4" presStyleCnt="0"/>
      <dgm:spPr/>
    </dgm:pt>
    <dgm:pt modelId="{CA26B54A-DB24-4E6C-9253-787014CE2631}" type="pres">
      <dgm:prSet presAssocID="{08BBF292-8D06-4AD7-BD15-4B7846E8E43C}" presName="hierChild5" presStyleCnt="0"/>
      <dgm:spPr/>
    </dgm:pt>
    <dgm:pt modelId="{26C5E4CF-8919-40FE-8B1F-7EF9DB69CE0E}" type="pres">
      <dgm:prSet presAssocID="{9679F981-A2AA-40AC-A0AC-C878220FCF2B}" presName="Name50" presStyleLbl="parChTrans1D4" presStyleIdx="1" presStyleCnt="11"/>
      <dgm:spPr/>
      <dgm:t>
        <a:bodyPr/>
        <a:lstStyle/>
        <a:p>
          <a:endParaRPr lang="uk-UA"/>
        </a:p>
      </dgm:t>
    </dgm:pt>
    <dgm:pt modelId="{2C7F12E0-71B9-4916-A763-3944242B44CB}" type="pres">
      <dgm:prSet presAssocID="{DB77E335-F268-4644-894B-FA02D9E9C88F}" presName="hierRoot2" presStyleCnt="0">
        <dgm:presLayoutVars>
          <dgm:hierBranch val="r"/>
        </dgm:presLayoutVars>
      </dgm:prSet>
      <dgm:spPr/>
    </dgm:pt>
    <dgm:pt modelId="{DF1E1F34-3419-4204-B2E5-9C477B86F84B}" type="pres">
      <dgm:prSet presAssocID="{DB77E335-F268-4644-894B-FA02D9E9C88F}" presName="rootComposite" presStyleCnt="0"/>
      <dgm:spPr/>
    </dgm:pt>
    <dgm:pt modelId="{406B9964-642B-4CA6-AB5E-874EFDDFF2E3}" type="pres">
      <dgm:prSet presAssocID="{DB77E335-F268-4644-894B-FA02D9E9C88F}" presName="rootText" presStyleLbl="node4" presStyleIdx="1" presStyleCnt="11" custScaleX="14055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A1FE620-4C8D-4CB8-8DA9-1E4842DB0455}" type="pres">
      <dgm:prSet presAssocID="{DB77E335-F268-4644-894B-FA02D9E9C88F}" presName="rootConnector" presStyleLbl="node4" presStyleIdx="1" presStyleCnt="11"/>
      <dgm:spPr/>
      <dgm:t>
        <a:bodyPr/>
        <a:lstStyle/>
        <a:p>
          <a:endParaRPr lang="uk-UA"/>
        </a:p>
      </dgm:t>
    </dgm:pt>
    <dgm:pt modelId="{27FF6ED4-38FB-4AB0-80B5-F9031D068096}" type="pres">
      <dgm:prSet presAssocID="{DB77E335-F268-4644-894B-FA02D9E9C88F}" presName="hierChild4" presStyleCnt="0"/>
      <dgm:spPr/>
    </dgm:pt>
    <dgm:pt modelId="{352BEF6E-9BFE-4412-8038-6122220F31E9}" type="pres">
      <dgm:prSet presAssocID="{DB77E335-F268-4644-894B-FA02D9E9C88F}" presName="hierChild5" presStyleCnt="0"/>
      <dgm:spPr/>
    </dgm:pt>
    <dgm:pt modelId="{B7D1631A-0A90-4AA9-8618-DF651E3F0338}" type="pres">
      <dgm:prSet presAssocID="{2C02CA9F-E2E0-40E5-8E5E-AA9250A4F984}" presName="hierChild5" presStyleCnt="0"/>
      <dgm:spPr/>
    </dgm:pt>
    <dgm:pt modelId="{CA958D4C-BB37-4DF2-9546-E637788DA112}" type="pres">
      <dgm:prSet presAssocID="{D1A9DAFA-EA57-4E3E-912F-7F48A8D76814}" presName="Name50" presStyleLbl="parChTrans1D3" presStyleIdx="1" presStyleCnt="5"/>
      <dgm:spPr/>
      <dgm:t>
        <a:bodyPr/>
        <a:lstStyle/>
        <a:p>
          <a:endParaRPr lang="uk-UA"/>
        </a:p>
      </dgm:t>
    </dgm:pt>
    <dgm:pt modelId="{3243CCAB-2448-4F8E-A448-DA42DB3E9F66}" type="pres">
      <dgm:prSet presAssocID="{9B913EE2-D2F6-47CA-AB10-5151666A4316}" presName="hierRoot2" presStyleCnt="0">
        <dgm:presLayoutVars>
          <dgm:hierBranch val="r"/>
        </dgm:presLayoutVars>
      </dgm:prSet>
      <dgm:spPr/>
    </dgm:pt>
    <dgm:pt modelId="{B369025C-678A-4FED-BCB6-A955553C5836}" type="pres">
      <dgm:prSet presAssocID="{9B913EE2-D2F6-47CA-AB10-5151666A4316}" presName="rootComposite" presStyleCnt="0"/>
      <dgm:spPr/>
    </dgm:pt>
    <dgm:pt modelId="{E3905E74-622A-49A0-8680-D82DF73BDC67}" type="pres">
      <dgm:prSet presAssocID="{9B913EE2-D2F6-47CA-AB10-5151666A4316}" presName="rootText" presStyleLbl="node3" presStyleIdx="1" presStyleCnt="5" custScaleX="19055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EC05B04-710D-420C-AC9B-A83937AE912E}" type="pres">
      <dgm:prSet presAssocID="{9B913EE2-D2F6-47CA-AB10-5151666A4316}" presName="rootConnector" presStyleLbl="node3" presStyleIdx="1" presStyleCnt="5"/>
      <dgm:spPr/>
      <dgm:t>
        <a:bodyPr/>
        <a:lstStyle/>
        <a:p>
          <a:endParaRPr lang="uk-UA"/>
        </a:p>
      </dgm:t>
    </dgm:pt>
    <dgm:pt modelId="{191373BB-9583-43FC-BE8F-DE2057DC9122}" type="pres">
      <dgm:prSet presAssocID="{9B913EE2-D2F6-47CA-AB10-5151666A4316}" presName="hierChild4" presStyleCnt="0"/>
      <dgm:spPr/>
    </dgm:pt>
    <dgm:pt modelId="{A0AC42C6-E1D3-4234-99BD-752D2AD3B671}" type="pres">
      <dgm:prSet presAssocID="{46F3C02E-DD99-4DAF-AB28-A423C74C0A0D}" presName="Name50" presStyleLbl="parChTrans1D4" presStyleIdx="2" presStyleCnt="11"/>
      <dgm:spPr/>
      <dgm:t>
        <a:bodyPr/>
        <a:lstStyle/>
        <a:p>
          <a:endParaRPr lang="uk-UA"/>
        </a:p>
      </dgm:t>
    </dgm:pt>
    <dgm:pt modelId="{DC1A601D-25C3-4965-8141-A594CFCA1F23}" type="pres">
      <dgm:prSet presAssocID="{F3A6B1E3-E713-47A1-83EE-59BB6894D656}" presName="hierRoot2" presStyleCnt="0">
        <dgm:presLayoutVars>
          <dgm:hierBranch val="r"/>
        </dgm:presLayoutVars>
      </dgm:prSet>
      <dgm:spPr/>
    </dgm:pt>
    <dgm:pt modelId="{5AFD70CD-183E-491E-ACC3-FD56AD9FF3BE}" type="pres">
      <dgm:prSet presAssocID="{F3A6B1E3-E713-47A1-83EE-59BB6894D656}" presName="rootComposite" presStyleCnt="0"/>
      <dgm:spPr/>
    </dgm:pt>
    <dgm:pt modelId="{496CEB73-80C3-4EAA-919A-7CD67E9B406E}" type="pres">
      <dgm:prSet presAssocID="{F3A6B1E3-E713-47A1-83EE-59BB6894D656}" presName="rootText" presStyleLbl="node4" presStyleIdx="2" presStyleCnt="11" custScaleX="13829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DF9123F-344F-4B1F-99C2-E94BFAF7E446}" type="pres">
      <dgm:prSet presAssocID="{F3A6B1E3-E713-47A1-83EE-59BB6894D656}" presName="rootConnector" presStyleLbl="node4" presStyleIdx="2" presStyleCnt="11"/>
      <dgm:spPr/>
      <dgm:t>
        <a:bodyPr/>
        <a:lstStyle/>
        <a:p>
          <a:endParaRPr lang="uk-UA"/>
        </a:p>
      </dgm:t>
    </dgm:pt>
    <dgm:pt modelId="{59C45F4A-118F-4D57-9306-C2E56403454A}" type="pres">
      <dgm:prSet presAssocID="{F3A6B1E3-E713-47A1-83EE-59BB6894D656}" presName="hierChild4" presStyleCnt="0"/>
      <dgm:spPr/>
    </dgm:pt>
    <dgm:pt modelId="{43DBE8E2-0DD8-4716-B7B1-FD774544C71B}" type="pres">
      <dgm:prSet presAssocID="{F3A6B1E3-E713-47A1-83EE-59BB6894D656}" presName="hierChild5" presStyleCnt="0"/>
      <dgm:spPr/>
    </dgm:pt>
    <dgm:pt modelId="{79A6D637-4413-47B0-9598-07F9637F522B}" type="pres">
      <dgm:prSet presAssocID="{9622F2A7-5A31-4D4D-B7F4-F50A84B8BE34}" presName="Name50" presStyleLbl="parChTrans1D4" presStyleIdx="3" presStyleCnt="11"/>
      <dgm:spPr/>
      <dgm:t>
        <a:bodyPr/>
        <a:lstStyle/>
        <a:p>
          <a:endParaRPr lang="uk-UA"/>
        </a:p>
      </dgm:t>
    </dgm:pt>
    <dgm:pt modelId="{8F8BC1A0-D3AE-49D1-ADF9-0C9E49CEFBB0}" type="pres">
      <dgm:prSet presAssocID="{F0B3E147-1DE2-423F-83DB-D32316BDC881}" presName="hierRoot2" presStyleCnt="0">
        <dgm:presLayoutVars>
          <dgm:hierBranch val="r"/>
        </dgm:presLayoutVars>
      </dgm:prSet>
      <dgm:spPr/>
    </dgm:pt>
    <dgm:pt modelId="{0A2D7111-8B25-47AC-AAD6-F473484AF437}" type="pres">
      <dgm:prSet presAssocID="{F0B3E147-1DE2-423F-83DB-D32316BDC881}" presName="rootComposite" presStyleCnt="0"/>
      <dgm:spPr/>
    </dgm:pt>
    <dgm:pt modelId="{14BC5E77-1A30-4675-AE3B-50B00B2E4331}" type="pres">
      <dgm:prSet presAssocID="{F0B3E147-1DE2-423F-83DB-D32316BDC881}" presName="rootText" presStyleLbl="node4" presStyleIdx="3" presStyleCnt="11" custScaleX="13829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6931D6E3-9A1A-4084-BD99-ED412C35C03A}" type="pres">
      <dgm:prSet presAssocID="{F0B3E147-1DE2-423F-83DB-D32316BDC881}" presName="rootConnector" presStyleLbl="node4" presStyleIdx="3" presStyleCnt="11"/>
      <dgm:spPr/>
      <dgm:t>
        <a:bodyPr/>
        <a:lstStyle/>
        <a:p>
          <a:endParaRPr lang="uk-UA"/>
        </a:p>
      </dgm:t>
    </dgm:pt>
    <dgm:pt modelId="{3D40E390-1F5A-441F-ADFD-902EC3530B7B}" type="pres">
      <dgm:prSet presAssocID="{F0B3E147-1DE2-423F-83DB-D32316BDC881}" presName="hierChild4" presStyleCnt="0"/>
      <dgm:spPr/>
    </dgm:pt>
    <dgm:pt modelId="{22C19667-2E7E-4E69-8A87-08051AF3E627}" type="pres">
      <dgm:prSet presAssocID="{F0B3E147-1DE2-423F-83DB-D32316BDC881}" presName="hierChild5" presStyleCnt="0"/>
      <dgm:spPr/>
    </dgm:pt>
    <dgm:pt modelId="{86308486-4CE8-40A2-8741-6437FA459192}" type="pres">
      <dgm:prSet presAssocID="{4E1F0F93-B4F5-40D5-83FF-F1974856C03D}" presName="Name50" presStyleLbl="parChTrans1D4" presStyleIdx="4" presStyleCnt="11"/>
      <dgm:spPr/>
      <dgm:t>
        <a:bodyPr/>
        <a:lstStyle/>
        <a:p>
          <a:endParaRPr lang="uk-UA"/>
        </a:p>
      </dgm:t>
    </dgm:pt>
    <dgm:pt modelId="{62247194-9CD5-4841-A8F6-ED3CFA948990}" type="pres">
      <dgm:prSet presAssocID="{AF8679EE-8A45-4981-8C4F-757D0651A77B}" presName="hierRoot2" presStyleCnt="0">
        <dgm:presLayoutVars>
          <dgm:hierBranch val="r"/>
        </dgm:presLayoutVars>
      </dgm:prSet>
      <dgm:spPr/>
    </dgm:pt>
    <dgm:pt modelId="{EFB22DAF-56C1-4CAA-B1CF-F71C881F6F97}" type="pres">
      <dgm:prSet presAssocID="{AF8679EE-8A45-4981-8C4F-757D0651A77B}" presName="rootComposite" presStyleCnt="0"/>
      <dgm:spPr/>
    </dgm:pt>
    <dgm:pt modelId="{4F9C0057-9640-47B6-90A6-000329A9DD69}" type="pres">
      <dgm:prSet presAssocID="{AF8679EE-8A45-4981-8C4F-757D0651A77B}" presName="rootText" presStyleLbl="node4" presStyleIdx="4" presStyleCnt="11" custScaleX="13829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5AD6F7E7-C4C7-4487-831D-813BC913ED1C}" type="pres">
      <dgm:prSet presAssocID="{AF8679EE-8A45-4981-8C4F-757D0651A77B}" presName="rootConnector" presStyleLbl="node4" presStyleIdx="4" presStyleCnt="11"/>
      <dgm:spPr/>
      <dgm:t>
        <a:bodyPr/>
        <a:lstStyle/>
        <a:p>
          <a:endParaRPr lang="uk-UA"/>
        </a:p>
      </dgm:t>
    </dgm:pt>
    <dgm:pt modelId="{53CD9833-9F8E-49A7-9E10-E5CE60EE3403}" type="pres">
      <dgm:prSet presAssocID="{AF8679EE-8A45-4981-8C4F-757D0651A77B}" presName="hierChild4" presStyleCnt="0"/>
      <dgm:spPr/>
    </dgm:pt>
    <dgm:pt modelId="{F60B4A0A-A5F3-4DF8-A289-74EFF45F5242}" type="pres">
      <dgm:prSet presAssocID="{AF8679EE-8A45-4981-8C4F-757D0651A77B}" presName="hierChild5" presStyleCnt="0"/>
      <dgm:spPr/>
    </dgm:pt>
    <dgm:pt modelId="{372F90D5-5DB3-4D91-B7CD-7F70946DDE9A}" type="pres">
      <dgm:prSet presAssocID="{9B913EE2-D2F6-47CA-AB10-5151666A4316}" presName="hierChild5" presStyleCnt="0"/>
      <dgm:spPr/>
    </dgm:pt>
    <dgm:pt modelId="{834D8F9B-A3A3-421F-82AD-4A61ACA749DB}" type="pres">
      <dgm:prSet presAssocID="{172CD547-FD77-4AFC-B02D-4EB8A1D0AA9C}" presName="Name50" presStyleLbl="parChTrans1D3" presStyleIdx="2" presStyleCnt="5"/>
      <dgm:spPr/>
      <dgm:t>
        <a:bodyPr/>
        <a:lstStyle/>
        <a:p>
          <a:endParaRPr lang="uk-UA"/>
        </a:p>
      </dgm:t>
    </dgm:pt>
    <dgm:pt modelId="{9BA15087-270E-4E9B-9F38-3C09F864B10C}" type="pres">
      <dgm:prSet presAssocID="{81B16031-7FEB-4FE8-B8D0-770DDC2A4085}" presName="hierRoot2" presStyleCnt="0">
        <dgm:presLayoutVars>
          <dgm:hierBranch val="r"/>
        </dgm:presLayoutVars>
      </dgm:prSet>
      <dgm:spPr/>
    </dgm:pt>
    <dgm:pt modelId="{A2A6693C-A115-4D95-AA51-6CBB4E8928E4}" type="pres">
      <dgm:prSet presAssocID="{81B16031-7FEB-4FE8-B8D0-770DDC2A4085}" presName="rootComposite" presStyleCnt="0"/>
      <dgm:spPr/>
    </dgm:pt>
    <dgm:pt modelId="{4493EB1D-2F9F-4213-8777-9AB96753AAE2}" type="pres">
      <dgm:prSet presAssocID="{81B16031-7FEB-4FE8-B8D0-770DDC2A4085}" presName="rootText" presStyleLbl="node3" presStyleIdx="2" presStyleCnt="5" custScaleX="41695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F0A570C-2678-429F-A1C4-A00F29B16193}" type="pres">
      <dgm:prSet presAssocID="{81B16031-7FEB-4FE8-B8D0-770DDC2A4085}" presName="rootConnector" presStyleLbl="node3" presStyleIdx="2" presStyleCnt="5"/>
      <dgm:spPr/>
      <dgm:t>
        <a:bodyPr/>
        <a:lstStyle/>
        <a:p>
          <a:endParaRPr lang="uk-UA"/>
        </a:p>
      </dgm:t>
    </dgm:pt>
    <dgm:pt modelId="{DC9C8676-AB03-4FF8-B811-D5FFDA8FCF02}" type="pres">
      <dgm:prSet presAssocID="{81B16031-7FEB-4FE8-B8D0-770DDC2A4085}" presName="hierChild4" presStyleCnt="0"/>
      <dgm:spPr/>
    </dgm:pt>
    <dgm:pt modelId="{91F90B5D-D994-486F-8F8E-07744A89D62D}" type="pres">
      <dgm:prSet presAssocID="{81B16031-7FEB-4FE8-B8D0-770DDC2A4085}" presName="hierChild5" presStyleCnt="0"/>
      <dgm:spPr/>
    </dgm:pt>
    <dgm:pt modelId="{AAFD5D6D-E908-4DF7-8870-88CAD6152EAE}" type="pres">
      <dgm:prSet presAssocID="{0142860F-6ED6-4178-82BD-83E01F495679}" presName="hierChild5" presStyleCnt="0"/>
      <dgm:spPr/>
    </dgm:pt>
    <dgm:pt modelId="{63635361-875B-44E4-9DC2-CB7402698AEF}" type="pres">
      <dgm:prSet presAssocID="{90E5B471-EACA-4843-8E30-1A5CC95C3F94}" presName="Name35" presStyleLbl="parChTrans1D2" presStyleIdx="1" presStyleCnt="2"/>
      <dgm:spPr/>
      <dgm:t>
        <a:bodyPr/>
        <a:lstStyle/>
        <a:p>
          <a:endParaRPr lang="uk-UA"/>
        </a:p>
      </dgm:t>
    </dgm:pt>
    <dgm:pt modelId="{3EB17778-9A51-40E7-ABD9-6E2DA0519CCC}" type="pres">
      <dgm:prSet presAssocID="{75897C25-7E69-49B8-A49E-4CEB03D9FEE6}" presName="hierRoot2" presStyleCnt="0">
        <dgm:presLayoutVars>
          <dgm:hierBranch/>
        </dgm:presLayoutVars>
      </dgm:prSet>
      <dgm:spPr/>
    </dgm:pt>
    <dgm:pt modelId="{A01E2F62-B718-43F8-ABF0-F48CE5B64FD8}" type="pres">
      <dgm:prSet presAssocID="{75897C25-7E69-49B8-A49E-4CEB03D9FEE6}" presName="rootComposite" presStyleCnt="0"/>
      <dgm:spPr/>
    </dgm:pt>
    <dgm:pt modelId="{C52C77F7-D39A-4333-9E80-4C792715C432}" type="pres">
      <dgm:prSet presAssocID="{75897C25-7E69-49B8-A49E-4CEB03D9FEE6}" presName="rootText" presStyleLbl="node2" presStyleIdx="1" presStyleCnt="2" custScaleX="33367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BCEB00D-579F-411B-805A-D7CC90301276}" type="pres">
      <dgm:prSet presAssocID="{75897C25-7E69-49B8-A49E-4CEB03D9FEE6}" presName="rootConnector" presStyleLbl="node2" presStyleIdx="1" presStyleCnt="2"/>
      <dgm:spPr/>
      <dgm:t>
        <a:bodyPr/>
        <a:lstStyle/>
        <a:p>
          <a:endParaRPr lang="uk-UA"/>
        </a:p>
      </dgm:t>
    </dgm:pt>
    <dgm:pt modelId="{0ED34005-C283-41EF-98A1-5B444A9A2A0F}" type="pres">
      <dgm:prSet presAssocID="{75897C25-7E69-49B8-A49E-4CEB03D9FEE6}" presName="hierChild4" presStyleCnt="0"/>
      <dgm:spPr/>
    </dgm:pt>
    <dgm:pt modelId="{A55543B8-6D6A-41D6-9C76-DCE9E6CC1AB5}" type="pres">
      <dgm:prSet presAssocID="{6924DA5B-6631-457F-BFE2-13628571D784}" presName="Name35" presStyleLbl="parChTrans1D3" presStyleIdx="3" presStyleCnt="5"/>
      <dgm:spPr/>
      <dgm:t>
        <a:bodyPr/>
        <a:lstStyle/>
        <a:p>
          <a:endParaRPr lang="uk-UA"/>
        </a:p>
      </dgm:t>
    </dgm:pt>
    <dgm:pt modelId="{F676AAF7-A421-4C73-8E84-4DA5AC424F87}" type="pres">
      <dgm:prSet presAssocID="{F9B9555F-63E3-4FEB-A6C7-A2074FCC2EFD}" presName="hierRoot2" presStyleCnt="0">
        <dgm:presLayoutVars>
          <dgm:hierBranch val="r"/>
        </dgm:presLayoutVars>
      </dgm:prSet>
      <dgm:spPr/>
    </dgm:pt>
    <dgm:pt modelId="{2BEA8047-DEB8-42D4-9195-3CCD0948AC35}" type="pres">
      <dgm:prSet presAssocID="{F9B9555F-63E3-4FEB-A6C7-A2074FCC2EFD}" presName="rootComposite" presStyleCnt="0"/>
      <dgm:spPr/>
    </dgm:pt>
    <dgm:pt modelId="{CF29F9BC-CFC6-49E4-89A8-415C99614F01}" type="pres">
      <dgm:prSet presAssocID="{F9B9555F-63E3-4FEB-A6C7-A2074FCC2EFD}" presName="rootText" presStyleLbl="node3" presStyleIdx="3" presStyleCnt="5" custScaleX="193969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6B50FD1-CE4E-489C-86BC-3B59603C4C98}" type="pres">
      <dgm:prSet presAssocID="{F9B9555F-63E3-4FEB-A6C7-A2074FCC2EFD}" presName="rootConnector" presStyleLbl="node3" presStyleIdx="3" presStyleCnt="5"/>
      <dgm:spPr/>
      <dgm:t>
        <a:bodyPr/>
        <a:lstStyle/>
        <a:p>
          <a:endParaRPr lang="uk-UA"/>
        </a:p>
      </dgm:t>
    </dgm:pt>
    <dgm:pt modelId="{E1D77C17-EB12-4FDA-A21F-9D4AEAE3F371}" type="pres">
      <dgm:prSet presAssocID="{F9B9555F-63E3-4FEB-A6C7-A2074FCC2EFD}" presName="hierChild4" presStyleCnt="0"/>
      <dgm:spPr/>
    </dgm:pt>
    <dgm:pt modelId="{900FFB2C-DD4A-4B76-A48F-405B798C6BD3}" type="pres">
      <dgm:prSet presAssocID="{6C130817-04AA-4892-9821-2CE2BCABDAEF}" presName="Name50" presStyleLbl="parChTrans1D4" presStyleIdx="5" presStyleCnt="11"/>
      <dgm:spPr/>
      <dgm:t>
        <a:bodyPr/>
        <a:lstStyle/>
        <a:p>
          <a:endParaRPr lang="uk-UA"/>
        </a:p>
      </dgm:t>
    </dgm:pt>
    <dgm:pt modelId="{39A31C6E-D350-48C0-989F-71BA332828AF}" type="pres">
      <dgm:prSet presAssocID="{FBE1230D-72F3-411E-9721-62CACFE802E1}" presName="hierRoot2" presStyleCnt="0">
        <dgm:presLayoutVars>
          <dgm:hierBranch val="r"/>
        </dgm:presLayoutVars>
      </dgm:prSet>
      <dgm:spPr/>
    </dgm:pt>
    <dgm:pt modelId="{18E7F105-28D0-49C2-BD22-61C5B1B4738E}" type="pres">
      <dgm:prSet presAssocID="{FBE1230D-72F3-411E-9721-62CACFE802E1}" presName="rootComposite" presStyleCnt="0"/>
      <dgm:spPr/>
    </dgm:pt>
    <dgm:pt modelId="{F9582321-A5BB-4F7E-8579-E91AE4DE73BC}" type="pres">
      <dgm:prSet presAssocID="{FBE1230D-72F3-411E-9721-62CACFE802E1}" presName="rootText" presStyleLbl="node4" presStyleIdx="5" presStyleCnt="11" custScaleX="17130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8396552-A665-49A5-81C6-8F5B5170F518}" type="pres">
      <dgm:prSet presAssocID="{FBE1230D-72F3-411E-9721-62CACFE802E1}" presName="rootConnector" presStyleLbl="node4" presStyleIdx="5" presStyleCnt="11"/>
      <dgm:spPr/>
      <dgm:t>
        <a:bodyPr/>
        <a:lstStyle/>
        <a:p>
          <a:endParaRPr lang="uk-UA"/>
        </a:p>
      </dgm:t>
    </dgm:pt>
    <dgm:pt modelId="{C6055E7E-C81E-409F-8B36-979D55CB4F14}" type="pres">
      <dgm:prSet presAssocID="{FBE1230D-72F3-411E-9721-62CACFE802E1}" presName="hierChild4" presStyleCnt="0"/>
      <dgm:spPr/>
    </dgm:pt>
    <dgm:pt modelId="{8695A54A-1614-4EC3-9BEF-1C0745E4BCEC}" type="pres">
      <dgm:prSet presAssocID="{FBE1230D-72F3-411E-9721-62CACFE802E1}" presName="hierChild5" presStyleCnt="0"/>
      <dgm:spPr/>
    </dgm:pt>
    <dgm:pt modelId="{AE4A5567-4102-4AC2-94AA-AB3AA0BA232A}" type="pres">
      <dgm:prSet presAssocID="{B1D4E003-B24A-4FA3-8438-99EF296C49DB}" presName="Name50" presStyleLbl="parChTrans1D4" presStyleIdx="6" presStyleCnt="11"/>
      <dgm:spPr/>
      <dgm:t>
        <a:bodyPr/>
        <a:lstStyle/>
        <a:p>
          <a:endParaRPr lang="uk-UA"/>
        </a:p>
      </dgm:t>
    </dgm:pt>
    <dgm:pt modelId="{05B851A3-C987-4A84-AD8B-BDE79A4080D8}" type="pres">
      <dgm:prSet presAssocID="{0D3B02BF-84E0-492B-8E3C-4C317AC0A289}" presName="hierRoot2" presStyleCnt="0">
        <dgm:presLayoutVars>
          <dgm:hierBranch val="r"/>
        </dgm:presLayoutVars>
      </dgm:prSet>
      <dgm:spPr/>
    </dgm:pt>
    <dgm:pt modelId="{0FC02058-EF1B-4762-8362-EB22BA4114D0}" type="pres">
      <dgm:prSet presAssocID="{0D3B02BF-84E0-492B-8E3C-4C317AC0A289}" presName="rootComposite" presStyleCnt="0"/>
      <dgm:spPr/>
    </dgm:pt>
    <dgm:pt modelId="{74445915-24CC-4A26-B68E-34988702B655}" type="pres">
      <dgm:prSet presAssocID="{0D3B02BF-84E0-492B-8E3C-4C317AC0A289}" presName="rootText" presStyleLbl="node4" presStyleIdx="6" presStyleCnt="11" custScaleX="17368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D269D82-5344-4D58-8653-76BD1C2676DF}" type="pres">
      <dgm:prSet presAssocID="{0D3B02BF-84E0-492B-8E3C-4C317AC0A289}" presName="rootConnector" presStyleLbl="node4" presStyleIdx="6" presStyleCnt="11"/>
      <dgm:spPr/>
      <dgm:t>
        <a:bodyPr/>
        <a:lstStyle/>
        <a:p>
          <a:endParaRPr lang="uk-UA"/>
        </a:p>
      </dgm:t>
    </dgm:pt>
    <dgm:pt modelId="{9ADE1936-63F4-4A1B-B9E1-ADD25A95D43A}" type="pres">
      <dgm:prSet presAssocID="{0D3B02BF-84E0-492B-8E3C-4C317AC0A289}" presName="hierChild4" presStyleCnt="0"/>
      <dgm:spPr/>
    </dgm:pt>
    <dgm:pt modelId="{32704C38-C76D-479B-857A-0E8F2B49E886}" type="pres">
      <dgm:prSet presAssocID="{0D3B02BF-84E0-492B-8E3C-4C317AC0A289}" presName="hierChild5" presStyleCnt="0"/>
      <dgm:spPr/>
    </dgm:pt>
    <dgm:pt modelId="{95F1FD79-12AF-4990-9120-BD367C19E31E}" type="pres">
      <dgm:prSet presAssocID="{6EE22353-1928-46F8-88EE-DD4EEEB89990}" presName="Name50" presStyleLbl="parChTrans1D4" presStyleIdx="7" presStyleCnt="11"/>
      <dgm:spPr/>
      <dgm:t>
        <a:bodyPr/>
        <a:lstStyle/>
        <a:p>
          <a:endParaRPr lang="uk-UA"/>
        </a:p>
      </dgm:t>
    </dgm:pt>
    <dgm:pt modelId="{4019FC7F-CBE5-430D-B87B-294F27DE3C04}" type="pres">
      <dgm:prSet presAssocID="{02F2791C-3BF1-4FE8-A077-AC6BA95F2E49}" presName="hierRoot2" presStyleCnt="0">
        <dgm:presLayoutVars>
          <dgm:hierBranch val="r"/>
        </dgm:presLayoutVars>
      </dgm:prSet>
      <dgm:spPr/>
    </dgm:pt>
    <dgm:pt modelId="{814962C5-14DC-463A-8D93-389F5BD7E242}" type="pres">
      <dgm:prSet presAssocID="{02F2791C-3BF1-4FE8-A077-AC6BA95F2E49}" presName="rootComposite" presStyleCnt="0"/>
      <dgm:spPr/>
    </dgm:pt>
    <dgm:pt modelId="{E744E8B4-0D63-451A-95AD-01E711659591}" type="pres">
      <dgm:prSet presAssocID="{02F2791C-3BF1-4FE8-A077-AC6BA95F2E49}" presName="rootText" presStyleLbl="node4" presStyleIdx="7" presStyleCnt="11" custScaleX="21044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494AA30-475F-4C2C-9D39-A0ED32E9D5B1}" type="pres">
      <dgm:prSet presAssocID="{02F2791C-3BF1-4FE8-A077-AC6BA95F2E49}" presName="rootConnector" presStyleLbl="node4" presStyleIdx="7" presStyleCnt="11"/>
      <dgm:spPr/>
      <dgm:t>
        <a:bodyPr/>
        <a:lstStyle/>
        <a:p>
          <a:endParaRPr lang="uk-UA"/>
        </a:p>
      </dgm:t>
    </dgm:pt>
    <dgm:pt modelId="{6CA5CBE6-A10B-445C-8705-65676C76CAC7}" type="pres">
      <dgm:prSet presAssocID="{02F2791C-3BF1-4FE8-A077-AC6BA95F2E49}" presName="hierChild4" presStyleCnt="0"/>
      <dgm:spPr/>
    </dgm:pt>
    <dgm:pt modelId="{C9B4C690-0ABE-4D2E-800E-657D7F5E4429}" type="pres">
      <dgm:prSet presAssocID="{02F2791C-3BF1-4FE8-A077-AC6BA95F2E49}" presName="hierChild5" presStyleCnt="0"/>
      <dgm:spPr/>
    </dgm:pt>
    <dgm:pt modelId="{FD8646B2-87F4-4FCF-A6E1-2134A4446191}" type="pres">
      <dgm:prSet presAssocID="{74779B87-96D8-4524-AFBC-E5C03E36079B}" presName="Name50" presStyleLbl="parChTrans1D4" presStyleIdx="8" presStyleCnt="11"/>
      <dgm:spPr/>
      <dgm:t>
        <a:bodyPr/>
        <a:lstStyle/>
        <a:p>
          <a:endParaRPr lang="uk-UA"/>
        </a:p>
      </dgm:t>
    </dgm:pt>
    <dgm:pt modelId="{0BE0F41A-CB1E-448D-A93B-B8B92B8F3590}" type="pres">
      <dgm:prSet presAssocID="{D7BB89E3-0F34-4CFC-A6CB-8EB863D8973C}" presName="hierRoot2" presStyleCnt="0">
        <dgm:presLayoutVars>
          <dgm:hierBranch val="r"/>
        </dgm:presLayoutVars>
      </dgm:prSet>
      <dgm:spPr/>
    </dgm:pt>
    <dgm:pt modelId="{5FC6E1F0-4AC4-4E3B-9F0F-A53E9805A6AF}" type="pres">
      <dgm:prSet presAssocID="{D7BB89E3-0F34-4CFC-A6CB-8EB863D8973C}" presName="rootComposite" presStyleCnt="0"/>
      <dgm:spPr/>
    </dgm:pt>
    <dgm:pt modelId="{A18F79AB-C0E3-4F0D-9EBA-1B900D154264}" type="pres">
      <dgm:prSet presAssocID="{D7BB89E3-0F34-4CFC-A6CB-8EB863D8973C}" presName="rootText" presStyleLbl="node4" presStyleIdx="8" presStyleCnt="11" custScaleX="20565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F104621-D575-42D5-80F2-20EDAA52DC22}" type="pres">
      <dgm:prSet presAssocID="{D7BB89E3-0F34-4CFC-A6CB-8EB863D8973C}" presName="rootConnector" presStyleLbl="node4" presStyleIdx="8" presStyleCnt="11"/>
      <dgm:spPr/>
      <dgm:t>
        <a:bodyPr/>
        <a:lstStyle/>
        <a:p>
          <a:endParaRPr lang="uk-UA"/>
        </a:p>
      </dgm:t>
    </dgm:pt>
    <dgm:pt modelId="{519CB1C6-68CB-41DF-82FB-BC3348C1E6F6}" type="pres">
      <dgm:prSet presAssocID="{D7BB89E3-0F34-4CFC-A6CB-8EB863D8973C}" presName="hierChild4" presStyleCnt="0"/>
      <dgm:spPr/>
    </dgm:pt>
    <dgm:pt modelId="{4597AE38-063F-4EE4-89E7-4F5E82B63A85}" type="pres">
      <dgm:prSet presAssocID="{D7BB89E3-0F34-4CFC-A6CB-8EB863D8973C}" presName="hierChild5" presStyleCnt="0"/>
      <dgm:spPr/>
    </dgm:pt>
    <dgm:pt modelId="{072C37B8-6C3C-4671-A542-775094980C80}" type="pres">
      <dgm:prSet presAssocID="{F9B9555F-63E3-4FEB-A6C7-A2074FCC2EFD}" presName="hierChild5" presStyleCnt="0"/>
      <dgm:spPr/>
    </dgm:pt>
    <dgm:pt modelId="{3D7DF133-924F-4304-8018-8A338EBEE5FC}" type="pres">
      <dgm:prSet presAssocID="{9DC88F82-0C1F-4DB4-BC9F-448E451A8571}" presName="Name35" presStyleLbl="parChTrans1D3" presStyleIdx="4" presStyleCnt="5"/>
      <dgm:spPr/>
      <dgm:t>
        <a:bodyPr/>
        <a:lstStyle/>
        <a:p>
          <a:endParaRPr lang="uk-UA"/>
        </a:p>
      </dgm:t>
    </dgm:pt>
    <dgm:pt modelId="{8FE0B8CC-FD34-4A79-BD74-817E5A7EB10D}" type="pres">
      <dgm:prSet presAssocID="{2BE8193D-A21B-4F9C-B2BF-327257AFC6B6}" presName="hierRoot2" presStyleCnt="0">
        <dgm:presLayoutVars>
          <dgm:hierBranch val="r"/>
        </dgm:presLayoutVars>
      </dgm:prSet>
      <dgm:spPr/>
    </dgm:pt>
    <dgm:pt modelId="{DCB98160-2B27-404F-8BBF-0A16D85209F7}" type="pres">
      <dgm:prSet presAssocID="{2BE8193D-A21B-4F9C-B2BF-327257AFC6B6}" presName="rootComposite" presStyleCnt="0"/>
      <dgm:spPr/>
    </dgm:pt>
    <dgm:pt modelId="{907D0272-8D05-43DD-9D23-A49CFE01F847}" type="pres">
      <dgm:prSet presAssocID="{2BE8193D-A21B-4F9C-B2BF-327257AFC6B6}" presName="rootText" presStyleLbl="node3" presStyleIdx="4" presStyleCnt="5" custScaleX="25593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571BD8EC-43E3-4BAA-9D40-0FB326972FD2}" type="pres">
      <dgm:prSet presAssocID="{2BE8193D-A21B-4F9C-B2BF-327257AFC6B6}" presName="rootConnector" presStyleLbl="node3" presStyleIdx="4" presStyleCnt="5"/>
      <dgm:spPr/>
      <dgm:t>
        <a:bodyPr/>
        <a:lstStyle/>
        <a:p>
          <a:endParaRPr lang="uk-UA"/>
        </a:p>
      </dgm:t>
    </dgm:pt>
    <dgm:pt modelId="{167982B2-62EC-4F19-ADC9-D96DC5282871}" type="pres">
      <dgm:prSet presAssocID="{2BE8193D-A21B-4F9C-B2BF-327257AFC6B6}" presName="hierChild4" presStyleCnt="0"/>
      <dgm:spPr/>
    </dgm:pt>
    <dgm:pt modelId="{6807508A-C6B5-4FB1-BA87-19D57DE8A3B4}" type="pres">
      <dgm:prSet presAssocID="{A34BF7EA-7FCF-4190-A864-AFC5CC8F1198}" presName="Name50" presStyleLbl="parChTrans1D4" presStyleIdx="9" presStyleCnt="11"/>
      <dgm:spPr/>
      <dgm:t>
        <a:bodyPr/>
        <a:lstStyle/>
        <a:p>
          <a:endParaRPr lang="uk-UA"/>
        </a:p>
      </dgm:t>
    </dgm:pt>
    <dgm:pt modelId="{A73DB17C-F01A-467F-AD7D-5BBCC5DEC6A2}" type="pres">
      <dgm:prSet presAssocID="{6AC67BE8-862D-459D-BDC9-139E281C8BF6}" presName="hierRoot2" presStyleCnt="0">
        <dgm:presLayoutVars>
          <dgm:hierBranch val="r"/>
        </dgm:presLayoutVars>
      </dgm:prSet>
      <dgm:spPr/>
    </dgm:pt>
    <dgm:pt modelId="{3BAE109E-3046-4BE3-9321-B0D85EC9B68C}" type="pres">
      <dgm:prSet presAssocID="{6AC67BE8-862D-459D-BDC9-139E281C8BF6}" presName="rootComposite" presStyleCnt="0"/>
      <dgm:spPr/>
    </dgm:pt>
    <dgm:pt modelId="{3051AA5B-64C9-4D30-9AA3-8AF09498CB75}" type="pres">
      <dgm:prSet presAssocID="{6AC67BE8-862D-459D-BDC9-139E281C8BF6}" presName="rootText" presStyleLbl="node4" presStyleIdx="9" presStyleCnt="11" custScaleX="26135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C6FD4CA-EE69-4FDF-9FE7-DD0F0AD43434}" type="pres">
      <dgm:prSet presAssocID="{6AC67BE8-862D-459D-BDC9-139E281C8BF6}" presName="rootConnector" presStyleLbl="node4" presStyleIdx="9" presStyleCnt="11"/>
      <dgm:spPr/>
      <dgm:t>
        <a:bodyPr/>
        <a:lstStyle/>
        <a:p>
          <a:endParaRPr lang="uk-UA"/>
        </a:p>
      </dgm:t>
    </dgm:pt>
    <dgm:pt modelId="{022F5C8B-0E87-4A17-94C4-69B8411CE968}" type="pres">
      <dgm:prSet presAssocID="{6AC67BE8-862D-459D-BDC9-139E281C8BF6}" presName="hierChild4" presStyleCnt="0"/>
      <dgm:spPr/>
    </dgm:pt>
    <dgm:pt modelId="{1A0E8ECC-E51E-4BE5-9074-BDA84FCA3A55}" type="pres">
      <dgm:prSet presAssocID="{6AC67BE8-862D-459D-BDC9-139E281C8BF6}" presName="hierChild5" presStyleCnt="0"/>
      <dgm:spPr/>
    </dgm:pt>
    <dgm:pt modelId="{A6FCCEBC-337B-4DFC-AE8D-CA03C78B2E3A}" type="pres">
      <dgm:prSet presAssocID="{F899A0C2-4DE1-4A6B-83FC-EB77536C84CA}" presName="Name50" presStyleLbl="parChTrans1D4" presStyleIdx="10" presStyleCnt="11"/>
      <dgm:spPr/>
      <dgm:t>
        <a:bodyPr/>
        <a:lstStyle/>
        <a:p>
          <a:endParaRPr lang="uk-UA"/>
        </a:p>
      </dgm:t>
    </dgm:pt>
    <dgm:pt modelId="{2B25D494-9E7A-4FCD-81AF-1684A3651CE1}" type="pres">
      <dgm:prSet presAssocID="{19798782-125E-4BAB-B341-079168E0832F}" presName="hierRoot2" presStyleCnt="0">
        <dgm:presLayoutVars>
          <dgm:hierBranch val="r"/>
        </dgm:presLayoutVars>
      </dgm:prSet>
      <dgm:spPr/>
    </dgm:pt>
    <dgm:pt modelId="{D39A563C-7E57-4394-9D67-B70ABA1B6EE5}" type="pres">
      <dgm:prSet presAssocID="{19798782-125E-4BAB-B341-079168E0832F}" presName="rootComposite" presStyleCnt="0"/>
      <dgm:spPr/>
    </dgm:pt>
    <dgm:pt modelId="{2318E800-62F0-4512-9BC1-3235A711664C}" type="pres">
      <dgm:prSet presAssocID="{19798782-125E-4BAB-B341-079168E0832F}" presName="rootText" presStyleLbl="node4" presStyleIdx="10" presStyleCnt="11" custScaleX="26032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34B81BE-249D-41E3-AA80-56074CE0527C}" type="pres">
      <dgm:prSet presAssocID="{19798782-125E-4BAB-B341-079168E0832F}" presName="rootConnector" presStyleLbl="node4" presStyleIdx="10" presStyleCnt="11"/>
      <dgm:spPr/>
      <dgm:t>
        <a:bodyPr/>
        <a:lstStyle/>
        <a:p>
          <a:endParaRPr lang="uk-UA"/>
        </a:p>
      </dgm:t>
    </dgm:pt>
    <dgm:pt modelId="{D3346885-D072-434B-82ED-C4C5ED5FD41F}" type="pres">
      <dgm:prSet presAssocID="{19798782-125E-4BAB-B341-079168E0832F}" presName="hierChild4" presStyleCnt="0"/>
      <dgm:spPr/>
    </dgm:pt>
    <dgm:pt modelId="{E2FA2B33-1B42-4C72-A2D5-9F03A7086782}" type="pres">
      <dgm:prSet presAssocID="{19798782-125E-4BAB-B341-079168E0832F}" presName="hierChild5" presStyleCnt="0"/>
      <dgm:spPr/>
    </dgm:pt>
    <dgm:pt modelId="{E1FE0D57-5104-4CD6-AF26-8F12AE76754E}" type="pres">
      <dgm:prSet presAssocID="{2BE8193D-A21B-4F9C-B2BF-327257AFC6B6}" presName="hierChild5" presStyleCnt="0"/>
      <dgm:spPr/>
    </dgm:pt>
    <dgm:pt modelId="{F0806240-1891-4E8D-8252-EA465CE37D21}" type="pres">
      <dgm:prSet presAssocID="{75897C25-7E69-49B8-A49E-4CEB03D9FEE6}" presName="hierChild5" presStyleCnt="0"/>
      <dgm:spPr/>
    </dgm:pt>
    <dgm:pt modelId="{78FFB129-F62C-4D4A-9337-33A24C35B3DF}" type="pres">
      <dgm:prSet presAssocID="{6A06C724-130A-4E77-A90B-57EC0985C1E4}" presName="hierChild3" presStyleCnt="0"/>
      <dgm:spPr/>
    </dgm:pt>
  </dgm:ptLst>
  <dgm:cxnLst>
    <dgm:cxn modelId="{83257200-7F08-42C1-A781-3386201B3BC4}" type="presOf" srcId="{2C02CA9F-E2E0-40E5-8E5E-AA9250A4F984}" destId="{6A328D54-7C19-4FCC-AD7C-76DC64018166}" srcOrd="0" destOrd="0" presId="urn:microsoft.com/office/officeart/2005/8/layout/orgChart1"/>
    <dgm:cxn modelId="{A907D75D-7E7D-4D06-966C-3E17205535F5}" type="presOf" srcId="{9679F981-A2AA-40AC-A0AC-C878220FCF2B}" destId="{26C5E4CF-8919-40FE-8B1F-7EF9DB69CE0E}" srcOrd="0" destOrd="0" presId="urn:microsoft.com/office/officeart/2005/8/layout/orgChart1"/>
    <dgm:cxn modelId="{C6FEE6D4-E526-42CB-9388-894BE344E978}" type="presOf" srcId="{02F2791C-3BF1-4FE8-A077-AC6BA95F2E49}" destId="{1494AA30-475F-4C2C-9D39-A0ED32E9D5B1}" srcOrd="1" destOrd="0" presId="urn:microsoft.com/office/officeart/2005/8/layout/orgChart1"/>
    <dgm:cxn modelId="{C9958920-5449-420C-8D7D-B726E531DC1C}" type="presOf" srcId="{F3A6B1E3-E713-47A1-83EE-59BB6894D656}" destId="{496CEB73-80C3-4EAA-919A-7CD67E9B406E}" srcOrd="0" destOrd="0" presId="urn:microsoft.com/office/officeart/2005/8/layout/orgChart1"/>
    <dgm:cxn modelId="{81932EB9-28E2-40BE-9367-3F3E44D29D41}" srcId="{6A06C724-130A-4E77-A90B-57EC0985C1E4}" destId="{75897C25-7E69-49B8-A49E-4CEB03D9FEE6}" srcOrd="1" destOrd="0" parTransId="{90E5B471-EACA-4843-8E30-1A5CC95C3F94}" sibTransId="{2784CE27-96AC-442A-8B41-B708755E703B}"/>
    <dgm:cxn modelId="{21202161-BB11-49DF-8583-A1E1E08C1718}" type="presOf" srcId="{9622F2A7-5A31-4D4D-B7F4-F50A84B8BE34}" destId="{79A6D637-4413-47B0-9598-07F9637F522B}" srcOrd="0" destOrd="0" presId="urn:microsoft.com/office/officeart/2005/8/layout/orgChart1"/>
    <dgm:cxn modelId="{C0A4C8D8-54E8-4E5E-980A-29B5700FD222}" type="presOf" srcId="{172CD547-FD77-4AFC-B02D-4EB8A1D0AA9C}" destId="{834D8F9B-A3A3-421F-82AD-4A61ACA749DB}" srcOrd="0" destOrd="0" presId="urn:microsoft.com/office/officeart/2005/8/layout/orgChart1"/>
    <dgm:cxn modelId="{97E1B190-179B-45DC-B3DB-69FF0CDBBDF3}" srcId="{F9B9555F-63E3-4FEB-A6C7-A2074FCC2EFD}" destId="{0D3B02BF-84E0-492B-8E3C-4C317AC0A289}" srcOrd="1" destOrd="0" parTransId="{B1D4E003-B24A-4FA3-8438-99EF296C49DB}" sibTransId="{A04A256C-6F25-43FA-B36D-239B7A42346F}"/>
    <dgm:cxn modelId="{5B27BE3E-58F2-4537-8D1B-5144CEF3D39C}" type="presOf" srcId="{75897C25-7E69-49B8-A49E-4CEB03D9FEE6}" destId="{EBCEB00D-579F-411B-805A-D7CC90301276}" srcOrd="1" destOrd="0" presId="urn:microsoft.com/office/officeart/2005/8/layout/orgChart1"/>
    <dgm:cxn modelId="{6CDDBC81-992D-4AA0-902D-6CB6071BEDAB}" srcId="{F9B9555F-63E3-4FEB-A6C7-A2074FCC2EFD}" destId="{02F2791C-3BF1-4FE8-A077-AC6BA95F2E49}" srcOrd="2" destOrd="0" parTransId="{6EE22353-1928-46F8-88EE-DD4EEEB89990}" sibTransId="{2BDDB557-8639-465A-A1B9-9CF35615C535}"/>
    <dgm:cxn modelId="{8B0292C3-66CE-4468-9789-607C640837C7}" type="presOf" srcId="{9B913EE2-D2F6-47CA-AB10-5151666A4316}" destId="{E3905E74-622A-49A0-8680-D82DF73BDC67}" srcOrd="0" destOrd="0" presId="urn:microsoft.com/office/officeart/2005/8/layout/orgChart1"/>
    <dgm:cxn modelId="{24A58DF0-6009-44D9-9642-674903A1B775}" type="presOf" srcId="{AF8679EE-8A45-4981-8C4F-757D0651A77B}" destId="{4F9C0057-9640-47B6-90A6-000329A9DD69}" srcOrd="0" destOrd="0" presId="urn:microsoft.com/office/officeart/2005/8/layout/orgChart1"/>
    <dgm:cxn modelId="{E2752012-E0ED-4EE6-B5D4-A19D1F9890BD}" type="presOf" srcId="{02F2791C-3BF1-4FE8-A077-AC6BA95F2E49}" destId="{E744E8B4-0D63-451A-95AD-01E711659591}" srcOrd="0" destOrd="0" presId="urn:microsoft.com/office/officeart/2005/8/layout/orgChart1"/>
    <dgm:cxn modelId="{E07ECEA7-4031-474F-ABEC-EA49886AFC40}" type="presOf" srcId="{D7BB89E3-0F34-4CFC-A6CB-8EB863D8973C}" destId="{7F104621-D575-42D5-80F2-20EDAA52DC22}" srcOrd="1" destOrd="0" presId="urn:microsoft.com/office/officeart/2005/8/layout/orgChart1"/>
    <dgm:cxn modelId="{848E5E61-8CE6-448C-A483-9E810BD89FF8}" type="presOf" srcId="{81B16031-7FEB-4FE8-B8D0-770DDC2A4085}" destId="{4493EB1D-2F9F-4213-8777-9AB96753AAE2}" srcOrd="0" destOrd="0" presId="urn:microsoft.com/office/officeart/2005/8/layout/orgChart1"/>
    <dgm:cxn modelId="{75B794BD-FBCA-4446-853B-3CB1ECB3883A}" type="presOf" srcId="{08BBF292-8D06-4AD7-BD15-4B7846E8E43C}" destId="{3490F6F2-D16C-4294-A939-267B77FDD92D}" srcOrd="0" destOrd="0" presId="urn:microsoft.com/office/officeart/2005/8/layout/orgChart1"/>
    <dgm:cxn modelId="{2097DFDE-8437-48BA-870E-FD390D28C6C2}" type="presOf" srcId="{B1D4E003-B24A-4FA3-8438-99EF296C49DB}" destId="{AE4A5567-4102-4AC2-94AA-AB3AA0BA232A}" srcOrd="0" destOrd="0" presId="urn:microsoft.com/office/officeart/2005/8/layout/orgChart1"/>
    <dgm:cxn modelId="{5F5EDBA1-3399-4FDF-BF2A-F721B4C96E87}" type="presOf" srcId="{0D3B02BF-84E0-492B-8E3C-4C317AC0A289}" destId="{74445915-24CC-4A26-B68E-34988702B655}" srcOrd="0" destOrd="0" presId="urn:microsoft.com/office/officeart/2005/8/layout/orgChart1"/>
    <dgm:cxn modelId="{9FA067DC-E10A-472F-B8C1-50850EC56F2A}" type="presOf" srcId="{F3A6B1E3-E713-47A1-83EE-59BB6894D656}" destId="{DDF9123F-344F-4B1F-99C2-E94BFAF7E446}" srcOrd="1" destOrd="0" presId="urn:microsoft.com/office/officeart/2005/8/layout/orgChart1"/>
    <dgm:cxn modelId="{63174333-7DF0-4947-8991-18F9525813CA}" srcId="{9B913EE2-D2F6-47CA-AB10-5151666A4316}" destId="{AF8679EE-8A45-4981-8C4F-757D0651A77B}" srcOrd="2" destOrd="0" parTransId="{4E1F0F93-B4F5-40D5-83FF-F1974856C03D}" sibTransId="{749F7D3C-1099-4A90-9EE4-6CE5DD7D42F3}"/>
    <dgm:cxn modelId="{AF6F7CED-29A5-4002-8651-8C508F4C116D}" type="presOf" srcId="{9B913EE2-D2F6-47CA-AB10-5151666A4316}" destId="{BEC05B04-710D-420C-AC9B-A83937AE912E}" srcOrd="1" destOrd="0" presId="urn:microsoft.com/office/officeart/2005/8/layout/orgChart1"/>
    <dgm:cxn modelId="{D1998584-DC46-47B2-A9FE-A2E923AD2530}" type="presOf" srcId="{D1A9DAFA-EA57-4E3E-912F-7F48A8D76814}" destId="{CA958D4C-BB37-4DF2-9546-E637788DA112}" srcOrd="0" destOrd="0" presId="urn:microsoft.com/office/officeart/2005/8/layout/orgChart1"/>
    <dgm:cxn modelId="{6ECB686B-2593-47D7-B939-DF53F9570C98}" srcId="{2C02CA9F-E2E0-40E5-8E5E-AA9250A4F984}" destId="{08BBF292-8D06-4AD7-BD15-4B7846E8E43C}" srcOrd="0" destOrd="0" parTransId="{6140C287-40E3-4D82-AF60-B540E3DBEFF9}" sibTransId="{F9632946-2333-4254-B8EB-7C2CFB302535}"/>
    <dgm:cxn modelId="{9EE1F359-DFFB-44F6-AD71-49F1386BA613}" type="presOf" srcId="{F899A0C2-4DE1-4A6B-83FC-EB77536C84CA}" destId="{A6FCCEBC-337B-4DFC-AE8D-CA03C78B2E3A}" srcOrd="0" destOrd="0" presId="urn:microsoft.com/office/officeart/2005/8/layout/orgChart1"/>
    <dgm:cxn modelId="{B790CB20-7A1E-49E3-B91D-18A52DCD6687}" srcId="{75897C25-7E69-49B8-A49E-4CEB03D9FEE6}" destId="{2BE8193D-A21B-4F9C-B2BF-327257AFC6B6}" srcOrd="1" destOrd="0" parTransId="{9DC88F82-0C1F-4DB4-BC9F-448E451A8571}" sibTransId="{46CE3A62-1219-4B7F-BF3B-E741FB18BE72}"/>
    <dgm:cxn modelId="{15740ED2-A40A-4E47-ACF7-31CB692A7B98}" type="presOf" srcId="{372C992B-83F4-45D8-A958-3E626C2EC4F3}" destId="{3ACEF54C-D88C-473E-B9CA-2414BAC4B9B3}" srcOrd="0" destOrd="0" presId="urn:microsoft.com/office/officeart/2005/8/layout/orgChart1"/>
    <dgm:cxn modelId="{05370485-81AD-4C83-9C73-C47EE66B0495}" srcId="{F9B9555F-63E3-4FEB-A6C7-A2074FCC2EFD}" destId="{FBE1230D-72F3-411E-9721-62CACFE802E1}" srcOrd="0" destOrd="0" parTransId="{6C130817-04AA-4892-9821-2CE2BCABDAEF}" sibTransId="{52DFF39E-B688-448A-898C-B4DC41136432}"/>
    <dgm:cxn modelId="{3CCFB012-2EC6-48D9-997C-EC09531C1612}" type="presOf" srcId="{6AC67BE8-862D-459D-BDC9-139E281C8BF6}" destId="{3051AA5B-64C9-4D30-9AA3-8AF09498CB75}" srcOrd="0" destOrd="0" presId="urn:microsoft.com/office/officeart/2005/8/layout/orgChart1"/>
    <dgm:cxn modelId="{4A60A87C-1566-42D2-9DBC-69F53E765E79}" type="presOf" srcId="{90E5B471-EACA-4843-8E30-1A5CC95C3F94}" destId="{63635361-875B-44E4-9DC2-CB7402698AEF}" srcOrd="0" destOrd="0" presId="urn:microsoft.com/office/officeart/2005/8/layout/orgChart1"/>
    <dgm:cxn modelId="{2800768C-7640-4DFB-8995-054A80E2E377}" type="presOf" srcId="{19798782-125E-4BAB-B341-079168E0832F}" destId="{E34B81BE-249D-41E3-AA80-56074CE0527C}" srcOrd="1" destOrd="0" presId="urn:microsoft.com/office/officeart/2005/8/layout/orgChart1"/>
    <dgm:cxn modelId="{3DAD7A57-EE6C-497B-9E74-A785A47B786C}" type="presOf" srcId="{FBE1230D-72F3-411E-9721-62CACFE802E1}" destId="{F9582321-A5BB-4F7E-8579-E91AE4DE73BC}" srcOrd="0" destOrd="0" presId="urn:microsoft.com/office/officeart/2005/8/layout/orgChart1"/>
    <dgm:cxn modelId="{F4AE1528-E106-40BD-BCEE-0F8AEEFD6A14}" type="presOf" srcId="{2BE8193D-A21B-4F9C-B2BF-327257AFC6B6}" destId="{571BD8EC-43E3-4BAA-9D40-0FB326972FD2}" srcOrd="1" destOrd="0" presId="urn:microsoft.com/office/officeart/2005/8/layout/orgChart1"/>
    <dgm:cxn modelId="{BB8DCAF8-9899-4DBF-AD34-B838F8FABDDB}" type="presOf" srcId="{0142860F-6ED6-4178-82BD-83E01F495679}" destId="{9342B0F4-5EF3-4077-906D-794E8616FAAE}" srcOrd="1" destOrd="0" presId="urn:microsoft.com/office/officeart/2005/8/layout/orgChart1"/>
    <dgm:cxn modelId="{4200782D-7D71-436A-B974-A84FB820BCCA}" type="presOf" srcId="{08BBF292-8D06-4AD7-BD15-4B7846E8E43C}" destId="{10744119-9B5F-43F1-A4B0-3893A11C8A41}" srcOrd="1" destOrd="0" presId="urn:microsoft.com/office/officeart/2005/8/layout/orgChart1"/>
    <dgm:cxn modelId="{D438943F-8FEB-4F31-81E0-27E233818D5D}" type="presOf" srcId="{D7BB89E3-0F34-4CFC-A6CB-8EB863D8973C}" destId="{A18F79AB-C0E3-4F0D-9EBA-1B900D154264}" srcOrd="0" destOrd="0" presId="urn:microsoft.com/office/officeart/2005/8/layout/orgChart1"/>
    <dgm:cxn modelId="{3597ED2E-54E4-4D99-8AE1-253EB3879497}" srcId="{0142860F-6ED6-4178-82BD-83E01F495679}" destId="{9B913EE2-D2F6-47CA-AB10-5151666A4316}" srcOrd="1" destOrd="0" parTransId="{D1A9DAFA-EA57-4E3E-912F-7F48A8D76814}" sibTransId="{66AD7376-A54A-48D8-B166-9A499A011D43}"/>
    <dgm:cxn modelId="{10766016-BAE6-4ED9-B59B-E1F034322B2A}" srcId="{0142860F-6ED6-4178-82BD-83E01F495679}" destId="{2C02CA9F-E2E0-40E5-8E5E-AA9250A4F984}" srcOrd="0" destOrd="0" parTransId="{215EE551-19BD-4FCE-B72C-92A8FA863053}" sibTransId="{23AE2D40-7F11-4949-9A3C-CCBDCB51C5BD}"/>
    <dgm:cxn modelId="{766F0A16-C878-4237-8BAC-4887D73149A9}" srcId="{9B913EE2-D2F6-47CA-AB10-5151666A4316}" destId="{F3A6B1E3-E713-47A1-83EE-59BB6894D656}" srcOrd="0" destOrd="0" parTransId="{46F3C02E-DD99-4DAF-AB28-A423C74C0A0D}" sibTransId="{A8823091-CDB6-456D-B69A-B0BE35C09499}"/>
    <dgm:cxn modelId="{D9AD755D-5B22-4A6A-8D93-9B4BCCE08717}" srcId="{18ABDC55-2E8E-4388-AF2E-C87E561B1F85}" destId="{6A06C724-130A-4E77-A90B-57EC0985C1E4}" srcOrd="0" destOrd="0" parTransId="{D2DA8D25-C0ED-44EB-9430-4D2C7BADD343}" sibTransId="{ADB44015-648C-42A7-9117-5199F9A8D88E}"/>
    <dgm:cxn modelId="{34194113-0506-4E0E-B7CE-15B132F978BF}" type="presOf" srcId="{18ABDC55-2E8E-4388-AF2E-C87E561B1F85}" destId="{97C13C57-3F59-4722-B6C9-D90EB6DB96B3}" srcOrd="0" destOrd="0" presId="urn:microsoft.com/office/officeart/2005/8/layout/orgChart1"/>
    <dgm:cxn modelId="{5C262BF6-773E-4C5E-9CEB-BA3E1D480ED8}" type="presOf" srcId="{0142860F-6ED6-4178-82BD-83E01F495679}" destId="{2ABC4C65-2675-4595-9755-F423A6E4C8FA}" srcOrd="0" destOrd="0" presId="urn:microsoft.com/office/officeart/2005/8/layout/orgChart1"/>
    <dgm:cxn modelId="{0E9BFDB2-690B-42AA-A055-6F8B598FDA71}" srcId="{9B913EE2-D2F6-47CA-AB10-5151666A4316}" destId="{F0B3E147-1DE2-423F-83DB-D32316BDC881}" srcOrd="1" destOrd="0" parTransId="{9622F2A7-5A31-4D4D-B7F4-F50A84B8BE34}" sibTransId="{4A0D6886-CBD4-4F3E-9B66-C8F9879324DA}"/>
    <dgm:cxn modelId="{5CC0DB61-0E95-4BFB-811E-06A6079524F5}" type="presOf" srcId="{6A06C724-130A-4E77-A90B-57EC0985C1E4}" destId="{4ECA7636-3218-44C2-8C88-4C8F56AB37B7}" srcOrd="1" destOrd="0" presId="urn:microsoft.com/office/officeart/2005/8/layout/orgChart1"/>
    <dgm:cxn modelId="{1E2FA575-E3B4-459C-A220-1C1B7C0E37CF}" srcId="{F9B9555F-63E3-4FEB-A6C7-A2074FCC2EFD}" destId="{D7BB89E3-0F34-4CFC-A6CB-8EB863D8973C}" srcOrd="3" destOrd="0" parTransId="{74779B87-96D8-4524-AFBC-E5C03E36079B}" sibTransId="{BBDE9B26-7123-42EA-8BCB-71E4B5DA9015}"/>
    <dgm:cxn modelId="{C1E2334B-71A7-4CE2-87A0-629B0176CF31}" type="presOf" srcId="{19798782-125E-4BAB-B341-079168E0832F}" destId="{2318E800-62F0-4512-9BC1-3235A711664C}" srcOrd="0" destOrd="0" presId="urn:microsoft.com/office/officeart/2005/8/layout/orgChart1"/>
    <dgm:cxn modelId="{BF6B707F-8E26-4022-AB8D-7A7B348B3BD6}" type="presOf" srcId="{46F3C02E-DD99-4DAF-AB28-A423C74C0A0D}" destId="{A0AC42C6-E1D3-4234-99BD-752D2AD3B671}" srcOrd="0" destOrd="0" presId="urn:microsoft.com/office/officeart/2005/8/layout/orgChart1"/>
    <dgm:cxn modelId="{8ECFE566-DAB0-4D8C-9E60-56C318C79C43}" type="presOf" srcId="{F9B9555F-63E3-4FEB-A6C7-A2074FCC2EFD}" destId="{CF29F9BC-CFC6-49E4-89A8-415C99614F01}" srcOrd="0" destOrd="0" presId="urn:microsoft.com/office/officeart/2005/8/layout/orgChart1"/>
    <dgm:cxn modelId="{990A86AE-4FAA-4443-8807-F51C3CC53234}" type="presOf" srcId="{75897C25-7E69-49B8-A49E-4CEB03D9FEE6}" destId="{C52C77F7-D39A-4333-9E80-4C792715C432}" srcOrd="0" destOrd="0" presId="urn:microsoft.com/office/officeart/2005/8/layout/orgChart1"/>
    <dgm:cxn modelId="{ADAD0D50-3AA6-4CB2-9370-73A143E19DD2}" type="presOf" srcId="{2C02CA9F-E2E0-40E5-8E5E-AA9250A4F984}" destId="{C641800D-DE67-4715-BB54-9C97B90134F2}" srcOrd="1" destOrd="0" presId="urn:microsoft.com/office/officeart/2005/8/layout/orgChart1"/>
    <dgm:cxn modelId="{9A860F6E-9E92-400F-AB61-344CE06AA7AD}" srcId="{6A06C724-130A-4E77-A90B-57EC0985C1E4}" destId="{0142860F-6ED6-4178-82BD-83E01F495679}" srcOrd="0" destOrd="0" parTransId="{372C992B-83F4-45D8-A958-3E626C2EC4F3}" sibTransId="{99C6C6F4-D642-4BB1-B47B-3426B8048858}"/>
    <dgm:cxn modelId="{34F61CC8-C7DE-499F-9A2C-A509E573EBB2}" type="presOf" srcId="{F0B3E147-1DE2-423F-83DB-D32316BDC881}" destId="{14BC5E77-1A30-4675-AE3B-50B00B2E4331}" srcOrd="0" destOrd="0" presId="urn:microsoft.com/office/officeart/2005/8/layout/orgChart1"/>
    <dgm:cxn modelId="{8D988439-22DC-4E19-8564-4D571F273D6F}" srcId="{2BE8193D-A21B-4F9C-B2BF-327257AFC6B6}" destId="{19798782-125E-4BAB-B341-079168E0832F}" srcOrd="1" destOrd="0" parTransId="{F899A0C2-4DE1-4A6B-83FC-EB77536C84CA}" sibTransId="{FFAEAA98-904B-44B8-92B2-85ED10030F12}"/>
    <dgm:cxn modelId="{9C040B61-43E8-4A22-8717-A1D46E5084E6}" type="presOf" srcId="{74779B87-96D8-4524-AFBC-E5C03E36079B}" destId="{FD8646B2-87F4-4FCF-A6E1-2134A4446191}" srcOrd="0" destOrd="0" presId="urn:microsoft.com/office/officeart/2005/8/layout/orgChart1"/>
    <dgm:cxn modelId="{EB4F3D36-AB0C-4822-9BAA-869B8AFDE5D8}" type="presOf" srcId="{2BE8193D-A21B-4F9C-B2BF-327257AFC6B6}" destId="{907D0272-8D05-43DD-9D23-A49CFE01F847}" srcOrd="0" destOrd="0" presId="urn:microsoft.com/office/officeart/2005/8/layout/orgChart1"/>
    <dgm:cxn modelId="{D25A84BA-937A-4E0E-B0A0-76B8ED7166B0}" type="presOf" srcId="{DB77E335-F268-4644-894B-FA02D9E9C88F}" destId="{DA1FE620-4C8D-4CB8-8DA9-1E4842DB0455}" srcOrd="1" destOrd="0" presId="urn:microsoft.com/office/officeart/2005/8/layout/orgChart1"/>
    <dgm:cxn modelId="{7531A1BB-F53D-4A5F-A8D8-3969D7C74B38}" srcId="{0142860F-6ED6-4178-82BD-83E01F495679}" destId="{81B16031-7FEB-4FE8-B8D0-770DDC2A4085}" srcOrd="2" destOrd="0" parTransId="{172CD547-FD77-4AFC-B02D-4EB8A1D0AA9C}" sibTransId="{DC2D260C-C692-4D86-8A2E-AAB16EF6ADA9}"/>
    <dgm:cxn modelId="{B4B176AB-74C4-4214-9167-43ABE9A13C4D}" type="presOf" srcId="{DB77E335-F268-4644-894B-FA02D9E9C88F}" destId="{406B9964-642B-4CA6-AB5E-874EFDDFF2E3}" srcOrd="0" destOrd="0" presId="urn:microsoft.com/office/officeart/2005/8/layout/orgChart1"/>
    <dgm:cxn modelId="{1A5E19EE-6B32-40DD-A731-2474D10BCB7E}" type="presOf" srcId="{215EE551-19BD-4FCE-B72C-92A8FA863053}" destId="{E7933D91-90FF-456F-90FA-66AAE4EFBE1D}" srcOrd="0" destOrd="0" presId="urn:microsoft.com/office/officeart/2005/8/layout/orgChart1"/>
    <dgm:cxn modelId="{4DC3713B-428F-4401-BCE3-061E0E53FAC8}" type="presOf" srcId="{6C130817-04AA-4892-9821-2CE2BCABDAEF}" destId="{900FFB2C-DD4A-4B76-A48F-405B798C6BD3}" srcOrd="0" destOrd="0" presId="urn:microsoft.com/office/officeart/2005/8/layout/orgChart1"/>
    <dgm:cxn modelId="{AC3A25C2-C977-407A-A059-806AD53AC157}" type="presOf" srcId="{6AC67BE8-862D-459D-BDC9-139E281C8BF6}" destId="{DC6FD4CA-EE69-4FDF-9FE7-DD0F0AD43434}" srcOrd="1" destOrd="0" presId="urn:microsoft.com/office/officeart/2005/8/layout/orgChart1"/>
    <dgm:cxn modelId="{B9A6E6FF-DC85-46F8-8141-E73D70AB10F2}" type="presOf" srcId="{6140C287-40E3-4D82-AF60-B540E3DBEFF9}" destId="{9A1960C3-E7BC-40FE-B2CE-60EAD11E0A2A}" srcOrd="0" destOrd="0" presId="urn:microsoft.com/office/officeart/2005/8/layout/orgChart1"/>
    <dgm:cxn modelId="{F305993E-817B-411D-B645-E344F7BAC810}" type="presOf" srcId="{6924DA5B-6631-457F-BFE2-13628571D784}" destId="{A55543B8-6D6A-41D6-9C76-DCE9E6CC1AB5}" srcOrd="0" destOrd="0" presId="urn:microsoft.com/office/officeart/2005/8/layout/orgChart1"/>
    <dgm:cxn modelId="{1C14CA6C-B169-49C4-9D28-93B35C054DDF}" type="presOf" srcId="{6A06C724-130A-4E77-A90B-57EC0985C1E4}" destId="{82BB4DAF-4B64-4E05-82F7-E0AC5456232D}" srcOrd="0" destOrd="0" presId="urn:microsoft.com/office/officeart/2005/8/layout/orgChart1"/>
    <dgm:cxn modelId="{95C6ECB0-4DF3-43FB-82A4-87C3813F1181}" type="presOf" srcId="{0D3B02BF-84E0-492B-8E3C-4C317AC0A289}" destId="{1D269D82-5344-4D58-8653-76BD1C2676DF}" srcOrd="1" destOrd="0" presId="urn:microsoft.com/office/officeart/2005/8/layout/orgChart1"/>
    <dgm:cxn modelId="{195050A0-0C66-42BF-B5C3-B71D04CEAF8C}" type="presOf" srcId="{4E1F0F93-B4F5-40D5-83FF-F1974856C03D}" destId="{86308486-4CE8-40A2-8741-6437FA459192}" srcOrd="0" destOrd="0" presId="urn:microsoft.com/office/officeart/2005/8/layout/orgChart1"/>
    <dgm:cxn modelId="{C4C0CEC1-F3A5-4561-82B8-F7166D803162}" type="presOf" srcId="{FBE1230D-72F3-411E-9721-62CACFE802E1}" destId="{18396552-A665-49A5-81C6-8F5B5170F518}" srcOrd="1" destOrd="0" presId="urn:microsoft.com/office/officeart/2005/8/layout/orgChart1"/>
    <dgm:cxn modelId="{6BB0A47A-9C48-4EA1-B5FC-0A76ADEF2897}" srcId="{2C02CA9F-E2E0-40E5-8E5E-AA9250A4F984}" destId="{DB77E335-F268-4644-894B-FA02D9E9C88F}" srcOrd="1" destOrd="0" parTransId="{9679F981-A2AA-40AC-A0AC-C878220FCF2B}" sibTransId="{C071BC59-CB91-4D11-BA73-2640BC91D1D3}"/>
    <dgm:cxn modelId="{D8BB01E0-2479-47F1-8EB2-DE62E8E65EF2}" type="presOf" srcId="{9DC88F82-0C1F-4DB4-BC9F-448E451A8571}" destId="{3D7DF133-924F-4304-8018-8A338EBEE5FC}" srcOrd="0" destOrd="0" presId="urn:microsoft.com/office/officeart/2005/8/layout/orgChart1"/>
    <dgm:cxn modelId="{545BD977-0140-44D1-80E5-F8C237084157}" type="presOf" srcId="{6EE22353-1928-46F8-88EE-DD4EEEB89990}" destId="{95F1FD79-12AF-4990-9120-BD367C19E31E}" srcOrd="0" destOrd="0" presId="urn:microsoft.com/office/officeart/2005/8/layout/orgChart1"/>
    <dgm:cxn modelId="{E976898B-1DC7-48CF-8C6E-3AE4C8D493A3}" srcId="{2BE8193D-A21B-4F9C-B2BF-327257AFC6B6}" destId="{6AC67BE8-862D-459D-BDC9-139E281C8BF6}" srcOrd="0" destOrd="0" parTransId="{A34BF7EA-7FCF-4190-A864-AFC5CC8F1198}" sibTransId="{55F39C40-A674-4C8D-8B56-536DC1FDB374}"/>
    <dgm:cxn modelId="{27EC0AB4-1571-42C9-813B-7FFEF78A1AB7}" type="presOf" srcId="{AF8679EE-8A45-4981-8C4F-757D0651A77B}" destId="{5AD6F7E7-C4C7-4487-831D-813BC913ED1C}" srcOrd="1" destOrd="0" presId="urn:microsoft.com/office/officeart/2005/8/layout/orgChart1"/>
    <dgm:cxn modelId="{C1E9A7C2-69D7-4203-924D-7F863F49A831}" srcId="{75897C25-7E69-49B8-A49E-4CEB03D9FEE6}" destId="{F9B9555F-63E3-4FEB-A6C7-A2074FCC2EFD}" srcOrd="0" destOrd="0" parTransId="{6924DA5B-6631-457F-BFE2-13628571D784}" sibTransId="{37D4CE1B-CEC3-452D-921B-68440D99F35E}"/>
    <dgm:cxn modelId="{CC764BC7-FF72-4927-9244-97043D6C4B82}" type="presOf" srcId="{F9B9555F-63E3-4FEB-A6C7-A2074FCC2EFD}" destId="{B6B50FD1-CE4E-489C-86BC-3B59603C4C98}" srcOrd="1" destOrd="0" presId="urn:microsoft.com/office/officeart/2005/8/layout/orgChart1"/>
    <dgm:cxn modelId="{D9CE274E-D433-43E9-9BD0-72547B588C4E}" type="presOf" srcId="{F0B3E147-1DE2-423F-83DB-D32316BDC881}" destId="{6931D6E3-9A1A-4084-BD99-ED412C35C03A}" srcOrd="1" destOrd="0" presId="urn:microsoft.com/office/officeart/2005/8/layout/orgChart1"/>
    <dgm:cxn modelId="{4AE47EE5-EF77-4AA2-9621-5A024265698E}" type="presOf" srcId="{A34BF7EA-7FCF-4190-A864-AFC5CC8F1198}" destId="{6807508A-C6B5-4FB1-BA87-19D57DE8A3B4}" srcOrd="0" destOrd="0" presId="urn:microsoft.com/office/officeart/2005/8/layout/orgChart1"/>
    <dgm:cxn modelId="{35716047-1292-4B2B-A4AF-F64A7E727E8B}" type="presOf" srcId="{81B16031-7FEB-4FE8-B8D0-770DDC2A4085}" destId="{EF0A570C-2678-429F-A1C4-A00F29B16193}" srcOrd="1" destOrd="0" presId="urn:microsoft.com/office/officeart/2005/8/layout/orgChart1"/>
    <dgm:cxn modelId="{B9A1A02A-0C2F-42CF-8990-CCAB6298AD8B}" type="presParOf" srcId="{97C13C57-3F59-4722-B6C9-D90EB6DB96B3}" destId="{F8F37DA7-249B-483D-970B-ADEA7082018B}" srcOrd="0" destOrd="0" presId="urn:microsoft.com/office/officeart/2005/8/layout/orgChart1"/>
    <dgm:cxn modelId="{A065EDEE-55F4-4C3A-A67C-7820E5A68234}" type="presParOf" srcId="{F8F37DA7-249B-483D-970B-ADEA7082018B}" destId="{31271DD9-055F-44D3-B7FD-3E62AD7C1463}" srcOrd="0" destOrd="0" presId="urn:microsoft.com/office/officeart/2005/8/layout/orgChart1"/>
    <dgm:cxn modelId="{2BC1C037-E7BE-4F9F-8D19-7F372F68951B}" type="presParOf" srcId="{31271DD9-055F-44D3-B7FD-3E62AD7C1463}" destId="{82BB4DAF-4B64-4E05-82F7-E0AC5456232D}" srcOrd="0" destOrd="0" presId="urn:microsoft.com/office/officeart/2005/8/layout/orgChart1"/>
    <dgm:cxn modelId="{5E28302A-9203-4282-8B1A-1E4A713420E6}" type="presParOf" srcId="{31271DD9-055F-44D3-B7FD-3E62AD7C1463}" destId="{4ECA7636-3218-44C2-8C88-4C8F56AB37B7}" srcOrd="1" destOrd="0" presId="urn:microsoft.com/office/officeart/2005/8/layout/orgChart1"/>
    <dgm:cxn modelId="{6471ACE7-7168-4730-84A1-62B50D749A60}" type="presParOf" srcId="{F8F37DA7-249B-483D-970B-ADEA7082018B}" destId="{8569DF4E-7A3B-4D4C-B0F9-595EFE313A8E}" srcOrd="1" destOrd="0" presId="urn:microsoft.com/office/officeart/2005/8/layout/orgChart1"/>
    <dgm:cxn modelId="{97D8EDC1-A261-47C8-8CA7-C78BD191762A}" type="presParOf" srcId="{8569DF4E-7A3B-4D4C-B0F9-595EFE313A8E}" destId="{3ACEF54C-D88C-473E-B9CA-2414BAC4B9B3}" srcOrd="0" destOrd="0" presId="urn:microsoft.com/office/officeart/2005/8/layout/orgChart1"/>
    <dgm:cxn modelId="{BACAF374-0A2E-4148-80DF-0A6B766E4AA7}" type="presParOf" srcId="{8569DF4E-7A3B-4D4C-B0F9-595EFE313A8E}" destId="{BC4FC8DE-B963-4A61-BEA3-48D35BE86C91}" srcOrd="1" destOrd="0" presId="urn:microsoft.com/office/officeart/2005/8/layout/orgChart1"/>
    <dgm:cxn modelId="{8FD86FD4-D205-4896-A5E7-F197DFCAEA0F}" type="presParOf" srcId="{BC4FC8DE-B963-4A61-BEA3-48D35BE86C91}" destId="{46D5BAF7-5706-4B09-AAFA-0383EDC1A7A0}" srcOrd="0" destOrd="0" presId="urn:microsoft.com/office/officeart/2005/8/layout/orgChart1"/>
    <dgm:cxn modelId="{C7F73F3F-D3EA-4BAB-A7E0-1DAEEA74F675}" type="presParOf" srcId="{46D5BAF7-5706-4B09-AAFA-0383EDC1A7A0}" destId="{2ABC4C65-2675-4595-9755-F423A6E4C8FA}" srcOrd="0" destOrd="0" presId="urn:microsoft.com/office/officeart/2005/8/layout/orgChart1"/>
    <dgm:cxn modelId="{42C7E277-D36C-4FC2-89B3-228458D4052B}" type="presParOf" srcId="{46D5BAF7-5706-4B09-AAFA-0383EDC1A7A0}" destId="{9342B0F4-5EF3-4077-906D-794E8616FAAE}" srcOrd="1" destOrd="0" presId="urn:microsoft.com/office/officeart/2005/8/layout/orgChart1"/>
    <dgm:cxn modelId="{22FBACDA-1E18-4160-823E-FC1E96EEEADF}" type="presParOf" srcId="{BC4FC8DE-B963-4A61-BEA3-48D35BE86C91}" destId="{6060879D-F8EB-46A4-8AEC-F5A46279531C}" srcOrd="1" destOrd="0" presId="urn:microsoft.com/office/officeart/2005/8/layout/orgChart1"/>
    <dgm:cxn modelId="{E6E04B1B-85AD-441E-8AF7-706C280947B1}" type="presParOf" srcId="{6060879D-F8EB-46A4-8AEC-F5A46279531C}" destId="{E7933D91-90FF-456F-90FA-66AAE4EFBE1D}" srcOrd="0" destOrd="0" presId="urn:microsoft.com/office/officeart/2005/8/layout/orgChart1"/>
    <dgm:cxn modelId="{17663FA7-B419-4D06-9227-DC25E9086DDB}" type="presParOf" srcId="{6060879D-F8EB-46A4-8AEC-F5A46279531C}" destId="{E0D1ECD8-EB72-43E7-A014-200DFC4507BD}" srcOrd="1" destOrd="0" presId="urn:microsoft.com/office/officeart/2005/8/layout/orgChart1"/>
    <dgm:cxn modelId="{A23B0239-FF45-4084-981E-A50ADAC1E445}" type="presParOf" srcId="{E0D1ECD8-EB72-43E7-A014-200DFC4507BD}" destId="{72033EAE-17B0-4848-AF63-92930F194068}" srcOrd="0" destOrd="0" presId="urn:microsoft.com/office/officeart/2005/8/layout/orgChart1"/>
    <dgm:cxn modelId="{2715E1B9-E578-4F33-A7F6-A7C1889F9195}" type="presParOf" srcId="{72033EAE-17B0-4848-AF63-92930F194068}" destId="{6A328D54-7C19-4FCC-AD7C-76DC64018166}" srcOrd="0" destOrd="0" presId="urn:microsoft.com/office/officeart/2005/8/layout/orgChart1"/>
    <dgm:cxn modelId="{D7995827-A21C-4226-9E04-2BBB509AE719}" type="presParOf" srcId="{72033EAE-17B0-4848-AF63-92930F194068}" destId="{C641800D-DE67-4715-BB54-9C97B90134F2}" srcOrd="1" destOrd="0" presId="urn:microsoft.com/office/officeart/2005/8/layout/orgChart1"/>
    <dgm:cxn modelId="{4F67A89E-A137-4CBA-A7CA-0CC11BE45E3B}" type="presParOf" srcId="{E0D1ECD8-EB72-43E7-A014-200DFC4507BD}" destId="{9ABFF610-5A48-486A-8CDE-CFC47A90AE2D}" srcOrd="1" destOrd="0" presId="urn:microsoft.com/office/officeart/2005/8/layout/orgChart1"/>
    <dgm:cxn modelId="{B20BCFFB-183B-4468-B69D-9504C7C1BB12}" type="presParOf" srcId="{9ABFF610-5A48-486A-8CDE-CFC47A90AE2D}" destId="{9A1960C3-E7BC-40FE-B2CE-60EAD11E0A2A}" srcOrd="0" destOrd="0" presId="urn:microsoft.com/office/officeart/2005/8/layout/orgChart1"/>
    <dgm:cxn modelId="{F7EA8220-C376-43E5-A497-C4540AFCF06E}" type="presParOf" srcId="{9ABFF610-5A48-486A-8CDE-CFC47A90AE2D}" destId="{25D228D7-C29F-4723-98FD-45166477A92F}" srcOrd="1" destOrd="0" presId="urn:microsoft.com/office/officeart/2005/8/layout/orgChart1"/>
    <dgm:cxn modelId="{F0F0146B-4ACB-44AF-AA90-3A929B01AE56}" type="presParOf" srcId="{25D228D7-C29F-4723-98FD-45166477A92F}" destId="{99C252C8-2D73-45CC-B463-CDEADA7ED130}" srcOrd="0" destOrd="0" presId="urn:microsoft.com/office/officeart/2005/8/layout/orgChart1"/>
    <dgm:cxn modelId="{69C27BFB-6BA7-42A0-A022-4CE6F7C3ADCE}" type="presParOf" srcId="{99C252C8-2D73-45CC-B463-CDEADA7ED130}" destId="{3490F6F2-D16C-4294-A939-267B77FDD92D}" srcOrd="0" destOrd="0" presId="urn:microsoft.com/office/officeart/2005/8/layout/orgChart1"/>
    <dgm:cxn modelId="{8CFD3DBE-B9AE-4484-B66A-F4A01D94E594}" type="presParOf" srcId="{99C252C8-2D73-45CC-B463-CDEADA7ED130}" destId="{10744119-9B5F-43F1-A4B0-3893A11C8A41}" srcOrd="1" destOrd="0" presId="urn:microsoft.com/office/officeart/2005/8/layout/orgChart1"/>
    <dgm:cxn modelId="{4B94D07F-43F4-4BC5-A09C-9438E4E1E555}" type="presParOf" srcId="{25D228D7-C29F-4723-98FD-45166477A92F}" destId="{1C9FEE4B-173F-44FF-AB55-6E0783B7DEA6}" srcOrd="1" destOrd="0" presId="urn:microsoft.com/office/officeart/2005/8/layout/orgChart1"/>
    <dgm:cxn modelId="{66986B3D-AE1D-42F0-AB9B-847137460627}" type="presParOf" srcId="{25D228D7-C29F-4723-98FD-45166477A92F}" destId="{CA26B54A-DB24-4E6C-9253-787014CE2631}" srcOrd="2" destOrd="0" presId="urn:microsoft.com/office/officeart/2005/8/layout/orgChart1"/>
    <dgm:cxn modelId="{4118C2B4-F874-49C1-B796-480BF4C6E7CC}" type="presParOf" srcId="{9ABFF610-5A48-486A-8CDE-CFC47A90AE2D}" destId="{26C5E4CF-8919-40FE-8B1F-7EF9DB69CE0E}" srcOrd="2" destOrd="0" presId="urn:microsoft.com/office/officeart/2005/8/layout/orgChart1"/>
    <dgm:cxn modelId="{41C3A2FC-FA3B-485E-BCCC-664BB8D0ED85}" type="presParOf" srcId="{9ABFF610-5A48-486A-8CDE-CFC47A90AE2D}" destId="{2C7F12E0-71B9-4916-A763-3944242B44CB}" srcOrd="3" destOrd="0" presId="urn:microsoft.com/office/officeart/2005/8/layout/orgChart1"/>
    <dgm:cxn modelId="{0CCDEBA3-F9A4-4387-8BD5-ADFC73170C10}" type="presParOf" srcId="{2C7F12E0-71B9-4916-A763-3944242B44CB}" destId="{DF1E1F34-3419-4204-B2E5-9C477B86F84B}" srcOrd="0" destOrd="0" presId="urn:microsoft.com/office/officeart/2005/8/layout/orgChart1"/>
    <dgm:cxn modelId="{071E7323-1933-412D-AF56-F65E327D396D}" type="presParOf" srcId="{DF1E1F34-3419-4204-B2E5-9C477B86F84B}" destId="{406B9964-642B-4CA6-AB5E-874EFDDFF2E3}" srcOrd="0" destOrd="0" presId="urn:microsoft.com/office/officeart/2005/8/layout/orgChart1"/>
    <dgm:cxn modelId="{5ACE4FB7-70E0-4A2D-BA6E-0EA8558923C4}" type="presParOf" srcId="{DF1E1F34-3419-4204-B2E5-9C477B86F84B}" destId="{DA1FE620-4C8D-4CB8-8DA9-1E4842DB0455}" srcOrd="1" destOrd="0" presId="urn:microsoft.com/office/officeart/2005/8/layout/orgChart1"/>
    <dgm:cxn modelId="{D9C66069-164B-4B9A-A4CB-F701F583EA08}" type="presParOf" srcId="{2C7F12E0-71B9-4916-A763-3944242B44CB}" destId="{27FF6ED4-38FB-4AB0-80B5-F9031D068096}" srcOrd="1" destOrd="0" presId="urn:microsoft.com/office/officeart/2005/8/layout/orgChart1"/>
    <dgm:cxn modelId="{DF69EECF-EBCB-4261-B9F5-1D0AAF79A4CB}" type="presParOf" srcId="{2C7F12E0-71B9-4916-A763-3944242B44CB}" destId="{352BEF6E-9BFE-4412-8038-6122220F31E9}" srcOrd="2" destOrd="0" presId="urn:microsoft.com/office/officeart/2005/8/layout/orgChart1"/>
    <dgm:cxn modelId="{0C314DA2-3019-4CCD-B90B-529AEE776055}" type="presParOf" srcId="{E0D1ECD8-EB72-43E7-A014-200DFC4507BD}" destId="{B7D1631A-0A90-4AA9-8618-DF651E3F0338}" srcOrd="2" destOrd="0" presId="urn:microsoft.com/office/officeart/2005/8/layout/orgChart1"/>
    <dgm:cxn modelId="{1AA01DEE-487C-4259-9651-7942B301383A}" type="presParOf" srcId="{6060879D-F8EB-46A4-8AEC-F5A46279531C}" destId="{CA958D4C-BB37-4DF2-9546-E637788DA112}" srcOrd="2" destOrd="0" presId="urn:microsoft.com/office/officeart/2005/8/layout/orgChart1"/>
    <dgm:cxn modelId="{D942F0CE-3BE3-4FF9-833D-7E443DC3B401}" type="presParOf" srcId="{6060879D-F8EB-46A4-8AEC-F5A46279531C}" destId="{3243CCAB-2448-4F8E-A448-DA42DB3E9F66}" srcOrd="3" destOrd="0" presId="urn:microsoft.com/office/officeart/2005/8/layout/orgChart1"/>
    <dgm:cxn modelId="{0E842588-D791-4D19-99FB-F1EDBC6C0745}" type="presParOf" srcId="{3243CCAB-2448-4F8E-A448-DA42DB3E9F66}" destId="{B369025C-678A-4FED-BCB6-A955553C5836}" srcOrd="0" destOrd="0" presId="urn:microsoft.com/office/officeart/2005/8/layout/orgChart1"/>
    <dgm:cxn modelId="{FE90DDE8-6ABF-4A2E-861C-788DF30E315D}" type="presParOf" srcId="{B369025C-678A-4FED-BCB6-A955553C5836}" destId="{E3905E74-622A-49A0-8680-D82DF73BDC67}" srcOrd="0" destOrd="0" presId="urn:microsoft.com/office/officeart/2005/8/layout/orgChart1"/>
    <dgm:cxn modelId="{E41E1B10-1660-4778-BA38-E1FACF5142DC}" type="presParOf" srcId="{B369025C-678A-4FED-BCB6-A955553C5836}" destId="{BEC05B04-710D-420C-AC9B-A83937AE912E}" srcOrd="1" destOrd="0" presId="urn:microsoft.com/office/officeart/2005/8/layout/orgChart1"/>
    <dgm:cxn modelId="{9BDBC56C-9A91-4368-B54A-F58D61DDB082}" type="presParOf" srcId="{3243CCAB-2448-4F8E-A448-DA42DB3E9F66}" destId="{191373BB-9583-43FC-BE8F-DE2057DC9122}" srcOrd="1" destOrd="0" presId="urn:microsoft.com/office/officeart/2005/8/layout/orgChart1"/>
    <dgm:cxn modelId="{5907586C-EDA1-46EC-8786-EAFFC17A0964}" type="presParOf" srcId="{191373BB-9583-43FC-BE8F-DE2057DC9122}" destId="{A0AC42C6-E1D3-4234-99BD-752D2AD3B671}" srcOrd="0" destOrd="0" presId="urn:microsoft.com/office/officeart/2005/8/layout/orgChart1"/>
    <dgm:cxn modelId="{D7754325-BF64-42E3-8557-C29EAC7D73B7}" type="presParOf" srcId="{191373BB-9583-43FC-BE8F-DE2057DC9122}" destId="{DC1A601D-25C3-4965-8141-A594CFCA1F23}" srcOrd="1" destOrd="0" presId="urn:microsoft.com/office/officeart/2005/8/layout/orgChart1"/>
    <dgm:cxn modelId="{BC1D294B-2521-4193-87D7-0CFBCDBE635F}" type="presParOf" srcId="{DC1A601D-25C3-4965-8141-A594CFCA1F23}" destId="{5AFD70CD-183E-491E-ACC3-FD56AD9FF3BE}" srcOrd="0" destOrd="0" presId="urn:microsoft.com/office/officeart/2005/8/layout/orgChart1"/>
    <dgm:cxn modelId="{3A326E7B-0550-4A06-953E-182DA0652608}" type="presParOf" srcId="{5AFD70CD-183E-491E-ACC3-FD56AD9FF3BE}" destId="{496CEB73-80C3-4EAA-919A-7CD67E9B406E}" srcOrd="0" destOrd="0" presId="urn:microsoft.com/office/officeart/2005/8/layout/orgChart1"/>
    <dgm:cxn modelId="{E1241461-B29E-4D89-950F-34F7C76EE56B}" type="presParOf" srcId="{5AFD70CD-183E-491E-ACC3-FD56AD9FF3BE}" destId="{DDF9123F-344F-4B1F-99C2-E94BFAF7E446}" srcOrd="1" destOrd="0" presId="urn:microsoft.com/office/officeart/2005/8/layout/orgChart1"/>
    <dgm:cxn modelId="{2FBF1F9E-7C6A-43C0-809D-A63363B4136E}" type="presParOf" srcId="{DC1A601D-25C3-4965-8141-A594CFCA1F23}" destId="{59C45F4A-118F-4D57-9306-C2E56403454A}" srcOrd="1" destOrd="0" presId="urn:microsoft.com/office/officeart/2005/8/layout/orgChart1"/>
    <dgm:cxn modelId="{A0C930C8-8140-45EA-88B6-8FC42C662A34}" type="presParOf" srcId="{DC1A601D-25C3-4965-8141-A594CFCA1F23}" destId="{43DBE8E2-0DD8-4716-B7B1-FD774544C71B}" srcOrd="2" destOrd="0" presId="urn:microsoft.com/office/officeart/2005/8/layout/orgChart1"/>
    <dgm:cxn modelId="{4C43D4CE-D0FA-4810-A5B2-E49BE817BFCB}" type="presParOf" srcId="{191373BB-9583-43FC-BE8F-DE2057DC9122}" destId="{79A6D637-4413-47B0-9598-07F9637F522B}" srcOrd="2" destOrd="0" presId="urn:microsoft.com/office/officeart/2005/8/layout/orgChart1"/>
    <dgm:cxn modelId="{D3A0E2FE-DE0D-4A2F-A2E0-6C835FFE3077}" type="presParOf" srcId="{191373BB-9583-43FC-BE8F-DE2057DC9122}" destId="{8F8BC1A0-D3AE-49D1-ADF9-0C9E49CEFBB0}" srcOrd="3" destOrd="0" presId="urn:microsoft.com/office/officeart/2005/8/layout/orgChart1"/>
    <dgm:cxn modelId="{E7720F27-0C34-413C-9FCB-645382BDF7E0}" type="presParOf" srcId="{8F8BC1A0-D3AE-49D1-ADF9-0C9E49CEFBB0}" destId="{0A2D7111-8B25-47AC-AAD6-F473484AF437}" srcOrd="0" destOrd="0" presId="urn:microsoft.com/office/officeart/2005/8/layout/orgChart1"/>
    <dgm:cxn modelId="{6DC66BD3-C2F1-41FC-A7C6-BFD18AAD6A67}" type="presParOf" srcId="{0A2D7111-8B25-47AC-AAD6-F473484AF437}" destId="{14BC5E77-1A30-4675-AE3B-50B00B2E4331}" srcOrd="0" destOrd="0" presId="urn:microsoft.com/office/officeart/2005/8/layout/orgChart1"/>
    <dgm:cxn modelId="{E5C928DF-C1EF-41EE-B619-54A9F91D1093}" type="presParOf" srcId="{0A2D7111-8B25-47AC-AAD6-F473484AF437}" destId="{6931D6E3-9A1A-4084-BD99-ED412C35C03A}" srcOrd="1" destOrd="0" presId="urn:microsoft.com/office/officeart/2005/8/layout/orgChart1"/>
    <dgm:cxn modelId="{59F1EA0D-30DB-4DBF-9777-F6AE1A9987E1}" type="presParOf" srcId="{8F8BC1A0-D3AE-49D1-ADF9-0C9E49CEFBB0}" destId="{3D40E390-1F5A-441F-ADFD-902EC3530B7B}" srcOrd="1" destOrd="0" presId="urn:microsoft.com/office/officeart/2005/8/layout/orgChart1"/>
    <dgm:cxn modelId="{A857ADDB-0E5E-4E64-B066-77A6D60856D5}" type="presParOf" srcId="{8F8BC1A0-D3AE-49D1-ADF9-0C9E49CEFBB0}" destId="{22C19667-2E7E-4E69-8A87-08051AF3E627}" srcOrd="2" destOrd="0" presId="urn:microsoft.com/office/officeart/2005/8/layout/orgChart1"/>
    <dgm:cxn modelId="{CA9EE725-1C10-4B98-B4C4-CC5E3C2D4278}" type="presParOf" srcId="{191373BB-9583-43FC-BE8F-DE2057DC9122}" destId="{86308486-4CE8-40A2-8741-6437FA459192}" srcOrd="4" destOrd="0" presId="urn:microsoft.com/office/officeart/2005/8/layout/orgChart1"/>
    <dgm:cxn modelId="{6AAC74A7-64D3-419B-AB3D-8B9575C5DE1C}" type="presParOf" srcId="{191373BB-9583-43FC-BE8F-DE2057DC9122}" destId="{62247194-9CD5-4841-A8F6-ED3CFA948990}" srcOrd="5" destOrd="0" presId="urn:microsoft.com/office/officeart/2005/8/layout/orgChart1"/>
    <dgm:cxn modelId="{ABD13016-435A-4C0E-B80F-0660B6C802DE}" type="presParOf" srcId="{62247194-9CD5-4841-A8F6-ED3CFA948990}" destId="{EFB22DAF-56C1-4CAA-B1CF-F71C881F6F97}" srcOrd="0" destOrd="0" presId="urn:microsoft.com/office/officeart/2005/8/layout/orgChart1"/>
    <dgm:cxn modelId="{4350645C-98D0-42EA-AA9B-8E9A384A2197}" type="presParOf" srcId="{EFB22DAF-56C1-4CAA-B1CF-F71C881F6F97}" destId="{4F9C0057-9640-47B6-90A6-000329A9DD69}" srcOrd="0" destOrd="0" presId="urn:microsoft.com/office/officeart/2005/8/layout/orgChart1"/>
    <dgm:cxn modelId="{AAEF197F-897E-43A6-BA53-EA8D0A8D4FD4}" type="presParOf" srcId="{EFB22DAF-56C1-4CAA-B1CF-F71C881F6F97}" destId="{5AD6F7E7-C4C7-4487-831D-813BC913ED1C}" srcOrd="1" destOrd="0" presId="urn:microsoft.com/office/officeart/2005/8/layout/orgChart1"/>
    <dgm:cxn modelId="{770C9208-055E-464E-BE80-0E6865E11413}" type="presParOf" srcId="{62247194-9CD5-4841-A8F6-ED3CFA948990}" destId="{53CD9833-9F8E-49A7-9E10-E5CE60EE3403}" srcOrd="1" destOrd="0" presId="urn:microsoft.com/office/officeart/2005/8/layout/orgChart1"/>
    <dgm:cxn modelId="{08205022-2807-4072-895F-884140407CB8}" type="presParOf" srcId="{62247194-9CD5-4841-A8F6-ED3CFA948990}" destId="{F60B4A0A-A5F3-4DF8-A289-74EFF45F5242}" srcOrd="2" destOrd="0" presId="urn:microsoft.com/office/officeart/2005/8/layout/orgChart1"/>
    <dgm:cxn modelId="{4CD588D5-DFFC-4938-B53E-D7908C6AA094}" type="presParOf" srcId="{3243CCAB-2448-4F8E-A448-DA42DB3E9F66}" destId="{372F90D5-5DB3-4D91-B7CD-7F70946DDE9A}" srcOrd="2" destOrd="0" presId="urn:microsoft.com/office/officeart/2005/8/layout/orgChart1"/>
    <dgm:cxn modelId="{ABD60A98-C59D-473C-8E61-E6EDC024BAFE}" type="presParOf" srcId="{6060879D-F8EB-46A4-8AEC-F5A46279531C}" destId="{834D8F9B-A3A3-421F-82AD-4A61ACA749DB}" srcOrd="4" destOrd="0" presId="urn:microsoft.com/office/officeart/2005/8/layout/orgChart1"/>
    <dgm:cxn modelId="{2FEA16EF-D511-46EC-AEF7-8F4701651250}" type="presParOf" srcId="{6060879D-F8EB-46A4-8AEC-F5A46279531C}" destId="{9BA15087-270E-4E9B-9F38-3C09F864B10C}" srcOrd="5" destOrd="0" presId="urn:microsoft.com/office/officeart/2005/8/layout/orgChart1"/>
    <dgm:cxn modelId="{F2BA8DD8-56F0-48ED-8739-836D9A2C77EE}" type="presParOf" srcId="{9BA15087-270E-4E9B-9F38-3C09F864B10C}" destId="{A2A6693C-A115-4D95-AA51-6CBB4E8928E4}" srcOrd="0" destOrd="0" presId="urn:microsoft.com/office/officeart/2005/8/layout/orgChart1"/>
    <dgm:cxn modelId="{1C307022-2E7D-4C9A-AA6C-CEF479CAD856}" type="presParOf" srcId="{A2A6693C-A115-4D95-AA51-6CBB4E8928E4}" destId="{4493EB1D-2F9F-4213-8777-9AB96753AAE2}" srcOrd="0" destOrd="0" presId="urn:microsoft.com/office/officeart/2005/8/layout/orgChart1"/>
    <dgm:cxn modelId="{F51AC16E-B521-44FF-A241-44D67E4F3310}" type="presParOf" srcId="{A2A6693C-A115-4D95-AA51-6CBB4E8928E4}" destId="{EF0A570C-2678-429F-A1C4-A00F29B16193}" srcOrd="1" destOrd="0" presId="urn:microsoft.com/office/officeart/2005/8/layout/orgChart1"/>
    <dgm:cxn modelId="{9CA7BD40-D97C-4C62-ADC3-A7F8B155B47C}" type="presParOf" srcId="{9BA15087-270E-4E9B-9F38-3C09F864B10C}" destId="{DC9C8676-AB03-4FF8-B811-D5FFDA8FCF02}" srcOrd="1" destOrd="0" presId="urn:microsoft.com/office/officeart/2005/8/layout/orgChart1"/>
    <dgm:cxn modelId="{F9BE9862-2123-4182-9262-74E9AA7DF89B}" type="presParOf" srcId="{9BA15087-270E-4E9B-9F38-3C09F864B10C}" destId="{91F90B5D-D994-486F-8F8E-07744A89D62D}" srcOrd="2" destOrd="0" presId="urn:microsoft.com/office/officeart/2005/8/layout/orgChart1"/>
    <dgm:cxn modelId="{7D716256-219D-4896-AB21-91FA15C10463}" type="presParOf" srcId="{BC4FC8DE-B963-4A61-BEA3-48D35BE86C91}" destId="{AAFD5D6D-E908-4DF7-8870-88CAD6152EAE}" srcOrd="2" destOrd="0" presId="urn:microsoft.com/office/officeart/2005/8/layout/orgChart1"/>
    <dgm:cxn modelId="{D72AEC38-457F-4F65-9BF1-FD779AE7AD96}" type="presParOf" srcId="{8569DF4E-7A3B-4D4C-B0F9-595EFE313A8E}" destId="{63635361-875B-44E4-9DC2-CB7402698AEF}" srcOrd="2" destOrd="0" presId="urn:microsoft.com/office/officeart/2005/8/layout/orgChart1"/>
    <dgm:cxn modelId="{3D6E1C6C-9687-44E1-9D0D-363B6B5479FB}" type="presParOf" srcId="{8569DF4E-7A3B-4D4C-B0F9-595EFE313A8E}" destId="{3EB17778-9A51-40E7-ABD9-6E2DA0519CCC}" srcOrd="3" destOrd="0" presId="urn:microsoft.com/office/officeart/2005/8/layout/orgChart1"/>
    <dgm:cxn modelId="{5966BEB5-CF6C-45A3-8FF9-FD6362515EB8}" type="presParOf" srcId="{3EB17778-9A51-40E7-ABD9-6E2DA0519CCC}" destId="{A01E2F62-B718-43F8-ABF0-F48CE5B64FD8}" srcOrd="0" destOrd="0" presId="urn:microsoft.com/office/officeart/2005/8/layout/orgChart1"/>
    <dgm:cxn modelId="{21F8E138-0236-44CE-A77F-4C4670789D11}" type="presParOf" srcId="{A01E2F62-B718-43F8-ABF0-F48CE5B64FD8}" destId="{C52C77F7-D39A-4333-9E80-4C792715C432}" srcOrd="0" destOrd="0" presId="urn:microsoft.com/office/officeart/2005/8/layout/orgChart1"/>
    <dgm:cxn modelId="{68DFB3E7-38A1-4D98-BC49-4D303B2D5907}" type="presParOf" srcId="{A01E2F62-B718-43F8-ABF0-F48CE5B64FD8}" destId="{EBCEB00D-579F-411B-805A-D7CC90301276}" srcOrd="1" destOrd="0" presId="urn:microsoft.com/office/officeart/2005/8/layout/orgChart1"/>
    <dgm:cxn modelId="{C1DF9B72-6529-4971-924B-616E5E871142}" type="presParOf" srcId="{3EB17778-9A51-40E7-ABD9-6E2DA0519CCC}" destId="{0ED34005-C283-41EF-98A1-5B444A9A2A0F}" srcOrd="1" destOrd="0" presId="urn:microsoft.com/office/officeart/2005/8/layout/orgChart1"/>
    <dgm:cxn modelId="{ED63F4F3-9C9B-4F92-BF32-F5FCAB931709}" type="presParOf" srcId="{0ED34005-C283-41EF-98A1-5B444A9A2A0F}" destId="{A55543B8-6D6A-41D6-9C76-DCE9E6CC1AB5}" srcOrd="0" destOrd="0" presId="urn:microsoft.com/office/officeart/2005/8/layout/orgChart1"/>
    <dgm:cxn modelId="{B416E969-C79A-4830-A365-9309137A0352}" type="presParOf" srcId="{0ED34005-C283-41EF-98A1-5B444A9A2A0F}" destId="{F676AAF7-A421-4C73-8E84-4DA5AC424F87}" srcOrd="1" destOrd="0" presId="urn:microsoft.com/office/officeart/2005/8/layout/orgChart1"/>
    <dgm:cxn modelId="{BF833EE3-A54F-40CF-A535-C39F50737F1E}" type="presParOf" srcId="{F676AAF7-A421-4C73-8E84-4DA5AC424F87}" destId="{2BEA8047-DEB8-42D4-9195-3CCD0948AC35}" srcOrd="0" destOrd="0" presId="urn:microsoft.com/office/officeart/2005/8/layout/orgChart1"/>
    <dgm:cxn modelId="{3E34C244-F93B-4DA5-8F1F-7CBE0AE6E70D}" type="presParOf" srcId="{2BEA8047-DEB8-42D4-9195-3CCD0948AC35}" destId="{CF29F9BC-CFC6-49E4-89A8-415C99614F01}" srcOrd="0" destOrd="0" presId="urn:microsoft.com/office/officeart/2005/8/layout/orgChart1"/>
    <dgm:cxn modelId="{54A620C6-9638-4513-9096-118F0F2586B6}" type="presParOf" srcId="{2BEA8047-DEB8-42D4-9195-3CCD0948AC35}" destId="{B6B50FD1-CE4E-489C-86BC-3B59603C4C98}" srcOrd="1" destOrd="0" presId="urn:microsoft.com/office/officeart/2005/8/layout/orgChart1"/>
    <dgm:cxn modelId="{920D1359-FBB4-4B33-A461-79462F141253}" type="presParOf" srcId="{F676AAF7-A421-4C73-8E84-4DA5AC424F87}" destId="{E1D77C17-EB12-4FDA-A21F-9D4AEAE3F371}" srcOrd="1" destOrd="0" presId="urn:microsoft.com/office/officeart/2005/8/layout/orgChart1"/>
    <dgm:cxn modelId="{4CDB5954-C4E4-4694-AE5E-5C07F60ED3A5}" type="presParOf" srcId="{E1D77C17-EB12-4FDA-A21F-9D4AEAE3F371}" destId="{900FFB2C-DD4A-4B76-A48F-405B798C6BD3}" srcOrd="0" destOrd="0" presId="urn:microsoft.com/office/officeart/2005/8/layout/orgChart1"/>
    <dgm:cxn modelId="{96627FA3-AABB-43FD-AF81-BE6F78A92C64}" type="presParOf" srcId="{E1D77C17-EB12-4FDA-A21F-9D4AEAE3F371}" destId="{39A31C6E-D350-48C0-989F-71BA332828AF}" srcOrd="1" destOrd="0" presId="urn:microsoft.com/office/officeart/2005/8/layout/orgChart1"/>
    <dgm:cxn modelId="{E3C80B1C-3FE2-40EB-A419-C2973C750824}" type="presParOf" srcId="{39A31C6E-D350-48C0-989F-71BA332828AF}" destId="{18E7F105-28D0-49C2-BD22-61C5B1B4738E}" srcOrd="0" destOrd="0" presId="urn:microsoft.com/office/officeart/2005/8/layout/orgChart1"/>
    <dgm:cxn modelId="{E4DFAAF7-59DF-449C-8CB0-7ECB5F13F3DF}" type="presParOf" srcId="{18E7F105-28D0-49C2-BD22-61C5B1B4738E}" destId="{F9582321-A5BB-4F7E-8579-E91AE4DE73BC}" srcOrd="0" destOrd="0" presId="urn:microsoft.com/office/officeart/2005/8/layout/orgChart1"/>
    <dgm:cxn modelId="{75B11FEC-785B-4FAC-A029-C16081EF6A2F}" type="presParOf" srcId="{18E7F105-28D0-49C2-BD22-61C5B1B4738E}" destId="{18396552-A665-49A5-81C6-8F5B5170F518}" srcOrd="1" destOrd="0" presId="urn:microsoft.com/office/officeart/2005/8/layout/orgChart1"/>
    <dgm:cxn modelId="{53B6DA70-DB71-4FDB-864A-3B25351BADB3}" type="presParOf" srcId="{39A31C6E-D350-48C0-989F-71BA332828AF}" destId="{C6055E7E-C81E-409F-8B36-979D55CB4F14}" srcOrd="1" destOrd="0" presId="urn:microsoft.com/office/officeart/2005/8/layout/orgChart1"/>
    <dgm:cxn modelId="{51013E0D-5870-4711-BBB6-1D4CEB07E9EC}" type="presParOf" srcId="{39A31C6E-D350-48C0-989F-71BA332828AF}" destId="{8695A54A-1614-4EC3-9BEF-1C0745E4BCEC}" srcOrd="2" destOrd="0" presId="urn:microsoft.com/office/officeart/2005/8/layout/orgChart1"/>
    <dgm:cxn modelId="{808FD96E-5523-4F03-B71D-68548D25A149}" type="presParOf" srcId="{E1D77C17-EB12-4FDA-A21F-9D4AEAE3F371}" destId="{AE4A5567-4102-4AC2-94AA-AB3AA0BA232A}" srcOrd="2" destOrd="0" presId="urn:microsoft.com/office/officeart/2005/8/layout/orgChart1"/>
    <dgm:cxn modelId="{0A8F5750-CE80-4ED4-AD74-4EE259B8ABA3}" type="presParOf" srcId="{E1D77C17-EB12-4FDA-A21F-9D4AEAE3F371}" destId="{05B851A3-C987-4A84-AD8B-BDE79A4080D8}" srcOrd="3" destOrd="0" presId="urn:microsoft.com/office/officeart/2005/8/layout/orgChart1"/>
    <dgm:cxn modelId="{7D0B989E-6E20-431F-9681-272E5CADE477}" type="presParOf" srcId="{05B851A3-C987-4A84-AD8B-BDE79A4080D8}" destId="{0FC02058-EF1B-4762-8362-EB22BA4114D0}" srcOrd="0" destOrd="0" presId="urn:microsoft.com/office/officeart/2005/8/layout/orgChart1"/>
    <dgm:cxn modelId="{0713A01B-1AA3-4CCA-A2F8-F8CD9020BD6B}" type="presParOf" srcId="{0FC02058-EF1B-4762-8362-EB22BA4114D0}" destId="{74445915-24CC-4A26-B68E-34988702B655}" srcOrd="0" destOrd="0" presId="urn:microsoft.com/office/officeart/2005/8/layout/orgChart1"/>
    <dgm:cxn modelId="{982847B1-3303-41BB-AE5A-E4A61044A5A6}" type="presParOf" srcId="{0FC02058-EF1B-4762-8362-EB22BA4114D0}" destId="{1D269D82-5344-4D58-8653-76BD1C2676DF}" srcOrd="1" destOrd="0" presId="urn:microsoft.com/office/officeart/2005/8/layout/orgChart1"/>
    <dgm:cxn modelId="{9C3D8517-56FB-4222-80EC-DF0B188F6B00}" type="presParOf" srcId="{05B851A3-C987-4A84-AD8B-BDE79A4080D8}" destId="{9ADE1936-63F4-4A1B-B9E1-ADD25A95D43A}" srcOrd="1" destOrd="0" presId="urn:microsoft.com/office/officeart/2005/8/layout/orgChart1"/>
    <dgm:cxn modelId="{4450D002-7FBF-4C8E-9B10-18BDB7F24FCE}" type="presParOf" srcId="{05B851A3-C987-4A84-AD8B-BDE79A4080D8}" destId="{32704C38-C76D-479B-857A-0E8F2B49E886}" srcOrd="2" destOrd="0" presId="urn:microsoft.com/office/officeart/2005/8/layout/orgChart1"/>
    <dgm:cxn modelId="{1EA60992-81BC-49AB-928A-25AA6E2E198E}" type="presParOf" srcId="{E1D77C17-EB12-4FDA-A21F-9D4AEAE3F371}" destId="{95F1FD79-12AF-4990-9120-BD367C19E31E}" srcOrd="4" destOrd="0" presId="urn:microsoft.com/office/officeart/2005/8/layout/orgChart1"/>
    <dgm:cxn modelId="{827691FE-70C8-40FD-BC1E-A199683173B7}" type="presParOf" srcId="{E1D77C17-EB12-4FDA-A21F-9D4AEAE3F371}" destId="{4019FC7F-CBE5-430D-B87B-294F27DE3C04}" srcOrd="5" destOrd="0" presId="urn:microsoft.com/office/officeart/2005/8/layout/orgChart1"/>
    <dgm:cxn modelId="{F56C561B-A635-4A1C-8F18-4440EB9060A7}" type="presParOf" srcId="{4019FC7F-CBE5-430D-B87B-294F27DE3C04}" destId="{814962C5-14DC-463A-8D93-389F5BD7E242}" srcOrd="0" destOrd="0" presId="urn:microsoft.com/office/officeart/2005/8/layout/orgChart1"/>
    <dgm:cxn modelId="{B7CFBCD5-13F4-40B7-9597-2BA4A1178578}" type="presParOf" srcId="{814962C5-14DC-463A-8D93-389F5BD7E242}" destId="{E744E8B4-0D63-451A-95AD-01E711659591}" srcOrd="0" destOrd="0" presId="urn:microsoft.com/office/officeart/2005/8/layout/orgChart1"/>
    <dgm:cxn modelId="{2658231C-19E8-4EED-B565-474F300F08C7}" type="presParOf" srcId="{814962C5-14DC-463A-8D93-389F5BD7E242}" destId="{1494AA30-475F-4C2C-9D39-A0ED32E9D5B1}" srcOrd="1" destOrd="0" presId="urn:microsoft.com/office/officeart/2005/8/layout/orgChart1"/>
    <dgm:cxn modelId="{2D5FFFC9-6B5F-4604-BF8D-5119E898CEE6}" type="presParOf" srcId="{4019FC7F-CBE5-430D-B87B-294F27DE3C04}" destId="{6CA5CBE6-A10B-445C-8705-65676C76CAC7}" srcOrd="1" destOrd="0" presId="urn:microsoft.com/office/officeart/2005/8/layout/orgChart1"/>
    <dgm:cxn modelId="{B4425749-8BBF-4511-9F24-23391A0552E0}" type="presParOf" srcId="{4019FC7F-CBE5-430D-B87B-294F27DE3C04}" destId="{C9B4C690-0ABE-4D2E-800E-657D7F5E4429}" srcOrd="2" destOrd="0" presId="urn:microsoft.com/office/officeart/2005/8/layout/orgChart1"/>
    <dgm:cxn modelId="{B51866FA-4FCF-40EF-BF05-62B55D2A8887}" type="presParOf" srcId="{E1D77C17-EB12-4FDA-A21F-9D4AEAE3F371}" destId="{FD8646B2-87F4-4FCF-A6E1-2134A4446191}" srcOrd="6" destOrd="0" presId="urn:microsoft.com/office/officeart/2005/8/layout/orgChart1"/>
    <dgm:cxn modelId="{B665A0D1-E20A-4BE8-94F5-CCDDAF625EE3}" type="presParOf" srcId="{E1D77C17-EB12-4FDA-A21F-9D4AEAE3F371}" destId="{0BE0F41A-CB1E-448D-A93B-B8B92B8F3590}" srcOrd="7" destOrd="0" presId="urn:microsoft.com/office/officeart/2005/8/layout/orgChart1"/>
    <dgm:cxn modelId="{BFCAAFDE-B358-4D87-8AF9-F1DEC40CA2F3}" type="presParOf" srcId="{0BE0F41A-CB1E-448D-A93B-B8B92B8F3590}" destId="{5FC6E1F0-4AC4-4E3B-9F0F-A53E9805A6AF}" srcOrd="0" destOrd="0" presId="urn:microsoft.com/office/officeart/2005/8/layout/orgChart1"/>
    <dgm:cxn modelId="{879FD8C5-3B1D-4559-9E09-C3BF28C50962}" type="presParOf" srcId="{5FC6E1F0-4AC4-4E3B-9F0F-A53E9805A6AF}" destId="{A18F79AB-C0E3-4F0D-9EBA-1B900D154264}" srcOrd="0" destOrd="0" presId="urn:microsoft.com/office/officeart/2005/8/layout/orgChart1"/>
    <dgm:cxn modelId="{60BFDFAF-79EA-4F95-BFB1-7D12362F2B37}" type="presParOf" srcId="{5FC6E1F0-4AC4-4E3B-9F0F-A53E9805A6AF}" destId="{7F104621-D575-42D5-80F2-20EDAA52DC22}" srcOrd="1" destOrd="0" presId="urn:microsoft.com/office/officeart/2005/8/layout/orgChart1"/>
    <dgm:cxn modelId="{2021C4CB-12D8-4190-8F6D-607AAF4EBF54}" type="presParOf" srcId="{0BE0F41A-CB1E-448D-A93B-B8B92B8F3590}" destId="{519CB1C6-68CB-41DF-82FB-BC3348C1E6F6}" srcOrd="1" destOrd="0" presId="urn:microsoft.com/office/officeart/2005/8/layout/orgChart1"/>
    <dgm:cxn modelId="{6CA9AC4F-FB80-4077-B0AD-B64644B87325}" type="presParOf" srcId="{0BE0F41A-CB1E-448D-A93B-B8B92B8F3590}" destId="{4597AE38-063F-4EE4-89E7-4F5E82B63A85}" srcOrd="2" destOrd="0" presId="urn:microsoft.com/office/officeart/2005/8/layout/orgChart1"/>
    <dgm:cxn modelId="{4359BDCB-BF98-49EA-A369-CD9B250088B1}" type="presParOf" srcId="{F676AAF7-A421-4C73-8E84-4DA5AC424F87}" destId="{072C37B8-6C3C-4671-A542-775094980C80}" srcOrd="2" destOrd="0" presId="urn:microsoft.com/office/officeart/2005/8/layout/orgChart1"/>
    <dgm:cxn modelId="{BE67901A-3EBC-4E3C-B509-11062D9517EC}" type="presParOf" srcId="{0ED34005-C283-41EF-98A1-5B444A9A2A0F}" destId="{3D7DF133-924F-4304-8018-8A338EBEE5FC}" srcOrd="2" destOrd="0" presId="urn:microsoft.com/office/officeart/2005/8/layout/orgChart1"/>
    <dgm:cxn modelId="{2D3F5E65-183C-47AB-B30B-B739BA350904}" type="presParOf" srcId="{0ED34005-C283-41EF-98A1-5B444A9A2A0F}" destId="{8FE0B8CC-FD34-4A79-BD74-817E5A7EB10D}" srcOrd="3" destOrd="0" presId="urn:microsoft.com/office/officeart/2005/8/layout/orgChart1"/>
    <dgm:cxn modelId="{B46C0844-26D5-4516-82B2-7D75015E9A43}" type="presParOf" srcId="{8FE0B8CC-FD34-4A79-BD74-817E5A7EB10D}" destId="{DCB98160-2B27-404F-8BBF-0A16D85209F7}" srcOrd="0" destOrd="0" presId="urn:microsoft.com/office/officeart/2005/8/layout/orgChart1"/>
    <dgm:cxn modelId="{F75B994D-BEEE-45C1-88E2-32C30874218F}" type="presParOf" srcId="{DCB98160-2B27-404F-8BBF-0A16D85209F7}" destId="{907D0272-8D05-43DD-9D23-A49CFE01F847}" srcOrd="0" destOrd="0" presId="urn:microsoft.com/office/officeart/2005/8/layout/orgChart1"/>
    <dgm:cxn modelId="{B5A05A78-87B2-4347-A318-6E6F835A0981}" type="presParOf" srcId="{DCB98160-2B27-404F-8BBF-0A16D85209F7}" destId="{571BD8EC-43E3-4BAA-9D40-0FB326972FD2}" srcOrd="1" destOrd="0" presId="urn:microsoft.com/office/officeart/2005/8/layout/orgChart1"/>
    <dgm:cxn modelId="{07B9EB11-7CBF-4860-8747-31B90E5A2F7C}" type="presParOf" srcId="{8FE0B8CC-FD34-4A79-BD74-817E5A7EB10D}" destId="{167982B2-62EC-4F19-ADC9-D96DC5282871}" srcOrd="1" destOrd="0" presId="urn:microsoft.com/office/officeart/2005/8/layout/orgChart1"/>
    <dgm:cxn modelId="{4F640756-863F-4E0F-86F4-B68DE7A4B9EF}" type="presParOf" srcId="{167982B2-62EC-4F19-ADC9-D96DC5282871}" destId="{6807508A-C6B5-4FB1-BA87-19D57DE8A3B4}" srcOrd="0" destOrd="0" presId="urn:microsoft.com/office/officeart/2005/8/layout/orgChart1"/>
    <dgm:cxn modelId="{C396FFEF-B4A3-4EB8-8416-0A0201BBE928}" type="presParOf" srcId="{167982B2-62EC-4F19-ADC9-D96DC5282871}" destId="{A73DB17C-F01A-467F-AD7D-5BBCC5DEC6A2}" srcOrd="1" destOrd="0" presId="urn:microsoft.com/office/officeart/2005/8/layout/orgChart1"/>
    <dgm:cxn modelId="{B3182DA8-DEF1-4C59-A1B9-3C126D52500F}" type="presParOf" srcId="{A73DB17C-F01A-467F-AD7D-5BBCC5DEC6A2}" destId="{3BAE109E-3046-4BE3-9321-B0D85EC9B68C}" srcOrd="0" destOrd="0" presId="urn:microsoft.com/office/officeart/2005/8/layout/orgChart1"/>
    <dgm:cxn modelId="{E309ECD4-6781-434F-BDB8-373D7882934C}" type="presParOf" srcId="{3BAE109E-3046-4BE3-9321-B0D85EC9B68C}" destId="{3051AA5B-64C9-4D30-9AA3-8AF09498CB75}" srcOrd="0" destOrd="0" presId="urn:microsoft.com/office/officeart/2005/8/layout/orgChart1"/>
    <dgm:cxn modelId="{0D23A269-C2FA-48F7-A25B-CE68C43CE72A}" type="presParOf" srcId="{3BAE109E-3046-4BE3-9321-B0D85EC9B68C}" destId="{DC6FD4CA-EE69-4FDF-9FE7-DD0F0AD43434}" srcOrd="1" destOrd="0" presId="urn:microsoft.com/office/officeart/2005/8/layout/orgChart1"/>
    <dgm:cxn modelId="{D8D64DCD-5963-4F48-8AEB-6A6204A72F21}" type="presParOf" srcId="{A73DB17C-F01A-467F-AD7D-5BBCC5DEC6A2}" destId="{022F5C8B-0E87-4A17-94C4-69B8411CE968}" srcOrd="1" destOrd="0" presId="urn:microsoft.com/office/officeart/2005/8/layout/orgChart1"/>
    <dgm:cxn modelId="{5BADE6B9-F781-45E0-9A2B-B2E8E2B60524}" type="presParOf" srcId="{A73DB17C-F01A-467F-AD7D-5BBCC5DEC6A2}" destId="{1A0E8ECC-E51E-4BE5-9074-BDA84FCA3A55}" srcOrd="2" destOrd="0" presId="urn:microsoft.com/office/officeart/2005/8/layout/orgChart1"/>
    <dgm:cxn modelId="{3A4E313E-2EC1-41D4-ACF9-90A848A8BDC2}" type="presParOf" srcId="{167982B2-62EC-4F19-ADC9-D96DC5282871}" destId="{A6FCCEBC-337B-4DFC-AE8D-CA03C78B2E3A}" srcOrd="2" destOrd="0" presId="urn:microsoft.com/office/officeart/2005/8/layout/orgChart1"/>
    <dgm:cxn modelId="{FBFA2787-298F-4FD8-8F8B-6207AC05D033}" type="presParOf" srcId="{167982B2-62EC-4F19-ADC9-D96DC5282871}" destId="{2B25D494-9E7A-4FCD-81AF-1684A3651CE1}" srcOrd="3" destOrd="0" presId="urn:microsoft.com/office/officeart/2005/8/layout/orgChart1"/>
    <dgm:cxn modelId="{66162011-A8D9-4E6C-AAAB-9A98CE8BCD86}" type="presParOf" srcId="{2B25D494-9E7A-4FCD-81AF-1684A3651CE1}" destId="{D39A563C-7E57-4394-9D67-B70ABA1B6EE5}" srcOrd="0" destOrd="0" presId="urn:microsoft.com/office/officeart/2005/8/layout/orgChart1"/>
    <dgm:cxn modelId="{EF9440D8-A717-4DAB-BBAE-6FA1DC809C96}" type="presParOf" srcId="{D39A563C-7E57-4394-9D67-B70ABA1B6EE5}" destId="{2318E800-62F0-4512-9BC1-3235A711664C}" srcOrd="0" destOrd="0" presId="urn:microsoft.com/office/officeart/2005/8/layout/orgChart1"/>
    <dgm:cxn modelId="{C749B2BE-158C-44EE-BA55-8F4F2B28AC36}" type="presParOf" srcId="{D39A563C-7E57-4394-9D67-B70ABA1B6EE5}" destId="{E34B81BE-249D-41E3-AA80-56074CE0527C}" srcOrd="1" destOrd="0" presId="urn:microsoft.com/office/officeart/2005/8/layout/orgChart1"/>
    <dgm:cxn modelId="{33311A08-0AF9-4FEC-9193-7A5B02A2EF50}" type="presParOf" srcId="{2B25D494-9E7A-4FCD-81AF-1684A3651CE1}" destId="{D3346885-D072-434B-82ED-C4C5ED5FD41F}" srcOrd="1" destOrd="0" presId="urn:microsoft.com/office/officeart/2005/8/layout/orgChart1"/>
    <dgm:cxn modelId="{2A5882B5-2DDB-4B7E-9CA2-D879FA4A3610}" type="presParOf" srcId="{2B25D494-9E7A-4FCD-81AF-1684A3651CE1}" destId="{E2FA2B33-1B42-4C72-A2D5-9F03A7086782}" srcOrd="2" destOrd="0" presId="urn:microsoft.com/office/officeart/2005/8/layout/orgChart1"/>
    <dgm:cxn modelId="{299C72AE-B033-41DF-BF8B-8AFA0E821794}" type="presParOf" srcId="{8FE0B8CC-FD34-4A79-BD74-817E5A7EB10D}" destId="{E1FE0D57-5104-4CD6-AF26-8F12AE76754E}" srcOrd="2" destOrd="0" presId="urn:microsoft.com/office/officeart/2005/8/layout/orgChart1"/>
    <dgm:cxn modelId="{8A45907C-1CBC-4F29-A9F2-9D279DB8C773}" type="presParOf" srcId="{3EB17778-9A51-40E7-ABD9-6E2DA0519CCC}" destId="{F0806240-1891-4E8D-8252-EA465CE37D21}" srcOrd="2" destOrd="0" presId="urn:microsoft.com/office/officeart/2005/8/layout/orgChart1"/>
    <dgm:cxn modelId="{9DF3E2FC-7FE3-4BDD-8C80-292D6A5A5AA1}" type="presParOf" srcId="{F8F37DA7-249B-483D-970B-ADEA7082018B}" destId="{78FFB129-F62C-4D4A-9337-33A24C35B3D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ECD8BB-04FB-47C5-BE1D-735E2DE4608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DC096432-7AFB-4353-BCC3-5607A8D65B7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ТРАНСАКЦІЙНІ ВИТРАТИ </a:t>
          </a:r>
          <a:r>
            <a:rPr kumimoji="0" lang="uk-UA" alt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(у вузькому розумінні)</a:t>
          </a:r>
          <a:endParaRPr kumimoji="0" lang="uk-UA" altLang="en-US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D9ACCBB3-0889-44CA-937E-3C6982FA558A}" type="parTrans" cxnId="{4119ED64-D744-4029-93D9-6E459FE1A61B}">
      <dgm:prSet/>
      <dgm:spPr/>
    </dgm:pt>
    <dgm:pt modelId="{1A08D359-48CD-4E50-B7CB-974EE1C6D2A5}" type="sibTrans" cxnId="{4119ED64-D744-4029-93D9-6E459FE1A61B}">
      <dgm:prSet/>
      <dgm:spPr/>
    </dgm:pt>
    <dgm:pt modelId="{E141F39A-3350-4BCE-A506-6A3511CDB2A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це витрати, які виникають на:</a:t>
          </a:r>
          <a:endParaRPr kumimoji="0" lang="uk-UA" alt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3C030E95-EF02-49C8-B03B-773D2C02D158}" type="parTrans" cxnId="{87342043-027C-4D92-A0E0-92510CF81225}">
      <dgm:prSet/>
      <dgm:spPr/>
    </dgm:pt>
    <dgm:pt modelId="{11E17B6B-A102-4284-BB5C-7FF694B3086C}" type="sibTrans" cxnId="{87342043-027C-4D92-A0E0-92510CF81225}">
      <dgm:prSet/>
      <dgm:spPr/>
    </dgm:pt>
    <dgm:pt modelId="{8D0552D3-3B9A-49B5-9B58-CEF73AA6D7C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передконтрактній стадії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(ex ante) </a:t>
          </a:r>
          <a:endParaRPr kumimoji="0" lang="uk-UA" alt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44DCC450-D3C7-42FC-A839-7F1D90868F44}" type="parTrans" cxnId="{DD09AF98-B856-4389-AB6A-7054C60F199A}">
      <dgm:prSet/>
      <dgm:spPr/>
    </dgm:pt>
    <dgm:pt modelId="{76EB25F9-0E79-4536-9E63-590262041D93}" type="sibTrans" cxnId="{DD09AF98-B856-4389-AB6A-7054C60F199A}">
      <dgm:prSet/>
      <dgm:spPr/>
    </dgm:pt>
    <dgm:pt modelId="{0C94D965-8C9D-4FA2-A2A3-A78BF993E78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витрати пошуку інформації </a:t>
          </a:r>
          <a:endParaRPr kumimoji="0" lang="uk-UA" alt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4CA683E7-C026-4D2A-A356-DE15655273FB}" type="parTrans" cxnId="{295D6973-9F11-409C-9918-C64B1C65F205}">
      <dgm:prSet/>
      <dgm:spPr/>
    </dgm:pt>
    <dgm:pt modelId="{B56C474E-4552-4C40-A879-69A3E3F915C2}" type="sibTrans" cxnId="{295D6973-9F11-409C-9918-C64B1C65F205}">
      <dgm:prSet/>
      <dgm:spPr/>
    </dgm:pt>
    <dgm:pt modelId="{2C83AB3C-A24D-4C17-A72A-8CBC2521585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витрати пошуку альтернатив </a:t>
          </a:r>
          <a:endParaRPr kumimoji="0" lang="uk-UA" alt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58C19A22-C5CB-4BB6-B52A-01AC8FF4E189}" type="parTrans" cxnId="{2BF6C204-5D87-4E63-8BED-2A94B2BE3B10}">
      <dgm:prSet/>
      <dgm:spPr/>
    </dgm:pt>
    <dgm:pt modelId="{097ED56E-E119-4AC9-B89A-2624A5B9AC1E}" type="sibTrans" cxnId="{2BF6C204-5D87-4E63-8BED-2A94B2BE3B10}">
      <dgm:prSet/>
      <dgm:spPr/>
    </dgm:pt>
    <dgm:pt modelId="{280EF413-4184-43D3-AF69-7E025B31FC8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витрати виміру </a:t>
          </a:r>
          <a:endParaRPr kumimoji="0" lang="uk-UA" alt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124558A-7477-47DA-B9CC-A6AF207D61EA}" type="parTrans" cxnId="{51D94492-9E42-4DDD-AB1A-BE5A3F94723B}">
      <dgm:prSet/>
      <dgm:spPr/>
    </dgm:pt>
    <dgm:pt modelId="{B4DB7A59-186E-4730-A7B2-CCF1A5024EFF}" type="sibTrans" cxnId="{51D94492-9E42-4DDD-AB1A-BE5A3F94723B}">
      <dgm:prSet/>
      <dgm:spPr/>
    </dgm:pt>
    <dgm:pt modelId="{4DB6BD86-326B-4B69-91CD-02F185E0FF3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витрати, підготовки і укладання контрактів </a:t>
          </a:r>
          <a:endParaRPr kumimoji="0" lang="uk-UA" alt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0621F03B-DB65-44F7-8A38-13DF4050D860}" type="parTrans" cxnId="{07EE6EAA-8A90-47EF-BD64-32A4DEE6AAFD}">
      <dgm:prSet/>
      <dgm:spPr/>
    </dgm:pt>
    <dgm:pt modelId="{D6524A70-C7B7-4198-990E-FE5060F31FC7}" type="sibTrans" cxnId="{07EE6EAA-8A90-47EF-BD64-32A4DEE6AAFD}">
      <dgm:prSet/>
      <dgm:spPr/>
    </dgm:pt>
    <dgm:pt modelId="{0144F6BB-9E8A-4862-B609-24FD6F13AB0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витрати опортуністичної поведінки </a:t>
          </a:r>
          <a:endParaRPr kumimoji="0" lang="uk-UA" alt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2F1A6501-5A91-4FA7-9390-195BEA26EEB1}" type="parTrans" cxnId="{3A1ABB8A-B324-4619-94E4-BF24ADB83C67}">
      <dgm:prSet/>
      <dgm:spPr/>
    </dgm:pt>
    <dgm:pt modelId="{B74D7C12-FE8A-412F-A1E1-D3B527A43BD6}" type="sibTrans" cxnId="{3A1ABB8A-B324-4619-94E4-BF24ADB83C67}">
      <dgm:prSet/>
      <dgm:spPr/>
    </dgm:pt>
    <dgm:pt modelId="{5F56CF9A-D84E-4F74-91C2-3A7A52DBE9D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післяконтрактній стадії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(ex post) </a:t>
          </a:r>
          <a:endParaRPr kumimoji="0" lang="uk-UA" alt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771B9A61-DA42-4CFE-9317-F08D628C6E98}" type="parTrans" cxnId="{FC646D2C-EA8F-4601-8423-8A2A07E54CA3}">
      <dgm:prSet/>
      <dgm:spPr/>
    </dgm:pt>
    <dgm:pt modelId="{939D2DC4-BA22-4016-83FB-2ACAA2B94CDE}" type="sibTrans" cxnId="{FC646D2C-EA8F-4601-8423-8A2A07E54CA3}">
      <dgm:prSet/>
      <dgm:spPr/>
    </dgm:pt>
    <dgm:pt modelId="{B735C042-31F0-48FB-8E1F-492CD0E74CB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витрати специфікації і захисту прав власності </a:t>
          </a:r>
          <a:endParaRPr kumimoji="0" lang="uk-UA" alt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A96D42F5-C3C6-4F90-B15E-6C017A7259F4}" type="parTrans" cxnId="{8D328DA6-47B7-427B-8FC5-90DF94495024}">
      <dgm:prSet/>
      <dgm:spPr/>
    </dgm:pt>
    <dgm:pt modelId="{15AE0FF3-5AB5-4895-B383-F8B43E347796}" type="sibTrans" cxnId="{8D328DA6-47B7-427B-8FC5-90DF94495024}">
      <dgm:prSet/>
      <dgm:spPr/>
    </dgm:pt>
    <dgm:pt modelId="{EE7582A2-CD96-4D79-9209-6528558EED1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витрати здійснення розрахунків </a:t>
          </a:r>
          <a:endParaRPr kumimoji="0" lang="uk-UA" alt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EA5D3245-5509-4765-80A4-6480F609A5C2}" type="parTrans" cxnId="{76270B0F-DC82-40F1-995E-4DAF05F87BF3}">
      <dgm:prSet/>
      <dgm:spPr/>
    </dgm:pt>
    <dgm:pt modelId="{6DF4E039-E723-441E-ACCF-C892159779B3}" type="sibTrans" cxnId="{76270B0F-DC82-40F1-995E-4DAF05F87BF3}">
      <dgm:prSet/>
      <dgm:spPr/>
    </dgm:pt>
    <dgm:pt modelId="{58636825-5E12-42E2-8C8B-DF81F46BDF7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витрати захисту від третіх осіб </a:t>
          </a:r>
          <a:endParaRPr kumimoji="0" lang="uk-UA" alt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25BC2540-8F5C-477E-9312-756EC77D0C5A}" type="parTrans" cxnId="{0B38DF17-03D1-464D-8904-6DE2FE46AF0E}">
      <dgm:prSet/>
      <dgm:spPr/>
    </dgm:pt>
    <dgm:pt modelId="{1CD63A8D-A8AA-48A9-B2AC-5A88C3769D60}" type="sibTrans" cxnId="{0B38DF17-03D1-464D-8904-6DE2FE46AF0E}">
      <dgm:prSet/>
      <dgm:spPr/>
    </dgm:pt>
    <dgm:pt modelId="{ED4C97CD-C68D-4170-A37F-E0D2649AD68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витрати опортуністичної поведінки </a:t>
          </a:r>
          <a:endParaRPr kumimoji="0" lang="uk-UA" alt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86566D44-E7E6-45F6-9D75-40E6599D788D}" type="parTrans" cxnId="{E8041FE1-13A9-4D77-A57D-D3533D0D879E}">
      <dgm:prSet/>
      <dgm:spPr/>
    </dgm:pt>
    <dgm:pt modelId="{0902C6E9-85EE-4379-8D65-875023AC53B4}" type="sibTrans" cxnId="{E8041FE1-13A9-4D77-A57D-D3533D0D879E}">
      <dgm:prSet/>
      <dgm:spPr/>
    </dgm:pt>
    <dgm:pt modelId="{CB7D71A1-B0C5-4E77-AE11-31886725099A}" type="pres">
      <dgm:prSet presAssocID="{A0ECD8BB-04FB-47C5-BE1D-735E2DE4608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276AFFF-82BE-4ADD-80AC-196924E53B9E}" type="pres">
      <dgm:prSet presAssocID="{DC096432-7AFB-4353-BCC3-5607A8D65B7B}" presName="hierRoot1" presStyleCnt="0">
        <dgm:presLayoutVars>
          <dgm:hierBranch/>
        </dgm:presLayoutVars>
      </dgm:prSet>
      <dgm:spPr/>
    </dgm:pt>
    <dgm:pt modelId="{DB7B0239-CC5B-41EF-A9AB-CF435BB6CF98}" type="pres">
      <dgm:prSet presAssocID="{DC096432-7AFB-4353-BCC3-5607A8D65B7B}" presName="rootComposite1" presStyleCnt="0"/>
      <dgm:spPr/>
    </dgm:pt>
    <dgm:pt modelId="{AC230557-2B25-4545-8E78-0A8BDF639C47}" type="pres">
      <dgm:prSet presAssocID="{DC096432-7AFB-4353-BCC3-5607A8D65B7B}" presName="rootText1" presStyleLbl="node0" presStyleIdx="0" presStyleCnt="1">
        <dgm:presLayoutVars>
          <dgm:chPref val="3"/>
        </dgm:presLayoutVars>
      </dgm:prSet>
      <dgm:spPr/>
    </dgm:pt>
    <dgm:pt modelId="{118E3B46-F894-45A0-B09A-A6C862F8D3E9}" type="pres">
      <dgm:prSet presAssocID="{DC096432-7AFB-4353-BCC3-5607A8D65B7B}" presName="rootConnector1" presStyleLbl="node1" presStyleIdx="0" presStyleCnt="0"/>
      <dgm:spPr/>
    </dgm:pt>
    <dgm:pt modelId="{CD88948D-33D4-4725-95BA-3101A4DEC167}" type="pres">
      <dgm:prSet presAssocID="{DC096432-7AFB-4353-BCC3-5607A8D65B7B}" presName="hierChild2" presStyleCnt="0"/>
      <dgm:spPr/>
    </dgm:pt>
    <dgm:pt modelId="{DADEC546-6831-4787-8989-83BEE9B76E91}" type="pres">
      <dgm:prSet presAssocID="{3C030E95-EF02-49C8-B03B-773D2C02D158}" presName="Name35" presStyleLbl="parChTrans1D2" presStyleIdx="0" presStyleCnt="1"/>
      <dgm:spPr/>
    </dgm:pt>
    <dgm:pt modelId="{8FFECC64-A74A-4373-AE82-09EFC37595B2}" type="pres">
      <dgm:prSet presAssocID="{E141F39A-3350-4BCE-A506-6A3511CDB2AA}" presName="hierRoot2" presStyleCnt="0">
        <dgm:presLayoutVars>
          <dgm:hierBranch/>
        </dgm:presLayoutVars>
      </dgm:prSet>
      <dgm:spPr/>
    </dgm:pt>
    <dgm:pt modelId="{8B51F0F5-1ECC-4CB6-BC28-49599A40E81A}" type="pres">
      <dgm:prSet presAssocID="{E141F39A-3350-4BCE-A506-6A3511CDB2AA}" presName="rootComposite" presStyleCnt="0"/>
      <dgm:spPr/>
    </dgm:pt>
    <dgm:pt modelId="{9CCD7E8D-0EF7-465E-8E4E-0ACF754ABE8C}" type="pres">
      <dgm:prSet presAssocID="{E141F39A-3350-4BCE-A506-6A3511CDB2AA}" presName="rootText" presStyleLbl="node2" presStyleIdx="0" presStyleCnt="1">
        <dgm:presLayoutVars>
          <dgm:chPref val="3"/>
        </dgm:presLayoutVars>
      </dgm:prSet>
      <dgm:spPr/>
    </dgm:pt>
    <dgm:pt modelId="{0876BD09-4992-43BB-B6B5-7EE95E67C89E}" type="pres">
      <dgm:prSet presAssocID="{E141F39A-3350-4BCE-A506-6A3511CDB2AA}" presName="rootConnector" presStyleLbl="node2" presStyleIdx="0" presStyleCnt="1"/>
      <dgm:spPr/>
    </dgm:pt>
    <dgm:pt modelId="{F65B67F5-655F-40CD-9F0F-852ED10F19D7}" type="pres">
      <dgm:prSet presAssocID="{E141F39A-3350-4BCE-A506-6A3511CDB2AA}" presName="hierChild4" presStyleCnt="0"/>
      <dgm:spPr/>
    </dgm:pt>
    <dgm:pt modelId="{AD436D11-26B8-45C6-9C36-177D9EC0F965}" type="pres">
      <dgm:prSet presAssocID="{44DCC450-D3C7-42FC-A839-7F1D90868F44}" presName="Name35" presStyleLbl="parChTrans1D3" presStyleIdx="0" presStyleCnt="2"/>
      <dgm:spPr/>
    </dgm:pt>
    <dgm:pt modelId="{7890A7B7-4BC6-4F13-B93F-EBCAC37DC063}" type="pres">
      <dgm:prSet presAssocID="{8D0552D3-3B9A-49B5-9B58-CEF73AA6D7C9}" presName="hierRoot2" presStyleCnt="0">
        <dgm:presLayoutVars>
          <dgm:hierBranch val="r"/>
        </dgm:presLayoutVars>
      </dgm:prSet>
      <dgm:spPr/>
    </dgm:pt>
    <dgm:pt modelId="{4E2703DB-292F-4ACF-8070-A9B0A840884F}" type="pres">
      <dgm:prSet presAssocID="{8D0552D3-3B9A-49B5-9B58-CEF73AA6D7C9}" presName="rootComposite" presStyleCnt="0"/>
      <dgm:spPr/>
    </dgm:pt>
    <dgm:pt modelId="{E6A5E97F-A90A-4857-96A0-AFA54403D142}" type="pres">
      <dgm:prSet presAssocID="{8D0552D3-3B9A-49B5-9B58-CEF73AA6D7C9}" presName="rootText" presStyleLbl="node3" presStyleIdx="0" presStyleCnt="2">
        <dgm:presLayoutVars>
          <dgm:chPref val="3"/>
        </dgm:presLayoutVars>
      </dgm:prSet>
      <dgm:spPr/>
    </dgm:pt>
    <dgm:pt modelId="{8040E0D0-7F96-4BFD-9103-2E54DC1FF018}" type="pres">
      <dgm:prSet presAssocID="{8D0552D3-3B9A-49B5-9B58-CEF73AA6D7C9}" presName="rootConnector" presStyleLbl="node3" presStyleIdx="0" presStyleCnt="2"/>
      <dgm:spPr/>
    </dgm:pt>
    <dgm:pt modelId="{4CCF5539-A6AC-4DDD-8386-A428DF00160E}" type="pres">
      <dgm:prSet presAssocID="{8D0552D3-3B9A-49B5-9B58-CEF73AA6D7C9}" presName="hierChild4" presStyleCnt="0"/>
      <dgm:spPr/>
    </dgm:pt>
    <dgm:pt modelId="{278C39C7-0EC8-426A-857A-4AC243F19702}" type="pres">
      <dgm:prSet presAssocID="{4CA683E7-C026-4D2A-A356-DE15655273FB}" presName="Name50" presStyleLbl="parChTrans1D4" presStyleIdx="0" presStyleCnt="9"/>
      <dgm:spPr/>
    </dgm:pt>
    <dgm:pt modelId="{C9AA423D-0C1B-4769-B37B-4371F55C2B1A}" type="pres">
      <dgm:prSet presAssocID="{0C94D965-8C9D-4FA2-A2A3-A78BF993E782}" presName="hierRoot2" presStyleCnt="0">
        <dgm:presLayoutVars>
          <dgm:hierBranch val="r"/>
        </dgm:presLayoutVars>
      </dgm:prSet>
      <dgm:spPr/>
    </dgm:pt>
    <dgm:pt modelId="{6FD8613E-2983-4BDA-9D7F-53CD4AD5B2FA}" type="pres">
      <dgm:prSet presAssocID="{0C94D965-8C9D-4FA2-A2A3-A78BF993E782}" presName="rootComposite" presStyleCnt="0"/>
      <dgm:spPr/>
    </dgm:pt>
    <dgm:pt modelId="{E0A215A3-BB01-4B3C-A00F-81A19B1C26B9}" type="pres">
      <dgm:prSet presAssocID="{0C94D965-8C9D-4FA2-A2A3-A78BF993E782}" presName="rootText" presStyleLbl="node4" presStyleIdx="0" presStyleCnt="9">
        <dgm:presLayoutVars>
          <dgm:chPref val="3"/>
        </dgm:presLayoutVars>
      </dgm:prSet>
      <dgm:spPr/>
    </dgm:pt>
    <dgm:pt modelId="{C93B1DBF-5D2D-4085-9E81-ED67909762DC}" type="pres">
      <dgm:prSet presAssocID="{0C94D965-8C9D-4FA2-A2A3-A78BF993E782}" presName="rootConnector" presStyleLbl="node4" presStyleIdx="0" presStyleCnt="9"/>
      <dgm:spPr/>
    </dgm:pt>
    <dgm:pt modelId="{D1F67A1C-80CE-4D03-AB29-08E393AB376C}" type="pres">
      <dgm:prSet presAssocID="{0C94D965-8C9D-4FA2-A2A3-A78BF993E782}" presName="hierChild4" presStyleCnt="0"/>
      <dgm:spPr/>
    </dgm:pt>
    <dgm:pt modelId="{0A2AA5AE-0D4E-4295-927D-7A310EE95CE1}" type="pres">
      <dgm:prSet presAssocID="{0C94D965-8C9D-4FA2-A2A3-A78BF993E782}" presName="hierChild5" presStyleCnt="0"/>
      <dgm:spPr/>
    </dgm:pt>
    <dgm:pt modelId="{575ECE77-474C-4807-B917-49B456FA8595}" type="pres">
      <dgm:prSet presAssocID="{58C19A22-C5CB-4BB6-B52A-01AC8FF4E189}" presName="Name50" presStyleLbl="parChTrans1D4" presStyleIdx="1" presStyleCnt="9"/>
      <dgm:spPr/>
    </dgm:pt>
    <dgm:pt modelId="{6B442D58-4692-4EBC-A0C8-7E48B21713CA}" type="pres">
      <dgm:prSet presAssocID="{2C83AB3C-A24D-4C17-A72A-8CBC2521585F}" presName="hierRoot2" presStyleCnt="0">
        <dgm:presLayoutVars>
          <dgm:hierBranch val="r"/>
        </dgm:presLayoutVars>
      </dgm:prSet>
      <dgm:spPr/>
    </dgm:pt>
    <dgm:pt modelId="{C6202F38-74D2-423E-A37A-60B67075A610}" type="pres">
      <dgm:prSet presAssocID="{2C83AB3C-A24D-4C17-A72A-8CBC2521585F}" presName="rootComposite" presStyleCnt="0"/>
      <dgm:spPr/>
    </dgm:pt>
    <dgm:pt modelId="{979DDE80-C605-4E8A-8E98-2A1FA0768192}" type="pres">
      <dgm:prSet presAssocID="{2C83AB3C-A24D-4C17-A72A-8CBC2521585F}" presName="rootText" presStyleLbl="node4" presStyleIdx="1" presStyleCnt="9">
        <dgm:presLayoutVars>
          <dgm:chPref val="3"/>
        </dgm:presLayoutVars>
      </dgm:prSet>
      <dgm:spPr/>
    </dgm:pt>
    <dgm:pt modelId="{8C37BDB8-9F1E-4B59-9121-AE3CD086A340}" type="pres">
      <dgm:prSet presAssocID="{2C83AB3C-A24D-4C17-A72A-8CBC2521585F}" presName="rootConnector" presStyleLbl="node4" presStyleIdx="1" presStyleCnt="9"/>
      <dgm:spPr/>
    </dgm:pt>
    <dgm:pt modelId="{D73881BB-860C-4150-BE01-4579EF37BDAD}" type="pres">
      <dgm:prSet presAssocID="{2C83AB3C-A24D-4C17-A72A-8CBC2521585F}" presName="hierChild4" presStyleCnt="0"/>
      <dgm:spPr/>
    </dgm:pt>
    <dgm:pt modelId="{4A1D7F07-5EE2-44A9-ABDA-63B355C39A42}" type="pres">
      <dgm:prSet presAssocID="{2C83AB3C-A24D-4C17-A72A-8CBC2521585F}" presName="hierChild5" presStyleCnt="0"/>
      <dgm:spPr/>
    </dgm:pt>
    <dgm:pt modelId="{3A45E86F-A843-41DA-B219-EC407EA6A0E6}" type="pres">
      <dgm:prSet presAssocID="{7124558A-7477-47DA-B9CC-A6AF207D61EA}" presName="Name50" presStyleLbl="parChTrans1D4" presStyleIdx="2" presStyleCnt="9"/>
      <dgm:spPr/>
    </dgm:pt>
    <dgm:pt modelId="{CE2B0F70-08C5-41AD-B064-8854AE45C37E}" type="pres">
      <dgm:prSet presAssocID="{280EF413-4184-43D3-AF69-7E025B31FC8A}" presName="hierRoot2" presStyleCnt="0">
        <dgm:presLayoutVars>
          <dgm:hierBranch val="r"/>
        </dgm:presLayoutVars>
      </dgm:prSet>
      <dgm:spPr/>
    </dgm:pt>
    <dgm:pt modelId="{ACEACDAB-2E19-43AE-8641-92D4056D34DF}" type="pres">
      <dgm:prSet presAssocID="{280EF413-4184-43D3-AF69-7E025B31FC8A}" presName="rootComposite" presStyleCnt="0"/>
      <dgm:spPr/>
    </dgm:pt>
    <dgm:pt modelId="{66A47755-30B0-48FA-97B4-1E73FC9A641F}" type="pres">
      <dgm:prSet presAssocID="{280EF413-4184-43D3-AF69-7E025B31FC8A}" presName="rootText" presStyleLbl="node4" presStyleIdx="2" presStyleCnt="9">
        <dgm:presLayoutVars>
          <dgm:chPref val="3"/>
        </dgm:presLayoutVars>
      </dgm:prSet>
      <dgm:spPr/>
    </dgm:pt>
    <dgm:pt modelId="{6EDD8C0E-DB64-4AA9-BA70-C1F099A3F700}" type="pres">
      <dgm:prSet presAssocID="{280EF413-4184-43D3-AF69-7E025B31FC8A}" presName="rootConnector" presStyleLbl="node4" presStyleIdx="2" presStyleCnt="9"/>
      <dgm:spPr/>
    </dgm:pt>
    <dgm:pt modelId="{B6BA1977-9835-479B-8175-3A715490DF22}" type="pres">
      <dgm:prSet presAssocID="{280EF413-4184-43D3-AF69-7E025B31FC8A}" presName="hierChild4" presStyleCnt="0"/>
      <dgm:spPr/>
    </dgm:pt>
    <dgm:pt modelId="{BE46DB31-55B2-4D35-B8FA-7DF0AAFAECF0}" type="pres">
      <dgm:prSet presAssocID="{280EF413-4184-43D3-AF69-7E025B31FC8A}" presName="hierChild5" presStyleCnt="0"/>
      <dgm:spPr/>
    </dgm:pt>
    <dgm:pt modelId="{EF1E9CD0-E128-4E09-B4F7-13C0D8B0E50C}" type="pres">
      <dgm:prSet presAssocID="{0621F03B-DB65-44F7-8A38-13DF4050D860}" presName="Name50" presStyleLbl="parChTrans1D4" presStyleIdx="3" presStyleCnt="9"/>
      <dgm:spPr/>
    </dgm:pt>
    <dgm:pt modelId="{0A9624DB-876F-41D7-9FD8-4BDF628181F9}" type="pres">
      <dgm:prSet presAssocID="{4DB6BD86-326B-4B69-91CD-02F185E0FF31}" presName="hierRoot2" presStyleCnt="0">
        <dgm:presLayoutVars>
          <dgm:hierBranch val="r"/>
        </dgm:presLayoutVars>
      </dgm:prSet>
      <dgm:spPr/>
    </dgm:pt>
    <dgm:pt modelId="{0496FA0D-FC75-4DD9-BE86-B11B7DB538B2}" type="pres">
      <dgm:prSet presAssocID="{4DB6BD86-326B-4B69-91CD-02F185E0FF31}" presName="rootComposite" presStyleCnt="0"/>
      <dgm:spPr/>
    </dgm:pt>
    <dgm:pt modelId="{E56D9722-EB71-4D2B-8D38-C6E216782036}" type="pres">
      <dgm:prSet presAssocID="{4DB6BD86-326B-4B69-91CD-02F185E0FF31}" presName="rootText" presStyleLbl="node4" presStyleIdx="3" presStyleCnt="9">
        <dgm:presLayoutVars>
          <dgm:chPref val="3"/>
        </dgm:presLayoutVars>
      </dgm:prSet>
      <dgm:spPr/>
    </dgm:pt>
    <dgm:pt modelId="{F018CD5A-F8BA-49CF-8D79-75AED99C42AE}" type="pres">
      <dgm:prSet presAssocID="{4DB6BD86-326B-4B69-91CD-02F185E0FF31}" presName="rootConnector" presStyleLbl="node4" presStyleIdx="3" presStyleCnt="9"/>
      <dgm:spPr/>
    </dgm:pt>
    <dgm:pt modelId="{AD5031DC-28FB-4218-99DF-0D9BB95E5103}" type="pres">
      <dgm:prSet presAssocID="{4DB6BD86-326B-4B69-91CD-02F185E0FF31}" presName="hierChild4" presStyleCnt="0"/>
      <dgm:spPr/>
    </dgm:pt>
    <dgm:pt modelId="{A1FFE3E5-F28B-4F21-9AB4-7C4643CFB2F5}" type="pres">
      <dgm:prSet presAssocID="{4DB6BD86-326B-4B69-91CD-02F185E0FF31}" presName="hierChild5" presStyleCnt="0"/>
      <dgm:spPr/>
    </dgm:pt>
    <dgm:pt modelId="{9A13BE84-EBFC-496F-9005-A99C969BB30E}" type="pres">
      <dgm:prSet presAssocID="{2F1A6501-5A91-4FA7-9390-195BEA26EEB1}" presName="Name50" presStyleLbl="parChTrans1D4" presStyleIdx="4" presStyleCnt="9"/>
      <dgm:spPr/>
    </dgm:pt>
    <dgm:pt modelId="{EC06E6F9-083D-48FA-89BF-621934D26791}" type="pres">
      <dgm:prSet presAssocID="{0144F6BB-9E8A-4862-B609-24FD6F13AB07}" presName="hierRoot2" presStyleCnt="0">
        <dgm:presLayoutVars>
          <dgm:hierBranch val="r"/>
        </dgm:presLayoutVars>
      </dgm:prSet>
      <dgm:spPr/>
    </dgm:pt>
    <dgm:pt modelId="{3C76C82B-16E0-46C7-9F14-28943AA750C0}" type="pres">
      <dgm:prSet presAssocID="{0144F6BB-9E8A-4862-B609-24FD6F13AB07}" presName="rootComposite" presStyleCnt="0"/>
      <dgm:spPr/>
    </dgm:pt>
    <dgm:pt modelId="{563B14F2-92E1-41AE-ABA2-1094E01E2B71}" type="pres">
      <dgm:prSet presAssocID="{0144F6BB-9E8A-4862-B609-24FD6F13AB07}" presName="rootText" presStyleLbl="node4" presStyleIdx="4" presStyleCnt="9">
        <dgm:presLayoutVars>
          <dgm:chPref val="3"/>
        </dgm:presLayoutVars>
      </dgm:prSet>
      <dgm:spPr/>
    </dgm:pt>
    <dgm:pt modelId="{6A26E34A-FC50-488C-950B-E7D4ACD60FA0}" type="pres">
      <dgm:prSet presAssocID="{0144F6BB-9E8A-4862-B609-24FD6F13AB07}" presName="rootConnector" presStyleLbl="node4" presStyleIdx="4" presStyleCnt="9"/>
      <dgm:spPr/>
    </dgm:pt>
    <dgm:pt modelId="{8285AECC-E59F-4CC8-B511-3931313192E6}" type="pres">
      <dgm:prSet presAssocID="{0144F6BB-9E8A-4862-B609-24FD6F13AB07}" presName="hierChild4" presStyleCnt="0"/>
      <dgm:spPr/>
    </dgm:pt>
    <dgm:pt modelId="{88039CEF-8F31-41E5-B227-717778390670}" type="pres">
      <dgm:prSet presAssocID="{0144F6BB-9E8A-4862-B609-24FD6F13AB07}" presName="hierChild5" presStyleCnt="0"/>
      <dgm:spPr/>
    </dgm:pt>
    <dgm:pt modelId="{C4AB11D5-182B-465E-A950-4A5FA7EC4DBE}" type="pres">
      <dgm:prSet presAssocID="{8D0552D3-3B9A-49B5-9B58-CEF73AA6D7C9}" presName="hierChild5" presStyleCnt="0"/>
      <dgm:spPr/>
    </dgm:pt>
    <dgm:pt modelId="{7ED13806-EC40-42CB-B8CF-552349EE9BDA}" type="pres">
      <dgm:prSet presAssocID="{771B9A61-DA42-4CFE-9317-F08D628C6E98}" presName="Name35" presStyleLbl="parChTrans1D3" presStyleIdx="1" presStyleCnt="2"/>
      <dgm:spPr/>
    </dgm:pt>
    <dgm:pt modelId="{39106AEF-6400-4E37-A059-B4E859D5D704}" type="pres">
      <dgm:prSet presAssocID="{5F56CF9A-D84E-4F74-91C2-3A7A52DBE9DD}" presName="hierRoot2" presStyleCnt="0">
        <dgm:presLayoutVars>
          <dgm:hierBranch val="r"/>
        </dgm:presLayoutVars>
      </dgm:prSet>
      <dgm:spPr/>
    </dgm:pt>
    <dgm:pt modelId="{646A51B1-76AB-465D-939F-A9A04958D1F2}" type="pres">
      <dgm:prSet presAssocID="{5F56CF9A-D84E-4F74-91C2-3A7A52DBE9DD}" presName="rootComposite" presStyleCnt="0"/>
      <dgm:spPr/>
    </dgm:pt>
    <dgm:pt modelId="{D4F22B49-52EC-4E16-BB15-D75A8C35E1F6}" type="pres">
      <dgm:prSet presAssocID="{5F56CF9A-D84E-4F74-91C2-3A7A52DBE9DD}" presName="rootText" presStyleLbl="node3" presStyleIdx="1" presStyleCnt="2">
        <dgm:presLayoutVars>
          <dgm:chPref val="3"/>
        </dgm:presLayoutVars>
      </dgm:prSet>
      <dgm:spPr/>
    </dgm:pt>
    <dgm:pt modelId="{3FCF6B37-B230-4A0E-8EFE-14F0D73682C6}" type="pres">
      <dgm:prSet presAssocID="{5F56CF9A-D84E-4F74-91C2-3A7A52DBE9DD}" presName="rootConnector" presStyleLbl="node3" presStyleIdx="1" presStyleCnt="2"/>
      <dgm:spPr/>
    </dgm:pt>
    <dgm:pt modelId="{DFC8AD9E-CD19-4A87-929D-F9960F7ACAED}" type="pres">
      <dgm:prSet presAssocID="{5F56CF9A-D84E-4F74-91C2-3A7A52DBE9DD}" presName="hierChild4" presStyleCnt="0"/>
      <dgm:spPr/>
    </dgm:pt>
    <dgm:pt modelId="{5A3E82D9-9374-4998-B581-D2DDD37D7ABB}" type="pres">
      <dgm:prSet presAssocID="{A96D42F5-C3C6-4F90-B15E-6C017A7259F4}" presName="Name50" presStyleLbl="parChTrans1D4" presStyleIdx="5" presStyleCnt="9"/>
      <dgm:spPr/>
    </dgm:pt>
    <dgm:pt modelId="{5903E7F4-999C-44C5-8A48-96D978BC497A}" type="pres">
      <dgm:prSet presAssocID="{B735C042-31F0-48FB-8E1F-492CD0E74CB8}" presName="hierRoot2" presStyleCnt="0">
        <dgm:presLayoutVars>
          <dgm:hierBranch val="r"/>
        </dgm:presLayoutVars>
      </dgm:prSet>
      <dgm:spPr/>
    </dgm:pt>
    <dgm:pt modelId="{2EAB31A6-B343-4D38-ACD8-8A34EB9A7EA1}" type="pres">
      <dgm:prSet presAssocID="{B735C042-31F0-48FB-8E1F-492CD0E74CB8}" presName="rootComposite" presStyleCnt="0"/>
      <dgm:spPr/>
    </dgm:pt>
    <dgm:pt modelId="{40BE8361-6981-4F7B-BF0F-CEEF82D080A2}" type="pres">
      <dgm:prSet presAssocID="{B735C042-31F0-48FB-8E1F-492CD0E74CB8}" presName="rootText" presStyleLbl="node4" presStyleIdx="5" presStyleCnt="9">
        <dgm:presLayoutVars>
          <dgm:chPref val="3"/>
        </dgm:presLayoutVars>
      </dgm:prSet>
      <dgm:spPr/>
    </dgm:pt>
    <dgm:pt modelId="{EC4ACD2D-F20C-45E9-BF8D-2F9625D9E788}" type="pres">
      <dgm:prSet presAssocID="{B735C042-31F0-48FB-8E1F-492CD0E74CB8}" presName="rootConnector" presStyleLbl="node4" presStyleIdx="5" presStyleCnt="9"/>
      <dgm:spPr/>
    </dgm:pt>
    <dgm:pt modelId="{F594123A-7C20-4613-B40E-8819193D5E66}" type="pres">
      <dgm:prSet presAssocID="{B735C042-31F0-48FB-8E1F-492CD0E74CB8}" presName="hierChild4" presStyleCnt="0"/>
      <dgm:spPr/>
    </dgm:pt>
    <dgm:pt modelId="{81517440-9213-45F6-B615-7F7836200A62}" type="pres">
      <dgm:prSet presAssocID="{B735C042-31F0-48FB-8E1F-492CD0E74CB8}" presName="hierChild5" presStyleCnt="0"/>
      <dgm:spPr/>
    </dgm:pt>
    <dgm:pt modelId="{FE3C7C2C-F72E-476A-8673-98B63FDDCBE5}" type="pres">
      <dgm:prSet presAssocID="{EA5D3245-5509-4765-80A4-6480F609A5C2}" presName="Name50" presStyleLbl="parChTrans1D4" presStyleIdx="6" presStyleCnt="9"/>
      <dgm:spPr/>
    </dgm:pt>
    <dgm:pt modelId="{5B1B69CC-869E-4D18-A716-AAB67B07B70D}" type="pres">
      <dgm:prSet presAssocID="{EE7582A2-CD96-4D79-9209-6528558EED1B}" presName="hierRoot2" presStyleCnt="0">
        <dgm:presLayoutVars>
          <dgm:hierBranch val="r"/>
        </dgm:presLayoutVars>
      </dgm:prSet>
      <dgm:spPr/>
    </dgm:pt>
    <dgm:pt modelId="{0F93C982-54E4-4B3B-B569-B6BA8E689730}" type="pres">
      <dgm:prSet presAssocID="{EE7582A2-CD96-4D79-9209-6528558EED1B}" presName="rootComposite" presStyleCnt="0"/>
      <dgm:spPr/>
    </dgm:pt>
    <dgm:pt modelId="{AC5B76D0-953C-4761-A7FA-656AA505C9E6}" type="pres">
      <dgm:prSet presAssocID="{EE7582A2-CD96-4D79-9209-6528558EED1B}" presName="rootText" presStyleLbl="node4" presStyleIdx="6" presStyleCnt="9">
        <dgm:presLayoutVars>
          <dgm:chPref val="3"/>
        </dgm:presLayoutVars>
      </dgm:prSet>
      <dgm:spPr/>
    </dgm:pt>
    <dgm:pt modelId="{D58F9941-326F-4CF1-86FE-F62C0C135ECF}" type="pres">
      <dgm:prSet presAssocID="{EE7582A2-CD96-4D79-9209-6528558EED1B}" presName="rootConnector" presStyleLbl="node4" presStyleIdx="6" presStyleCnt="9"/>
      <dgm:spPr/>
    </dgm:pt>
    <dgm:pt modelId="{4B32DCC8-220F-4771-93CC-C31F99F6DFB3}" type="pres">
      <dgm:prSet presAssocID="{EE7582A2-CD96-4D79-9209-6528558EED1B}" presName="hierChild4" presStyleCnt="0"/>
      <dgm:spPr/>
    </dgm:pt>
    <dgm:pt modelId="{8D164B15-400D-4DE8-A304-4A973A4CE9BB}" type="pres">
      <dgm:prSet presAssocID="{EE7582A2-CD96-4D79-9209-6528558EED1B}" presName="hierChild5" presStyleCnt="0"/>
      <dgm:spPr/>
    </dgm:pt>
    <dgm:pt modelId="{9E4CCE49-E140-48FD-9BD3-6FC681040F84}" type="pres">
      <dgm:prSet presAssocID="{25BC2540-8F5C-477E-9312-756EC77D0C5A}" presName="Name50" presStyleLbl="parChTrans1D4" presStyleIdx="7" presStyleCnt="9"/>
      <dgm:spPr/>
    </dgm:pt>
    <dgm:pt modelId="{3C811F7D-BA80-4E37-A3B9-8650F2FA4556}" type="pres">
      <dgm:prSet presAssocID="{58636825-5E12-42E2-8C8B-DF81F46BDF77}" presName="hierRoot2" presStyleCnt="0">
        <dgm:presLayoutVars>
          <dgm:hierBranch val="r"/>
        </dgm:presLayoutVars>
      </dgm:prSet>
      <dgm:spPr/>
    </dgm:pt>
    <dgm:pt modelId="{DA1F60D0-BFD7-44CB-A507-CEB870E4C61D}" type="pres">
      <dgm:prSet presAssocID="{58636825-5E12-42E2-8C8B-DF81F46BDF77}" presName="rootComposite" presStyleCnt="0"/>
      <dgm:spPr/>
    </dgm:pt>
    <dgm:pt modelId="{1B7F0C19-89A7-4D38-9CCC-A2CCED4A47E9}" type="pres">
      <dgm:prSet presAssocID="{58636825-5E12-42E2-8C8B-DF81F46BDF77}" presName="rootText" presStyleLbl="node4" presStyleIdx="7" presStyleCnt="9">
        <dgm:presLayoutVars>
          <dgm:chPref val="3"/>
        </dgm:presLayoutVars>
      </dgm:prSet>
      <dgm:spPr/>
    </dgm:pt>
    <dgm:pt modelId="{58A0A8C1-C7F2-45B4-8459-2095927922F6}" type="pres">
      <dgm:prSet presAssocID="{58636825-5E12-42E2-8C8B-DF81F46BDF77}" presName="rootConnector" presStyleLbl="node4" presStyleIdx="7" presStyleCnt="9"/>
      <dgm:spPr/>
    </dgm:pt>
    <dgm:pt modelId="{B508B102-BB4E-4897-AADA-F2B4A373BFEE}" type="pres">
      <dgm:prSet presAssocID="{58636825-5E12-42E2-8C8B-DF81F46BDF77}" presName="hierChild4" presStyleCnt="0"/>
      <dgm:spPr/>
    </dgm:pt>
    <dgm:pt modelId="{035F8CF9-5F2B-4751-8905-4D195B4119E3}" type="pres">
      <dgm:prSet presAssocID="{58636825-5E12-42E2-8C8B-DF81F46BDF77}" presName="hierChild5" presStyleCnt="0"/>
      <dgm:spPr/>
    </dgm:pt>
    <dgm:pt modelId="{7C5A3320-6DF6-4856-A739-BD7A14DD4F28}" type="pres">
      <dgm:prSet presAssocID="{86566D44-E7E6-45F6-9D75-40E6599D788D}" presName="Name50" presStyleLbl="parChTrans1D4" presStyleIdx="8" presStyleCnt="9"/>
      <dgm:spPr/>
    </dgm:pt>
    <dgm:pt modelId="{B7F51517-C092-4853-A73F-B107A309C101}" type="pres">
      <dgm:prSet presAssocID="{ED4C97CD-C68D-4170-A37F-E0D2649AD68B}" presName="hierRoot2" presStyleCnt="0">
        <dgm:presLayoutVars>
          <dgm:hierBranch val="r"/>
        </dgm:presLayoutVars>
      </dgm:prSet>
      <dgm:spPr/>
    </dgm:pt>
    <dgm:pt modelId="{24142D57-A081-45E4-8B51-01316F99AE0C}" type="pres">
      <dgm:prSet presAssocID="{ED4C97CD-C68D-4170-A37F-E0D2649AD68B}" presName="rootComposite" presStyleCnt="0"/>
      <dgm:spPr/>
    </dgm:pt>
    <dgm:pt modelId="{D5AD78E1-5B8B-4434-BD98-E0B3204A2F6D}" type="pres">
      <dgm:prSet presAssocID="{ED4C97CD-C68D-4170-A37F-E0D2649AD68B}" presName="rootText" presStyleLbl="node4" presStyleIdx="8" presStyleCnt="9">
        <dgm:presLayoutVars>
          <dgm:chPref val="3"/>
        </dgm:presLayoutVars>
      </dgm:prSet>
      <dgm:spPr/>
    </dgm:pt>
    <dgm:pt modelId="{34BBC6C5-5602-4331-B3CC-ACEAF60756E1}" type="pres">
      <dgm:prSet presAssocID="{ED4C97CD-C68D-4170-A37F-E0D2649AD68B}" presName="rootConnector" presStyleLbl="node4" presStyleIdx="8" presStyleCnt="9"/>
      <dgm:spPr/>
    </dgm:pt>
    <dgm:pt modelId="{67435019-5049-49EA-8CE1-C2D998564972}" type="pres">
      <dgm:prSet presAssocID="{ED4C97CD-C68D-4170-A37F-E0D2649AD68B}" presName="hierChild4" presStyleCnt="0"/>
      <dgm:spPr/>
    </dgm:pt>
    <dgm:pt modelId="{4220DB17-E6B4-40CA-B1E1-2238E470FAA8}" type="pres">
      <dgm:prSet presAssocID="{ED4C97CD-C68D-4170-A37F-E0D2649AD68B}" presName="hierChild5" presStyleCnt="0"/>
      <dgm:spPr/>
    </dgm:pt>
    <dgm:pt modelId="{BD8DFEA2-7D6C-4AC5-9819-E603C518C7F3}" type="pres">
      <dgm:prSet presAssocID="{5F56CF9A-D84E-4F74-91C2-3A7A52DBE9DD}" presName="hierChild5" presStyleCnt="0"/>
      <dgm:spPr/>
    </dgm:pt>
    <dgm:pt modelId="{0467C8E2-CDA1-4610-91EE-A66E3C07B28B}" type="pres">
      <dgm:prSet presAssocID="{E141F39A-3350-4BCE-A506-6A3511CDB2AA}" presName="hierChild5" presStyleCnt="0"/>
      <dgm:spPr/>
    </dgm:pt>
    <dgm:pt modelId="{7367E3BF-759A-4B22-85B0-8AF3486F43D2}" type="pres">
      <dgm:prSet presAssocID="{DC096432-7AFB-4353-BCC3-5607A8D65B7B}" presName="hierChild3" presStyleCnt="0"/>
      <dgm:spPr/>
    </dgm:pt>
  </dgm:ptLst>
  <dgm:cxnLst>
    <dgm:cxn modelId="{13A57E76-CA20-46B7-94A3-62B6374BA154}" type="presOf" srcId="{A0ECD8BB-04FB-47C5-BE1D-735E2DE46089}" destId="{CB7D71A1-B0C5-4E77-AE11-31886725099A}" srcOrd="0" destOrd="0" presId="urn:microsoft.com/office/officeart/2005/8/layout/orgChart1"/>
    <dgm:cxn modelId="{295D6973-9F11-409C-9918-C64B1C65F205}" srcId="{8D0552D3-3B9A-49B5-9B58-CEF73AA6D7C9}" destId="{0C94D965-8C9D-4FA2-A2A3-A78BF993E782}" srcOrd="0" destOrd="0" parTransId="{4CA683E7-C026-4D2A-A356-DE15655273FB}" sibTransId="{B56C474E-4552-4C40-A879-69A3E3F915C2}"/>
    <dgm:cxn modelId="{763E760B-7BA0-43CC-AC7F-32658924E662}" type="presOf" srcId="{58636825-5E12-42E2-8C8B-DF81F46BDF77}" destId="{1B7F0C19-89A7-4D38-9CCC-A2CCED4A47E9}" srcOrd="0" destOrd="0" presId="urn:microsoft.com/office/officeart/2005/8/layout/orgChart1"/>
    <dgm:cxn modelId="{92F5FC53-67D6-4297-83E2-8D521DCAC9FC}" type="presOf" srcId="{E141F39A-3350-4BCE-A506-6A3511CDB2AA}" destId="{0876BD09-4992-43BB-B6B5-7EE95E67C89E}" srcOrd="1" destOrd="0" presId="urn:microsoft.com/office/officeart/2005/8/layout/orgChart1"/>
    <dgm:cxn modelId="{B66A79D7-5489-4A60-AE66-191C2ECC3B8F}" type="presOf" srcId="{4CA683E7-C026-4D2A-A356-DE15655273FB}" destId="{278C39C7-0EC8-426A-857A-4AC243F19702}" srcOrd="0" destOrd="0" presId="urn:microsoft.com/office/officeart/2005/8/layout/orgChart1"/>
    <dgm:cxn modelId="{87342043-027C-4D92-A0E0-92510CF81225}" srcId="{DC096432-7AFB-4353-BCC3-5607A8D65B7B}" destId="{E141F39A-3350-4BCE-A506-6A3511CDB2AA}" srcOrd="0" destOrd="0" parTransId="{3C030E95-EF02-49C8-B03B-773D2C02D158}" sibTransId="{11E17B6B-A102-4284-BB5C-7FF694B3086C}"/>
    <dgm:cxn modelId="{95404F16-B334-441D-AAAB-E259AB4838E3}" type="presOf" srcId="{25BC2540-8F5C-477E-9312-756EC77D0C5A}" destId="{9E4CCE49-E140-48FD-9BD3-6FC681040F84}" srcOrd="0" destOrd="0" presId="urn:microsoft.com/office/officeart/2005/8/layout/orgChart1"/>
    <dgm:cxn modelId="{DD09AF98-B856-4389-AB6A-7054C60F199A}" srcId="{E141F39A-3350-4BCE-A506-6A3511CDB2AA}" destId="{8D0552D3-3B9A-49B5-9B58-CEF73AA6D7C9}" srcOrd="0" destOrd="0" parTransId="{44DCC450-D3C7-42FC-A839-7F1D90868F44}" sibTransId="{76EB25F9-0E79-4536-9E63-590262041D93}"/>
    <dgm:cxn modelId="{1AFD1764-700D-439C-B969-FEC0387EB178}" type="presOf" srcId="{ED4C97CD-C68D-4170-A37F-E0D2649AD68B}" destId="{34BBC6C5-5602-4331-B3CC-ACEAF60756E1}" srcOrd="1" destOrd="0" presId="urn:microsoft.com/office/officeart/2005/8/layout/orgChart1"/>
    <dgm:cxn modelId="{E51707E8-A8CC-4729-AE08-776CDAF93A5C}" type="presOf" srcId="{3C030E95-EF02-49C8-B03B-773D2C02D158}" destId="{DADEC546-6831-4787-8989-83BEE9B76E91}" srcOrd="0" destOrd="0" presId="urn:microsoft.com/office/officeart/2005/8/layout/orgChart1"/>
    <dgm:cxn modelId="{4119ED64-D744-4029-93D9-6E459FE1A61B}" srcId="{A0ECD8BB-04FB-47C5-BE1D-735E2DE46089}" destId="{DC096432-7AFB-4353-BCC3-5607A8D65B7B}" srcOrd="0" destOrd="0" parTransId="{D9ACCBB3-0889-44CA-937E-3C6982FA558A}" sibTransId="{1A08D359-48CD-4E50-B7CB-974EE1C6D2A5}"/>
    <dgm:cxn modelId="{03F9B290-9923-4E85-9B55-EAD25871B7A6}" type="presOf" srcId="{DC096432-7AFB-4353-BCC3-5607A8D65B7B}" destId="{118E3B46-F894-45A0-B09A-A6C862F8D3E9}" srcOrd="1" destOrd="0" presId="urn:microsoft.com/office/officeart/2005/8/layout/orgChart1"/>
    <dgm:cxn modelId="{54F770BA-09AD-4F52-BB76-68B26F62CC25}" type="presOf" srcId="{5F56CF9A-D84E-4F74-91C2-3A7A52DBE9DD}" destId="{D4F22B49-52EC-4E16-BB15-D75A8C35E1F6}" srcOrd="0" destOrd="0" presId="urn:microsoft.com/office/officeart/2005/8/layout/orgChart1"/>
    <dgm:cxn modelId="{15B0917F-ED23-4E21-9ACD-23716C22647D}" type="presOf" srcId="{0621F03B-DB65-44F7-8A38-13DF4050D860}" destId="{EF1E9CD0-E128-4E09-B4F7-13C0D8B0E50C}" srcOrd="0" destOrd="0" presId="urn:microsoft.com/office/officeart/2005/8/layout/orgChart1"/>
    <dgm:cxn modelId="{38FD70AA-FC27-48D6-868A-FE6F0F6A5F76}" type="presOf" srcId="{0C94D965-8C9D-4FA2-A2A3-A78BF993E782}" destId="{E0A215A3-BB01-4B3C-A00F-81A19B1C26B9}" srcOrd="0" destOrd="0" presId="urn:microsoft.com/office/officeart/2005/8/layout/orgChart1"/>
    <dgm:cxn modelId="{F2DE918A-D210-4454-B1F6-396918EAAD70}" type="presOf" srcId="{2C83AB3C-A24D-4C17-A72A-8CBC2521585F}" destId="{8C37BDB8-9F1E-4B59-9121-AE3CD086A340}" srcOrd="1" destOrd="0" presId="urn:microsoft.com/office/officeart/2005/8/layout/orgChart1"/>
    <dgm:cxn modelId="{0B38DF17-03D1-464D-8904-6DE2FE46AF0E}" srcId="{5F56CF9A-D84E-4F74-91C2-3A7A52DBE9DD}" destId="{58636825-5E12-42E2-8C8B-DF81F46BDF77}" srcOrd="2" destOrd="0" parTransId="{25BC2540-8F5C-477E-9312-756EC77D0C5A}" sibTransId="{1CD63A8D-A8AA-48A9-B2AC-5A88C3769D60}"/>
    <dgm:cxn modelId="{AC2B1ADF-423E-4416-B7F8-DD4E2BDC6769}" type="presOf" srcId="{0C94D965-8C9D-4FA2-A2A3-A78BF993E782}" destId="{C93B1DBF-5D2D-4085-9E81-ED67909762DC}" srcOrd="1" destOrd="0" presId="urn:microsoft.com/office/officeart/2005/8/layout/orgChart1"/>
    <dgm:cxn modelId="{1B1B3849-D1D9-4238-B054-2ED19B72D872}" type="presOf" srcId="{A96D42F5-C3C6-4F90-B15E-6C017A7259F4}" destId="{5A3E82D9-9374-4998-B581-D2DDD37D7ABB}" srcOrd="0" destOrd="0" presId="urn:microsoft.com/office/officeart/2005/8/layout/orgChart1"/>
    <dgm:cxn modelId="{310359BF-7CE2-4A33-9D22-BDEF1A9430CE}" type="presOf" srcId="{58636825-5E12-42E2-8C8B-DF81F46BDF77}" destId="{58A0A8C1-C7F2-45B4-8459-2095927922F6}" srcOrd="1" destOrd="0" presId="urn:microsoft.com/office/officeart/2005/8/layout/orgChart1"/>
    <dgm:cxn modelId="{76270B0F-DC82-40F1-995E-4DAF05F87BF3}" srcId="{5F56CF9A-D84E-4F74-91C2-3A7A52DBE9DD}" destId="{EE7582A2-CD96-4D79-9209-6528558EED1B}" srcOrd="1" destOrd="0" parTransId="{EA5D3245-5509-4765-80A4-6480F609A5C2}" sibTransId="{6DF4E039-E723-441E-ACCF-C892159779B3}"/>
    <dgm:cxn modelId="{D65A385E-7499-45C8-832A-033D50609842}" type="presOf" srcId="{86566D44-E7E6-45F6-9D75-40E6599D788D}" destId="{7C5A3320-6DF6-4856-A739-BD7A14DD4F28}" srcOrd="0" destOrd="0" presId="urn:microsoft.com/office/officeart/2005/8/layout/orgChart1"/>
    <dgm:cxn modelId="{D52EF228-A199-47D6-AE4C-227E7B516B82}" type="presOf" srcId="{B735C042-31F0-48FB-8E1F-492CD0E74CB8}" destId="{EC4ACD2D-F20C-45E9-BF8D-2F9625D9E788}" srcOrd="1" destOrd="0" presId="urn:microsoft.com/office/officeart/2005/8/layout/orgChart1"/>
    <dgm:cxn modelId="{670B7BE1-751F-42A8-85F8-F1F1CC7AC001}" type="presOf" srcId="{2C83AB3C-A24D-4C17-A72A-8CBC2521585F}" destId="{979DDE80-C605-4E8A-8E98-2A1FA0768192}" srcOrd="0" destOrd="0" presId="urn:microsoft.com/office/officeart/2005/8/layout/orgChart1"/>
    <dgm:cxn modelId="{05CAAE7D-FCDF-4E60-9B4C-278FF014C1CD}" type="presOf" srcId="{4DB6BD86-326B-4B69-91CD-02F185E0FF31}" destId="{F018CD5A-F8BA-49CF-8D79-75AED99C42AE}" srcOrd="1" destOrd="0" presId="urn:microsoft.com/office/officeart/2005/8/layout/orgChart1"/>
    <dgm:cxn modelId="{AECED984-F378-4ED4-BCAB-33FE0B187980}" type="presOf" srcId="{8D0552D3-3B9A-49B5-9B58-CEF73AA6D7C9}" destId="{E6A5E97F-A90A-4857-96A0-AFA54403D142}" srcOrd="0" destOrd="0" presId="urn:microsoft.com/office/officeart/2005/8/layout/orgChart1"/>
    <dgm:cxn modelId="{07EE6EAA-8A90-47EF-BD64-32A4DEE6AAFD}" srcId="{8D0552D3-3B9A-49B5-9B58-CEF73AA6D7C9}" destId="{4DB6BD86-326B-4B69-91CD-02F185E0FF31}" srcOrd="3" destOrd="0" parTransId="{0621F03B-DB65-44F7-8A38-13DF4050D860}" sibTransId="{D6524A70-C7B7-4198-990E-FE5060F31FC7}"/>
    <dgm:cxn modelId="{E7B2A777-8682-47F3-A70F-F911586285DC}" type="presOf" srcId="{771B9A61-DA42-4CFE-9317-F08D628C6E98}" destId="{7ED13806-EC40-42CB-B8CF-552349EE9BDA}" srcOrd="0" destOrd="0" presId="urn:microsoft.com/office/officeart/2005/8/layout/orgChart1"/>
    <dgm:cxn modelId="{3F8AD633-DD64-4E25-BBE2-4C401AC205F9}" type="presOf" srcId="{B735C042-31F0-48FB-8E1F-492CD0E74CB8}" destId="{40BE8361-6981-4F7B-BF0F-CEEF82D080A2}" srcOrd="0" destOrd="0" presId="urn:microsoft.com/office/officeart/2005/8/layout/orgChart1"/>
    <dgm:cxn modelId="{06F26DBD-FB00-4574-A1B3-97812750694C}" type="presOf" srcId="{7124558A-7477-47DA-B9CC-A6AF207D61EA}" destId="{3A45E86F-A843-41DA-B219-EC407EA6A0E6}" srcOrd="0" destOrd="0" presId="urn:microsoft.com/office/officeart/2005/8/layout/orgChart1"/>
    <dgm:cxn modelId="{78BE4E92-E415-4DD5-B91B-4A7616D1737C}" type="presOf" srcId="{280EF413-4184-43D3-AF69-7E025B31FC8A}" destId="{66A47755-30B0-48FA-97B4-1E73FC9A641F}" srcOrd="0" destOrd="0" presId="urn:microsoft.com/office/officeart/2005/8/layout/orgChart1"/>
    <dgm:cxn modelId="{5F177C02-1E2B-4091-AEF7-C8881140150B}" type="presOf" srcId="{8D0552D3-3B9A-49B5-9B58-CEF73AA6D7C9}" destId="{8040E0D0-7F96-4BFD-9103-2E54DC1FF018}" srcOrd="1" destOrd="0" presId="urn:microsoft.com/office/officeart/2005/8/layout/orgChart1"/>
    <dgm:cxn modelId="{8A2E97AC-84A3-4D38-BDB7-55163C1804AA}" type="presOf" srcId="{0144F6BB-9E8A-4862-B609-24FD6F13AB07}" destId="{563B14F2-92E1-41AE-ABA2-1094E01E2B71}" srcOrd="0" destOrd="0" presId="urn:microsoft.com/office/officeart/2005/8/layout/orgChart1"/>
    <dgm:cxn modelId="{4A2B59CA-00C6-4FB8-BDD4-B6C1569BE8B9}" type="presOf" srcId="{EE7582A2-CD96-4D79-9209-6528558EED1B}" destId="{AC5B76D0-953C-4761-A7FA-656AA505C9E6}" srcOrd="0" destOrd="0" presId="urn:microsoft.com/office/officeart/2005/8/layout/orgChart1"/>
    <dgm:cxn modelId="{AF01DA6E-9208-4460-9A21-A8DFB7E87530}" type="presOf" srcId="{EE7582A2-CD96-4D79-9209-6528558EED1B}" destId="{D58F9941-326F-4CF1-86FE-F62C0C135ECF}" srcOrd="1" destOrd="0" presId="urn:microsoft.com/office/officeart/2005/8/layout/orgChart1"/>
    <dgm:cxn modelId="{E8041FE1-13A9-4D77-A57D-D3533D0D879E}" srcId="{5F56CF9A-D84E-4F74-91C2-3A7A52DBE9DD}" destId="{ED4C97CD-C68D-4170-A37F-E0D2649AD68B}" srcOrd="3" destOrd="0" parTransId="{86566D44-E7E6-45F6-9D75-40E6599D788D}" sibTransId="{0902C6E9-85EE-4379-8D65-875023AC53B4}"/>
    <dgm:cxn modelId="{51D94492-9E42-4DDD-AB1A-BE5A3F94723B}" srcId="{8D0552D3-3B9A-49B5-9B58-CEF73AA6D7C9}" destId="{280EF413-4184-43D3-AF69-7E025B31FC8A}" srcOrd="2" destOrd="0" parTransId="{7124558A-7477-47DA-B9CC-A6AF207D61EA}" sibTransId="{B4DB7A59-186E-4730-A7B2-CCF1A5024EFF}"/>
    <dgm:cxn modelId="{0F25F474-82CC-47C9-9CCD-C986D1437111}" type="presOf" srcId="{0144F6BB-9E8A-4862-B609-24FD6F13AB07}" destId="{6A26E34A-FC50-488C-950B-E7D4ACD60FA0}" srcOrd="1" destOrd="0" presId="urn:microsoft.com/office/officeart/2005/8/layout/orgChart1"/>
    <dgm:cxn modelId="{BE44864F-BAF9-40BD-A628-D7D52D1B9D8E}" type="presOf" srcId="{44DCC450-D3C7-42FC-A839-7F1D90868F44}" destId="{AD436D11-26B8-45C6-9C36-177D9EC0F965}" srcOrd="0" destOrd="0" presId="urn:microsoft.com/office/officeart/2005/8/layout/orgChart1"/>
    <dgm:cxn modelId="{FC646D2C-EA8F-4601-8423-8A2A07E54CA3}" srcId="{E141F39A-3350-4BCE-A506-6A3511CDB2AA}" destId="{5F56CF9A-D84E-4F74-91C2-3A7A52DBE9DD}" srcOrd="1" destOrd="0" parTransId="{771B9A61-DA42-4CFE-9317-F08D628C6E98}" sibTransId="{939D2DC4-BA22-4016-83FB-2ACAA2B94CDE}"/>
    <dgm:cxn modelId="{44EB80B4-31AC-4D0B-9507-88DB4BE424B3}" type="presOf" srcId="{280EF413-4184-43D3-AF69-7E025B31FC8A}" destId="{6EDD8C0E-DB64-4AA9-BA70-C1F099A3F700}" srcOrd="1" destOrd="0" presId="urn:microsoft.com/office/officeart/2005/8/layout/orgChart1"/>
    <dgm:cxn modelId="{8A4AA3F8-E307-48FC-8E1A-23DB0B17E96B}" type="presOf" srcId="{ED4C97CD-C68D-4170-A37F-E0D2649AD68B}" destId="{D5AD78E1-5B8B-4434-BD98-E0B3204A2F6D}" srcOrd="0" destOrd="0" presId="urn:microsoft.com/office/officeart/2005/8/layout/orgChart1"/>
    <dgm:cxn modelId="{875FA645-F3EC-46D8-B36D-C2E127887BF7}" type="presOf" srcId="{4DB6BD86-326B-4B69-91CD-02F185E0FF31}" destId="{E56D9722-EB71-4D2B-8D38-C6E216782036}" srcOrd="0" destOrd="0" presId="urn:microsoft.com/office/officeart/2005/8/layout/orgChart1"/>
    <dgm:cxn modelId="{8D328DA6-47B7-427B-8FC5-90DF94495024}" srcId="{5F56CF9A-D84E-4F74-91C2-3A7A52DBE9DD}" destId="{B735C042-31F0-48FB-8E1F-492CD0E74CB8}" srcOrd="0" destOrd="0" parTransId="{A96D42F5-C3C6-4F90-B15E-6C017A7259F4}" sibTransId="{15AE0FF3-5AB5-4895-B383-F8B43E347796}"/>
    <dgm:cxn modelId="{7D6EF780-C559-405F-9865-477BF039FA01}" type="presOf" srcId="{EA5D3245-5509-4765-80A4-6480F609A5C2}" destId="{FE3C7C2C-F72E-476A-8673-98B63FDDCBE5}" srcOrd="0" destOrd="0" presId="urn:microsoft.com/office/officeart/2005/8/layout/orgChart1"/>
    <dgm:cxn modelId="{676D7164-E483-4EC3-A010-EE159B16E5B0}" type="presOf" srcId="{E141F39A-3350-4BCE-A506-6A3511CDB2AA}" destId="{9CCD7E8D-0EF7-465E-8E4E-0ACF754ABE8C}" srcOrd="0" destOrd="0" presId="urn:microsoft.com/office/officeart/2005/8/layout/orgChart1"/>
    <dgm:cxn modelId="{FBA2683C-4F8C-49C6-8992-8BC2FD561BA4}" type="presOf" srcId="{5F56CF9A-D84E-4F74-91C2-3A7A52DBE9DD}" destId="{3FCF6B37-B230-4A0E-8EFE-14F0D73682C6}" srcOrd="1" destOrd="0" presId="urn:microsoft.com/office/officeart/2005/8/layout/orgChart1"/>
    <dgm:cxn modelId="{3A1ABB8A-B324-4619-94E4-BF24ADB83C67}" srcId="{8D0552D3-3B9A-49B5-9B58-CEF73AA6D7C9}" destId="{0144F6BB-9E8A-4862-B609-24FD6F13AB07}" srcOrd="4" destOrd="0" parTransId="{2F1A6501-5A91-4FA7-9390-195BEA26EEB1}" sibTransId="{B74D7C12-FE8A-412F-A1E1-D3B527A43BD6}"/>
    <dgm:cxn modelId="{D4E8701B-D983-42E6-8B65-1BDF9441C762}" type="presOf" srcId="{2F1A6501-5A91-4FA7-9390-195BEA26EEB1}" destId="{9A13BE84-EBFC-496F-9005-A99C969BB30E}" srcOrd="0" destOrd="0" presId="urn:microsoft.com/office/officeart/2005/8/layout/orgChart1"/>
    <dgm:cxn modelId="{3BC89DA7-9C3F-4A00-AECB-76ADF5EEF71A}" type="presOf" srcId="{58C19A22-C5CB-4BB6-B52A-01AC8FF4E189}" destId="{575ECE77-474C-4807-B917-49B456FA8595}" srcOrd="0" destOrd="0" presId="urn:microsoft.com/office/officeart/2005/8/layout/orgChart1"/>
    <dgm:cxn modelId="{2BF6C204-5D87-4E63-8BED-2A94B2BE3B10}" srcId="{8D0552D3-3B9A-49B5-9B58-CEF73AA6D7C9}" destId="{2C83AB3C-A24D-4C17-A72A-8CBC2521585F}" srcOrd="1" destOrd="0" parTransId="{58C19A22-C5CB-4BB6-B52A-01AC8FF4E189}" sibTransId="{097ED56E-E119-4AC9-B89A-2624A5B9AC1E}"/>
    <dgm:cxn modelId="{1E619246-4F4A-4317-A072-640E7A78880A}" type="presOf" srcId="{DC096432-7AFB-4353-BCC3-5607A8D65B7B}" destId="{AC230557-2B25-4545-8E78-0A8BDF639C47}" srcOrd="0" destOrd="0" presId="urn:microsoft.com/office/officeart/2005/8/layout/orgChart1"/>
    <dgm:cxn modelId="{4EB97B7A-5535-41FC-9805-08106E93FEB6}" type="presParOf" srcId="{CB7D71A1-B0C5-4E77-AE11-31886725099A}" destId="{B276AFFF-82BE-4ADD-80AC-196924E53B9E}" srcOrd="0" destOrd="0" presId="urn:microsoft.com/office/officeart/2005/8/layout/orgChart1"/>
    <dgm:cxn modelId="{8BCCD120-FA74-40B6-B175-754EDF01B7DA}" type="presParOf" srcId="{B276AFFF-82BE-4ADD-80AC-196924E53B9E}" destId="{DB7B0239-CC5B-41EF-A9AB-CF435BB6CF98}" srcOrd="0" destOrd="0" presId="urn:microsoft.com/office/officeart/2005/8/layout/orgChart1"/>
    <dgm:cxn modelId="{AE5D3463-05A3-4BDB-BA6A-45816E544AFA}" type="presParOf" srcId="{DB7B0239-CC5B-41EF-A9AB-CF435BB6CF98}" destId="{AC230557-2B25-4545-8E78-0A8BDF639C47}" srcOrd="0" destOrd="0" presId="urn:microsoft.com/office/officeart/2005/8/layout/orgChart1"/>
    <dgm:cxn modelId="{487747E7-C4FB-419E-849D-C77EF6B6A365}" type="presParOf" srcId="{DB7B0239-CC5B-41EF-A9AB-CF435BB6CF98}" destId="{118E3B46-F894-45A0-B09A-A6C862F8D3E9}" srcOrd="1" destOrd="0" presId="urn:microsoft.com/office/officeart/2005/8/layout/orgChart1"/>
    <dgm:cxn modelId="{F3BB628F-F674-41B4-A153-A92E76131524}" type="presParOf" srcId="{B276AFFF-82BE-4ADD-80AC-196924E53B9E}" destId="{CD88948D-33D4-4725-95BA-3101A4DEC167}" srcOrd="1" destOrd="0" presId="urn:microsoft.com/office/officeart/2005/8/layout/orgChart1"/>
    <dgm:cxn modelId="{4E092ABC-09B5-4A00-AF43-00B8AFEF6709}" type="presParOf" srcId="{CD88948D-33D4-4725-95BA-3101A4DEC167}" destId="{DADEC546-6831-4787-8989-83BEE9B76E91}" srcOrd="0" destOrd="0" presId="urn:microsoft.com/office/officeart/2005/8/layout/orgChart1"/>
    <dgm:cxn modelId="{39DD1B37-8BAA-4904-BF46-42F9BFD9CF2E}" type="presParOf" srcId="{CD88948D-33D4-4725-95BA-3101A4DEC167}" destId="{8FFECC64-A74A-4373-AE82-09EFC37595B2}" srcOrd="1" destOrd="0" presId="urn:microsoft.com/office/officeart/2005/8/layout/orgChart1"/>
    <dgm:cxn modelId="{B76A554B-A64F-4912-AB9A-7081FAAA6D64}" type="presParOf" srcId="{8FFECC64-A74A-4373-AE82-09EFC37595B2}" destId="{8B51F0F5-1ECC-4CB6-BC28-49599A40E81A}" srcOrd="0" destOrd="0" presId="urn:microsoft.com/office/officeart/2005/8/layout/orgChart1"/>
    <dgm:cxn modelId="{6DAA845A-1BA5-41A3-B00F-C6FCD10A525F}" type="presParOf" srcId="{8B51F0F5-1ECC-4CB6-BC28-49599A40E81A}" destId="{9CCD7E8D-0EF7-465E-8E4E-0ACF754ABE8C}" srcOrd="0" destOrd="0" presId="urn:microsoft.com/office/officeart/2005/8/layout/orgChart1"/>
    <dgm:cxn modelId="{4518B4D5-F887-4F1E-BFEE-D7197011C9E3}" type="presParOf" srcId="{8B51F0F5-1ECC-4CB6-BC28-49599A40E81A}" destId="{0876BD09-4992-43BB-B6B5-7EE95E67C89E}" srcOrd="1" destOrd="0" presId="urn:microsoft.com/office/officeart/2005/8/layout/orgChart1"/>
    <dgm:cxn modelId="{5D7F417A-A877-426B-8337-C1129B30F060}" type="presParOf" srcId="{8FFECC64-A74A-4373-AE82-09EFC37595B2}" destId="{F65B67F5-655F-40CD-9F0F-852ED10F19D7}" srcOrd="1" destOrd="0" presId="urn:microsoft.com/office/officeart/2005/8/layout/orgChart1"/>
    <dgm:cxn modelId="{1915E141-F5EA-4CB3-BD05-4841F3B4BDBE}" type="presParOf" srcId="{F65B67F5-655F-40CD-9F0F-852ED10F19D7}" destId="{AD436D11-26B8-45C6-9C36-177D9EC0F965}" srcOrd="0" destOrd="0" presId="urn:microsoft.com/office/officeart/2005/8/layout/orgChart1"/>
    <dgm:cxn modelId="{0872503E-2642-4A54-9209-C625AACE5682}" type="presParOf" srcId="{F65B67F5-655F-40CD-9F0F-852ED10F19D7}" destId="{7890A7B7-4BC6-4F13-B93F-EBCAC37DC063}" srcOrd="1" destOrd="0" presId="urn:microsoft.com/office/officeart/2005/8/layout/orgChart1"/>
    <dgm:cxn modelId="{145F051D-3901-4EA8-A49F-38ED70671A56}" type="presParOf" srcId="{7890A7B7-4BC6-4F13-B93F-EBCAC37DC063}" destId="{4E2703DB-292F-4ACF-8070-A9B0A840884F}" srcOrd="0" destOrd="0" presId="urn:microsoft.com/office/officeart/2005/8/layout/orgChart1"/>
    <dgm:cxn modelId="{3C2892CE-184B-4E12-9C49-DC411B2F0783}" type="presParOf" srcId="{4E2703DB-292F-4ACF-8070-A9B0A840884F}" destId="{E6A5E97F-A90A-4857-96A0-AFA54403D142}" srcOrd="0" destOrd="0" presId="urn:microsoft.com/office/officeart/2005/8/layout/orgChart1"/>
    <dgm:cxn modelId="{F20E5EE1-2F95-4DE1-8B33-701AD3BA26B5}" type="presParOf" srcId="{4E2703DB-292F-4ACF-8070-A9B0A840884F}" destId="{8040E0D0-7F96-4BFD-9103-2E54DC1FF018}" srcOrd="1" destOrd="0" presId="urn:microsoft.com/office/officeart/2005/8/layout/orgChart1"/>
    <dgm:cxn modelId="{35F78B8C-70AC-48A6-9534-A355267530C6}" type="presParOf" srcId="{7890A7B7-4BC6-4F13-B93F-EBCAC37DC063}" destId="{4CCF5539-A6AC-4DDD-8386-A428DF00160E}" srcOrd="1" destOrd="0" presId="urn:microsoft.com/office/officeart/2005/8/layout/orgChart1"/>
    <dgm:cxn modelId="{17A7107C-52CA-4D59-AB24-393FE31D3A75}" type="presParOf" srcId="{4CCF5539-A6AC-4DDD-8386-A428DF00160E}" destId="{278C39C7-0EC8-426A-857A-4AC243F19702}" srcOrd="0" destOrd="0" presId="urn:microsoft.com/office/officeart/2005/8/layout/orgChart1"/>
    <dgm:cxn modelId="{AD268AE8-3B4E-4483-86DD-80DD07CD5304}" type="presParOf" srcId="{4CCF5539-A6AC-4DDD-8386-A428DF00160E}" destId="{C9AA423D-0C1B-4769-B37B-4371F55C2B1A}" srcOrd="1" destOrd="0" presId="urn:microsoft.com/office/officeart/2005/8/layout/orgChart1"/>
    <dgm:cxn modelId="{04821BEE-750F-419D-97AA-C3D06BDA1240}" type="presParOf" srcId="{C9AA423D-0C1B-4769-B37B-4371F55C2B1A}" destId="{6FD8613E-2983-4BDA-9D7F-53CD4AD5B2FA}" srcOrd="0" destOrd="0" presId="urn:microsoft.com/office/officeart/2005/8/layout/orgChart1"/>
    <dgm:cxn modelId="{510ABA03-0D7F-42B7-95B9-CF192A5D164A}" type="presParOf" srcId="{6FD8613E-2983-4BDA-9D7F-53CD4AD5B2FA}" destId="{E0A215A3-BB01-4B3C-A00F-81A19B1C26B9}" srcOrd="0" destOrd="0" presId="urn:microsoft.com/office/officeart/2005/8/layout/orgChart1"/>
    <dgm:cxn modelId="{83D0B6C4-EC9B-4630-BBA0-5C3550189E1B}" type="presParOf" srcId="{6FD8613E-2983-4BDA-9D7F-53CD4AD5B2FA}" destId="{C93B1DBF-5D2D-4085-9E81-ED67909762DC}" srcOrd="1" destOrd="0" presId="urn:microsoft.com/office/officeart/2005/8/layout/orgChart1"/>
    <dgm:cxn modelId="{5AA38EAA-5F13-4630-91D2-FA7258FCCFF3}" type="presParOf" srcId="{C9AA423D-0C1B-4769-B37B-4371F55C2B1A}" destId="{D1F67A1C-80CE-4D03-AB29-08E393AB376C}" srcOrd="1" destOrd="0" presId="urn:microsoft.com/office/officeart/2005/8/layout/orgChart1"/>
    <dgm:cxn modelId="{C5EA55E4-0E86-4DBC-B5A9-52C541965084}" type="presParOf" srcId="{C9AA423D-0C1B-4769-B37B-4371F55C2B1A}" destId="{0A2AA5AE-0D4E-4295-927D-7A310EE95CE1}" srcOrd="2" destOrd="0" presId="urn:microsoft.com/office/officeart/2005/8/layout/orgChart1"/>
    <dgm:cxn modelId="{5B1017BD-5046-455B-8E16-20253CF53156}" type="presParOf" srcId="{4CCF5539-A6AC-4DDD-8386-A428DF00160E}" destId="{575ECE77-474C-4807-B917-49B456FA8595}" srcOrd="2" destOrd="0" presId="urn:microsoft.com/office/officeart/2005/8/layout/orgChart1"/>
    <dgm:cxn modelId="{5AA0853A-76B2-400B-9BD3-CF8D2C30ACDF}" type="presParOf" srcId="{4CCF5539-A6AC-4DDD-8386-A428DF00160E}" destId="{6B442D58-4692-4EBC-A0C8-7E48B21713CA}" srcOrd="3" destOrd="0" presId="urn:microsoft.com/office/officeart/2005/8/layout/orgChart1"/>
    <dgm:cxn modelId="{0285A83C-0743-4B84-976F-537424EB8EF5}" type="presParOf" srcId="{6B442D58-4692-4EBC-A0C8-7E48B21713CA}" destId="{C6202F38-74D2-423E-A37A-60B67075A610}" srcOrd="0" destOrd="0" presId="urn:microsoft.com/office/officeart/2005/8/layout/orgChart1"/>
    <dgm:cxn modelId="{EC42B930-CEF6-407C-8EA8-74FF793B61BD}" type="presParOf" srcId="{C6202F38-74D2-423E-A37A-60B67075A610}" destId="{979DDE80-C605-4E8A-8E98-2A1FA0768192}" srcOrd="0" destOrd="0" presId="urn:microsoft.com/office/officeart/2005/8/layout/orgChart1"/>
    <dgm:cxn modelId="{8F8A0335-F4AE-4852-A4C3-E6C7CA69AEF1}" type="presParOf" srcId="{C6202F38-74D2-423E-A37A-60B67075A610}" destId="{8C37BDB8-9F1E-4B59-9121-AE3CD086A340}" srcOrd="1" destOrd="0" presId="urn:microsoft.com/office/officeart/2005/8/layout/orgChart1"/>
    <dgm:cxn modelId="{D8AE4970-4F60-4A93-823A-1BFF76201872}" type="presParOf" srcId="{6B442D58-4692-4EBC-A0C8-7E48B21713CA}" destId="{D73881BB-860C-4150-BE01-4579EF37BDAD}" srcOrd="1" destOrd="0" presId="urn:microsoft.com/office/officeart/2005/8/layout/orgChart1"/>
    <dgm:cxn modelId="{5E24F8A6-711B-4ACC-85CC-B4E43361DA8A}" type="presParOf" srcId="{6B442D58-4692-4EBC-A0C8-7E48B21713CA}" destId="{4A1D7F07-5EE2-44A9-ABDA-63B355C39A42}" srcOrd="2" destOrd="0" presId="urn:microsoft.com/office/officeart/2005/8/layout/orgChart1"/>
    <dgm:cxn modelId="{64118EE6-BFB5-4BE6-A868-E6F2512F7C6A}" type="presParOf" srcId="{4CCF5539-A6AC-4DDD-8386-A428DF00160E}" destId="{3A45E86F-A843-41DA-B219-EC407EA6A0E6}" srcOrd="4" destOrd="0" presId="urn:microsoft.com/office/officeart/2005/8/layout/orgChart1"/>
    <dgm:cxn modelId="{B9BC1154-F573-4D4B-B27E-67B2F4EC3EBF}" type="presParOf" srcId="{4CCF5539-A6AC-4DDD-8386-A428DF00160E}" destId="{CE2B0F70-08C5-41AD-B064-8854AE45C37E}" srcOrd="5" destOrd="0" presId="urn:microsoft.com/office/officeart/2005/8/layout/orgChart1"/>
    <dgm:cxn modelId="{3C4C1F6C-D92D-43B3-8291-8E23E433A731}" type="presParOf" srcId="{CE2B0F70-08C5-41AD-B064-8854AE45C37E}" destId="{ACEACDAB-2E19-43AE-8641-92D4056D34DF}" srcOrd="0" destOrd="0" presId="urn:microsoft.com/office/officeart/2005/8/layout/orgChart1"/>
    <dgm:cxn modelId="{99D37B09-550F-4101-A05A-39BB5F04B29C}" type="presParOf" srcId="{ACEACDAB-2E19-43AE-8641-92D4056D34DF}" destId="{66A47755-30B0-48FA-97B4-1E73FC9A641F}" srcOrd="0" destOrd="0" presId="urn:microsoft.com/office/officeart/2005/8/layout/orgChart1"/>
    <dgm:cxn modelId="{75DD147A-146F-4658-B11F-DACDE9671614}" type="presParOf" srcId="{ACEACDAB-2E19-43AE-8641-92D4056D34DF}" destId="{6EDD8C0E-DB64-4AA9-BA70-C1F099A3F700}" srcOrd="1" destOrd="0" presId="urn:microsoft.com/office/officeart/2005/8/layout/orgChart1"/>
    <dgm:cxn modelId="{7560E5AA-F26C-4EC5-826E-AAA559A8B8FE}" type="presParOf" srcId="{CE2B0F70-08C5-41AD-B064-8854AE45C37E}" destId="{B6BA1977-9835-479B-8175-3A715490DF22}" srcOrd="1" destOrd="0" presId="urn:microsoft.com/office/officeart/2005/8/layout/orgChart1"/>
    <dgm:cxn modelId="{0A18E5AB-6B13-463D-AA3A-A9B455A58097}" type="presParOf" srcId="{CE2B0F70-08C5-41AD-B064-8854AE45C37E}" destId="{BE46DB31-55B2-4D35-B8FA-7DF0AAFAECF0}" srcOrd="2" destOrd="0" presId="urn:microsoft.com/office/officeart/2005/8/layout/orgChart1"/>
    <dgm:cxn modelId="{C708431F-D66A-49AE-8B23-E9CADF5DB194}" type="presParOf" srcId="{4CCF5539-A6AC-4DDD-8386-A428DF00160E}" destId="{EF1E9CD0-E128-4E09-B4F7-13C0D8B0E50C}" srcOrd="6" destOrd="0" presId="urn:microsoft.com/office/officeart/2005/8/layout/orgChart1"/>
    <dgm:cxn modelId="{4C20CCD8-B321-44FE-8E55-7DE5DC234097}" type="presParOf" srcId="{4CCF5539-A6AC-4DDD-8386-A428DF00160E}" destId="{0A9624DB-876F-41D7-9FD8-4BDF628181F9}" srcOrd="7" destOrd="0" presId="urn:microsoft.com/office/officeart/2005/8/layout/orgChart1"/>
    <dgm:cxn modelId="{CC86CDB9-2BD1-4F23-87F1-88BE24ADEAF1}" type="presParOf" srcId="{0A9624DB-876F-41D7-9FD8-4BDF628181F9}" destId="{0496FA0D-FC75-4DD9-BE86-B11B7DB538B2}" srcOrd="0" destOrd="0" presId="urn:microsoft.com/office/officeart/2005/8/layout/orgChart1"/>
    <dgm:cxn modelId="{037F0810-45F8-4E9D-978C-FEDE607A8533}" type="presParOf" srcId="{0496FA0D-FC75-4DD9-BE86-B11B7DB538B2}" destId="{E56D9722-EB71-4D2B-8D38-C6E216782036}" srcOrd="0" destOrd="0" presId="urn:microsoft.com/office/officeart/2005/8/layout/orgChart1"/>
    <dgm:cxn modelId="{9DE523BD-A693-458F-BE61-546D69B56D81}" type="presParOf" srcId="{0496FA0D-FC75-4DD9-BE86-B11B7DB538B2}" destId="{F018CD5A-F8BA-49CF-8D79-75AED99C42AE}" srcOrd="1" destOrd="0" presId="urn:microsoft.com/office/officeart/2005/8/layout/orgChart1"/>
    <dgm:cxn modelId="{F971D0B8-E298-4E39-B0C9-117AFD86E3F7}" type="presParOf" srcId="{0A9624DB-876F-41D7-9FD8-4BDF628181F9}" destId="{AD5031DC-28FB-4218-99DF-0D9BB95E5103}" srcOrd="1" destOrd="0" presId="urn:microsoft.com/office/officeart/2005/8/layout/orgChart1"/>
    <dgm:cxn modelId="{0220B0A5-D62F-4A37-909C-750B403F1C35}" type="presParOf" srcId="{0A9624DB-876F-41D7-9FD8-4BDF628181F9}" destId="{A1FFE3E5-F28B-4F21-9AB4-7C4643CFB2F5}" srcOrd="2" destOrd="0" presId="urn:microsoft.com/office/officeart/2005/8/layout/orgChart1"/>
    <dgm:cxn modelId="{53295535-D242-4625-9718-F377E02F2DB9}" type="presParOf" srcId="{4CCF5539-A6AC-4DDD-8386-A428DF00160E}" destId="{9A13BE84-EBFC-496F-9005-A99C969BB30E}" srcOrd="8" destOrd="0" presId="urn:microsoft.com/office/officeart/2005/8/layout/orgChart1"/>
    <dgm:cxn modelId="{84174F6D-F39B-4200-9796-5009E6FCAD5F}" type="presParOf" srcId="{4CCF5539-A6AC-4DDD-8386-A428DF00160E}" destId="{EC06E6F9-083D-48FA-89BF-621934D26791}" srcOrd="9" destOrd="0" presId="urn:microsoft.com/office/officeart/2005/8/layout/orgChart1"/>
    <dgm:cxn modelId="{6F0C4A9D-3CBE-4FC8-940A-4F1058C8AA59}" type="presParOf" srcId="{EC06E6F9-083D-48FA-89BF-621934D26791}" destId="{3C76C82B-16E0-46C7-9F14-28943AA750C0}" srcOrd="0" destOrd="0" presId="urn:microsoft.com/office/officeart/2005/8/layout/orgChart1"/>
    <dgm:cxn modelId="{ED8E78DD-DB57-4B9B-9C70-BF4768302C2B}" type="presParOf" srcId="{3C76C82B-16E0-46C7-9F14-28943AA750C0}" destId="{563B14F2-92E1-41AE-ABA2-1094E01E2B71}" srcOrd="0" destOrd="0" presId="urn:microsoft.com/office/officeart/2005/8/layout/orgChart1"/>
    <dgm:cxn modelId="{D06EAE52-E2BE-44D8-979E-F0057DEED9B5}" type="presParOf" srcId="{3C76C82B-16E0-46C7-9F14-28943AA750C0}" destId="{6A26E34A-FC50-488C-950B-E7D4ACD60FA0}" srcOrd="1" destOrd="0" presId="urn:microsoft.com/office/officeart/2005/8/layout/orgChart1"/>
    <dgm:cxn modelId="{7D9C8ECB-1C4D-4F75-81CF-7AC6260806BE}" type="presParOf" srcId="{EC06E6F9-083D-48FA-89BF-621934D26791}" destId="{8285AECC-E59F-4CC8-B511-3931313192E6}" srcOrd="1" destOrd="0" presId="urn:microsoft.com/office/officeart/2005/8/layout/orgChart1"/>
    <dgm:cxn modelId="{4915F428-CD6F-4131-9354-09032E2F89BA}" type="presParOf" srcId="{EC06E6F9-083D-48FA-89BF-621934D26791}" destId="{88039CEF-8F31-41E5-B227-717778390670}" srcOrd="2" destOrd="0" presId="urn:microsoft.com/office/officeart/2005/8/layout/orgChart1"/>
    <dgm:cxn modelId="{36004F4A-BA98-4A67-AC96-3F74EF282D64}" type="presParOf" srcId="{7890A7B7-4BC6-4F13-B93F-EBCAC37DC063}" destId="{C4AB11D5-182B-465E-A950-4A5FA7EC4DBE}" srcOrd="2" destOrd="0" presId="urn:microsoft.com/office/officeart/2005/8/layout/orgChart1"/>
    <dgm:cxn modelId="{B227C344-D47B-48AD-B172-E2484F637ACC}" type="presParOf" srcId="{F65B67F5-655F-40CD-9F0F-852ED10F19D7}" destId="{7ED13806-EC40-42CB-B8CF-552349EE9BDA}" srcOrd="2" destOrd="0" presId="urn:microsoft.com/office/officeart/2005/8/layout/orgChart1"/>
    <dgm:cxn modelId="{9D76A5A6-ADE5-4730-8F3E-8C6E9C412477}" type="presParOf" srcId="{F65B67F5-655F-40CD-9F0F-852ED10F19D7}" destId="{39106AEF-6400-4E37-A059-B4E859D5D704}" srcOrd="3" destOrd="0" presId="urn:microsoft.com/office/officeart/2005/8/layout/orgChart1"/>
    <dgm:cxn modelId="{0B5D1289-98A0-49C8-88C3-86C7A01669C6}" type="presParOf" srcId="{39106AEF-6400-4E37-A059-B4E859D5D704}" destId="{646A51B1-76AB-465D-939F-A9A04958D1F2}" srcOrd="0" destOrd="0" presId="urn:microsoft.com/office/officeart/2005/8/layout/orgChart1"/>
    <dgm:cxn modelId="{AE12404C-EABE-414D-AF74-A892996091F0}" type="presParOf" srcId="{646A51B1-76AB-465D-939F-A9A04958D1F2}" destId="{D4F22B49-52EC-4E16-BB15-D75A8C35E1F6}" srcOrd="0" destOrd="0" presId="urn:microsoft.com/office/officeart/2005/8/layout/orgChart1"/>
    <dgm:cxn modelId="{21B1E9A9-0D5A-4111-8EBF-1EE912593587}" type="presParOf" srcId="{646A51B1-76AB-465D-939F-A9A04958D1F2}" destId="{3FCF6B37-B230-4A0E-8EFE-14F0D73682C6}" srcOrd="1" destOrd="0" presId="urn:microsoft.com/office/officeart/2005/8/layout/orgChart1"/>
    <dgm:cxn modelId="{D04C28AE-31CB-41FE-B4B1-1C687BF00D8C}" type="presParOf" srcId="{39106AEF-6400-4E37-A059-B4E859D5D704}" destId="{DFC8AD9E-CD19-4A87-929D-F9960F7ACAED}" srcOrd="1" destOrd="0" presId="urn:microsoft.com/office/officeart/2005/8/layout/orgChart1"/>
    <dgm:cxn modelId="{3BA3C6D4-1DC8-4AB3-A268-0B093730DAEE}" type="presParOf" srcId="{DFC8AD9E-CD19-4A87-929D-F9960F7ACAED}" destId="{5A3E82D9-9374-4998-B581-D2DDD37D7ABB}" srcOrd="0" destOrd="0" presId="urn:microsoft.com/office/officeart/2005/8/layout/orgChart1"/>
    <dgm:cxn modelId="{E88A05E3-824B-497E-B679-B9059ED85B06}" type="presParOf" srcId="{DFC8AD9E-CD19-4A87-929D-F9960F7ACAED}" destId="{5903E7F4-999C-44C5-8A48-96D978BC497A}" srcOrd="1" destOrd="0" presId="urn:microsoft.com/office/officeart/2005/8/layout/orgChart1"/>
    <dgm:cxn modelId="{F0319AAA-1788-42B4-BB77-AF723153209C}" type="presParOf" srcId="{5903E7F4-999C-44C5-8A48-96D978BC497A}" destId="{2EAB31A6-B343-4D38-ACD8-8A34EB9A7EA1}" srcOrd="0" destOrd="0" presId="urn:microsoft.com/office/officeart/2005/8/layout/orgChart1"/>
    <dgm:cxn modelId="{9A5A9261-DB71-4759-ADB5-04A85A94A31D}" type="presParOf" srcId="{2EAB31A6-B343-4D38-ACD8-8A34EB9A7EA1}" destId="{40BE8361-6981-4F7B-BF0F-CEEF82D080A2}" srcOrd="0" destOrd="0" presId="urn:microsoft.com/office/officeart/2005/8/layout/orgChart1"/>
    <dgm:cxn modelId="{673793E3-FD0D-4A38-ACE3-6F462CE06459}" type="presParOf" srcId="{2EAB31A6-B343-4D38-ACD8-8A34EB9A7EA1}" destId="{EC4ACD2D-F20C-45E9-BF8D-2F9625D9E788}" srcOrd="1" destOrd="0" presId="urn:microsoft.com/office/officeart/2005/8/layout/orgChart1"/>
    <dgm:cxn modelId="{8479655F-FF76-409E-8788-067BE725A102}" type="presParOf" srcId="{5903E7F4-999C-44C5-8A48-96D978BC497A}" destId="{F594123A-7C20-4613-B40E-8819193D5E66}" srcOrd="1" destOrd="0" presId="urn:microsoft.com/office/officeart/2005/8/layout/orgChart1"/>
    <dgm:cxn modelId="{45BB6420-87D1-40E7-8564-D0AEDE6329CE}" type="presParOf" srcId="{5903E7F4-999C-44C5-8A48-96D978BC497A}" destId="{81517440-9213-45F6-B615-7F7836200A62}" srcOrd="2" destOrd="0" presId="urn:microsoft.com/office/officeart/2005/8/layout/orgChart1"/>
    <dgm:cxn modelId="{A8E2352E-9DB7-4BFE-A9AB-D25FAA0BD04D}" type="presParOf" srcId="{DFC8AD9E-CD19-4A87-929D-F9960F7ACAED}" destId="{FE3C7C2C-F72E-476A-8673-98B63FDDCBE5}" srcOrd="2" destOrd="0" presId="urn:microsoft.com/office/officeart/2005/8/layout/orgChart1"/>
    <dgm:cxn modelId="{411CD4A4-5F78-4668-A336-67B43F347261}" type="presParOf" srcId="{DFC8AD9E-CD19-4A87-929D-F9960F7ACAED}" destId="{5B1B69CC-869E-4D18-A716-AAB67B07B70D}" srcOrd="3" destOrd="0" presId="urn:microsoft.com/office/officeart/2005/8/layout/orgChart1"/>
    <dgm:cxn modelId="{EF404BF3-C733-41A9-A128-31EB75244DBE}" type="presParOf" srcId="{5B1B69CC-869E-4D18-A716-AAB67B07B70D}" destId="{0F93C982-54E4-4B3B-B569-B6BA8E689730}" srcOrd="0" destOrd="0" presId="urn:microsoft.com/office/officeart/2005/8/layout/orgChart1"/>
    <dgm:cxn modelId="{E79B2D51-D76A-4189-91F8-736146885BAF}" type="presParOf" srcId="{0F93C982-54E4-4B3B-B569-B6BA8E689730}" destId="{AC5B76D0-953C-4761-A7FA-656AA505C9E6}" srcOrd="0" destOrd="0" presId="urn:microsoft.com/office/officeart/2005/8/layout/orgChart1"/>
    <dgm:cxn modelId="{84CBB1D8-1E5A-4487-8EEA-1EAE74B63382}" type="presParOf" srcId="{0F93C982-54E4-4B3B-B569-B6BA8E689730}" destId="{D58F9941-326F-4CF1-86FE-F62C0C135ECF}" srcOrd="1" destOrd="0" presId="urn:microsoft.com/office/officeart/2005/8/layout/orgChart1"/>
    <dgm:cxn modelId="{357F9C2D-C633-4951-9A46-AFAF86ED8C11}" type="presParOf" srcId="{5B1B69CC-869E-4D18-A716-AAB67B07B70D}" destId="{4B32DCC8-220F-4771-93CC-C31F99F6DFB3}" srcOrd="1" destOrd="0" presId="urn:microsoft.com/office/officeart/2005/8/layout/orgChart1"/>
    <dgm:cxn modelId="{EB581AB2-23B8-4A30-A79F-7F81C5924EEB}" type="presParOf" srcId="{5B1B69CC-869E-4D18-A716-AAB67B07B70D}" destId="{8D164B15-400D-4DE8-A304-4A973A4CE9BB}" srcOrd="2" destOrd="0" presId="urn:microsoft.com/office/officeart/2005/8/layout/orgChart1"/>
    <dgm:cxn modelId="{71F164BA-4225-4CE3-A36E-8BEED28D2E51}" type="presParOf" srcId="{DFC8AD9E-CD19-4A87-929D-F9960F7ACAED}" destId="{9E4CCE49-E140-48FD-9BD3-6FC681040F84}" srcOrd="4" destOrd="0" presId="urn:microsoft.com/office/officeart/2005/8/layout/orgChart1"/>
    <dgm:cxn modelId="{A4557563-13AF-4F7B-927B-B740FC309CCC}" type="presParOf" srcId="{DFC8AD9E-CD19-4A87-929D-F9960F7ACAED}" destId="{3C811F7D-BA80-4E37-A3B9-8650F2FA4556}" srcOrd="5" destOrd="0" presId="urn:microsoft.com/office/officeart/2005/8/layout/orgChart1"/>
    <dgm:cxn modelId="{1CD256FE-5F62-426D-B827-8D4975DF5837}" type="presParOf" srcId="{3C811F7D-BA80-4E37-A3B9-8650F2FA4556}" destId="{DA1F60D0-BFD7-44CB-A507-CEB870E4C61D}" srcOrd="0" destOrd="0" presId="urn:microsoft.com/office/officeart/2005/8/layout/orgChart1"/>
    <dgm:cxn modelId="{A2A6BAB3-0427-44D7-9140-30BA30205516}" type="presParOf" srcId="{DA1F60D0-BFD7-44CB-A507-CEB870E4C61D}" destId="{1B7F0C19-89A7-4D38-9CCC-A2CCED4A47E9}" srcOrd="0" destOrd="0" presId="urn:microsoft.com/office/officeart/2005/8/layout/orgChart1"/>
    <dgm:cxn modelId="{1A7B8741-DD53-4322-B7BC-C367A4E0C463}" type="presParOf" srcId="{DA1F60D0-BFD7-44CB-A507-CEB870E4C61D}" destId="{58A0A8C1-C7F2-45B4-8459-2095927922F6}" srcOrd="1" destOrd="0" presId="urn:microsoft.com/office/officeart/2005/8/layout/orgChart1"/>
    <dgm:cxn modelId="{A62CA76C-31FE-4622-8366-81FECDA7C7F1}" type="presParOf" srcId="{3C811F7D-BA80-4E37-A3B9-8650F2FA4556}" destId="{B508B102-BB4E-4897-AADA-F2B4A373BFEE}" srcOrd="1" destOrd="0" presId="urn:microsoft.com/office/officeart/2005/8/layout/orgChart1"/>
    <dgm:cxn modelId="{F6F13857-E409-41B3-B9FC-F33D036C746F}" type="presParOf" srcId="{3C811F7D-BA80-4E37-A3B9-8650F2FA4556}" destId="{035F8CF9-5F2B-4751-8905-4D195B4119E3}" srcOrd="2" destOrd="0" presId="urn:microsoft.com/office/officeart/2005/8/layout/orgChart1"/>
    <dgm:cxn modelId="{C9F48945-8CE8-4B5F-BA38-B1243CE1D35A}" type="presParOf" srcId="{DFC8AD9E-CD19-4A87-929D-F9960F7ACAED}" destId="{7C5A3320-6DF6-4856-A739-BD7A14DD4F28}" srcOrd="6" destOrd="0" presId="urn:microsoft.com/office/officeart/2005/8/layout/orgChart1"/>
    <dgm:cxn modelId="{B4554CD0-AD0C-4CBD-970B-AA66AF76B685}" type="presParOf" srcId="{DFC8AD9E-CD19-4A87-929D-F9960F7ACAED}" destId="{B7F51517-C092-4853-A73F-B107A309C101}" srcOrd="7" destOrd="0" presId="urn:microsoft.com/office/officeart/2005/8/layout/orgChart1"/>
    <dgm:cxn modelId="{47232221-727E-49BD-9583-DC1A0041264D}" type="presParOf" srcId="{B7F51517-C092-4853-A73F-B107A309C101}" destId="{24142D57-A081-45E4-8B51-01316F99AE0C}" srcOrd="0" destOrd="0" presId="urn:microsoft.com/office/officeart/2005/8/layout/orgChart1"/>
    <dgm:cxn modelId="{165B0DDB-299E-4C55-B9B8-CF531536D225}" type="presParOf" srcId="{24142D57-A081-45E4-8B51-01316F99AE0C}" destId="{D5AD78E1-5B8B-4434-BD98-E0B3204A2F6D}" srcOrd="0" destOrd="0" presId="urn:microsoft.com/office/officeart/2005/8/layout/orgChart1"/>
    <dgm:cxn modelId="{9DA88FB9-FBAD-486E-AE35-A8E1C6D4CB9F}" type="presParOf" srcId="{24142D57-A081-45E4-8B51-01316F99AE0C}" destId="{34BBC6C5-5602-4331-B3CC-ACEAF60756E1}" srcOrd="1" destOrd="0" presId="urn:microsoft.com/office/officeart/2005/8/layout/orgChart1"/>
    <dgm:cxn modelId="{A04BFAC5-637D-467E-952D-553E2B2580D4}" type="presParOf" srcId="{B7F51517-C092-4853-A73F-B107A309C101}" destId="{67435019-5049-49EA-8CE1-C2D998564972}" srcOrd="1" destOrd="0" presId="urn:microsoft.com/office/officeart/2005/8/layout/orgChart1"/>
    <dgm:cxn modelId="{31FA875B-5604-4F60-A806-F5413068532E}" type="presParOf" srcId="{B7F51517-C092-4853-A73F-B107A309C101}" destId="{4220DB17-E6B4-40CA-B1E1-2238E470FAA8}" srcOrd="2" destOrd="0" presId="urn:microsoft.com/office/officeart/2005/8/layout/orgChart1"/>
    <dgm:cxn modelId="{35374782-7FA1-4A13-98DD-70B665E33944}" type="presParOf" srcId="{39106AEF-6400-4E37-A059-B4E859D5D704}" destId="{BD8DFEA2-7D6C-4AC5-9819-E603C518C7F3}" srcOrd="2" destOrd="0" presId="urn:microsoft.com/office/officeart/2005/8/layout/orgChart1"/>
    <dgm:cxn modelId="{86DE9D02-8F86-4544-AC7A-19D010E7A59C}" type="presParOf" srcId="{8FFECC64-A74A-4373-AE82-09EFC37595B2}" destId="{0467C8E2-CDA1-4610-91EE-A66E3C07B28B}" srcOrd="2" destOrd="0" presId="urn:microsoft.com/office/officeart/2005/8/layout/orgChart1"/>
    <dgm:cxn modelId="{2954DEA1-3FA8-4511-A139-900A0B4412EF}" type="presParOf" srcId="{B276AFFF-82BE-4ADD-80AC-196924E53B9E}" destId="{7367E3BF-759A-4B22-85B0-8AF3486F43D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CCEBC-337B-4DFC-AE8D-CA03C78B2E3A}">
      <dsp:nvSpPr>
        <dsp:cNvPr id="0" name=""/>
        <dsp:cNvSpPr/>
      </dsp:nvSpPr>
      <dsp:spPr>
        <a:xfrm>
          <a:off x="5532290" y="1834157"/>
          <a:ext cx="366309" cy="11164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6404"/>
              </a:lnTo>
              <a:lnTo>
                <a:pt x="366309" y="11164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07508A-C6B5-4FB1-BA87-19D57DE8A3B4}">
      <dsp:nvSpPr>
        <dsp:cNvPr id="0" name=""/>
        <dsp:cNvSpPr/>
      </dsp:nvSpPr>
      <dsp:spPr>
        <a:xfrm>
          <a:off x="5532290" y="1834157"/>
          <a:ext cx="366309" cy="438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8928"/>
              </a:lnTo>
              <a:lnTo>
                <a:pt x="366309" y="4389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7DF133-924F-4304-8018-8A338EBEE5FC}">
      <dsp:nvSpPr>
        <dsp:cNvPr id="0" name=""/>
        <dsp:cNvSpPr/>
      </dsp:nvSpPr>
      <dsp:spPr>
        <a:xfrm>
          <a:off x="5483507" y="1156681"/>
          <a:ext cx="1025608" cy="200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190"/>
              </a:lnTo>
              <a:lnTo>
                <a:pt x="1025608" y="100190"/>
              </a:lnTo>
              <a:lnTo>
                <a:pt x="1025608" y="2003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8646B2-87F4-4FCF-A6E1-2134A4446191}">
      <dsp:nvSpPr>
        <dsp:cNvPr id="0" name=""/>
        <dsp:cNvSpPr/>
      </dsp:nvSpPr>
      <dsp:spPr>
        <a:xfrm>
          <a:off x="3421951" y="1834157"/>
          <a:ext cx="277625" cy="24713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1356"/>
              </a:lnTo>
              <a:lnTo>
                <a:pt x="277625" y="24713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F1FD79-12AF-4990-9120-BD367C19E31E}">
      <dsp:nvSpPr>
        <dsp:cNvPr id="0" name=""/>
        <dsp:cNvSpPr/>
      </dsp:nvSpPr>
      <dsp:spPr>
        <a:xfrm>
          <a:off x="3421951" y="1834157"/>
          <a:ext cx="277625" cy="1793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3880"/>
              </a:lnTo>
              <a:lnTo>
                <a:pt x="277625" y="17938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4A5567-4102-4AC2-94AA-AB3AA0BA232A}">
      <dsp:nvSpPr>
        <dsp:cNvPr id="0" name=""/>
        <dsp:cNvSpPr/>
      </dsp:nvSpPr>
      <dsp:spPr>
        <a:xfrm>
          <a:off x="3421951" y="1834157"/>
          <a:ext cx="277625" cy="11164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6404"/>
              </a:lnTo>
              <a:lnTo>
                <a:pt x="277625" y="11164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0FFB2C-DD4A-4B76-A48F-405B798C6BD3}">
      <dsp:nvSpPr>
        <dsp:cNvPr id="0" name=""/>
        <dsp:cNvSpPr/>
      </dsp:nvSpPr>
      <dsp:spPr>
        <a:xfrm>
          <a:off x="3421951" y="1834157"/>
          <a:ext cx="277625" cy="438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8928"/>
              </a:lnTo>
              <a:lnTo>
                <a:pt x="277625" y="4389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5543B8-6D6A-41D6-9C76-DCE9E6CC1AB5}">
      <dsp:nvSpPr>
        <dsp:cNvPr id="0" name=""/>
        <dsp:cNvSpPr/>
      </dsp:nvSpPr>
      <dsp:spPr>
        <a:xfrm>
          <a:off x="4162285" y="1156681"/>
          <a:ext cx="1321221" cy="200380"/>
        </a:xfrm>
        <a:custGeom>
          <a:avLst/>
          <a:gdLst/>
          <a:ahLst/>
          <a:cxnLst/>
          <a:rect l="0" t="0" r="0" b="0"/>
          <a:pathLst>
            <a:path>
              <a:moveTo>
                <a:pt x="1321221" y="0"/>
              </a:moveTo>
              <a:lnTo>
                <a:pt x="1321221" y="100190"/>
              </a:lnTo>
              <a:lnTo>
                <a:pt x="0" y="100190"/>
              </a:lnTo>
              <a:lnTo>
                <a:pt x="0" y="2003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635361-875B-44E4-9DC2-CB7402698AEF}">
      <dsp:nvSpPr>
        <dsp:cNvPr id="0" name=""/>
        <dsp:cNvSpPr/>
      </dsp:nvSpPr>
      <dsp:spPr>
        <a:xfrm>
          <a:off x="3846863" y="479205"/>
          <a:ext cx="1636644" cy="2003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190"/>
              </a:lnTo>
              <a:lnTo>
                <a:pt x="1636644" y="100190"/>
              </a:lnTo>
              <a:lnTo>
                <a:pt x="1636644" y="2003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4D8F9B-A3A3-421F-82AD-4A61ACA749DB}">
      <dsp:nvSpPr>
        <dsp:cNvPr id="0" name=""/>
        <dsp:cNvSpPr/>
      </dsp:nvSpPr>
      <dsp:spPr>
        <a:xfrm>
          <a:off x="875485" y="1156681"/>
          <a:ext cx="385823" cy="5181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81261"/>
              </a:lnTo>
              <a:lnTo>
                <a:pt x="385823" y="518126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308486-4CE8-40A2-8741-6437FA459192}">
      <dsp:nvSpPr>
        <dsp:cNvPr id="0" name=""/>
        <dsp:cNvSpPr/>
      </dsp:nvSpPr>
      <dsp:spPr>
        <a:xfrm>
          <a:off x="1443137" y="3866586"/>
          <a:ext cx="272741" cy="1793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3880"/>
              </a:lnTo>
              <a:lnTo>
                <a:pt x="272741" y="17938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A6D637-4413-47B0-9598-07F9637F522B}">
      <dsp:nvSpPr>
        <dsp:cNvPr id="0" name=""/>
        <dsp:cNvSpPr/>
      </dsp:nvSpPr>
      <dsp:spPr>
        <a:xfrm>
          <a:off x="1443137" y="3866586"/>
          <a:ext cx="272741" cy="11164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6404"/>
              </a:lnTo>
              <a:lnTo>
                <a:pt x="272741" y="11164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AC42C6-E1D3-4234-99BD-752D2AD3B671}">
      <dsp:nvSpPr>
        <dsp:cNvPr id="0" name=""/>
        <dsp:cNvSpPr/>
      </dsp:nvSpPr>
      <dsp:spPr>
        <a:xfrm>
          <a:off x="1443137" y="3866586"/>
          <a:ext cx="272741" cy="438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8928"/>
              </a:lnTo>
              <a:lnTo>
                <a:pt x="272741" y="4389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958D4C-BB37-4DF2-9546-E637788DA112}">
      <dsp:nvSpPr>
        <dsp:cNvPr id="0" name=""/>
        <dsp:cNvSpPr/>
      </dsp:nvSpPr>
      <dsp:spPr>
        <a:xfrm>
          <a:off x="875485" y="1156681"/>
          <a:ext cx="385823" cy="24713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1356"/>
              </a:lnTo>
              <a:lnTo>
                <a:pt x="385823" y="247135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5E4CF-8919-40FE-8B1F-7EF9DB69CE0E}">
      <dsp:nvSpPr>
        <dsp:cNvPr id="0" name=""/>
        <dsp:cNvSpPr/>
      </dsp:nvSpPr>
      <dsp:spPr>
        <a:xfrm>
          <a:off x="1438827" y="1834157"/>
          <a:ext cx="266276" cy="11164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6404"/>
              </a:lnTo>
              <a:lnTo>
                <a:pt x="266276" y="111640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960C3-E7BC-40FE-B2CE-60EAD11E0A2A}">
      <dsp:nvSpPr>
        <dsp:cNvPr id="0" name=""/>
        <dsp:cNvSpPr/>
      </dsp:nvSpPr>
      <dsp:spPr>
        <a:xfrm>
          <a:off x="1438827" y="1834157"/>
          <a:ext cx="266276" cy="438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8928"/>
              </a:lnTo>
              <a:lnTo>
                <a:pt x="266276" y="4389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933D91-90FF-456F-90FA-66AAE4EFBE1D}">
      <dsp:nvSpPr>
        <dsp:cNvPr id="0" name=""/>
        <dsp:cNvSpPr/>
      </dsp:nvSpPr>
      <dsp:spPr>
        <a:xfrm>
          <a:off x="875485" y="1156681"/>
          <a:ext cx="385823" cy="438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8928"/>
              </a:lnTo>
              <a:lnTo>
                <a:pt x="385823" y="43892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CEF54C-D88C-473E-B9CA-2414BAC4B9B3}">
      <dsp:nvSpPr>
        <dsp:cNvPr id="0" name=""/>
        <dsp:cNvSpPr/>
      </dsp:nvSpPr>
      <dsp:spPr>
        <a:xfrm>
          <a:off x="1904348" y="479205"/>
          <a:ext cx="1942514" cy="200380"/>
        </a:xfrm>
        <a:custGeom>
          <a:avLst/>
          <a:gdLst/>
          <a:ahLst/>
          <a:cxnLst/>
          <a:rect l="0" t="0" r="0" b="0"/>
          <a:pathLst>
            <a:path>
              <a:moveTo>
                <a:pt x="1942514" y="0"/>
              </a:moveTo>
              <a:lnTo>
                <a:pt x="1942514" y="100190"/>
              </a:lnTo>
              <a:lnTo>
                <a:pt x="0" y="100190"/>
              </a:lnTo>
              <a:lnTo>
                <a:pt x="0" y="2003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B4DAF-4B64-4E05-82F7-E0AC5456232D}">
      <dsp:nvSpPr>
        <dsp:cNvPr id="0" name=""/>
        <dsp:cNvSpPr/>
      </dsp:nvSpPr>
      <dsp:spPr>
        <a:xfrm>
          <a:off x="2086918" y="2109"/>
          <a:ext cx="3519889" cy="477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ЗА РІВНЕМ ФОРМАЛІЗАЦІЇ</a:t>
          </a:r>
          <a:endParaRPr kumimoji="0" lang="uk-UA" sz="1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2086918" y="2109"/>
        <a:ext cx="3519889" cy="477095"/>
      </dsp:txXfrm>
    </dsp:sp>
    <dsp:sp modelId="{2ABC4C65-2675-4595-9755-F423A6E4C8FA}">
      <dsp:nvSpPr>
        <dsp:cNvPr id="0" name=""/>
        <dsp:cNvSpPr/>
      </dsp:nvSpPr>
      <dsp:spPr>
        <a:xfrm>
          <a:off x="618269" y="679585"/>
          <a:ext cx="2572157" cy="477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ФОРМАЛЬНІ ІНСТИТУТИ</a:t>
          </a:r>
          <a:endParaRPr kumimoji="0" lang="uk-UA" sz="1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618269" y="679585"/>
        <a:ext cx="2572157" cy="477095"/>
      </dsp:txXfrm>
    </dsp:sp>
    <dsp:sp modelId="{6A328D54-7C19-4FCC-AD7C-76DC64018166}">
      <dsp:nvSpPr>
        <dsp:cNvPr id="0" name=""/>
        <dsp:cNvSpPr/>
      </dsp:nvSpPr>
      <dsp:spPr>
        <a:xfrm>
          <a:off x="1261309" y="1357061"/>
          <a:ext cx="1775178" cy="477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ПОЛІТИЧНІ</a:t>
          </a:r>
          <a:endParaRPr kumimoji="0" lang="uk-UA" sz="1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261309" y="1357061"/>
        <a:ext cx="1775178" cy="477095"/>
      </dsp:txXfrm>
    </dsp:sp>
    <dsp:sp modelId="{3490F6F2-D16C-4294-A939-267B77FDD92D}">
      <dsp:nvSpPr>
        <dsp:cNvPr id="0" name=""/>
        <dsp:cNvSpPr/>
      </dsp:nvSpPr>
      <dsp:spPr>
        <a:xfrm>
          <a:off x="1705103" y="2034537"/>
          <a:ext cx="1341116" cy="477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ВЛАДА</a:t>
          </a:r>
        </a:p>
      </dsp:txBody>
      <dsp:txXfrm>
        <a:off x="1705103" y="2034537"/>
        <a:ext cx="1341116" cy="477095"/>
      </dsp:txXfrm>
    </dsp:sp>
    <dsp:sp modelId="{406B9964-642B-4CA6-AB5E-874EFDDFF2E3}">
      <dsp:nvSpPr>
        <dsp:cNvPr id="0" name=""/>
        <dsp:cNvSpPr/>
      </dsp:nvSpPr>
      <dsp:spPr>
        <a:xfrm>
          <a:off x="1705103" y="2712013"/>
          <a:ext cx="1341116" cy="477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ДЕМОКРАТІЯ</a:t>
          </a:r>
          <a:endParaRPr kumimoji="0" lang="uk-UA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705103" y="2712013"/>
        <a:ext cx="1341116" cy="477095"/>
      </dsp:txXfrm>
    </dsp:sp>
    <dsp:sp modelId="{E3905E74-622A-49A0-8680-D82DF73BDC67}">
      <dsp:nvSpPr>
        <dsp:cNvPr id="0" name=""/>
        <dsp:cNvSpPr/>
      </dsp:nvSpPr>
      <dsp:spPr>
        <a:xfrm>
          <a:off x="1261309" y="3389490"/>
          <a:ext cx="1818279" cy="477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ЕКОНОМІЧНІ</a:t>
          </a:r>
          <a:endParaRPr kumimoji="0" lang="uk-UA" sz="1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261309" y="3389490"/>
        <a:ext cx="1818279" cy="477095"/>
      </dsp:txXfrm>
    </dsp:sp>
    <dsp:sp modelId="{496CEB73-80C3-4EAA-919A-7CD67E9B406E}">
      <dsp:nvSpPr>
        <dsp:cNvPr id="0" name=""/>
        <dsp:cNvSpPr/>
      </dsp:nvSpPr>
      <dsp:spPr>
        <a:xfrm>
          <a:off x="1715878" y="4066966"/>
          <a:ext cx="1319570" cy="477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ПОДАТКИ</a:t>
          </a:r>
          <a:endParaRPr kumimoji="0" lang="uk-UA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715878" y="4066966"/>
        <a:ext cx="1319570" cy="477095"/>
      </dsp:txXfrm>
    </dsp:sp>
    <dsp:sp modelId="{14BC5E77-1A30-4675-AE3B-50B00B2E4331}">
      <dsp:nvSpPr>
        <dsp:cNvPr id="0" name=""/>
        <dsp:cNvSpPr/>
      </dsp:nvSpPr>
      <dsp:spPr>
        <a:xfrm>
          <a:off x="1715878" y="4744442"/>
          <a:ext cx="1319570" cy="477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КОНКУРЕНЦІЯ</a:t>
          </a:r>
          <a:endParaRPr kumimoji="0" lang="uk-UA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715878" y="4744442"/>
        <a:ext cx="1319570" cy="477095"/>
      </dsp:txXfrm>
    </dsp:sp>
    <dsp:sp modelId="{4F9C0057-9640-47B6-90A6-000329A9DD69}">
      <dsp:nvSpPr>
        <dsp:cNvPr id="0" name=""/>
        <dsp:cNvSpPr/>
      </dsp:nvSpPr>
      <dsp:spPr>
        <a:xfrm>
          <a:off x="1715878" y="5421918"/>
          <a:ext cx="1319570" cy="477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ВЛАСНІСТЬ</a:t>
          </a:r>
          <a:endParaRPr kumimoji="0" lang="uk-UA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715878" y="5421918"/>
        <a:ext cx="1319570" cy="477095"/>
      </dsp:txXfrm>
    </dsp:sp>
    <dsp:sp modelId="{4493EB1D-2F9F-4213-8777-9AB96753AAE2}">
      <dsp:nvSpPr>
        <dsp:cNvPr id="0" name=""/>
        <dsp:cNvSpPr/>
      </dsp:nvSpPr>
      <dsp:spPr>
        <a:xfrm>
          <a:off x="1261309" y="6099394"/>
          <a:ext cx="3978521" cy="477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ПРАВОВІ (СИСТЕМИ КОНТРАКТАЦІЇ)</a:t>
          </a:r>
          <a:endParaRPr kumimoji="0" lang="uk-UA" sz="1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1261309" y="6099394"/>
        <a:ext cx="3978521" cy="477095"/>
      </dsp:txXfrm>
    </dsp:sp>
    <dsp:sp modelId="{C52C77F7-D39A-4333-9E80-4C792715C432}">
      <dsp:nvSpPr>
        <dsp:cNvPr id="0" name=""/>
        <dsp:cNvSpPr/>
      </dsp:nvSpPr>
      <dsp:spPr>
        <a:xfrm>
          <a:off x="3891557" y="679585"/>
          <a:ext cx="3183899" cy="477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НЕФОРМАЛЬНІ ІНСТИТУТИ</a:t>
          </a:r>
          <a:endParaRPr kumimoji="0" lang="uk-UA" sz="1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3891557" y="679585"/>
        <a:ext cx="3183899" cy="477095"/>
      </dsp:txXfrm>
    </dsp:sp>
    <dsp:sp modelId="{CF29F9BC-CFC6-49E4-89A8-415C99614F01}">
      <dsp:nvSpPr>
        <dsp:cNvPr id="0" name=""/>
        <dsp:cNvSpPr/>
      </dsp:nvSpPr>
      <dsp:spPr>
        <a:xfrm>
          <a:off x="3236867" y="1357061"/>
          <a:ext cx="1850836" cy="477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ЛЕГАЛЬНІ</a:t>
          </a:r>
          <a:endParaRPr kumimoji="0" lang="uk-UA" sz="1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3236867" y="1357061"/>
        <a:ext cx="1850836" cy="477095"/>
      </dsp:txXfrm>
    </dsp:sp>
    <dsp:sp modelId="{F9582321-A5BB-4F7E-8579-E91AE4DE73BC}">
      <dsp:nvSpPr>
        <dsp:cNvPr id="0" name=""/>
        <dsp:cNvSpPr/>
      </dsp:nvSpPr>
      <dsp:spPr>
        <a:xfrm>
          <a:off x="3699576" y="2034537"/>
          <a:ext cx="1634568" cy="477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КУЛЬТУРА</a:t>
          </a:r>
          <a:endParaRPr kumimoji="0" lang="uk-UA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3699576" y="2034537"/>
        <a:ext cx="1634568" cy="477095"/>
      </dsp:txXfrm>
    </dsp:sp>
    <dsp:sp modelId="{74445915-24CC-4A26-B68E-34988702B655}">
      <dsp:nvSpPr>
        <dsp:cNvPr id="0" name=""/>
        <dsp:cNvSpPr/>
      </dsp:nvSpPr>
      <dsp:spPr>
        <a:xfrm>
          <a:off x="3699576" y="2712013"/>
          <a:ext cx="1657287" cy="477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ТРАДИЦІЇ</a:t>
          </a:r>
          <a:endParaRPr kumimoji="0" lang="uk-UA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3699576" y="2712013"/>
        <a:ext cx="1657287" cy="477095"/>
      </dsp:txXfrm>
    </dsp:sp>
    <dsp:sp modelId="{E744E8B4-0D63-451A-95AD-01E711659591}">
      <dsp:nvSpPr>
        <dsp:cNvPr id="0" name=""/>
        <dsp:cNvSpPr/>
      </dsp:nvSpPr>
      <dsp:spPr>
        <a:xfrm>
          <a:off x="3699576" y="3389490"/>
          <a:ext cx="2008039" cy="477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МОРАЛЬ</a:t>
          </a:r>
          <a:endParaRPr kumimoji="0" lang="uk-UA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3699576" y="3389490"/>
        <a:ext cx="2008039" cy="477095"/>
      </dsp:txXfrm>
    </dsp:sp>
    <dsp:sp modelId="{A18F79AB-C0E3-4F0D-9EBA-1B900D154264}">
      <dsp:nvSpPr>
        <dsp:cNvPr id="0" name=""/>
        <dsp:cNvSpPr/>
      </dsp:nvSpPr>
      <dsp:spPr>
        <a:xfrm>
          <a:off x="3699576" y="4066966"/>
          <a:ext cx="1962295" cy="477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РЕЛІГІЯ</a:t>
          </a:r>
          <a:endParaRPr kumimoji="0" lang="uk-UA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3699576" y="4066966"/>
        <a:ext cx="1962295" cy="477095"/>
      </dsp:txXfrm>
    </dsp:sp>
    <dsp:sp modelId="{907D0272-8D05-43DD-9D23-A49CFE01F847}">
      <dsp:nvSpPr>
        <dsp:cNvPr id="0" name=""/>
        <dsp:cNvSpPr/>
      </dsp:nvSpPr>
      <dsp:spPr>
        <a:xfrm>
          <a:off x="5288084" y="1357061"/>
          <a:ext cx="2442062" cy="477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4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ТІНЬОВІ</a:t>
          </a:r>
          <a:endParaRPr kumimoji="0" lang="uk-UA" sz="14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5288084" y="1357061"/>
        <a:ext cx="2442062" cy="477095"/>
      </dsp:txXfrm>
    </dsp:sp>
    <dsp:sp modelId="{3051AA5B-64C9-4D30-9AA3-8AF09498CB75}">
      <dsp:nvSpPr>
        <dsp:cNvPr id="0" name=""/>
        <dsp:cNvSpPr/>
      </dsp:nvSpPr>
      <dsp:spPr>
        <a:xfrm>
          <a:off x="5898600" y="2034537"/>
          <a:ext cx="2493780" cy="477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КРИМІНАЛЬНІ</a:t>
          </a:r>
          <a:endParaRPr kumimoji="0" lang="uk-UA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5898600" y="2034537"/>
        <a:ext cx="2493780" cy="477095"/>
      </dsp:txXfrm>
    </dsp:sp>
    <dsp:sp modelId="{2318E800-62F0-4512-9BC1-3235A711664C}">
      <dsp:nvSpPr>
        <dsp:cNvPr id="0" name=""/>
        <dsp:cNvSpPr/>
      </dsp:nvSpPr>
      <dsp:spPr>
        <a:xfrm>
          <a:off x="5898600" y="2712013"/>
          <a:ext cx="2483999" cy="4770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sz="14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НЕКРИМІНАЛЬНІ</a:t>
          </a:r>
          <a:endParaRPr kumimoji="0" lang="uk-UA" sz="14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endParaRPr>
        </a:p>
      </dsp:txBody>
      <dsp:txXfrm>
        <a:off x="5898600" y="2712013"/>
        <a:ext cx="2483999" cy="4770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5A3320-6DF6-4856-A739-BD7A14DD4F28}">
      <dsp:nvSpPr>
        <dsp:cNvPr id="0" name=""/>
        <dsp:cNvSpPr/>
      </dsp:nvSpPr>
      <dsp:spPr>
        <a:xfrm>
          <a:off x="4454115" y="2336159"/>
          <a:ext cx="182290" cy="3147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7552"/>
              </a:lnTo>
              <a:lnTo>
                <a:pt x="182290" y="31475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4CCE49-E140-48FD-9BD3-6FC681040F84}">
      <dsp:nvSpPr>
        <dsp:cNvPr id="0" name=""/>
        <dsp:cNvSpPr/>
      </dsp:nvSpPr>
      <dsp:spPr>
        <a:xfrm>
          <a:off x="4454115" y="2336159"/>
          <a:ext cx="182290" cy="2284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4710"/>
              </a:lnTo>
              <a:lnTo>
                <a:pt x="182290" y="22847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3C7C2C-F72E-476A-8673-98B63FDDCBE5}">
      <dsp:nvSpPr>
        <dsp:cNvPr id="0" name=""/>
        <dsp:cNvSpPr/>
      </dsp:nvSpPr>
      <dsp:spPr>
        <a:xfrm>
          <a:off x="4454115" y="2336159"/>
          <a:ext cx="182290" cy="1421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1867"/>
              </a:lnTo>
              <a:lnTo>
                <a:pt x="182290" y="14218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E82D9-9374-4998-B581-D2DDD37D7ABB}">
      <dsp:nvSpPr>
        <dsp:cNvPr id="0" name=""/>
        <dsp:cNvSpPr/>
      </dsp:nvSpPr>
      <dsp:spPr>
        <a:xfrm>
          <a:off x="4454115" y="2336159"/>
          <a:ext cx="182290" cy="559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024"/>
              </a:lnTo>
              <a:lnTo>
                <a:pt x="182290" y="5590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D13806-EC40-42CB-B8CF-552349EE9BDA}">
      <dsp:nvSpPr>
        <dsp:cNvPr id="0" name=""/>
        <dsp:cNvSpPr/>
      </dsp:nvSpPr>
      <dsp:spPr>
        <a:xfrm>
          <a:off x="4204985" y="1473317"/>
          <a:ext cx="735239" cy="2552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603"/>
              </a:lnTo>
              <a:lnTo>
                <a:pt x="735239" y="127603"/>
              </a:lnTo>
              <a:lnTo>
                <a:pt x="735239" y="2552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13BE84-EBFC-496F-9005-A99C969BB30E}">
      <dsp:nvSpPr>
        <dsp:cNvPr id="0" name=""/>
        <dsp:cNvSpPr/>
      </dsp:nvSpPr>
      <dsp:spPr>
        <a:xfrm>
          <a:off x="2983637" y="2336159"/>
          <a:ext cx="182290" cy="40103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10395"/>
              </a:lnTo>
              <a:lnTo>
                <a:pt x="182290" y="401039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1E9CD0-E128-4E09-B4F7-13C0D8B0E50C}">
      <dsp:nvSpPr>
        <dsp:cNvPr id="0" name=""/>
        <dsp:cNvSpPr/>
      </dsp:nvSpPr>
      <dsp:spPr>
        <a:xfrm>
          <a:off x="2983637" y="2336159"/>
          <a:ext cx="182290" cy="3147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7552"/>
              </a:lnTo>
              <a:lnTo>
                <a:pt x="182290" y="31475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45E86F-A843-41DA-B219-EC407EA6A0E6}">
      <dsp:nvSpPr>
        <dsp:cNvPr id="0" name=""/>
        <dsp:cNvSpPr/>
      </dsp:nvSpPr>
      <dsp:spPr>
        <a:xfrm>
          <a:off x="2983637" y="2336159"/>
          <a:ext cx="182290" cy="2284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4710"/>
              </a:lnTo>
              <a:lnTo>
                <a:pt x="182290" y="22847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5ECE77-474C-4807-B917-49B456FA8595}">
      <dsp:nvSpPr>
        <dsp:cNvPr id="0" name=""/>
        <dsp:cNvSpPr/>
      </dsp:nvSpPr>
      <dsp:spPr>
        <a:xfrm>
          <a:off x="2983637" y="2336159"/>
          <a:ext cx="182290" cy="14218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1867"/>
              </a:lnTo>
              <a:lnTo>
                <a:pt x="182290" y="14218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8C39C7-0EC8-426A-857A-4AC243F19702}">
      <dsp:nvSpPr>
        <dsp:cNvPr id="0" name=""/>
        <dsp:cNvSpPr/>
      </dsp:nvSpPr>
      <dsp:spPr>
        <a:xfrm>
          <a:off x="2983637" y="2336159"/>
          <a:ext cx="182290" cy="559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9024"/>
              </a:lnTo>
              <a:lnTo>
                <a:pt x="182290" y="5590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436D11-26B8-45C6-9C36-177D9EC0F965}">
      <dsp:nvSpPr>
        <dsp:cNvPr id="0" name=""/>
        <dsp:cNvSpPr/>
      </dsp:nvSpPr>
      <dsp:spPr>
        <a:xfrm>
          <a:off x="3469745" y="1473317"/>
          <a:ext cx="735239" cy="255206"/>
        </a:xfrm>
        <a:custGeom>
          <a:avLst/>
          <a:gdLst/>
          <a:ahLst/>
          <a:cxnLst/>
          <a:rect l="0" t="0" r="0" b="0"/>
          <a:pathLst>
            <a:path>
              <a:moveTo>
                <a:pt x="735239" y="0"/>
              </a:moveTo>
              <a:lnTo>
                <a:pt x="735239" y="127603"/>
              </a:lnTo>
              <a:lnTo>
                <a:pt x="0" y="127603"/>
              </a:lnTo>
              <a:lnTo>
                <a:pt x="0" y="2552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DEC546-6831-4787-8989-83BEE9B76E91}">
      <dsp:nvSpPr>
        <dsp:cNvPr id="0" name=""/>
        <dsp:cNvSpPr/>
      </dsp:nvSpPr>
      <dsp:spPr>
        <a:xfrm>
          <a:off x="4159265" y="610474"/>
          <a:ext cx="91440" cy="2552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52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230557-2B25-4545-8E78-0A8BDF639C47}">
      <dsp:nvSpPr>
        <dsp:cNvPr id="0" name=""/>
        <dsp:cNvSpPr/>
      </dsp:nvSpPr>
      <dsp:spPr>
        <a:xfrm>
          <a:off x="3597349" y="2838"/>
          <a:ext cx="1215271" cy="607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ТРАНСАКЦІЙНІ ВИТРАТИ </a:t>
          </a:r>
          <a:r>
            <a:rPr kumimoji="0" lang="uk-UA" altLang="en-US" sz="1000" b="0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(у вузькому розумінні)</a:t>
          </a:r>
          <a:endParaRPr kumimoji="0" lang="uk-UA" altLang="en-US" sz="10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597349" y="2838"/>
        <a:ext cx="1215271" cy="607635"/>
      </dsp:txXfrm>
    </dsp:sp>
    <dsp:sp modelId="{9CCD7E8D-0EF7-465E-8E4E-0ACF754ABE8C}">
      <dsp:nvSpPr>
        <dsp:cNvPr id="0" name=""/>
        <dsp:cNvSpPr/>
      </dsp:nvSpPr>
      <dsp:spPr>
        <a:xfrm>
          <a:off x="3597349" y="865681"/>
          <a:ext cx="1215271" cy="607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це витрати, які виникають на:</a:t>
          </a:r>
          <a:endParaRPr kumimoji="0" lang="uk-UA" altLang="en-US" sz="10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597349" y="865681"/>
        <a:ext cx="1215271" cy="607635"/>
      </dsp:txXfrm>
    </dsp:sp>
    <dsp:sp modelId="{E6A5E97F-A90A-4857-96A0-AFA54403D142}">
      <dsp:nvSpPr>
        <dsp:cNvPr id="0" name=""/>
        <dsp:cNvSpPr/>
      </dsp:nvSpPr>
      <dsp:spPr>
        <a:xfrm>
          <a:off x="2862110" y="1728524"/>
          <a:ext cx="1215271" cy="607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передконтрактній стадії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(ex ante) </a:t>
          </a:r>
          <a:endParaRPr kumimoji="0" lang="uk-UA" altLang="en-US" sz="10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862110" y="1728524"/>
        <a:ext cx="1215271" cy="607635"/>
      </dsp:txXfrm>
    </dsp:sp>
    <dsp:sp modelId="{E0A215A3-BB01-4B3C-A00F-81A19B1C26B9}">
      <dsp:nvSpPr>
        <dsp:cNvPr id="0" name=""/>
        <dsp:cNvSpPr/>
      </dsp:nvSpPr>
      <dsp:spPr>
        <a:xfrm>
          <a:off x="3165928" y="2591366"/>
          <a:ext cx="1215271" cy="607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витрати пошуку інформації </a:t>
          </a:r>
          <a:endParaRPr kumimoji="0" lang="uk-UA" altLang="en-US" sz="10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165928" y="2591366"/>
        <a:ext cx="1215271" cy="607635"/>
      </dsp:txXfrm>
    </dsp:sp>
    <dsp:sp modelId="{979DDE80-C605-4E8A-8E98-2A1FA0768192}">
      <dsp:nvSpPr>
        <dsp:cNvPr id="0" name=""/>
        <dsp:cNvSpPr/>
      </dsp:nvSpPr>
      <dsp:spPr>
        <a:xfrm>
          <a:off x="3165928" y="3454209"/>
          <a:ext cx="1215271" cy="607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витрати пошуку альтернатив </a:t>
          </a:r>
          <a:endParaRPr kumimoji="0" lang="uk-UA" altLang="en-US" sz="10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165928" y="3454209"/>
        <a:ext cx="1215271" cy="607635"/>
      </dsp:txXfrm>
    </dsp:sp>
    <dsp:sp modelId="{66A47755-30B0-48FA-97B4-1E73FC9A641F}">
      <dsp:nvSpPr>
        <dsp:cNvPr id="0" name=""/>
        <dsp:cNvSpPr/>
      </dsp:nvSpPr>
      <dsp:spPr>
        <a:xfrm>
          <a:off x="3165928" y="4317052"/>
          <a:ext cx="1215271" cy="607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витрати виміру </a:t>
          </a:r>
          <a:endParaRPr kumimoji="0" lang="uk-UA" altLang="en-US" sz="10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165928" y="4317052"/>
        <a:ext cx="1215271" cy="607635"/>
      </dsp:txXfrm>
    </dsp:sp>
    <dsp:sp modelId="{E56D9722-EB71-4D2B-8D38-C6E216782036}">
      <dsp:nvSpPr>
        <dsp:cNvPr id="0" name=""/>
        <dsp:cNvSpPr/>
      </dsp:nvSpPr>
      <dsp:spPr>
        <a:xfrm>
          <a:off x="3165928" y="5179894"/>
          <a:ext cx="1215271" cy="607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витрати, підготовки і укладання контрактів </a:t>
          </a:r>
          <a:endParaRPr kumimoji="0" lang="uk-UA" altLang="en-US" sz="10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165928" y="5179894"/>
        <a:ext cx="1215271" cy="607635"/>
      </dsp:txXfrm>
    </dsp:sp>
    <dsp:sp modelId="{563B14F2-92E1-41AE-ABA2-1094E01E2B71}">
      <dsp:nvSpPr>
        <dsp:cNvPr id="0" name=""/>
        <dsp:cNvSpPr/>
      </dsp:nvSpPr>
      <dsp:spPr>
        <a:xfrm>
          <a:off x="3165928" y="6042737"/>
          <a:ext cx="1215271" cy="607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витрати опортуністичної поведінки </a:t>
          </a:r>
          <a:endParaRPr kumimoji="0" lang="uk-UA" altLang="en-US" sz="10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165928" y="6042737"/>
        <a:ext cx="1215271" cy="607635"/>
      </dsp:txXfrm>
    </dsp:sp>
    <dsp:sp modelId="{D4F22B49-52EC-4E16-BB15-D75A8C35E1F6}">
      <dsp:nvSpPr>
        <dsp:cNvPr id="0" name=""/>
        <dsp:cNvSpPr/>
      </dsp:nvSpPr>
      <dsp:spPr>
        <a:xfrm>
          <a:off x="4332588" y="1728524"/>
          <a:ext cx="1215271" cy="607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післяконтрактній стадії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(ex post) </a:t>
          </a:r>
          <a:endParaRPr kumimoji="0" lang="uk-UA" altLang="en-US" sz="10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332588" y="1728524"/>
        <a:ext cx="1215271" cy="607635"/>
      </dsp:txXfrm>
    </dsp:sp>
    <dsp:sp modelId="{40BE8361-6981-4F7B-BF0F-CEEF82D080A2}">
      <dsp:nvSpPr>
        <dsp:cNvPr id="0" name=""/>
        <dsp:cNvSpPr/>
      </dsp:nvSpPr>
      <dsp:spPr>
        <a:xfrm>
          <a:off x="4636406" y="2591366"/>
          <a:ext cx="1215271" cy="607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витрати специфікації і захисту прав власності </a:t>
          </a:r>
          <a:endParaRPr kumimoji="0" lang="uk-UA" altLang="en-US" sz="10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636406" y="2591366"/>
        <a:ext cx="1215271" cy="607635"/>
      </dsp:txXfrm>
    </dsp:sp>
    <dsp:sp modelId="{AC5B76D0-953C-4761-A7FA-656AA505C9E6}">
      <dsp:nvSpPr>
        <dsp:cNvPr id="0" name=""/>
        <dsp:cNvSpPr/>
      </dsp:nvSpPr>
      <dsp:spPr>
        <a:xfrm>
          <a:off x="4636406" y="3454209"/>
          <a:ext cx="1215271" cy="607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витрати здійснення розрахунків </a:t>
          </a:r>
          <a:endParaRPr kumimoji="0" lang="uk-UA" altLang="en-US" sz="10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636406" y="3454209"/>
        <a:ext cx="1215271" cy="607635"/>
      </dsp:txXfrm>
    </dsp:sp>
    <dsp:sp modelId="{1B7F0C19-89A7-4D38-9CCC-A2CCED4A47E9}">
      <dsp:nvSpPr>
        <dsp:cNvPr id="0" name=""/>
        <dsp:cNvSpPr/>
      </dsp:nvSpPr>
      <dsp:spPr>
        <a:xfrm>
          <a:off x="4636406" y="4317052"/>
          <a:ext cx="1215271" cy="607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витрати захисту від третіх осіб </a:t>
          </a:r>
          <a:endParaRPr kumimoji="0" lang="uk-UA" altLang="en-US" sz="10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636406" y="4317052"/>
        <a:ext cx="1215271" cy="607635"/>
      </dsp:txXfrm>
    </dsp:sp>
    <dsp:sp modelId="{D5AD78E1-5B8B-4434-BD98-E0B3204A2F6D}">
      <dsp:nvSpPr>
        <dsp:cNvPr id="0" name=""/>
        <dsp:cNvSpPr/>
      </dsp:nvSpPr>
      <dsp:spPr>
        <a:xfrm>
          <a:off x="4636406" y="5179894"/>
          <a:ext cx="1215271" cy="6076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uk-UA" altLang="en-US" sz="10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витрати опортуністичної поведінки </a:t>
          </a:r>
          <a:endParaRPr kumimoji="0" lang="uk-UA" altLang="en-US" sz="1000" b="1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636406" y="5179894"/>
        <a:ext cx="1215271" cy="607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E8C150-60D5-4937-AABE-C4FB96BD82C0}" type="slidenum">
              <a:rPr lang="uk-UA" altLang="en-US"/>
              <a:pPr/>
              <a:t>‹#›</a:t>
            </a:fld>
            <a:endParaRPr lang="uk-U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22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noProof="0" smtClean="0"/>
              <a:t>Образец текста</a:t>
            </a:r>
          </a:p>
          <a:p>
            <a:pPr lvl="1"/>
            <a:r>
              <a:rPr lang="uk-UA" noProof="0" smtClean="0"/>
              <a:t>Второй уровень</a:t>
            </a:r>
          </a:p>
          <a:p>
            <a:pPr lvl="2"/>
            <a:r>
              <a:rPr lang="uk-UA" noProof="0" smtClean="0"/>
              <a:t>Третий уровень</a:t>
            </a:r>
          </a:p>
          <a:p>
            <a:pPr lvl="3"/>
            <a:r>
              <a:rPr lang="uk-UA" noProof="0" smtClean="0"/>
              <a:t>Четвертый уровень</a:t>
            </a:r>
          </a:p>
          <a:p>
            <a:pPr lvl="4"/>
            <a:r>
              <a:rPr lang="uk-UA" noProof="0" smtClean="0"/>
              <a:t>Пятый уровень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A2C130-9303-463A-B19E-C1ABB89FD3DF}" type="slidenum">
              <a:rPr lang="uk-UA" altLang="en-US"/>
              <a:pPr/>
              <a:t>‹#›</a:t>
            </a:fld>
            <a:endParaRPr lang="uk-U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A3A351F-3728-40F5-B9C2-8C3BA0AA058D}" type="slidenum">
              <a:rPr lang="uk-UA" altLang="en-US"/>
              <a:pPr eaLnBrk="1" hangingPunct="1"/>
              <a:t>2</a:t>
            </a:fld>
            <a:endParaRPr lang="uk-UA" altLang="en-US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uk-UA">
              <a:latin typeface="Arial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uk-UA"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uk-UA" altLang="en-US"/>
              <a:t>Образец заголовка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uk-UA" altLang="en-US"/>
              <a:t>Образец подзаголовка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9A9B8-3EAC-4950-986F-DEAFA2677C21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171487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906C5D-67D5-4547-B308-158B1176908B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114840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1147A9-EEC0-40A3-8DA5-18CB4A1A4B6B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1408099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AFCBE-01A0-48E3-A9BE-D19C05B78F9E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751524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7773FE-94A1-44B0-ACAF-F4C394895B30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19091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6E636A-8ADE-4A90-A040-47EB18FD7943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3494195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3288E4-BCA5-4BDF-8A6A-95F984626744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787791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8BADBD-A123-4A7A-AC17-D68264392B2F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2117689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CC8BB-D1C7-4F65-A307-78704138AA06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743039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826BDB-755E-4364-842E-AC1E71FAAB0F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3485559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E6BAEB-6F70-409F-B7F4-56D60F014560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412200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DE3452-141A-4F85-9B26-DAA18DB0507D}" type="slidenum">
              <a:rPr lang="uk-UA" altLang="en-US"/>
              <a:pPr/>
              <a:t>‹#›</a:t>
            </a:fld>
            <a:endParaRPr lang="uk-UA" altLang="en-US"/>
          </a:p>
        </p:txBody>
      </p:sp>
    </p:spTree>
    <p:extLst>
      <p:ext uri="{BB962C8B-B14F-4D97-AF65-F5344CB8AC3E}">
        <p14:creationId xmlns:p14="http://schemas.microsoft.com/office/powerpoint/2010/main" val="158847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uk-UA">
              <a:latin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en-US" smtClean="0"/>
              <a:t>Образец заголовка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altLang="en-US" smtClean="0"/>
              <a:t>Образец текста</a:t>
            </a:r>
          </a:p>
          <a:p>
            <a:pPr lvl="1"/>
            <a:r>
              <a:rPr lang="uk-UA" altLang="en-US" smtClean="0"/>
              <a:t>Второй уровень</a:t>
            </a:r>
          </a:p>
          <a:p>
            <a:pPr lvl="2"/>
            <a:r>
              <a:rPr lang="uk-UA" altLang="en-US" smtClean="0"/>
              <a:t>Третий уровень</a:t>
            </a:r>
          </a:p>
          <a:p>
            <a:pPr lvl="3"/>
            <a:r>
              <a:rPr lang="uk-UA" altLang="en-US" smtClean="0"/>
              <a:t>Четвертый уровень</a:t>
            </a:r>
          </a:p>
          <a:p>
            <a:pPr lvl="4"/>
            <a:r>
              <a:rPr lang="uk-UA" altLang="en-US" smtClean="0"/>
              <a:t>Пятый уровень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B3CBFFD-4EF7-498E-8920-FF18DB5E2C9F}" type="slidenum">
              <a:rPr lang="uk-UA" altLang="en-US"/>
              <a:pPr/>
              <a:t>‹#›</a:t>
            </a:fld>
            <a:endParaRPr lang="uk-UA" altLang="en-US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615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615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615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615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615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615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615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4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616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4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616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4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616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4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616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4" cy="74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616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4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616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616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616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616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4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616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617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617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617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4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617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617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617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617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617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4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617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617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618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618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4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618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  <p:sp>
          <p:nvSpPr>
            <p:cNvPr id="618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4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uk-UA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D%D0%BE%D0%B1%D0%B5%D0%BB%D0%B5%D0%B2%D1%81%D0%BA%D0%B0%D1%8F_%D0%BF%D1%80%D0%B5%D0%BC%D0%B8%D1%8F_%D0%BF%D0%BE_%D1%8D%D0%BA%D0%BE%D0%BD%D0%BE%D0%BC%D0%B8%D0%BA%D0%B5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B32A493-E596-4B30-BE46-049BE072704C}" type="slidenum">
              <a:rPr lang="uk-UA" altLang="en-US"/>
              <a:pPr eaLnBrk="1" hangingPunct="1"/>
              <a:t>1</a:t>
            </a:fld>
            <a:endParaRPr lang="uk-UA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uk-UA" altLang="en-US" sz="3400" dirty="0" smtClean="0"/>
              <a:t>ТЕМА </a:t>
            </a:r>
            <a:r>
              <a:rPr lang="uk-UA" altLang="en-US" sz="3400" dirty="0" smtClean="0"/>
              <a:t>3</a:t>
            </a:r>
            <a:r>
              <a:rPr lang="uk-UA" altLang="en-US" sz="3400" dirty="0" smtClean="0"/>
              <a:t/>
            </a:r>
            <a:br>
              <a:rPr lang="uk-UA" altLang="en-US" sz="3400" dirty="0" smtClean="0"/>
            </a:br>
            <a:r>
              <a:rPr lang="uk-UA" altLang="en-US" sz="3400" dirty="0" smtClean="0"/>
              <a:t>ІНСТИТУЦІЙНІ ЧИННИКИ РОЗВИТКУ НАЦІОНАЛЬНОЇ ЕКОНОМІКИ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3049588"/>
            <a:ext cx="7058025" cy="2971800"/>
          </a:xfrm>
        </p:spPr>
        <p:txBody>
          <a:bodyPr/>
          <a:lstStyle/>
          <a:p>
            <a:pPr algn="l"/>
            <a:r>
              <a:rPr lang="uk-UA" altLang="en-US" sz="2400" smtClean="0"/>
              <a:t>1. </a:t>
            </a:r>
            <a:r>
              <a:rPr lang="ru-RU" altLang="en-US" sz="2400" smtClean="0"/>
              <a:t>Інститути: сутність, класифікація, функції та роль у розвитку економіки</a:t>
            </a:r>
            <a:r>
              <a:rPr lang="uk-UA" altLang="en-US" sz="2400" smtClean="0"/>
              <a:t> </a:t>
            </a:r>
          </a:p>
          <a:p>
            <a:pPr algn="l"/>
            <a:r>
              <a:rPr lang="uk-UA" altLang="en-US" sz="2400" smtClean="0"/>
              <a:t>2. Інституційне середовище розвитку економіки</a:t>
            </a:r>
          </a:p>
          <a:p>
            <a:pPr algn="l"/>
            <a:r>
              <a:rPr lang="uk-UA" altLang="en-US" sz="2400" smtClean="0"/>
              <a:t>3. Проблеми інституціоналізації в трансформаційній економіці</a:t>
            </a:r>
          </a:p>
          <a:p>
            <a:pPr algn="l"/>
            <a:r>
              <a:rPr lang="uk-UA" altLang="en-US" sz="2400" smtClean="0"/>
              <a:t>4. Основні інституційні чинники розвитку національної економіки</a:t>
            </a:r>
            <a:endParaRPr lang="uk-UA" altLang="en-US" sz="2400" b="1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smtClean="0"/>
              <a:t>Класифікація законів по Ернандо де Сото (Перу)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9263"/>
            <a:ext cx="8507413" cy="4878387"/>
          </a:xfrm>
        </p:spPr>
        <p:txBody>
          <a:bodyPr/>
          <a:lstStyle/>
          <a:p>
            <a:r>
              <a:rPr lang="uk-UA" altLang="en-US" smtClean="0"/>
              <a:t>Хороший закон – гарантує та підвищує ефективність економіки та суспільної діяльності, що ним регулюється</a:t>
            </a:r>
            <a:r>
              <a:rPr lang="en-US" altLang="en-US" smtClean="0"/>
              <a:t>;</a:t>
            </a:r>
            <a:endParaRPr lang="uk-UA" altLang="en-US" smtClean="0"/>
          </a:p>
          <a:p>
            <a:r>
              <a:rPr lang="uk-UA" altLang="en-US" smtClean="0"/>
              <a:t>Поганий закон – руйнує або повністю ліквідовує і економіку і суспільну діяльність.</a:t>
            </a:r>
          </a:p>
          <a:p>
            <a:pPr>
              <a:buFont typeface="Wingdings" panose="05000000000000000000" pitchFamily="2" charset="2"/>
              <a:buNone/>
            </a:pPr>
            <a:endParaRPr lang="uk-UA" altLang="en-US" smtClean="0"/>
          </a:p>
          <a:p>
            <a:pPr>
              <a:buFont typeface="Wingdings" panose="05000000000000000000" pitchFamily="2" charset="2"/>
              <a:buNone/>
            </a:pPr>
            <a:r>
              <a:rPr lang="uk-UA" altLang="en-US" smtClean="0"/>
              <a:t>Якщо уряд зайнятий лише перерозподілом доходів, а не створенням нового багатства, то погані закони превалюють над хорошими.</a:t>
            </a: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441DA2-8F49-4D0C-B3C2-E3014FE34CFD}" type="slidenum">
              <a:rPr lang="uk-UA" altLang="en-US"/>
              <a:pPr eaLnBrk="1" hangingPunct="1"/>
              <a:t>10</a:t>
            </a:fld>
            <a:endParaRPr lang="uk-U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smtClean="0"/>
              <a:t>СУПЕРЕЧНІСТЬ ІНСТИТУТІВ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79388" y="1603375"/>
            <a:ext cx="8686800" cy="51387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en-US" sz="2400" smtClean="0"/>
              <a:t>Залежно від впливу на ефективність функціонування економічної системи: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en-US" sz="2400" smtClean="0"/>
              <a:t>1) інститути, що </a:t>
            </a:r>
            <a:r>
              <a:rPr lang="uk-UA" altLang="en-US" sz="2400" b="1" smtClean="0"/>
              <a:t>підвищують ефективність економічної системи</a:t>
            </a:r>
            <a:r>
              <a:rPr lang="uk-UA" altLang="en-US" sz="2400" smtClean="0"/>
              <a:t> - </a:t>
            </a:r>
            <a:r>
              <a:rPr lang="ru-RU" altLang="en-US" sz="2400" b="1" smtClean="0"/>
              <a:t>зменшують трансакційні витрати</a:t>
            </a:r>
            <a:r>
              <a:rPr lang="ru-RU" altLang="en-US" sz="2400" smtClean="0"/>
              <a:t> економічної системи, що приводить до </a:t>
            </a:r>
            <a:r>
              <a:rPr lang="ru-RU" altLang="en-US" sz="2400" b="1" smtClean="0"/>
              <a:t>підвищення суспільного добробуту</a:t>
            </a:r>
            <a:r>
              <a:rPr lang="uk-UA" altLang="en-US" sz="2400" smtClean="0"/>
              <a:t>; </a:t>
            </a:r>
            <a:endParaRPr lang="uk-UA" altLang="en-US" sz="2400" b="1" smtClean="0"/>
          </a:p>
          <a:p>
            <a:pPr>
              <a:buFont typeface="Wingdings" panose="05000000000000000000" pitchFamily="2" charset="2"/>
              <a:buNone/>
            </a:pPr>
            <a:r>
              <a:rPr lang="uk-UA" altLang="en-US" sz="2400" smtClean="0"/>
              <a:t>2) </a:t>
            </a:r>
            <a:r>
              <a:rPr lang="uk-UA" altLang="en-US" sz="2400" b="1" smtClean="0"/>
              <a:t>нейтральні</a:t>
            </a:r>
            <a:r>
              <a:rPr lang="uk-UA" altLang="en-US" sz="2400" smtClean="0"/>
              <a:t> інститути - </a:t>
            </a:r>
            <a:r>
              <a:rPr lang="ru-RU" altLang="en-US" sz="2400" smtClean="0"/>
              <a:t>зменшують трансакційних витрат для однієї групи економічних агентів при одночасному їх зростанні для іншої. </a:t>
            </a:r>
            <a:r>
              <a:rPr lang="ru-RU" altLang="en-US" sz="2400" b="1" smtClean="0"/>
              <a:t>Не досягається ефективність економічної системи</a:t>
            </a:r>
            <a:r>
              <a:rPr lang="uk-UA" altLang="en-US" sz="2400" smtClean="0"/>
              <a:t>; </a:t>
            </a:r>
            <a:endParaRPr lang="uk-UA" altLang="en-US" sz="2400" b="1" smtClean="0"/>
          </a:p>
          <a:p>
            <a:pPr>
              <a:buFont typeface="Wingdings" panose="05000000000000000000" pitchFamily="2" charset="2"/>
              <a:buNone/>
            </a:pPr>
            <a:r>
              <a:rPr lang="uk-UA" altLang="en-US" sz="2400" smtClean="0"/>
              <a:t>3) інститути, що </a:t>
            </a:r>
            <a:r>
              <a:rPr lang="uk-UA" altLang="en-US" sz="2400" b="1" smtClean="0"/>
              <a:t>знижують ефективність економічної системи</a:t>
            </a:r>
            <a:r>
              <a:rPr lang="uk-UA" altLang="en-US" sz="2400" smtClean="0"/>
              <a:t> – </a:t>
            </a:r>
            <a:r>
              <a:rPr lang="uk-UA" altLang="en-US" sz="2400" b="1" smtClean="0"/>
              <a:t>трансакційні витрати зростають</a:t>
            </a:r>
            <a:r>
              <a:rPr lang="uk-UA" altLang="en-US" sz="2400" smtClean="0"/>
              <a:t>; </a:t>
            </a:r>
            <a:r>
              <a:rPr lang="uk-UA" altLang="en-US" sz="2400" b="1" smtClean="0"/>
              <a:t>суспільний добробут скорочується</a:t>
            </a:r>
            <a:r>
              <a:rPr lang="uk-UA" altLang="en-US" sz="2400" smtClean="0"/>
              <a:t>. </a:t>
            </a:r>
            <a:endParaRPr lang="uk-UA" altLang="en-US" sz="2400" b="1" smtClean="0"/>
          </a:p>
          <a:p>
            <a:endParaRPr lang="uk-UA" altLang="en-US" sz="240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F32412-BFCA-43CD-8469-6CCA34C86F05}" type="slidenum">
              <a:rPr lang="uk-UA" altLang="en-US"/>
              <a:pPr eaLnBrk="1" hangingPunct="1"/>
              <a:t>11</a:t>
            </a:fld>
            <a:endParaRPr lang="uk-U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1B02CF-EB26-41F6-BB33-1B83EC35201B}" type="slidenum">
              <a:rPr lang="uk-UA" altLang="en-US"/>
              <a:pPr eaLnBrk="1" hangingPunct="1"/>
              <a:t>12</a:t>
            </a:fld>
            <a:endParaRPr lang="uk-UA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en-US" smtClean="0"/>
              <a:t>2. Інституційне середовище: сутність та елементи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507413" cy="50403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uk-UA" altLang="en-US" b="1" u="sng" smtClean="0"/>
              <a:t>Інституційне середовище</a:t>
            </a:r>
            <a:r>
              <a:rPr lang="uk-UA" altLang="en-US" smtClean="0"/>
              <a:t> - це чіткий упорядкований набір інститутів, що визначає обмеження для економічних суб'єктів, які формуються в межах тієї чи іншої системи координації господарської діяльності.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uk-UA" altLang="en-US" smtClean="0"/>
              <a:t>Елементи інституційного середовища:</a:t>
            </a:r>
          </a:p>
          <a:p>
            <a:pPr eaLnBrk="1" hangingPunct="1">
              <a:buFontTx/>
              <a:buChar char="-"/>
            </a:pPr>
            <a:r>
              <a:rPr lang="uk-UA" altLang="en-US" smtClean="0"/>
              <a:t>інституційний суб’єкт</a:t>
            </a:r>
          </a:p>
          <a:p>
            <a:pPr eaLnBrk="1" hangingPunct="1">
              <a:buFontTx/>
              <a:buChar char="-"/>
            </a:pPr>
            <a:r>
              <a:rPr lang="uk-UA" altLang="en-US" smtClean="0"/>
              <a:t>інституційний об’єкт</a:t>
            </a:r>
          </a:p>
          <a:p>
            <a:pPr eaLnBrk="1" hangingPunct="1">
              <a:buFontTx/>
              <a:buChar char="-"/>
            </a:pPr>
            <a:r>
              <a:rPr lang="uk-UA" altLang="en-US" smtClean="0"/>
              <a:t>інституційний механізм.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E0CE95-CC18-4F62-ADAF-001FE4142FFA}" type="slidenum">
              <a:rPr lang="uk-UA" altLang="en-US"/>
              <a:pPr eaLnBrk="1" hangingPunct="1"/>
              <a:t>13</a:t>
            </a:fld>
            <a:endParaRPr lang="uk-UA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329238"/>
          </a:xfrm>
        </p:spPr>
        <p:txBody>
          <a:bodyPr/>
          <a:lstStyle/>
          <a:p>
            <a:pPr eaLnBrk="1" hangingPunct="1"/>
            <a:r>
              <a:rPr lang="uk-UA" altLang="en-US" b="1" u="sng" smtClean="0"/>
              <a:t>Інституційний суб’єкт</a:t>
            </a:r>
            <a:r>
              <a:rPr lang="uk-UA" altLang="en-US" smtClean="0"/>
              <a:t> – підприємство, інтегровані структури, держава.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uk-UA" altLang="en-US" smtClean="0"/>
          </a:p>
          <a:p>
            <a:pPr eaLnBrk="1" hangingPunct="1"/>
            <a:r>
              <a:rPr lang="uk-UA" altLang="en-US" b="1" u="sng" smtClean="0"/>
              <a:t>Об’єктами інституційних взаємодій</a:t>
            </a:r>
            <a:r>
              <a:rPr lang="uk-UA" altLang="en-US" smtClean="0"/>
              <a:t> є правила і норми, що регламентують, обмежують і регулюють діяльність суб’єктів господарювання та їхніх агентів.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uk-UA" altLang="en-US" smtClean="0"/>
          </a:p>
          <a:p>
            <a:pPr eaLnBrk="1" hangingPunct="1"/>
            <a:r>
              <a:rPr lang="uk-UA" altLang="en-US" b="1" u="sng" smtClean="0"/>
              <a:t>Інституційний механізм</a:t>
            </a:r>
            <a:r>
              <a:rPr lang="uk-UA" altLang="en-US" smtClean="0"/>
              <a:t> – процес реалізації та дотримання інститутів.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58855DB-F923-49ED-BF52-03333ADC0997}" type="slidenum">
              <a:rPr lang="uk-UA" altLang="en-US"/>
              <a:pPr eaLnBrk="1" hangingPunct="1"/>
              <a:t>14</a:t>
            </a:fld>
            <a:endParaRPr lang="uk-UA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4221163"/>
            <a:ext cx="8424863" cy="2232025"/>
          </a:xfrm>
        </p:spPr>
        <p:txBody>
          <a:bodyPr/>
          <a:lstStyle/>
          <a:p>
            <a:pPr algn="ctr" eaLnBrk="1" hangingPunct="1"/>
            <a:r>
              <a:rPr lang="uk-UA" altLang="en-US" sz="3500" smtClean="0"/>
              <a:t>Трансакційні витрати – </a:t>
            </a:r>
            <a:br>
              <a:rPr lang="uk-UA" altLang="en-US" sz="3500" smtClean="0"/>
            </a:br>
            <a:r>
              <a:rPr lang="uk-UA" altLang="en-US" sz="3500" smtClean="0"/>
              <a:t>витрати функціонування ринку </a:t>
            </a:r>
            <a:br>
              <a:rPr lang="uk-UA" altLang="en-US" sz="3500" smtClean="0"/>
            </a:br>
            <a:r>
              <a:rPr lang="uk-UA" altLang="en-US" sz="3500" b="0" smtClean="0"/>
              <a:t>(Рональд Коуз. «Природа фірми» (1937))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2430462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uk-UA" altLang="en-US" b="1" i="1" smtClean="0"/>
              <a:t>Ефективність впливу інституційного середовища на розвиток національної економіки проявляється через наявність та величину «трансакційних витрат».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610C4DF-C191-4935-A5F5-9D665E08D18C}" type="slidenum">
              <a:rPr lang="uk-UA" altLang="en-US"/>
              <a:pPr eaLnBrk="1" hangingPunct="1"/>
              <a:t>15</a:t>
            </a:fld>
            <a:endParaRPr lang="uk-UA" alt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1938"/>
            <a:ext cx="7543800" cy="1295400"/>
          </a:xfrm>
        </p:spPr>
        <p:txBody>
          <a:bodyPr/>
          <a:lstStyle/>
          <a:p>
            <a:pPr algn="ctr" eaLnBrk="1" hangingPunct="1"/>
            <a:r>
              <a:rPr lang="uk-UA" altLang="en-US" smtClean="0"/>
              <a:t>Трансакційні витрати </a:t>
            </a:r>
            <a:br>
              <a:rPr lang="uk-UA" altLang="en-US" smtClean="0"/>
            </a:br>
            <a:r>
              <a:rPr lang="uk-UA" altLang="en-US" smtClean="0"/>
              <a:t>(у широкому розумінні)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362950" cy="47339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uk-UA" altLang="en-US" sz="4000" b="1" u="sng" smtClean="0"/>
              <a:t>- ціна, яку сплачує будь-яка економічна система за інституційну недосконалість власних ринків</a:t>
            </a:r>
            <a:r>
              <a:rPr lang="uk-UA" altLang="en-US" sz="4000" smtClean="0"/>
              <a:t>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uk-UA" altLang="en-US" sz="40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uk-UA" altLang="en-US" smtClean="0"/>
              <a:t>Трансакційні витрати є наслідком складності навколишнього світу й обмеженої раціональності економічних суб'єктів.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9D9A937-FBCC-45E2-813E-DCD2FC3F1FCC}" type="slidenum">
              <a:rPr lang="uk-UA" altLang="en-US"/>
              <a:pPr eaLnBrk="1" hangingPunct="1"/>
              <a:t>16</a:t>
            </a:fld>
            <a:endParaRPr lang="uk-UA" altLang="en-US"/>
          </a:p>
        </p:txBody>
      </p:sp>
      <p:graphicFrame>
        <p:nvGraphicFramePr>
          <p:cNvPr id="2" name="Схема 1"/>
          <p:cNvGraphicFramePr/>
          <p:nvPr/>
        </p:nvGraphicFramePr>
        <p:xfrm>
          <a:off x="107950" y="115888"/>
          <a:ext cx="8713788" cy="6653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sz="3600" smtClean="0"/>
              <a:t>3. Проблеми інституціоналізації в трансформаційній економіці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32226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en-US" b="1" u="sng" smtClean="0"/>
              <a:t>Інституціональне середовище</a:t>
            </a:r>
            <a:r>
              <a:rPr lang="uk-UA" altLang="en-US" smtClean="0"/>
              <a:t> піддається </a:t>
            </a:r>
            <a:r>
              <a:rPr lang="uk-UA" altLang="en-US" b="1" u="sng" smtClean="0"/>
              <a:t>постійній трансформації</a:t>
            </a:r>
            <a:r>
              <a:rPr lang="uk-UA" altLang="en-US" smtClean="0"/>
              <a:t>, що пов’язано з інституційними змінами, зумовленими </a:t>
            </a:r>
            <a:r>
              <a:rPr lang="uk-UA" altLang="en-US" b="1" u="sng" smtClean="0"/>
              <a:t>невідповідністю</a:t>
            </a:r>
            <a:r>
              <a:rPr lang="uk-UA" altLang="en-US" smtClean="0"/>
              <a:t> між </a:t>
            </a:r>
            <a:r>
              <a:rPr lang="uk-UA" altLang="en-US" b="1" u="sng" smtClean="0"/>
              <a:t>наявними інститутами</a:t>
            </a:r>
            <a:r>
              <a:rPr lang="uk-UA" altLang="en-US" smtClean="0"/>
              <a:t> і </a:t>
            </a:r>
            <a:r>
              <a:rPr lang="uk-UA" altLang="en-US" b="1" u="sng" smtClean="0"/>
              <a:t>зміненими умовами, зовнішнім середовищем. </a:t>
            </a: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1D8B4EE-BCBB-4087-B4DA-7116DB394B6B}" type="slidenum">
              <a:rPr lang="uk-UA" altLang="en-US"/>
              <a:pPr eaLnBrk="1" hangingPunct="1"/>
              <a:t>17</a:t>
            </a:fld>
            <a:endParaRPr lang="uk-U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altLang="en-US" smtClean="0"/>
              <a:t>Трансформація інституційного середовища</a:t>
            </a: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FDB758-2772-49F8-89D5-67A7BB0B93D0}" type="slidenum">
              <a:rPr lang="uk-UA" altLang="en-US"/>
              <a:pPr eaLnBrk="1" hangingPunct="1"/>
              <a:t>18</a:t>
            </a:fld>
            <a:endParaRPr lang="uk-UA" altLang="en-US"/>
          </a:p>
        </p:txBody>
      </p:sp>
      <p:sp>
        <p:nvSpPr>
          <p:cNvPr id="5" name="Стрелка вниз 4"/>
          <p:cNvSpPr/>
          <p:nvPr/>
        </p:nvSpPr>
        <p:spPr>
          <a:xfrm rot="10800000">
            <a:off x="4067175" y="1412875"/>
            <a:ext cx="865188" cy="1152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1979613" y="2781300"/>
            <a:ext cx="50403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en-US" sz="2800" b="1"/>
              <a:t>ІНСТИТУЦІЙНІ ТЕХНОЛОГІЇ</a:t>
            </a:r>
            <a:r>
              <a:rPr lang="ru-RU" altLang="en-US" sz="2800"/>
              <a:t> </a:t>
            </a:r>
            <a:endParaRPr lang="uk-UA" altLang="en-US" sz="2800"/>
          </a:p>
        </p:txBody>
      </p:sp>
      <p:sp>
        <p:nvSpPr>
          <p:cNvPr id="7" name="Стрелка вниз 6"/>
          <p:cNvSpPr/>
          <p:nvPr/>
        </p:nvSpPr>
        <p:spPr>
          <a:xfrm rot="3445233">
            <a:off x="3121026" y="3302000"/>
            <a:ext cx="431800" cy="1800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8" name="Стрелка вниз 7"/>
          <p:cNvSpPr/>
          <p:nvPr/>
        </p:nvSpPr>
        <p:spPr>
          <a:xfrm rot="18145240">
            <a:off x="5424488" y="3302000"/>
            <a:ext cx="431800" cy="18002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21512" name="TextBox 8"/>
          <p:cNvSpPr txBox="1">
            <a:spLocks noChangeArrowheads="1"/>
          </p:cNvSpPr>
          <p:nvPr/>
        </p:nvSpPr>
        <p:spPr bwMode="auto">
          <a:xfrm>
            <a:off x="395288" y="5084763"/>
            <a:ext cx="46085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altLang="en-US" sz="2400" b="1"/>
              <a:t>ГЕНЕРУВАННЯ ІНСТИТУТІВ</a:t>
            </a:r>
            <a:endParaRPr lang="uk-UA" altLang="en-US" sz="2400"/>
          </a:p>
        </p:txBody>
      </p:sp>
      <p:sp>
        <p:nvSpPr>
          <p:cNvPr id="21513" name="TextBox 9"/>
          <p:cNvSpPr txBox="1">
            <a:spLocks noChangeArrowheads="1"/>
          </p:cNvSpPr>
          <p:nvPr/>
        </p:nvSpPr>
        <p:spPr bwMode="auto">
          <a:xfrm>
            <a:off x="5292725" y="5056188"/>
            <a:ext cx="32400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en-US" sz="2400" b="1"/>
              <a:t>ІМПОРТ ІНСТИТУТІВ</a:t>
            </a:r>
            <a:r>
              <a:rPr lang="uk-UA" altLang="en-US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5" grpId="0" animBg="1"/>
      <p:bldP spid="7" grpId="0" animBg="1"/>
      <p:bldP spid="8" grpId="0" animBg="1"/>
      <p:bldP spid="21512" grpId="0"/>
      <p:bldP spid="215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b="0" smtClean="0"/>
              <a:t>Етапи запровадження нового інституту:</a:t>
            </a:r>
            <a:endParaRPr lang="uk-UA" altLang="en-US" smtClean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179388" y="1341438"/>
            <a:ext cx="8713787" cy="525621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en-US" sz="2400" dirty="0" smtClean="0"/>
              <a:t>1) визначення цілей і завдань нового інституту; 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en-US" sz="2400" dirty="0" smtClean="0"/>
              <a:t>2) попередній розрахунок вигід і втрат різних соціальних груп від запровадження нового інституту; 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en-US" sz="2400" dirty="0" smtClean="0"/>
              <a:t>3) пошук аналогів в інших країнах або в минулому цієї країни; 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en-US" sz="2400" dirty="0" smtClean="0"/>
              <a:t>4) розроблення стратегії впровадження; 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en-US" sz="2400" dirty="0" smtClean="0"/>
              <a:t>5) </a:t>
            </a:r>
            <a:r>
              <a:rPr lang="uk-UA" altLang="en-US" sz="2400" dirty="0"/>
              <a:t>в</a:t>
            </a:r>
            <a:r>
              <a:rPr lang="uk-UA" altLang="en-US" sz="2400" dirty="0" smtClean="0"/>
              <a:t>ибудовування </a:t>
            </a:r>
            <a:r>
              <a:rPr lang="uk-UA" altLang="en-US" sz="2400" dirty="0" smtClean="0"/>
              <a:t>ланцюга супутніх інститутів; 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en-US" sz="2400" dirty="0" smtClean="0"/>
              <a:t>6) розроблення комплексу заходів з адаптації нового інституту з метою мінімізації витрат спротиву з боку окремих груп населення; 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en-US" sz="2400" dirty="0" smtClean="0"/>
              <a:t>7) завершальний підрахунок вигід і втрат (у тому числі й соціальних) від запровадження нового інституту і їх зіставлення з наявним фінансовим забезпеченням.</a:t>
            </a:r>
          </a:p>
          <a:p>
            <a:endParaRPr lang="uk-UA" altLang="en-US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487E48-38C0-4C01-A8C5-CC2165722700}" type="slidenum">
              <a:rPr lang="uk-UA" altLang="en-US"/>
              <a:pPr eaLnBrk="1" hangingPunct="1"/>
              <a:t>19</a:t>
            </a:fld>
            <a:endParaRPr lang="uk-U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D215E76-628F-4288-9CB6-0E54CFD01E68}" type="slidenum">
              <a:rPr lang="uk-UA" altLang="en-US"/>
              <a:pPr eaLnBrk="1" hangingPunct="1"/>
              <a:t>2</a:t>
            </a:fld>
            <a:endParaRPr lang="uk-UA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7543800" cy="1228725"/>
          </a:xfrm>
        </p:spPr>
        <p:txBody>
          <a:bodyPr/>
          <a:lstStyle/>
          <a:p>
            <a:r>
              <a:rPr lang="uk-UA" altLang="en-US" sz="3000" smtClean="0"/>
              <a:t>1. </a:t>
            </a:r>
            <a:r>
              <a:rPr lang="ru-RU" altLang="en-US" sz="3000" smtClean="0"/>
              <a:t>Інститути: сутність, класифікація, функції та роль у розвитку економіки</a:t>
            </a:r>
            <a:endParaRPr lang="uk-UA" altLang="en-US" sz="3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uk-UA" altLang="en-US" sz="4000" smtClean="0"/>
              <a:t>Найважливішим чинником економічного розвитку є наявність </a:t>
            </a:r>
            <a:r>
              <a:rPr lang="uk-UA" altLang="en-US" sz="4000" b="1" u="sng" smtClean="0"/>
              <a:t>необхідного набору інститутів, </a:t>
            </a:r>
            <a:r>
              <a:rPr lang="uk-UA" altLang="en-US" sz="4000" smtClean="0"/>
              <a:t>які визначають можливості і обмеження суб'єктів економічної діяльності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37AB91E-A250-46FD-8983-C6BF9ADA1261}" type="slidenum">
              <a:rPr lang="uk-UA" altLang="en-US"/>
              <a:pPr eaLnBrk="1" hangingPunct="1"/>
              <a:t>20</a:t>
            </a:fld>
            <a:endParaRPr lang="uk-UA" alt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7499350" cy="576262"/>
          </a:xfrm>
        </p:spPr>
        <p:txBody>
          <a:bodyPr/>
          <a:lstStyle/>
          <a:p>
            <a:pPr eaLnBrk="1" hangingPunct="1"/>
            <a:r>
              <a:rPr lang="uk-UA" altLang="en-US" sz="3500" i="1" smtClean="0"/>
              <a:t>Проблеми імпорту інститутів: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507413" cy="5256213"/>
          </a:xfrm>
        </p:spPr>
        <p:txBody>
          <a:bodyPr/>
          <a:lstStyle/>
          <a:p>
            <a:pPr eaLnBrk="1" hangingPunct="1"/>
            <a:r>
              <a:rPr lang="uk-UA" altLang="en-US" sz="3200" smtClean="0"/>
              <a:t>розбіжність поглядів щодо реальної ефективності інституту;</a:t>
            </a:r>
          </a:p>
          <a:p>
            <a:pPr eaLnBrk="1" hangingPunct="1"/>
            <a:r>
              <a:rPr lang="uk-UA" altLang="en-US" sz="3200" smtClean="0"/>
              <a:t>суперечності, які виникають між новим інститутом та існуючим інституційним середовищем;</a:t>
            </a:r>
          </a:p>
          <a:p>
            <a:pPr eaLnBrk="1" hangingPunct="1"/>
            <a:r>
              <a:rPr lang="uk-UA" altLang="en-US" sz="3200" smtClean="0"/>
              <a:t>різні наслідки впровадження інститутів для соціальних груп;</a:t>
            </a:r>
          </a:p>
          <a:p>
            <a:pPr eaLnBrk="1" hangingPunct="1"/>
            <a:r>
              <a:rPr lang="uk-UA" altLang="en-US" sz="3200" smtClean="0"/>
              <a:t>не розроблена теорія та практика впровадження інститутів.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  <p:bldP spid="3379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FACD7A9-BF4F-46CC-88D8-AFE1221B3C19}" type="slidenum">
              <a:rPr lang="uk-UA" altLang="en-US"/>
              <a:pPr eaLnBrk="1" hangingPunct="1"/>
              <a:t>21</a:t>
            </a:fld>
            <a:endParaRPr lang="uk-UA" alt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en-US" sz="2800" smtClean="0"/>
              <a:t>Модифікація інституційного середовища в трансформаційний період призводить до появи наступних явищ: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07413" cy="49498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uk-UA" altLang="en-US" sz="2600" b="1" smtClean="0"/>
              <a:t>Інституційний вакуум </a:t>
            </a:r>
            <a:r>
              <a:rPr lang="uk-UA" altLang="en-US" sz="2600" smtClean="0"/>
              <a:t>– це відсутність або недостатність і інституційному середовищі формальних інститутів, здатних забезпечувати здійснення господарської діяльності з найменшими трансакційними витратами.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en-US" sz="2600" b="1" smtClean="0"/>
          </a:p>
          <a:p>
            <a:pPr eaLnBrk="1" hangingPunct="1">
              <a:lnSpc>
                <a:spcPct val="80000"/>
              </a:lnSpc>
            </a:pPr>
            <a:r>
              <a:rPr lang="uk-UA" altLang="en-US" sz="2600" b="1" smtClean="0"/>
              <a:t>Неформальна інституціоналізація</a:t>
            </a:r>
            <a:r>
              <a:rPr lang="uk-UA" altLang="en-US" sz="2600" smtClean="0"/>
              <a:t> - пріоритет неформальних «правил гри» в суспільстві над формальними, підстроювання формальних під неформальні.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uk-UA" altLang="en-US" sz="2600" b="1" smtClean="0"/>
          </a:p>
          <a:p>
            <a:pPr eaLnBrk="1" hangingPunct="1">
              <a:lnSpc>
                <a:spcPct val="80000"/>
              </a:lnSpc>
            </a:pPr>
            <a:r>
              <a:rPr lang="uk-UA" altLang="en-US" sz="2600" b="1" smtClean="0"/>
              <a:t>Інституційна пастка</a:t>
            </a:r>
            <a:r>
              <a:rPr lang="uk-UA" altLang="en-US" sz="2600" smtClean="0"/>
              <a:t> - неефективна стійка норма (неефективний інститут), </a:t>
            </a:r>
            <a:r>
              <a:rPr lang="uk-UA" altLang="en-US" sz="2600" b="1" u="sng" smtClean="0"/>
              <a:t>яка має самопідтримуючий механізм</a:t>
            </a:r>
            <a:r>
              <a:rPr lang="uk-UA" altLang="en-US" sz="26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  <p:bldP spid="3686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F7757CF-7A0D-4A9A-8832-22DDB9DF186C}" type="slidenum">
              <a:rPr lang="uk-UA" altLang="en-US"/>
              <a:pPr eaLnBrk="1" hangingPunct="1"/>
              <a:t>22</a:t>
            </a:fld>
            <a:endParaRPr lang="uk-UA" alt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7543800" cy="941388"/>
          </a:xfrm>
        </p:spPr>
        <p:txBody>
          <a:bodyPr/>
          <a:lstStyle/>
          <a:p>
            <a:pPr eaLnBrk="1" hangingPunct="1"/>
            <a:r>
              <a:rPr lang="uk-UA" altLang="en-US" smtClean="0"/>
              <a:t>Інституційні пастки: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763" y="1719263"/>
            <a:ext cx="8434387" cy="3870325"/>
          </a:xfrm>
        </p:spPr>
        <p:txBody>
          <a:bodyPr/>
          <a:lstStyle/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uk-UA" altLang="en-US" b="1" smtClean="0"/>
              <a:t>Промисловість: неефективні підпиємства – під захистом держави, а ефективні захищаються від держави;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uk-UA" altLang="en-US" b="1" smtClean="0"/>
              <a:t>Бартер, неплатежі, “сірі” схеми, списання боргів;</a:t>
            </a:r>
          </a:p>
          <a:p>
            <a:pPr>
              <a:spcBef>
                <a:spcPct val="50000"/>
              </a:spcBef>
              <a:buClrTx/>
              <a:buSzTx/>
              <a:buFontTx/>
              <a:buChar char="•"/>
            </a:pPr>
            <a:r>
              <a:rPr lang="uk-UA" altLang="en-US" b="1" smtClean="0"/>
              <a:t>Тіньова економіка, корупція – </a:t>
            </a:r>
            <a:r>
              <a:rPr lang="uk-UA" altLang="en-US" b="1" u="sng" smtClean="0"/>
              <a:t>альтернативні “неформальні інститути”</a:t>
            </a:r>
            <a:r>
              <a:rPr lang="uk-UA" altLang="en-US" b="1" smtClean="0"/>
              <a:t>.</a:t>
            </a:r>
            <a:endParaRPr lang="uk-UA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  <p:bldP spid="3789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6B64D76-FC98-4EC6-B002-4A3A2843879A}" type="slidenum">
              <a:rPr lang="uk-UA" altLang="en-US"/>
              <a:pPr eaLnBrk="1" hangingPunct="1"/>
              <a:t>23</a:t>
            </a:fld>
            <a:endParaRPr lang="uk-UA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411413" y="908050"/>
            <a:ext cx="4176712" cy="13239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uk-UA" sz="2000" dirty="0"/>
              <a:t>Підвищення податкового навантаження на реальний сектор економіки </a:t>
            </a:r>
          </a:p>
          <a:p>
            <a:pPr algn="ctr">
              <a:defRPr/>
            </a:pPr>
            <a:r>
              <a:rPr lang="uk-UA" sz="2000" dirty="0"/>
              <a:t>(легальну діяльність)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11413" y="4894263"/>
            <a:ext cx="4176712" cy="16303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uk-UA" sz="2000" dirty="0"/>
              <a:t>Скорочення реального сектору економіки </a:t>
            </a:r>
          </a:p>
          <a:p>
            <a:pPr algn="ctr">
              <a:defRPr/>
            </a:pPr>
            <a:r>
              <a:rPr lang="uk-UA" sz="2000" dirty="0"/>
              <a:t>(легальної діяльності) при збереженні рівня суспільних (державних) витрат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11413" y="3203575"/>
            <a:ext cx="4176712" cy="7080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uk-UA" sz="2000" dirty="0"/>
              <a:t>Ріст тіньового сектору економіки</a:t>
            </a:r>
          </a:p>
        </p:txBody>
      </p:sp>
      <p:sp>
        <p:nvSpPr>
          <p:cNvPr id="8" name="Стрелка вниз 7"/>
          <p:cNvSpPr>
            <a:spLocks noChangeArrowheads="1"/>
          </p:cNvSpPr>
          <p:nvPr/>
        </p:nvSpPr>
        <p:spPr bwMode="auto">
          <a:xfrm>
            <a:off x="4427538" y="2276475"/>
            <a:ext cx="144462" cy="792163"/>
          </a:xfrm>
          <a:prstGeom prst="downArrow">
            <a:avLst>
              <a:gd name="adj1" fmla="val 50000"/>
              <a:gd name="adj2" fmla="val 4986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Стрелка вниз 8"/>
          <p:cNvSpPr>
            <a:spLocks noChangeArrowheads="1"/>
          </p:cNvSpPr>
          <p:nvPr/>
        </p:nvSpPr>
        <p:spPr bwMode="auto">
          <a:xfrm>
            <a:off x="4427538" y="4005263"/>
            <a:ext cx="144462" cy="792162"/>
          </a:xfrm>
          <a:prstGeom prst="downArrow">
            <a:avLst>
              <a:gd name="adj1" fmla="val 50000"/>
              <a:gd name="adj2" fmla="val 4986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Выгнутая вправо стрелка 9"/>
          <p:cNvSpPr>
            <a:spLocks noChangeArrowheads="1"/>
          </p:cNvSpPr>
          <p:nvPr/>
        </p:nvSpPr>
        <p:spPr bwMode="auto">
          <a:xfrm rot="10800000">
            <a:off x="900113" y="1773238"/>
            <a:ext cx="935037" cy="3527425"/>
          </a:xfrm>
          <a:prstGeom prst="curvedLeftArrow">
            <a:avLst>
              <a:gd name="adj1" fmla="val 25028"/>
              <a:gd name="adj2" fmla="val 62962"/>
              <a:gd name="adj3" fmla="val 25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92E2349-E99C-440A-BE50-E93DD1C80BDE}" type="slidenum">
              <a:rPr lang="uk-UA" altLang="en-US"/>
              <a:pPr eaLnBrk="1" hangingPunct="1"/>
              <a:t>24</a:t>
            </a:fld>
            <a:endParaRPr lang="uk-UA" altLang="en-US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en-US" sz="4800" i="1" smtClean="0"/>
              <a:t>КОРУПЦІЯ</a:t>
            </a:r>
            <a:r>
              <a:rPr lang="uk-UA" altLang="en-US" sz="4800" smtClean="0"/>
              <a:t> 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19263"/>
            <a:ext cx="8642350" cy="4446587"/>
          </a:xfrm>
        </p:spPr>
        <p:txBody>
          <a:bodyPr/>
          <a:lstStyle/>
          <a:p>
            <a:pPr eaLnBrk="1" hangingPunct="1"/>
            <a:r>
              <a:rPr lang="uk-UA" altLang="en-US" smtClean="0"/>
              <a:t>це суспільний договір;</a:t>
            </a:r>
          </a:p>
          <a:p>
            <a:pPr eaLnBrk="1" hangingPunct="1"/>
            <a:r>
              <a:rPr lang="uk-UA" altLang="en-US" smtClean="0"/>
              <a:t>це </a:t>
            </a:r>
            <a:r>
              <a:rPr lang="uk-UA" altLang="en-US" b="1" smtClean="0"/>
              <a:t>угода</a:t>
            </a:r>
            <a:r>
              <a:rPr lang="uk-UA" altLang="en-US" smtClean="0"/>
              <a:t> між організаціями і (або) фізичними особами, </a:t>
            </a:r>
            <a:r>
              <a:rPr lang="uk-UA" altLang="en-US" b="1" smtClean="0"/>
              <a:t>яка зменшує трансакційні витрати клієнта</a:t>
            </a:r>
            <a:r>
              <a:rPr lang="uk-UA" altLang="en-US" smtClean="0"/>
              <a:t> порівняно зі звичайними за даних інституційних рамок </a:t>
            </a:r>
            <a:r>
              <a:rPr lang="uk-UA" altLang="en-US" b="1" smtClean="0"/>
              <a:t>і</a:t>
            </a:r>
            <a:r>
              <a:rPr lang="uk-UA" altLang="en-US" smtClean="0"/>
              <a:t>, порушуючи формальні й неформальні обмеження, </a:t>
            </a:r>
            <a:r>
              <a:rPr lang="uk-UA" altLang="en-US" b="1" smtClean="0"/>
              <a:t>збагачує агента</a:t>
            </a:r>
            <a:r>
              <a:rPr lang="uk-UA" altLang="en-US" smtClean="0"/>
              <a:t> (через отримання ренти), </a:t>
            </a:r>
            <a:r>
              <a:rPr lang="uk-UA" altLang="en-US" b="1" smtClean="0"/>
              <a:t>але не має надійних інституційних механізмів забезпечення</a:t>
            </a:r>
            <a:r>
              <a:rPr lang="uk-UA" alt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/>
      <p:bldP spid="5427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715250" cy="1295400"/>
          </a:xfrm>
        </p:spPr>
        <p:txBody>
          <a:bodyPr/>
          <a:lstStyle/>
          <a:p>
            <a:r>
              <a:rPr lang="uk-UA" altLang="en-US" smtClean="0"/>
              <a:t>Типи корупції 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uk-UA" altLang="en-US" smtClean="0"/>
              <a:t>(за </a:t>
            </a:r>
            <a:r>
              <a:rPr lang="en-US" altLang="en-US" smtClean="0"/>
              <a:t>www.gazeta.comments.ua)	</a:t>
            </a:r>
            <a:endParaRPr lang="uk-UA" altLang="en-US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557338"/>
            <a:ext cx="8686800" cy="5111750"/>
          </a:xfrm>
        </p:spPr>
        <p:txBody>
          <a:bodyPr/>
          <a:lstStyle/>
          <a:p>
            <a:r>
              <a:rPr lang="uk-UA" altLang="en-US" sz="3200" b="1" smtClean="0"/>
              <a:t>“М</a:t>
            </a:r>
            <a:r>
              <a:rPr lang="en-US" altLang="en-US" sz="3200" b="1" smtClean="0"/>
              <a:t>’</a:t>
            </a:r>
            <a:r>
              <a:rPr lang="uk-UA" altLang="en-US" sz="3200" b="1" smtClean="0"/>
              <a:t>яка”</a:t>
            </a:r>
            <a:r>
              <a:rPr lang="en-US" altLang="en-US" sz="3200" b="1" smtClean="0"/>
              <a:t> </a:t>
            </a:r>
            <a:r>
              <a:rPr lang="uk-UA" altLang="en-US" sz="3200" b="1" smtClean="0"/>
              <a:t>модель</a:t>
            </a:r>
            <a:r>
              <a:rPr lang="uk-UA" altLang="en-US" sz="3200" smtClean="0"/>
              <a:t> </a:t>
            </a:r>
            <a:r>
              <a:rPr lang="uk-UA" altLang="en-US" smtClean="0"/>
              <a:t>– </a:t>
            </a:r>
            <a:r>
              <a:rPr lang="uk-UA" altLang="en-US" sz="2000" smtClean="0"/>
              <a:t>для країн, в яких певні фінансово-політичні групи мають можливість узгоджувати напрямки державної політики з власними інтересами. Проте демократичний устрій не дозволяє відкрито користуватися існуючими фінансовими та організаційними первагами.</a:t>
            </a:r>
          </a:p>
          <a:p>
            <a:r>
              <a:rPr lang="uk-UA" altLang="en-US" sz="3200" b="1" smtClean="0"/>
              <a:t>“Споживацька” модель </a:t>
            </a:r>
            <a:r>
              <a:rPr lang="uk-UA" altLang="en-US" sz="2000" smtClean="0"/>
              <a:t>– в більшості постсоціалістичних країн практикує корупція як частина суспільного договору. Неадекватно низький рівень оплати бюджетної сфери “мотивує” до виконання своїх функцій за винагороду</a:t>
            </a:r>
          </a:p>
          <a:p>
            <a:r>
              <a:rPr lang="uk-UA" altLang="en-US" sz="3200" b="1" smtClean="0"/>
              <a:t>“Локалізована” модель</a:t>
            </a:r>
            <a:r>
              <a:rPr lang="uk-UA" altLang="en-US" sz="2000" smtClean="0"/>
              <a:t> – лише в окремих сферах та лише на “верхах” (Японія, Сінгапур, Грузія)</a:t>
            </a:r>
          </a:p>
          <a:p>
            <a:r>
              <a:rPr lang="uk-UA" altLang="en-US" sz="3200" b="1" smtClean="0"/>
              <a:t>“Традиційна” модель</a:t>
            </a:r>
            <a:r>
              <a:rPr lang="uk-UA" altLang="en-US" sz="2000" smtClean="0"/>
              <a:t> – заглиблена у звичаї та культуру суспільства корупція має тотальний характер.</a:t>
            </a: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04B659F-B785-40AB-8053-471AC7C0B26C}" type="slidenum">
              <a:rPr lang="uk-UA" altLang="en-US"/>
              <a:pPr eaLnBrk="1" hangingPunct="1"/>
              <a:t>25</a:t>
            </a:fld>
            <a:endParaRPr lang="uk-U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18CC19D-1248-436E-9681-A918762A88DB}" type="slidenum">
              <a:rPr lang="uk-UA" altLang="en-US"/>
              <a:pPr eaLnBrk="1" hangingPunct="1"/>
              <a:t>26</a:t>
            </a:fld>
            <a:endParaRPr lang="uk-UA" altLang="en-US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" y="404813"/>
            <a:ext cx="8364538" cy="863600"/>
          </a:xfrm>
        </p:spPr>
        <p:txBody>
          <a:bodyPr/>
          <a:lstStyle/>
          <a:p>
            <a:pPr eaLnBrk="1" hangingPunct="1"/>
            <a:r>
              <a:rPr lang="uk-UA" altLang="en-US" sz="3600" smtClean="0"/>
              <a:t>Корупційна угода виникає, якщо: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en-US" sz="2600" b="1" u="sng" smtClean="0"/>
              <a:t>нормативно-правове поле здійснення економічної діяльності</a:t>
            </a:r>
            <a:r>
              <a:rPr lang="uk-UA" altLang="en-US" sz="2600" smtClean="0"/>
              <a:t> не залишає суб`єктам економічних відносин можливостей отримувати достатній для розширеного відтворення прибуток та </a:t>
            </a:r>
            <a:r>
              <a:rPr lang="uk-UA" altLang="en-US" sz="2600" b="1" u="sng" smtClean="0"/>
              <a:t>спонукає до його порушення</a:t>
            </a:r>
            <a:r>
              <a:rPr lang="uk-UA" altLang="en-US" sz="2600" smtClean="0"/>
              <a:t>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en-US" sz="2600" b="1" u="sng" smtClean="0"/>
              <a:t>«вкладення» певних коштів в особу</a:t>
            </a:r>
            <a:r>
              <a:rPr lang="uk-UA" altLang="en-US" sz="2600" smtClean="0"/>
              <a:t>, яка має повноваження, </a:t>
            </a:r>
            <a:r>
              <a:rPr lang="uk-UA" altLang="en-US" sz="2600" b="1" u="sng" smtClean="0"/>
              <a:t>дозволяють підвищити рентабельність проекту</a:t>
            </a:r>
            <a:r>
              <a:rPr lang="uk-UA" altLang="en-US" sz="2600" smtClean="0"/>
              <a:t> за рахунок заощадження коштів чи отримання певних привілеїв;</a:t>
            </a:r>
          </a:p>
          <a:p>
            <a:pPr eaLnBrk="1" hangingPunct="1">
              <a:lnSpc>
                <a:spcPct val="90000"/>
              </a:lnSpc>
            </a:pPr>
            <a:r>
              <a:rPr lang="uk-UA" altLang="en-US" sz="2600" b="1" u="sng" smtClean="0"/>
              <a:t>посадова особа навмисно завищує вимоги</a:t>
            </a:r>
            <a:r>
              <a:rPr lang="uk-UA" altLang="en-US" sz="2600" smtClean="0"/>
              <a:t>, внаслідок чого вимагається плата </a:t>
            </a:r>
            <a:r>
              <a:rPr lang="uk-UA" altLang="en-US" sz="2600" b="1" u="sng" smtClean="0"/>
              <a:t>за послуги, які повинні надаватися безкоштовно</a:t>
            </a:r>
            <a:r>
              <a:rPr lang="uk-UA" altLang="en-US" sz="260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53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/>
      <p:bldP spid="55300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84DC08-DD60-438F-9677-44F0F73CAA07}" type="slidenum">
              <a:rPr lang="uk-UA" altLang="en-US"/>
              <a:pPr eaLnBrk="1" hangingPunct="1"/>
              <a:t>27</a:t>
            </a:fld>
            <a:endParaRPr lang="uk-UA" altLang="en-US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en-US" smtClean="0"/>
              <a:t>Чинники, які сприяють поширенню корупції: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484313"/>
            <a:ext cx="8964613" cy="51133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500"/>
              </a:spcAft>
              <a:defRPr/>
            </a:pPr>
            <a:r>
              <a:rPr lang="uk-UA" sz="2150" b="1" u="sng" dirty="0" smtClean="0"/>
              <a:t>добровільна згода</a:t>
            </a:r>
            <a:r>
              <a:rPr lang="uk-UA" sz="2150" dirty="0" smtClean="0"/>
              <a:t> значної частини населення вступати у корупційні відносини в якості хабародавців;</a:t>
            </a:r>
          </a:p>
          <a:p>
            <a:pPr eaLnBrk="1" hangingPunct="1">
              <a:lnSpc>
                <a:spcPct val="80000"/>
              </a:lnSpc>
              <a:spcAft>
                <a:spcPts val="500"/>
              </a:spcAft>
              <a:defRPr/>
            </a:pPr>
            <a:r>
              <a:rPr lang="uk-UA" sz="2150" b="1" u="sng" dirty="0" smtClean="0"/>
              <a:t>утрудненість законного</a:t>
            </a:r>
            <a:r>
              <a:rPr lang="uk-UA" sz="2150" dirty="0" smtClean="0"/>
              <a:t> здійснення економічної діяльності на прибутковій основі в легальній системі;</a:t>
            </a:r>
          </a:p>
          <a:p>
            <a:pPr eaLnBrk="1" hangingPunct="1">
              <a:lnSpc>
                <a:spcPct val="80000"/>
              </a:lnSpc>
              <a:spcAft>
                <a:spcPts val="500"/>
              </a:spcAft>
              <a:defRPr/>
            </a:pPr>
            <a:r>
              <a:rPr lang="uk-UA" sz="2150" b="1" u="sng" dirty="0" smtClean="0"/>
              <a:t>суперечливість законодавчих актів</a:t>
            </a:r>
            <a:r>
              <a:rPr lang="uk-UA" sz="2150" dirty="0" smtClean="0"/>
              <a:t>, наявність значної кількості підзаконних актів, які припускають довільне трактування закону;</a:t>
            </a:r>
          </a:p>
          <a:p>
            <a:pPr eaLnBrk="1" hangingPunct="1">
              <a:lnSpc>
                <a:spcPct val="80000"/>
              </a:lnSpc>
              <a:spcAft>
                <a:spcPts val="500"/>
              </a:spcAft>
              <a:defRPr/>
            </a:pPr>
            <a:r>
              <a:rPr lang="uk-UA" sz="2150" b="1" u="sng" dirty="0" smtClean="0"/>
              <a:t>низький рівень оплати праці державних службовців</a:t>
            </a:r>
            <a:r>
              <a:rPr lang="uk-UA" sz="2150" dirty="0" smtClean="0"/>
              <a:t>, слабкий контроль за їхньою діяльністю, неефективність або й відсутність механізмів покарання за перевищення службових повноважень;</a:t>
            </a:r>
          </a:p>
          <a:p>
            <a:pPr eaLnBrk="1" hangingPunct="1">
              <a:lnSpc>
                <a:spcPct val="80000"/>
              </a:lnSpc>
              <a:spcAft>
                <a:spcPts val="500"/>
              </a:spcAft>
              <a:defRPr/>
            </a:pPr>
            <a:r>
              <a:rPr lang="uk-UA" sz="2150" b="1" u="sng" dirty="0" smtClean="0"/>
              <a:t>незнання</a:t>
            </a:r>
            <a:r>
              <a:rPr lang="uk-UA" sz="2150" dirty="0" smtClean="0"/>
              <a:t> громадянами </a:t>
            </a:r>
            <a:r>
              <a:rPr lang="uk-UA" sz="2150" b="1" u="sng" dirty="0" smtClean="0"/>
              <a:t>власних прав</a:t>
            </a:r>
            <a:r>
              <a:rPr lang="uk-UA" sz="2150" dirty="0" smtClean="0"/>
              <a:t> на отримання державних послуг та обов’язків чиновників щодо їх надання;</a:t>
            </a:r>
          </a:p>
          <a:p>
            <a:pPr eaLnBrk="1" hangingPunct="1">
              <a:lnSpc>
                <a:spcPct val="80000"/>
              </a:lnSpc>
              <a:spcAft>
                <a:spcPts val="500"/>
              </a:spcAft>
              <a:defRPr/>
            </a:pPr>
            <a:r>
              <a:rPr lang="uk-UA" sz="2150" b="1" u="sng" dirty="0" smtClean="0"/>
              <a:t>наявність та розвиток тіньової економіки</a:t>
            </a:r>
            <a:r>
              <a:rPr lang="uk-UA" sz="2150" dirty="0" smtClean="0"/>
              <a:t>, відтворення якої неможливе без порушення діючих нормативних актів у сфері економіки;</a:t>
            </a:r>
          </a:p>
          <a:p>
            <a:pPr eaLnBrk="1" hangingPunct="1">
              <a:lnSpc>
                <a:spcPct val="80000"/>
              </a:lnSpc>
              <a:spcAft>
                <a:spcPts val="500"/>
              </a:spcAft>
              <a:defRPr/>
            </a:pPr>
            <a:r>
              <a:rPr lang="uk-UA" sz="2150" b="1" u="sng" dirty="0" smtClean="0"/>
              <a:t>нерозвиненість складових громадянського суспільства</a:t>
            </a:r>
            <a:r>
              <a:rPr lang="uk-UA" sz="215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6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6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6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6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/>
      <p:bldP spid="5632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18488" cy="1295400"/>
          </a:xfrm>
        </p:spPr>
        <p:txBody>
          <a:bodyPr/>
          <a:lstStyle/>
          <a:p>
            <a:pPr algn="ctr"/>
            <a:r>
              <a:rPr lang="uk-UA" altLang="en-US" smtClean="0"/>
              <a:t>Динаміка рівня корупції в Україні</a:t>
            </a:r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92A032-2B66-4A3E-8F75-681AA4F0D0E8}" type="slidenum">
              <a:rPr lang="uk-UA" altLang="en-US"/>
              <a:pPr eaLnBrk="1" hangingPunct="1"/>
              <a:t>28</a:t>
            </a:fld>
            <a:endParaRPr lang="uk-UA" altLang="en-US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574711"/>
              </p:ext>
            </p:extLst>
          </p:nvPr>
        </p:nvGraphicFramePr>
        <p:xfrm>
          <a:off x="179388" y="1916113"/>
          <a:ext cx="8785225" cy="4178300"/>
        </p:xfrm>
        <a:graphic>
          <a:graphicData uri="http://schemas.openxmlformats.org/drawingml/2006/table">
            <a:tbl>
              <a:tblPr/>
              <a:tblGrid>
                <a:gridCol w="1603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7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2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8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86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27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4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193800"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Рік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3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Рейтингових місць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3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Рейтингове місце </a:t>
                      </a: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України</a:t>
                      </a: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Індекс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5715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773FE-94A1-44B0-ACAF-F4C394895B30}" type="slidenum">
              <a:rPr lang="uk-UA" altLang="en-US" smtClean="0"/>
              <a:pPr/>
              <a:t>29</a:t>
            </a:fld>
            <a:endParaRPr lang="uk-UA" altLang="en-US"/>
          </a:p>
        </p:txBody>
      </p:sp>
      <p:pic>
        <p:nvPicPr>
          <p:cNvPr id="67586" name="Picture 2" descr="http://ti-ukraine.org/sites/default/files/u/1271/docs/corruption_index_2015_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0" b="37421"/>
          <a:stretch/>
        </p:blipFill>
        <p:spPr bwMode="auto">
          <a:xfrm>
            <a:off x="179512" y="188640"/>
            <a:ext cx="7344816" cy="6462896"/>
          </a:xfrm>
          <a:prstGeom prst="round2Diag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9224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smtClean="0"/>
              <a:t>Інститут 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altLang="en-US" sz="3200" dirty="0" smtClean="0">
                <a:latin typeface="Times New Roman" panose="02020603050405020304" pitchFamily="18" charset="0"/>
              </a:rPr>
              <a:t> це </a:t>
            </a:r>
            <a:r>
              <a:rPr lang="uk-UA" altLang="en-US" sz="3200" b="1" u="sng" dirty="0" smtClean="0">
                <a:latin typeface="Times New Roman" panose="02020603050405020304" pitchFamily="18" charset="0"/>
              </a:rPr>
              <a:t>закріплені правом </a:t>
            </a:r>
            <a:r>
              <a:rPr lang="uk-UA" altLang="en-US" sz="3200" dirty="0" smtClean="0">
                <a:latin typeface="Times New Roman" panose="02020603050405020304" pitchFamily="18" charset="0"/>
              </a:rPr>
              <a:t>та організаціями </a:t>
            </a:r>
            <a:r>
              <a:rPr lang="uk-UA" altLang="en-US" sz="3200" b="1" u="sng" dirty="0" smtClean="0">
                <a:latin typeface="Times New Roman" panose="02020603050405020304" pitchFamily="18" charset="0"/>
              </a:rPr>
              <a:t>звичаї, норми і традицій</a:t>
            </a:r>
            <a:r>
              <a:rPr lang="uk-UA" altLang="en-US" sz="3200" dirty="0" smtClean="0">
                <a:latin typeface="Times New Roman" panose="02020603050405020304" pitchFamily="18" charset="0"/>
              </a:rPr>
              <a:t>, що становлять основу упорядкованого розвитку елементів та підсистем певного суспільства</a:t>
            </a:r>
          </a:p>
          <a:p>
            <a:r>
              <a:rPr lang="ru-RU" altLang="en-US" sz="3200" b="1" u="sng" dirty="0" smtClean="0">
                <a:latin typeface="Times New Roman" panose="02020603050405020304" pitchFamily="18" charset="0"/>
              </a:rPr>
              <a:t>правила </a:t>
            </a:r>
            <a:r>
              <a:rPr lang="ru-RU" altLang="en-US" sz="3200" b="1" u="sng" dirty="0" err="1" smtClean="0">
                <a:latin typeface="Times New Roman" panose="02020603050405020304" pitchFamily="18" charset="0"/>
              </a:rPr>
              <a:t>поведінки</a:t>
            </a:r>
            <a:r>
              <a:rPr lang="ru-RU" altLang="en-US" sz="3200" dirty="0" smtClean="0">
                <a:latin typeface="Times New Roman" panose="02020603050405020304" pitchFamily="18" charset="0"/>
              </a:rPr>
              <a:t>, </a:t>
            </a:r>
            <a:r>
              <a:rPr lang="ru-RU" altLang="en-US" sz="3200" dirty="0" err="1" smtClean="0">
                <a:latin typeface="Times New Roman" panose="02020603050405020304" pitchFamily="18" charset="0"/>
              </a:rPr>
              <a:t>що</a:t>
            </a:r>
            <a:r>
              <a:rPr lang="ru-RU" altLang="en-US" sz="3200" dirty="0" smtClean="0">
                <a:latin typeface="Times New Roman" panose="02020603050405020304" pitchFamily="18" charset="0"/>
              </a:rPr>
              <a:t> </a:t>
            </a:r>
            <a:r>
              <a:rPr lang="ru-RU" altLang="en-US" sz="3200" dirty="0" err="1" smtClean="0">
                <a:latin typeface="Times New Roman" panose="02020603050405020304" pitchFamily="18" charset="0"/>
              </a:rPr>
              <a:t>встановлюють</a:t>
            </a:r>
            <a:r>
              <a:rPr lang="ru-RU" altLang="en-US" sz="3200" dirty="0" smtClean="0">
                <a:latin typeface="Times New Roman" panose="02020603050405020304" pitchFamily="18" charset="0"/>
              </a:rPr>
              <a:t>, </a:t>
            </a:r>
            <a:r>
              <a:rPr lang="ru-RU" altLang="en-US" sz="3200" dirty="0" err="1" smtClean="0">
                <a:latin typeface="Times New Roman" panose="02020603050405020304" pitchFamily="18" charset="0"/>
              </a:rPr>
              <a:t>або</a:t>
            </a:r>
            <a:r>
              <a:rPr lang="ru-RU" altLang="en-US" sz="3200" dirty="0" smtClean="0">
                <a:latin typeface="Times New Roman" panose="02020603050405020304" pitchFamily="18" charset="0"/>
              </a:rPr>
              <a:t> </a:t>
            </a:r>
            <a:r>
              <a:rPr lang="ru-RU" altLang="en-US" sz="3200" dirty="0" err="1" smtClean="0">
                <a:latin typeface="Times New Roman" panose="02020603050405020304" pitchFamily="18" charset="0"/>
              </a:rPr>
              <a:t>навпаки</a:t>
            </a:r>
            <a:r>
              <a:rPr lang="ru-RU" altLang="en-US" sz="3200" dirty="0" smtClean="0">
                <a:latin typeface="Times New Roman" panose="02020603050405020304" pitchFamily="18" charset="0"/>
              </a:rPr>
              <a:t>, </a:t>
            </a:r>
            <a:r>
              <a:rPr lang="ru-RU" altLang="en-US" sz="3200" dirty="0" err="1" smtClean="0">
                <a:latin typeface="Times New Roman" panose="02020603050405020304" pitchFamily="18" charset="0"/>
              </a:rPr>
              <a:t>забороняють</a:t>
            </a:r>
            <a:r>
              <a:rPr lang="ru-RU" altLang="en-US" sz="3200" dirty="0" smtClean="0">
                <a:latin typeface="Times New Roman" panose="02020603050405020304" pitchFamily="18" charset="0"/>
              </a:rPr>
              <a:t> </a:t>
            </a:r>
            <a:r>
              <a:rPr lang="ru-RU" altLang="en-US" sz="3200" dirty="0" err="1" smtClean="0">
                <a:latin typeface="Times New Roman" panose="02020603050405020304" pitchFamily="18" charset="0"/>
              </a:rPr>
              <a:t>певні</a:t>
            </a:r>
            <a:r>
              <a:rPr lang="ru-RU" altLang="en-US" sz="3200" dirty="0" smtClean="0">
                <a:latin typeface="Times New Roman" panose="02020603050405020304" pitchFamily="18" charset="0"/>
              </a:rPr>
              <a:t> </a:t>
            </a:r>
            <a:r>
              <a:rPr lang="ru-RU" altLang="en-US" sz="3200" dirty="0" err="1" smtClean="0">
                <a:latin typeface="Times New Roman" panose="02020603050405020304" pitchFamily="18" charset="0"/>
              </a:rPr>
              <a:t>способи</a:t>
            </a:r>
            <a:r>
              <a:rPr lang="ru-RU" altLang="en-US" sz="3200" dirty="0" smtClean="0">
                <a:latin typeface="Times New Roman" panose="02020603050405020304" pitchFamily="18" charset="0"/>
              </a:rPr>
              <a:t> </a:t>
            </a:r>
            <a:r>
              <a:rPr lang="ru-RU" altLang="en-US" sz="3200" dirty="0" err="1" smtClean="0">
                <a:latin typeface="Times New Roman" panose="02020603050405020304" pitchFamily="18" charset="0"/>
              </a:rPr>
              <a:t>дій</a:t>
            </a:r>
            <a:endParaRPr lang="uk-UA" altLang="en-US" sz="3200" dirty="0" smtClean="0">
              <a:latin typeface="Times New Roman" panose="02020603050405020304" pitchFamily="18" charset="0"/>
            </a:endParaRPr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34012CB-4DBD-4AD3-B9CD-F117499749F4}" type="slidenum">
              <a:rPr lang="uk-UA" altLang="en-US"/>
              <a:pPr eaLnBrk="1" hangingPunct="1"/>
              <a:t>3</a:t>
            </a:fld>
            <a:endParaRPr lang="uk-U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84150"/>
            <a:ext cx="7788275" cy="868363"/>
          </a:xfrm>
        </p:spPr>
        <p:txBody>
          <a:bodyPr/>
          <a:lstStyle/>
          <a:p>
            <a:r>
              <a:rPr lang="uk-UA" altLang="en-US" smtClean="0"/>
              <a:t>Вихід з «інституційної пастки»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1719263"/>
            <a:ext cx="8569325" cy="4157662"/>
          </a:xfrm>
        </p:spPr>
        <p:txBody>
          <a:bodyPr/>
          <a:lstStyle/>
          <a:p>
            <a:r>
              <a:rPr lang="uk-UA" altLang="en-US" smtClean="0"/>
              <a:t>цілеспрямована системна зміна комплексу інститутів</a:t>
            </a:r>
          </a:p>
          <a:p>
            <a:r>
              <a:rPr lang="uk-UA" altLang="en-US" smtClean="0"/>
              <a:t>впровадження більш ефективних формальних (регуляторних та координаційних) інститутів.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en-US" b="1" i="1" smtClean="0"/>
              <a:t>«Трансформаційні витрати - це витрати зміни моделі інституційних відносин» (В.Полтерович)</a:t>
            </a:r>
            <a:endParaRPr lang="uk-UA" altLang="en-US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554F5A9-B86D-41A1-A007-D067D4F806C9}" type="slidenum">
              <a:rPr lang="uk-UA" altLang="en-US"/>
              <a:pPr eaLnBrk="1" hangingPunct="1"/>
              <a:t>30</a:t>
            </a:fld>
            <a:endParaRPr lang="uk-U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773FE-94A1-44B0-ACAF-F4C394895B30}" type="slidenum">
              <a:rPr lang="uk-UA" altLang="en-US" smtClean="0"/>
              <a:pPr/>
              <a:t>31</a:t>
            </a:fld>
            <a:endParaRPr lang="uk-UA" altLang="en-US"/>
          </a:p>
        </p:txBody>
      </p:sp>
      <p:pic>
        <p:nvPicPr>
          <p:cNvPr id="80898" name="Picture 2" descr="http://ti-ukraine.org/sites/default/files/u/1271/docs/corruption_index_2015_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" t="60576" r="-897" b="12434"/>
          <a:stretch/>
        </p:blipFill>
        <p:spPr bwMode="auto">
          <a:xfrm>
            <a:off x="186754" y="1556792"/>
            <a:ext cx="892175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0310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386EE5C-82B1-494A-9F87-555594F89DBE}" type="slidenum">
              <a:rPr lang="uk-UA" altLang="en-US"/>
              <a:pPr eaLnBrk="1" hangingPunct="1"/>
              <a:t>32</a:t>
            </a:fld>
            <a:endParaRPr lang="uk-UA" altLang="en-US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23850" y="1476375"/>
            <a:ext cx="830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en-US" sz="280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uk-UA" altLang="en-US" sz="3200">
                <a:solidFill>
                  <a:srgbClr val="FF9900"/>
                </a:solidFill>
                <a:latin typeface="Times New Roman" panose="02020603050405020304" pitchFamily="18" charset="0"/>
              </a:rPr>
              <a:t>Шляхи виходу з інституційної пастки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14300" y="2565400"/>
            <a:ext cx="3810000" cy="1200150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uk-UA" sz="2400" dirty="0">
                <a:latin typeface="Times New Roman" pitchFamily="18" charset="0"/>
              </a:rPr>
              <a:t>Трансакційні витрати при функціонуванні неефективної норми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4419600" y="2895600"/>
            <a:ext cx="47625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4419600" y="3124200"/>
            <a:ext cx="47625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4419600" y="3276600"/>
            <a:ext cx="47625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334000" y="2349500"/>
            <a:ext cx="3619500" cy="1568450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uk-UA" sz="2400" dirty="0">
                <a:latin typeface="Times New Roman" pitchFamily="18" charset="0"/>
              </a:rPr>
              <a:t>Трансакційні </a:t>
            </a:r>
            <a:r>
              <a:rPr lang="en-US" sz="2400" dirty="0">
                <a:latin typeface="Times New Roman" pitchFamily="18" charset="0"/>
              </a:rPr>
              <a:t>+ </a:t>
            </a:r>
            <a:r>
              <a:rPr lang="uk-UA" sz="2400" dirty="0">
                <a:latin typeface="Times New Roman" pitchFamily="18" charset="0"/>
              </a:rPr>
              <a:t>трансформаційні витрати після відміни неефективної норми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91" grpId="0" animBg="1" autoUpdateAnimBg="0"/>
      <p:bldP spid="16395" grpId="0" animBg="1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2"/>
          <p:cNvSpPr>
            <a:spLocks noGrp="1"/>
          </p:cNvSpPr>
          <p:nvPr>
            <p:ph type="title"/>
          </p:nvPr>
        </p:nvSpPr>
        <p:spPr>
          <a:xfrm>
            <a:off x="457200" y="44450"/>
            <a:ext cx="7543800" cy="1295400"/>
          </a:xfrm>
        </p:spPr>
        <p:txBody>
          <a:bodyPr/>
          <a:lstStyle/>
          <a:p>
            <a:r>
              <a:rPr lang="uk-UA" altLang="en-US" smtClean="0"/>
              <a:t>Інституціоналізація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50825" y="1381125"/>
            <a:ext cx="8686800" cy="5138738"/>
          </a:xfrm>
        </p:spPr>
        <p:txBody>
          <a:bodyPr/>
          <a:lstStyle/>
          <a:p>
            <a:pPr>
              <a:defRPr/>
            </a:pPr>
            <a:r>
              <a:rPr lang="uk-UA" dirty="0" smtClean="0"/>
              <a:t>вдосконалення інституціонального середовища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uk-UA" b="1" dirty="0" smtClean="0"/>
              <a:t>Процес </a:t>
            </a:r>
            <a:r>
              <a:rPr lang="uk-UA" b="1" dirty="0" err="1" smtClean="0"/>
              <a:t>інституціоналізації</a:t>
            </a:r>
            <a:r>
              <a:rPr lang="uk-UA" dirty="0" smtClean="0"/>
              <a:t>: </a:t>
            </a:r>
          </a:p>
          <a:p>
            <a:pPr lvl="1">
              <a:defRPr/>
            </a:pPr>
            <a:r>
              <a:rPr lang="uk-UA" dirty="0" smtClean="0">
                <a:ea typeface="+mn-ea"/>
                <a:cs typeface="+mn-cs"/>
              </a:rPr>
              <a:t>у короткостроковому періоді — </a:t>
            </a:r>
            <a:r>
              <a:rPr lang="uk-UA" b="1" dirty="0" smtClean="0">
                <a:ea typeface="+mn-ea"/>
                <a:cs typeface="+mn-cs"/>
              </a:rPr>
              <a:t>декларування</a:t>
            </a:r>
            <a:r>
              <a:rPr lang="uk-UA" dirty="0" smtClean="0">
                <a:ea typeface="+mn-ea"/>
                <a:cs typeface="+mn-cs"/>
              </a:rPr>
              <a:t> на законодавчому рівні певних правил та норм поведінки економічних суб’єктів; </a:t>
            </a:r>
          </a:p>
          <a:p>
            <a:pPr lvl="1">
              <a:defRPr/>
            </a:pPr>
            <a:r>
              <a:rPr lang="uk-UA" dirty="0" smtClean="0">
                <a:ea typeface="+mn-ea"/>
                <a:cs typeface="+mn-cs"/>
              </a:rPr>
              <a:t>у довгостроковому періоді — </a:t>
            </a:r>
            <a:r>
              <a:rPr lang="uk-UA" b="1" dirty="0" smtClean="0">
                <a:ea typeface="+mn-ea"/>
                <a:cs typeface="+mn-cs"/>
              </a:rPr>
              <a:t>легітимізація</a:t>
            </a:r>
            <a:r>
              <a:rPr lang="uk-UA" dirty="0" smtClean="0">
                <a:ea typeface="+mn-ea"/>
                <a:cs typeface="+mn-cs"/>
              </a:rPr>
              <a:t>, суспільне їх визнання, закріплення цього визнання в «неписаних» правилах і рамках індивідуальної та суспільної поведінки.</a:t>
            </a:r>
          </a:p>
        </p:txBody>
      </p:sp>
      <p:sp>
        <p:nvSpPr>
          <p:cNvPr id="3584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53200" y="6170613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CBEED3C-9BA0-4094-9939-7E5224C07D0D}" type="slidenum">
              <a:rPr lang="uk-UA" altLang="en-US"/>
              <a:pPr eaLnBrk="1" hangingPunct="1"/>
              <a:t>33</a:t>
            </a:fld>
            <a:endParaRPr lang="uk-U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002588" cy="1295400"/>
          </a:xfrm>
        </p:spPr>
        <p:txBody>
          <a:bodyPr/>
          <a:lstStyle/>
          <a:p>
            <a:r>
              <a:rPr lang="uk-UA" altLang="en-US" sz="3600" smtClean="0"/>
              <a:t>4. Основні інституційні чинники розвитку національної економіки</a:t>
            </a:r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altLang="en-US" smtClean="0"/>
              <a:t>правові </a:t>
            </a:r>
          </a:p>
          <a:p>
            <a:r>
              <a:rPr lang="uk-UA" altLang="en-US" smtClean="0"/>
              <a:t>власницькі </a:t>
            </a:r>
          </a:p>
          <a:p>
            <a:r>
              <a:rPr lang="uk-UA" altLang="en-US" smtClean="0"/>
              <a:t>політичні </a:t>
            </a:r>
          </a:p>
          <a:p>
            <a:r>
              <a:rPr lang="uk-UA" altLang="en-US" smtClean="0"/>
              <a:t>соціальні </a:t>
            </a:r>
          </a:p>
          <a:p>
            <a:r>
              <a:rPr lang="uk-UA" altLang="en-US" smtClean="0"/>
              <a:t>управлінсько-владні </a:t>
            </a:r>
          </a:p>
          <a:p>
            <a:r>
              <a:rPr lang="uk-UA" altLang="en-US" smtClean="0"/>
              <a:t>технологічно-інноваційні </a:t>
            </a:r>
          </a:p>
          <a:p>
            <a:r>
              <a:rPr lang="uk-UA" altLang="en-US" smtClean="0"/>
              <a:t>структурні</a:t>
            </a:r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CD287DA-DBC0-4932-9BD7-A91C2B74A9ED}" type="slidenum">
              <a:rPr lang="uk-UA" altLang="en-US"/>
              <a:pPr eaLnBrk="1" hangingPunct="1"/>
              <a:t>34</a:t>
            </a:fld>
            <a:endParaRPr lang="uk-U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sz="4800" smtClean="0">
                <a:solidFill>
                  <a:schemeClr val="tx1"/>
                </a:solidFill>
              </a:rPr>
              <a:t>Правові чинники</a:t>
            </a:r>
            <a:endParaRPr lang="uk-UA" altLang="en-US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647825"/>
            <a:ext cx="8686800" cy="49498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uk-UA" sz="2600" smtClean="0"/>
              <a:t>відображають стан нормативно-законодавчої бази країни, яка розглядається з позиції:</a:t>
            </a:r>
          </a:p>
          <a:p>
            <a:pPr lvl="1">
              <a:defRPr/>
            </a:pPr>
            <a:r>
              <a:rPr lang="uk-UA" smtClean="0">
                <a:ea typeface="+mn-ea"/>
                <a:cs typeface="+mn-cs"/>
              </a:rPr>
              <a:t>розвитку </a:t>
            </a:r>
          </a:p>
          <a:p>
            <a:pPr lvl="1">
              <a:defRPr/>
            </a:pPr>
            <a:r>
              <a:rPr lang="uk-UA" smtClean="0">
                <a:ea typeface="+mn-ea"/>
                <a:cs typeface="+mn-cs"/>
              </a:rPr>
              <a:t>стабільності та </a:t>
            </a:r>
          </a:p>
          <a:p>
            <a:pPr lvl="1">
              <a:defRPr/>
            </a:pPr>
            <a:r>
              <a:rPr lang="uk-UA" smtClean="0">
                <a:ea typeface="+mn-ea"/>
                <a:cs typeface="+mn-cs"/>
              </a:rPr>
              <a:t>ефективності законодавства </a:t>
            </a:r>
          </a:p>
          <a:p>
            <a:pPr lvl="1" indent="-692150">
              <a:buFont typeface="Wingdings" panose="05000000000000000000" pitchFamily="2" charset="2"/>
              <a:buNone/>
              <a:defRPr/>
            </a:pPr>
            <a:r>
              <a:rPr lang="uk-UA" smtClean="0">
                <a:ea typeface="+mn-ea"/>
                <a:cs typeface="+mn-cs"/>
              </a:rPr>
              <a:t>в регулюванні економічних відносин у суспільстві.</a:t>
            </a:r>
          </a:p>
          <a:p>
            <a:pPr lvl="1" indent="-692150">
              <a:buFont typeface="Wingdings" panose="05000000000000000000" pitchFamily="2" charset="2"/>
              <a:buNone/>
              <a:defRPr/>
            </a:pPr>
            <a:r>
              <a:rPr lang="uk-UA" b="1" u="sng" smtClean="0"/>
              <a:t>Інтегральний показник якості</a:t>
            </a:r>
            <a:r>
              <a:rPr lang="uk-UA" smtClean="0"/>
              <a:t> законодавчо-нормативного акта – коли у ньому поєднуються:</a:t>
            </a:r>
          </a:p>
          <a:p>
            <a:pPr lvl="1" indent="-692150">
              <a:defRPr/>
            </a:pPr>
            <a:r>
              <a:rPr lang="uk-UA" smtClean="0"/>
              <a:t>право</a:t>
            </a:r>
          </a:p>
          <a:p>
            <a:pPr lvl="1" indent="-692150">
              <a:defRPr/>
            </a:pPr>
            <a:r>
              <a:rPr lang="uk-UA" smtClean="0"/>
              <a:t>соціальна справедливість</a:t>
            </a:r>
          </a:p>
          <a:p>
            <a:pPr lvl="1" indent="-692150">
              <a:defRPr/>
            </a:pPr>
            <a:r>
              <a:rPr lang="uk-UA" smtClean="0"/>
              <a:t>політична сила</a:t>
            </a:r>
            <a:endParaRPr lang="uk-UA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7C4C47B-8401-4CED-89A7-F0391DB18292}" type="slidenum">
              <a:rPr lang="uk-UA" altLang="en-US"/>
              <a:pPr eaLnBrk="1" hangingPunct="1"/>
              <a:t>35</a:t>
            </a:fld>
            <a:endParaRPr lang="uk-U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smtClean="0"/>
              <a:t>Відносини власності</a:t>
            </a:r>
          </a:p>
        </p:txBody>
      </p:sp>
      <p:sp>
        <p:nvSpPr>
          <p:cNvPr id="38915" name="Содержимое 2"/>
          <p:cNvSpPr>
            <a:spLocks noGrp="1"/>
          </p:cNvSpPr>
          <p:nvPr>
            <p:ph idx="1"/>
          </p:nvPr>
        </p:nvSpPr>
        <p:spPr>
          <a:xfrm>
            <a:off x="277813" y="1484313"/>
            <a:ext cx="8686800" cy="513873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en-US" b="1" u="sng" smtClean="0"/>
              <a:t>Права власності (юридичний аспект): </a:t>
            </a:r>
          </a:p>
          <a:p>
            <a:r>
              <a:rPr lang="uk-UA" altLang="en-US" smtClean="0"/>
              <a:t>право користуватися річчю; </a:t>
            </a:r>
          </a:p>
          <a:p>
            <a:r>
              <a:rPr lang="uk-UA" altLang="en-US" smtClean="0"/>
              <a:t>право отримувати від користування річчю дохід; </a:t>
            </a:r>
          </a:p>
          <a:p>
            <a:r>
              <a:rPr lang="uk-UA" altLang="en-US" smtClean="0"/>
              <a:t>право змінювати фізичну форму та субстанцію речі; </a:t>
            </a:r>
          </a:p>
          <a:p>
            <a:r>
              <a:rPr lang="uk-UA" altLang="en-US" smtClean="0"/>
              <a:t>право передавати зазначені правомочності іншій особі (дарувати, заповідати, продавати, передавати на певний час).</a:t>
            </a: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150F534-6C01-41F6-AAA7-DA6D366B62FB}" type="slidenum">
              <a:rPr lang="uk-UA" altLang="en-US"/>
              <a:pPr eaLnBrk="1" hangingPunct="1"/>
              <a:t>36</a:t>
            </a:fld>
            <a:endParaRPr lang="uk-U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7543800" cy="796925"/>
          </a:xfrm>
        </p:spPr>
        <p:txBody>
          <a:bodyPr/>
          <a:lstStyle/>
          <a:p>
            <a:r>
              <a:rPr lang="uk-UA" altLang="en-US" sz="4800" smtClean="0">
                <a:solidFill>
                  <a:schemeClr val="tx1"/>
                </a:solidFill>
              </a:rPr>
              <a:t>Політичні чинники</a:t>
            </a:r>
            <a:endParaRPr lang="uk-UA" altLang="en-US" smtClean="0"/>
          </a:p>
        </p:txBody>
      </p:sp>
      <p:sp>
        <p:nvSpPr>
          <p:cNvPr id="40963" name="Содержимое 2"/>
          <p:cNvSpPr>
            <a:spLocks noGrp="1"/>
          </p:cNvSpPr>
          <p:nvPr>
            <p:ph idx="1"/>
          </p:nvPr>
        </p:nvSpPr>
        <p:spPr>
          <a:xfrm>
            <a:off x="179388" y="1052513"/>
            <a:ext cx="8686800" cy="5616575"/>
          </a:xfrm>
        </p:spPr>
        <p:txBody>
          <a:bodyPr/>
          <a:lstStyle/>
          <a:p>
            <a:pPr marL="0" indent="0">
              <a:buNone/>
            </a:pPr>
            <a:r>
              <a:rPr lang="uk-UA" altLang="en-US" sz="2800" dirty="0" smtClean="0"/>
              <a:t>«-»</a:t>
            </a:r>
          </a:p>
          <a:p>
            <a:r>
              <a:rPr lang="uk-UA" altLang="en-US" sz="2800" dirty="0" smtClean="0"/>
              <a:t>політична </a:t>
            </a:r>
            <a:r>
              <a:rPr lang="uk-UA" altLang="en-US" sz="2800" dirty="0" smtClean="0"/>
              <a:t>нестабільність в Україні, </a:t>
            </a:r>
          </a:p>
          <a:p>
            <a:r>
              <a:rPr lang="uk-UA" altLang="en-US" sz="2800" dirty="0" err="1" smtClean="0"/>
              <a:t>невироблено</a:t>
            </a:r>
            <a:r>
              <a:rPr lang="uk-UA" altLang="en-US" sz="2800" dirty="0" smtClean="0"/>
              <a:t> чіткої економічної програми дій на довгострокову перспективу, </a:t>
            </a:r>
          </a:p>
          <a:p>
            <a:r>
              <a:rPr lang="uk-UA" altLang="en-US" sz="2800" dirty="0" smtClean="0"/>
              <a:t>значний рівень політизованості більшості економічних рішень 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en-US" sz="2800" dirty="0" smtClean="0"/>
              <a:t>«+»</a:t>
            </a:r>
            <a:endParaRPr lang="uk-UA" altLang="en-US" sz="2800" dirty="0" smtClean="0"/>
          </a:p>
          <a:p>
            <a:r>
              <a:rPr lang="uk-UA" altLang="en-US" sz="2800" dirty="0" smtClean="0"/>
              <a:t>поглиблення демократизації суспільства, </a:t>
            </a:r>
          </a:p>
          <a:p>
            <a:r>
              <a:rPr lang="uk-UA" altLang="en-US" sz="2800" dirty="0" smtClean="0"/>
              <a:t>дієвість громадського контролю, </a:t>
            </a:r>
          </a:p>
          <a:p>
            <a:r>
              <a:rPr lang="uk-UA" altLang="en-US" sz="2800" dirty="0" smtClean="0"/>
              <a:t>посилення громадських ініціатив.</a:t>
            </a:r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B2DA8EC-582B-4968-A95E-2F09A3423084}" type="slidenum">
              <a:rPr lang="uk-UA" altLang="en-US"/>
              <a:pPr eaLnBrk="1" hangingPunct="1"/>
              <a:t>37</a:t>
            </a:fld>
            <a:endParaRPr lang="uk-U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7543800" cy="796925"/>
          </a:xfrm>
        </p:spPr>
        <p:txBody>
          <a:bodyPr/>
          <a:lstStyle/>
          <a:p>
            <a:r>
              <a:rPr lang="uk-UA" altLang="en-US" smtClean="0"/>
              <a:t>Соціальні чинники</a:t>
            </a:r>
          </a:p>
        </p:txBody>
      </p:sp>
      <p:sp>
        <p:nvSpPr>
          <p:cNvPr id="41987" name="Содержимое 2"/>
          <p:cNvSpPr>
            <a:spLocks noGrp="1"/>
          </p:cNvSpPr>
          <p:nvPr>
            <p:ph idx="1"/>
          </p:nvPr>
        </p:nvSpPr>
        <p:spPr>
          <a:xfrm>
            <a:off x="250825" y="1052513"/>
            <a:ext cx="8686800" cy="5570537"/>
          </a:xfrm>
        </p:spPr>
        <p:txBody>
          <a:bodyPr/>
          <a:lstStyle/>
          <a:p>
            <a:r>
              <a:rPr lang="uk-UA" altLang="en-US" smtClean="0"/>
              <a:t>очікувана середня тривалість життя людини (що є передумовою формування структури трудових ресурсів); </a:t>
            </a:r>
            <a:endParaRPr lang="uk-UA" altLang="en-US" b="1" smtClean="0"/>
          </a:p>
          <a:p>
            <a:r>
              <a:rPr lang="uk-UA" altLang="en-US" smtClean="0"/>
              <a:t>частка трудових ресурсів, які мають середню спеціальну і вищу освіту (що є характеристикою кваліфікаційного рівня зайнятих); </a:t>
            </a:r>
            <a:endParaRPr lang="uk-UA" altLang="en-US" b="1" smtClean="0"/>
          </a:p>
          <a:p>
            <a:r>
              <a:rPr lang="uk-UA" altLang="en-US" smtClean="0"/>
              <a:t>зростання частки оплати праці у структурі ВВП (що є відображенням мотивів працюючих до високопродуктивної праці з погляду очікуваних доходів).</a:t>
            </a:r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803B074-EFD3-437B-8F4A-41E9E5294AC2}" type="slidenum">
              <a:rPr lang="uk-UA" altLang="en-US"/>
              <a:pPr eaLnBrk="1" hangingPunct="1"/>
              <a:t>38</a:t>
            </a:fld>
            <a:endParaRPr lang="uk-U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smtClean="0"/>
              <a:t>Управління</a:t>
            </a:r>
          </a:p>
        </p:txBody>
      </p:sp>
      <p:sp>
        <p:nvSpPr>
          <p:cNvPr id="430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en-US" smtClean="0"/>
              <a:t>Якісний рівень управління визначається: </a:t>
            </a:r>
          </a:p>
          <a:p>
            <a:r>
              <a:rPr lang="uk-UA" altLang="en-US" smtClean="0"/>
              <a:t>інтелектуальною стратегією, </a:t>
            </a:r>
          </a:p>
          <a:p>
            <a:r>
              <a:rPr lang="uk-UA" altLang="en-US" smtClean="0"/>
              <a:t>сучасною інформаційно-аналітичною базою, </a:t>
            </a:r>
          </a:p>
          <a:p>
            <a:r>
              <a:rPr lang="uk-UA" altLang="en-US" smtClean="0"/>
              <a:t>використанням прогресивних управлінських технологій суб’єктами управління різних рівнів.</a:t>
            </a:r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BDF108D-EC5F-43D3-9DAE-598C0EFAA742}" type="slidenum">
              <a:rPr lang="uk-UA" altLang="en-US"/>
              <a:pPr eaLnBrk="1" hangingPunct="1"/>
              <a:t>39</a:t>
            </a:fld>
            <a:endParaRPr lang="uk-U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C2D2AA4-6FED-42C5-8355-4535ADEF8656}" type="slidenum">
              <a:rPr lang="uk-UA" altLang="en-US"/>
              <a:pPr eaLnBrk="1" hangingPunct="1"/>
              <a:t>4</a:t>
            </a:fld>
            <a:endParaRPr lang="uk-UA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7605712" cy="868363"/>
          </a:xfrm>
        </p:spPr>
        <p:txBody>
          <a:bodyPr/>
          <a:lstStyle/>
          <a:p>
            <a:pPr eaLnBrk="1" hangingPunct="1"/>
            <a:r>
              <a:rPr lang="uk-UA" altLang="en-US" smtClean="0"/>
              <a:t>Дуглас Норт (</a:t>
            </a:r>
            <a:r>
              <a:rPr lang="uk-UA" altLang="en-US" i="1" smtClean="0"/>
              <a:t>Douglas North)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719263"/>
            <a:ext cx="8964613" cy="487838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uk-UA" altLang="en-US" dirty="0" smtClean="0"/>
              <a:t>Лауреат </a:t>
            </a:r>
            <a:r>
              <a:rPr lang="uk-UA" altLang="en-US" dirty="0" smtClean="0">
                <a:hlinkClick r:id="rId2" tooltip="Нобелевская премия по экономике"/>
              </a:rPr>
              <a:t>Нобелівської премії з економіки </a:t>
            </a:r>
            <a:r>
              <a:rPr lang="uk-UA" altLang="en-US" dirty="0" smtClean="0"/>
              <a:t>1993 р. “за </a:t>
            </a:r>
            <a:r>
              <a:rPr lang="uk-UA" altLang="en-US" b="1" u="sng" dirty="0" smtClean="0"/>
              <a:t>відродження досліджень в сфері економічної історії </a:t>
            </a:r>
            <a:r>
              <a:rPr lang="uk-UA" altLang="en-US" dirty="0" smtClean="0"/>
              <a:t>завдяки прикладення до неї економічної теорії та кількісних методів, які дозволяють пояснити економічні та інституційні зміни”.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uk-UA" altLang="en-US" b="1" dirty="0" smtClean="0"/>
              <a:t>“Інститути, інституційні зміни та функціонування економіки”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uk-UA" altLang="en-US" b="1" dirty="0" smtClean="0"/>
              <a:t>(</a:t>
            </a:r>
            <a:r>
              <a:rPr lang="uk-UA" altLang="en-US" b="1" dirty="0" err="1" smtClean="0"/>
              <a:t>Institutions</a:t>
            </a:r>
            <a:r>
              <a:rPr lang="uk-UA" altLang="en-US" b="1" dirty="0" smtClean="0"/>
              <a:t>, </a:t>
            </a:r>
            <a:r>
              <a:rPr lang="uk-UA" altLang="en-US" b="1" dirty="0" err="1" smtClean="0"/>
              <a:t>Institutional</a:t>
            </a:r>
            <a:r>
              <a:rPr lang="uk-UA" altLang="en-US" b="1" dirty="0" smtClean="0"/>
              <a:t> </a:t>
            </a:r>
            <a:r>
              <a:rPr lang="uk-UA" altLang="en-US" b="1" dirty="0" err="1" smtClean="0"/>
              <a:t>Change</a:t>
            </a:r>
            <a:r>
              <a:rPr lang="uk-UA" altLang="en-US" b="1" dirty="0" smtClean="0"/>
              <a:t> </a:t>
            </a:r>
            <a:r>
              <a:rPr lang="uk-UA" altLang="en-US" b="1" dirty="0" err="1" smtClean="0"/>
              <a:t>and</a:t>
            </a:r>
            <a:r>
              <a:rPr lang="uk-UA" altLang="en-US" b="1" dirty="0" smtClean="0"/>
              <a:t> </a:t>
            </a:r>
            <a:r>
              <a:rPr lang="uk-UA" altLang="en-US" b="1" dirty="0" err="1" smtClean="0"/>
              <a:t>Economic</a:t>
            </a:r>
            <a:r>
              <a:rPr lang="uk-UA" altLang="en-US" b="1" dirty="0" smtClean="0"/>
              <a:t> </a:t>
            </a:r>
            <a:r>
              <a:rPr lang="uk-UA" altLang="en-US" b="1" dirty="0" err="1" smtClean="0"/>
              <a:t>Performance</a:t>
            </a:r>
            <a:r>
              <a:rPr lang="uk-UA" altLang="en-US" b="1" dirty="0" smtClean="0"/>
              <a:t>, 1990)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smtClean="0"/>
              <a:t>Інститути влади</a:t>
            </a:r>
          </a:p>
        </p:txBody>
      </p:sp>
      <p:sp>
        <p:nvSpPr>
          <p:cNvPr id="440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altLang="en-US" smtClean="0"/>
              <a:t>державна влада, </a:t>
            </a:r>
          </a:p>
          <a:p>
            <a:r>
              <a:rPr lang="uk-UA" altLang="en-US" smtClean="0"/>
              <a:t>влада ринку, </a:t>
            </a:r>
          </a:p>
          <a:p>
            <a:r>
              <a:rPr lang="uk-UA" altLang="en-US" smtClean="0"/>
              <a:t>влада фірми (корпоративна влада), </a:t>
            </a:r>
          </a:p>
          <a:p>
            <a:r>
              <a:rPr lang="uk-UA" altLang="en-US" smtClean="0"/>
              <a:t>влада економічних коаліцій, </a:t>
            </a:r>
          </a:p>
          <a:p>
            <a:r>
              <a:rPr lang="uk-UA" altLang="en-US" smtClean="0"/>
              <a:t>фінансова влада, </a:t>
            </a:r>
          </a:p>
          <a:p>
            <a:r>
              <a:rPr lang="uk-UA" altLang="en-US" smtClean="0"/>
              <a:t>влада міжнародних суб’єктів</a:t>
            </a:r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1567558-70DF-4E32-8674-B615DDCDDD42}" type="slidenum">
              <a:rPr lang="uk-UA" altLang="en-US"/>
              <a:pPr eaLnBrk="1" hangingPunct="1"/>
              <a:t>40</a:t>
            </a:fld>
            <a:endParaRPr lang="uk-U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Содержимое 2"/>
          <p:cNvSpPr>
            <a:spLocks noGrp="1"/>
          </p:cNvSpPr>
          <p:nvPr>
            <p:ph idx="1"/>
          </p:nvPr>
        </p:nvSpPr>
        <p:spPr>
          <a:xfrm>
            <a:off x="385763" y="692150"/>
            <a:ext cx="8434387" cy="6094413"/>
          </a:xfrm>
        </p:spPr>
        <p:txBody>
          <a:bodyPr/>
          <a:lstStyle/>
          <a:p>
            <a:r>
              <a:rPr lang="uk-UA" altLang="en-US" sz="3200" b="1" smtClean="0"/>
              <a:t>Державна влада - </a:t>
            </a:r>
            <a:r>
              <a:rPr lang="uk-UA" altLang="en-US" sz="3200" smtClean="0"/>
              <a:t>здійснює спрямувальний, організуючий вплив на суспільство.</a:t>
            </a:r>
          </a:p>
          <a:p>
            <a:pPr>
              <a:buFont typeface="Wingdings" panose="05000000000000000000" pitchFamily="2" charset="2"/>
              <a:buNone/>
            </a:pPr>
            <a:endParaRPr lang="uk-UA" altLang="en-US" sz="3200" smtClean="0"/>
          </a:p>
          <a:p>
            <a:r>
              <a:rPr lang="uk-UA" altLang="en-US" sz="3200" b="1" smtClean="0"/>
              <a:t>Влада ринку</a:t>
            </a:r>
            <a:r>
              <a:rPr lang="uk-UA" altLang="en-US" sz="3200" smtClean="0"/>
              <a:t> - здатність суб’єкта ринкових відносин впливати на ринкові ціни і збільшувати економічний прибуток, обмежуючи обсяги виробництва і збуту. 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en-US" sz="3200" smtClean="0"/>
              <a:t>Через владу ринку реалізується </a:t>
            </a:r>
            <a:r>
              <a:rPr lang="uk-UA" altLang="en-US" sz="3200" b="1" i="1" smtClean="0"/>
              <a:t>влада споживача - </a:t>
            </a:r>
            <a:r>
              <a:rPr lang="uk-UA" altLang="en-US" sz="3200" smtClean="0"/>
              <a:t>можливість відмовитись від придбання блага, яке його не влаштовує.</a:t>
            </a:r>
          </a:p>
        </p:txBody>
      </p:sp>
      <p:sp>
        <p:nvSpPr>
          <p:cNvPr id="4505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BC8DF44-D83A-40D1-A8FD-5A67EC8FE745}" type="slidenum">
              <a:rPr lang="uk-UA" altLang="en-US"/>
              <a:pPr eaLnBrk="1" hangingPunct="1"/>
              <a:t>41</a:t>
            </a:fld>
            <a:endParaRPr lang="uk-U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sz="4800" smtClean="0">
                <a:solidFill>
                  <a:schemeClr val="tx1"/>
                </a:solidFill>
              </a:rPr>
              <a:t>Влада фірми</a:t>
            </a:r>
            <a:endParaRPr lang="uk-UA" altLang="en-US" smtClean="0"/>
          </a:p>
        </p:txBody>
      </p:sp>
      <p:sp>
        <p:nvSpPr>
          <p:cNvPr id="46083" name="Содержимое 2"/>
          <p:cNvSpPr>
            <a:spLocks noGrp="1"/>
          </p:cNvSpPr>
          <p:nvPr>
            <p:ph idx="1"/>
          </p:nvPr>
        </p:nvSpPr>
        <p:spPr>
          <a:xfrm>
            <a:off x="385763" y="1412875"/>
            <a:ext cx="8434387" cy="5256213"/>
          </a:xfrm>
        </p:spPr>
        <p:txBody>
          <a:bodyPr/>
          <a:lstStyle/>
          <a:p>
            <a:r>
              <a:rPr lang="uk-UA" altLang="en-US" sz="2600" smtClean="0"/>
              <a:t>можливість справляти прямий вплив на поведінку ринкових та державних агентів. 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en-US" sz="2600" smtClean="0"/>
              <a:t>Основні форми вияву: </a:t>
            </a:r>
            <a:endParaRPr lang="uk-UA" altLang="en-US" sz="2600" b="1" smtClean="0"/>
          </a:p>
          <a:p>
            <a:r>
              <a:rPr lang="uk-UA" altLang="en-US" sz="2600" smtClean="0"/>
              <a:t>монопольна влада на ринку через контроль за цінами з метою одержання монопольного прибутку; </a:t>
            </a:r>
            <a:endParaRPr lang="uk-UA" altLang="en-US" sz="2600" b="1" smtClean="0"/>
          </a:p>
          <a:p>
            <a:r>
              <a:rPr lang="uk-UA" altLang="en-US" sz="2600" smtClean="0"/>
              <a:t>лобіювання інтересів під час прийняття рішень державними органами влади; </a:t>
            </a:r>
            <a:endParaRPr lang="uk-UA" altLang="en-US" sz="2600" b="1" smtClean="0"/>
          </a:p>
          <a:p>
            <a:r>
              <a:rPr lang="uk-UA" altLang="en-US" sz="2600" smtClean="0"/>
              <a:t>вплив на споживачів шляхом формування в них споживацьких переваг; </a:t>
            </a:r>
            <a:endParaRPr lang="uk-UA" altLang="en-US" sz="2600" b="1" smtClean="0"/>
          </a:p>
          <a:p>
            <a:r>
              <a:rPr lang="uk-UA" altLang="en-US" sz="2600" smtClean="0"/>
              <a:t>влада над технологічно пов’язаними фірмами при визначенні обсягів і номенклатури виробництва</a:t>
            </a:r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535ECF-17C6-46F5-BD65-1FFD8270BAB3}" type="slidenum">
              <a:rPr lang="uk-UA" altLang="en-US"/>
              <a:pPr eaLnBrk="1" hangingPunct="1"/>
              <a:t>42</a:t>
            </a:fld>
            <a:endParaRPr lang="uk-U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smtClean="0"/>
              <a:t>Влада економічних коаліцій</a:t>
            </a:r>
          </a:p>
        </p:txBody>
      </p:sp>
      <p:sp>
        <p:nvSpPr>
          <p:cNvPr id="47107" name="Содержимое 2"/>
          <p:cNvSpPr>
            <a:spLocks noGrp="1"/>
          </p:cNvSpPr>
          <p:nvPr>
            <p:ph idx="1"/>
          </p:nvPr>
        </p:nvSpPr>
        <p:spPr>
          <a:xfrm>
            <a:off x="250825" y="1674813"/>
            <a:ext cx="8686800" cy="5138737"/>
          </a:xfrm>
        </p:spPr>
        <p:txBody>
          <a:bodyPr/>
          <a:lstStyle/>
          <a:p>
            <a:r>
              <a:rPr lang="uk-UA" altLang="en-US" smtClean="0"/>
              <a:t>це влада різних приватних економічних груп і громадських об’єднань, створених для захисту інтересів своїх засновників на загальнонаціональному рівні. 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en-US" smtClean="0"/>
              <a:t>Прикладом суб’єктів такого виду владних відносин є:</a:t>
            </a:r>
          </a:p>
          <a:p>
            <a:r>
              <a:rPr lang="uk-UA" altLang="en-US" sz="2800" smtClean="0"/>
              <a:t>профспілки, </a:t>
            </a:r>
          </a:p>
          <a:p>
            <a:r>
              <a:rPr lang="uk-UA" altLang="en-US" sz="2800" smtClean="0"/>
              <a:t>асоціації захисту прав споживачів, </a:t>
            </a:r>
          </a:p>
          <a:p>
            <a:r>
              <a:rPr lang="uk-UA" altLang="en-US" sz="2800" smtClean="0"/>
              <a:t>асоціації підприємців, </a:t>
            </a:r>
          </a:p>
          <a:p>
            <a:r>
              <a:rPr lang="uk-UA" altLang="en-US" sz="2800" smtClean="0"/>
              <a:t>асоціації виробників певних видів продукції.</a:t>
            </a:r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CB7F4E-173B-448B-8ADD-CCDAB8B05FFB}" type="slidenum">
              <a:rPr lang="uk-UA" altLang="en-US"/>
              <a:pPr eaLnBrk="1" hangingPunct="1"/>
              <a:t>43</a:t>
            </a:fld>
            <a:endParaRPr lang="uk-U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smtClean="0"/>
              <a:t>Фінансова влада</a:t>
            </a:r>
          </a:p>
        </p:txBody>
      </p:sp>
      <p:sp>
        <p:nvSpPr>
          <p:cNvPr id="481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en-US" smtClean="0"/>
              <a:t>включає:</a:t>
            </a:r>
          </a:p>
          <a:p>
            <a:r>
              <a:rPr lang="uk-UA" altLang="en-US" smtClean="0"/>
              <a:t>владу фінансових організацій (банків, кредитних спілок, страхових компаній) і</a:t>
            </a:r>
          </a:p>
          <a:p>
            <a:r>
              <a:rPr lang="uk-UA" altLang="en-US" smtClean="0"/>
              <a:t>фондового ринку (ринку капіталів)</a:t>
            </a:r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5C7A413-D892-45CF-AD44-1A74EF887EB9}" type="slidenum">
              <a:rPr lang="uk-UA" altLang="en-US"/>
              <a:pPr eaLnBrk="1" hangingPunct="1"/>
              <a:t>44</a:t>
            </a:fld>
            <a:endParaRPr lang="uk-U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smtClean="0"/>
              <a:t>Влада міжнародних суб’єктів</a:t>
            </a:r>
          </a:p>
        </p:txBody>
      </p:sp>
      <p:sp>
        <p:nvSpPr>
          <p:cNvPr id="491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altLang="en-US" smtClean="0"/>
              <a:t>вплив на поведінку економічних агентів конкретної національної економіки з боку світової господарської системи. </a:t>
            </a:r>
          </a:p>
          <a:p>
            <a:pPr>
              <a:buFont typeface="Wingdings" panose="05000000000000000000" pitchFamily="2" charset="2"/>
              <a:buNone/>
            </a:pPr>
            <a:r>
              <a:rPr lang="uk-UA" altLang="en-US" b="1" u="sng" smtClean="0"/>
              <a:t>Суб’єктами владного впливу виступають </a:t>
            </a:r>
          </a:p>
          <a:p>
            <a:r>
              <a:rPr lang="uk-UA" altLang="en-US" smtClean="0"/>
              <a:t>іноземні держави, </a:t>
            </a:r>
          </a:p>
          <a:p>
            <a:r>
              <a:rPr lang="uk-UA" altLang="en-US" smtClean="0"/>
              <a:t>світовий ринок, </a:t>
            </a:r>
          </a:p>
          <a:p>
            <a:r>
              <a:rPr lang="uk-UA" altLang="en-US" smtClean="0"/>
              <a:t>транснаціональні корпорації, </a:t>
            </a:r>
          </a:p>
          <a:p>
            <a:r>
              <a:rPr lang="uk-UA" altLang="en-US" smtClean="0"/>
              <a:t>міжнародні організації.</a:t>
            </a:r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37DA7DC-5893-495C-BC69-690DD3921522}" type="slidenum">
              <a:rPr lang="uk-UA" altLang="en-US"/>
              <a:pPr eaLnBrk="1" hangingPunct="1"/>
              <a:t>45</a:t>
            </a:fld>
            <a:endParaRPr lang="uk-U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4915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en-US" smtClean="0"/>
              <a:t>Технологічно-інноваційного чинник</a:t>
            </a:r>
          </a:p>
        </p:txBody>
      </p:sp>
      <p:sp>
        <p:nvSpPr>
          <p:cNvPr id="5017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altLang="en-US" smtClean="0"/>
              <a:t>основним фактором економічного зростання - технологічний прогрес. </a:t>
            </a:r>
          </a:p>
          <a:p>
            <a:r>
              <a:rPr lang="uk-UA" altLang="en-US" b="1" smtClean="0"/>
              <a:t>Конкурентоспроможність</a:t>
            </a:r>
            <a:r>
              <a:rPr lang="uk-UA" altLang="en-US" smtClean="0"/>
              <a:t> національної економіки у XXI ст. </a:t>
            </a:r>
            <a:r>
              <a:rPr lang="uk-UA" altLang="en-US" b="1" smtClean="0"/>
              <a:t>залежить </a:t>
            </a:r>
            <a:r>
              <a:rPr lang="uk-UA" altLang="en-US" smtClean="0"/>
              <a:t>від здатності господарського механізму генерувати високу </a:t>
            </a:r>
            <a:r>
              <a:rPr lang="uk-UA" altLang="en-US" b="1" smtClean="0"/>
              <a:t>інноваційну активність</a:t>
            </a:r>
            <a:r>
              <a:rPr lang="uk-UA" altLang="en-US" smtClean="0"/>
              <a:t>.</a:t>
            </a:r>
            <a:endParaRPr lang="uk-UA" altLang="en-US" b="1" smtClean="0"/>
          </a:p>
          <a:p>
            <a:endParaRPr lang="uk-UA" altLang="en-US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8266258-3788-4C82-AD3B-C8D3A5FCE9B3}" type="slidenum">
              <a:rPr lang="uk-UA" altLang="en-US"/>
              <a:pPr eaLnBrk="1" hangingPunct="1"/>
              <a:t>46</a:t>
            </a:fld>
            <a:endParaRPr lang="uk-U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50179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715250" cy="1295400"/>
          </a:xfrm>
        </p:spPr>
        <p:txBody>
          <a:bodyPr/>
          <a:lstStyle/>
          <a:p>
            <a:r>
              <a:rPr lang="uk-UA" altLang="en-US" i="1" smtClean="0"/>
              <a:t>Структурна трансформація</a:t>
            </a:r>
            <a:endParaRPr lang="uk-UA" altLang="en-US" smtClean="0"/>
          </a:p>
        </p:txBody>
      </p:sp>
      <p:sp>
        <p:nvSpPr>
          <p:cNvPr id="51203" name="Содержимое 2"/>
          <p:cNvSpPr>
            <a:spLocks noGrp="1"/>
          </p:cNvSpPr>
          <p:nvPr>
            <p:ph idx="1"/>
          </p:nvPr>
        </p:nvSpPr>
        <p:spPr>
          <a:xfrm>
            <a:off x="323850" y="1719263"/>
            <a:ext cx="8507413" cy="45894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uk-UA" altLang="en-US" smtClean="0"/>
              <a:t>Критерій оптимальності структури економіки - відповідність поділу окремих сфер прикладання суспільної праці кількісно визначеним потребам суспільства</a:t>
            </a:r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D28C81A-AEDE-4081-91CA-028A62ECFC42}" type="slidenum">
              <a:rPr lang="uk-UA" altLang="en-US"/>
              <a:pPr eaLnBrk="1" hangingPunct="1"/>
              <a:t>47</a:t>
            </a:fld>
            <a:endParaRPr lang="uk-U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3E4297-3947-467A-A298-7785D9676386}" type="slidenum">
              <a:rPr lang="uk-UA" altLang="en-US"/>
              <a:pPr eaLnBrk="1" hangingPunct="1"/>
              <a:t>5</a:t>
            </a:fld>
            <a:endParaRPr lang="uk-UA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7543800" cy="725488"/>
          </a:xfrm>
        </p:spPr>
        <p:txBody>
          <a:bodyPr/>
          <a:lstStyle/>
          <a:p>
            <a:pPr eaLnBrk="1" hangingPunct="1"/>
            <a:r>
              <a:rPr lang="uk-UA" altLang="en-US" smtClean="0"/>
              <a:t>Інститути за Нортом: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91513" cy="4733925"/>
          </a:xfrm>
        </p:spPr>
        <p:txBody>
          <a:bodyPr/>
          <a:lstStyle/>
          <a:p>
            <a:pPr eaLnBrk="1" hangingPunct="1"/>
            <a:r>
              <a:rPr lang="uk-UA" altLang="en-US" sz="4000" b="1" dirty="0" smtClean="0"/>
              <a:t>«правила гри» </a:t>
            </a:r>
            <a:r>
              <a:rPr lang="uk-UA" altLang="en-US" sz="4000" dirty="0" smtClean="0"/>
              <a:t>в суспільстві;</a:t>
            </a:r>
          </a:p>
          <a:p>
            <a:pPr eaLnBrk="1" hangingPunct="1"/>
            <a:r>
              <a:rPr lang="uk-UA" altLang="en-US" sz="4000" dirty="0" smtClean="0"/>
              <a:t>створені людиною </a:t>
            </a:r>
            <a:r>
              <a:rPr lang="uk-UA" altLang="en-US" sz="4000" b="1" dirty="0" smtClean="0"/>
              <a:t>обмеження</a:t>
            </a:r>
            <a:r>
              <a:rPr lang="uk-UA" altLang="en-US" sz="4000" dirty="0" smtClean="0"/>
              <a:t>, що організовують взаємини між ними;</a:t>
            </a:r>
          </a:p>
          <a:p>
            <a:pPr eaLnBrk="1" hangingPunct="1"/>
            <a:r>
              <a:rPr lang="uk-UA" altLang="en-US" sz="4000" b="1" dirty="0" smtClean="0"/>
              <a:t>механізми</a:t>
            </a:r>
            <a:r>
              <a:rPr lang="uk-UA" altLang="en-US" sz="4000" dirty="0" smtClean="0"/>
              <a:t>, що забезпечують виконання правил, норм поведінки.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7859713" cy="796925"/>
          </a:xfrm>
        </p:spPr>
        <p:txBody>
          <a:bodyPr/>
          <a:lstStyle/>
          <a:p>
            <a:r>
              <a:rPr lang="ru-RU" altLang="en-US" sz="3200" b="0" smtClean="0"/>
              <a:t>Залежно від ролі в економічній системі</a:t>
            </a:r>
            <a:endParaRPr lang="uk-UA" altLang="en-US" sz="3200" smtClean="0"/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1277937"/>
          </a:xfrm>
        </p:spPr>
        <p:txBody>
          <a:bodyPr/>
          <a:lstStyle/>
          <a:p>
            <a:r>
              <a:rPr lang="uk-UA" altLang="en-US" sz="2800" b="1" smtClean="0"/>
              <a:t>базові</a:t>
            </a:r>
            <a:r>
              <a:rPr lang="uk-UA" altLang="en-US" sz="2800" smtClean="0"/>
              <a:t>;</a:t>
            </a:r>
            <a:endParaRPr lang="uk-UA" altLang="en-US" sz="2800" b="1" smtClean="0"/>
          </a:p>
          <a:p>
            <a:r>
              <a:rPr lang="uk-UA" altLang="en-US" sz="2800" b="1" smtClean="0"/>
              <a:t>допоміжні</a:t>
            </a:r>
            <a:r>
              <a:rPr lang="uk-UA" altLang="en-US" sz="2800" smtClean="0"/>
              <a:t>, що формуються навколо базових.</a:t>
            </a:r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3B41253-DFF2-485E-ADB0-FB7F26A547F2}" type="slidenum">
              <a:rPr lang="uk-UA" altLang="en-US"/>
              <a:pPr eaLnBrk="1" hangingPunct="1"/>
              <a:t>6</a:t>
            </a:fld>
            <a:endParaRPr lang="uk-UA" altLang="en-US"/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68313" y="2420938"/>
            <a:ext cx="770413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ru-RU" sz="3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Залежно</a:t>
            </a: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від</a:t>
            </a: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способу </a:t>
            </a:r>
            <a:r>
              <a:rPr lang="ru-RU" sz="3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формування</a:t>
            </a: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2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розрізняють</a:t>
            </a:r>
            <a:r>
              <a:rPr lang="ru-RU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  <a:endParaRPr lang="uk-UA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246" name="Содержимое 2"/>
          <p:cNvSpPr txBox="1">
            <a:spLocks/>
          </p:cNvSpPr>
          <p:nvPr/>
        </p:nvSpPr>
        <p:spPr bwMode="auto">
          <a:xfrm>
            <a:off x="446088" y="3879850"/>
            <a:ext cx="8447087" cy="250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3603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§"/>
            </a:pPr>
            <a:r>
              <a:rPr lang="uk-UA" altLang="en-US" sz="2800" b="1"/>
              <a:t>природні</a:t>
            </a:r>
            <a:r>
              <a:rPr lang="uk-UA" altLang="en-US" sz="2800"/>
              <a:t> – ті, що виникають як автоматична реакція на певні зміни в економічному середовищі;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uk-UA" altLang="en-US" sz="2800" b="1"/>
              <a:t>штучні</a:t>
            </a:r>
            <a:r>
              <a:rPr lang="uk-UA" altLang="en-US" sz="2800"/>
              <a:t> – є результатом свідомої цілеспрямованої людської діяльності.</a:t>
            </a:r>
            <a:endParaRPr lang="uk-UA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  <p:bldP spid="5" grpId="0"/>
      <p:bldP spid="102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789D108-6682-47DF-B240-F031A1ED07E1}" type="slidenum">
              <a:rPr lang="uk-UA" altLang="en-US"/>
              <a:pPr eaLnBrk="1" hangingPunct="1"/>
              <a:t>7</a:t>
            </a:fld>
            <a:endParaRPr lang="uk-UA" altLang="en-US"/>
          </a:p>
        </p:txBody>
      </p:sp>
      <p:graphicFrame>
        <p:nvGraphicFramePr>
          <p:cNvPr id="4" name="Схема 3"/>
          <p:cNvGraphicFramePr/>
          <p:nvPr/>
        </p:nvGraphicFramePr>
        <p:xfrm>
          <a:off x="34925" y="115888"/>
          <a:ext cx="9010650" cy="657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061914F-2520-435C-A314-1AE0DC38973D}" type="slidenum">
              <a:rPr lang="uk-UA" altLang="en-US"/>
              <a:pPr eaLnBrk="1" hangingPunct="1"/>
              <a:t>8</a:t>
            </a:fld>
            <a:endParaRPr lang="uk-UA" alt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en-US" smtClean="0"/>
              <a:t>Функції інститутів: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85888"/>
            <a:ext cx="8686800" cy="5138737"/>
          </a:xfrm>
        </p:spPr>
        <p:txBody>
          <a:bodyPr/>
          <a:lstStyle/>
          <a:p>
            <a:pPr eaLnBrk="1" hangingPunct="1"/>
            <a:r>
              <a:rPr lang="uk-UA" altLang="en-US" sz="2800" b="1" smtClean="0"/>
              <a:t>регулятивна функція - </a:t>
            </a:r>
            <a:r>
              <a:rPr lang="uk-UA" altLang="en-US" sz="2800" smtClean="0"/>
              <a:t>координація дій суб'єктів господарювання;</a:t>
            </a:r>
          </a:p>
          <a:p>
            <a:pPr eaLnBrk="1" hangingPunct="1"/>
            <a:r>
              <a:rPr lang="uk-UA" altLang="en-US" sz="2800" b="1" smtClean="0"/>
              <a:t>регламентна функція - </a:t>
            </a:r>
            <a:r>
              <a:rPr lang="uk-UA" altLang="en-US" sz="2800" smtClean="0"/>
              <a:t>формування за допомогою норм і правил інституціональних рамок, регламентів економічної поведінки суб’єктів ринкових відносин</a:t>
            </a:r>
            <a:r>
              <a:rPr lang="uk-UA" altLang="en-US" sz="2800" b="1" smtClean="0"/>
              <a:t>:</a:t>
            </a:r>
          </a:p>
          <a:p>
            <a:pPr lvl="2" eaLnBrk="1" hangingPunct="1"/>
            <a:r>
              <a:rPr lang="uk-UA" altLang="en-US" sz="2000" b="1" smtClean="0"/>
              <a:t>інститутам властива система стимулів (позитивні, негативні), без якої вони не можуть існувати;</a:t>
            </a:r>
          </a:p>
          <a:p>
            <a:pPr lvl="2" eaLnBrk="1" hangingPunct="1"/>
            <a:r>
              <a:rPr lang="uk-UA" altLang="en-US" sz="2000" b="1" smtClean="0"/>
              <a:t>інститути забезпечують передбаченість, що в свою чергу призводить до стабільністості;</a:t>
            </a:r>
          </a:p>
          <a:p>
            <a:pPr lvl="2" eaLnBrk="1" hangingPunct="1"/>
            <a:r>
              <a:rPr lang="uk-UA" altLang="en-US" sz="2000" b="1" smtClean="0"/>
              <a:t>інститути забезпечують свободу та безпеку дій особи у визначених рамках (межах);</a:t>
            </a:r>
            <a:endParaRPr lang="uk-UA" altLang="en-US" sz="2000" smtClean="0"/>
          </a:p>
          <a:p>
            <a:pPr eaLnBrk="1" hangingPunct="1"/>
            <a:r>
              <a:rPr lang="uk-UA" altLang="en-US" sz="2800" b="1" smtClean="0"/>
              <a:t>мінімізація трансакційних витрат</a:t>
            </a:r>
            <a:r>
              <a:rPr lang="uk-UA" altLang="en-US" sz="280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0963AFA-07DA-4E78-B2BE-2DA6F95EBFE7}" type="slidenum">
              <a:rPr lang="uk-UA" altLang="en-US"/>
              <a:pPr eaLnBrk="1" hangingPunct="1"/>
              <a:t>9</a:t>
            </a:fld>
            <a:endParaRPr lang="uk-UA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en-US" i="1" smtClean="0"/>
              <a:t>Роль інститутів: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78387"/>
          </a:xfrm>
        </p:spPr>
        <p:txBody>
          <a:bodyPr/>
          <a:lstStyle/>
          <a:p>
            <a:pPr eaLnBrk="1" hangingPunct="1"/>
            <a:r>
              <a:rPr lang="uk-UA" altLang="en-US" sz="2600" smtClean="0"/>
              <a:t>створюють каркас економічних систем та впливають на їх функціонування;</a:t>
            </a:r>
          </a:p>
          <a:p>
            <a:pPr eaLnBrk="1" hangingPunct="1"/>
            <a:r>
              <a:rPr lang="uk-UA" altLang="en-US" sz="2600" smtClean="0"/>
              <a:t>розв'язують проблеми координації суб’єктів суспільного відтворення;</a:t>
            </a:r>
          </a:p>
          <a:p>
            <a:pPr eaLnBrk="1" hangingPunct="1"/>
            <a:r>
              <a:rPr lang="uk-UA" altLang="en-US" sz="2600" smtClean="0"/>
              <a:t>зменшують невизначеність вибору в умовах недостатньої та асиметричної інформації в економіці;</a:t>
            </a:r>
          </a:p>
          <a:p>
            <a:pPr eaLnBrk="1" hangingPunct="1"/>
            <a:r>
              <a:rPr lang="uk-UA" altLang="en-US" sz="2600" smtClean="0"/>
              <a:t>визначають умови і можливості функціонування економічних законів;</a:t>
            </a:r>
          </a:p>
          <a:p>
            <a:pPr eaLnBrk="1" hangingPunct="1"/>
            <a:r>
              <a:rPr lang="uk-UA" altLang="en-US" sz="2600" smtClean="0"/>
              <a:t>забезпечують форми економічної поведінки суб'єктів і реалізацію їхніх економічних інтересів.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987</TotalTime>
  <Words>2039</Words>
  <Application>Microsoft Office PowerPoint</Application>
  <PresentationFormat>Экран (4:3)</PresentationFormat>
  <Paragraphs>340</Paragraphs>
  <Slides>47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1" baseType="lpstr">
      <vt:lpstr>Arial</vt:lpstr>
      <vt:lpstr>Wingdings</vt:lpstr>
      <vt:lpstr>Times New Roman</vt:lpstr>
      <vt:lpstr>Сеть</vt:lpstr>
      <vt:lpstr>ТЕМА 3 ІНСТИТУЦІЙНІ ЧИННИКИ РОЗВИТКУ НАЦІОНАЛЬНОЇ ЕКОНОМІКИ</vt:lpstr>
      <vt:lpstr>1. Інститути: сутність, класифікація, функції та роль у розвитку економіки</vt:lpstr>
      <vt:lpstr>Інститут </vt:lpstr>
      <vt:lpstr>Дуглас Норт (Douglas North)</vt:lpstr>
      <vt:lpstr>Інститути за Нортом:</vt:lpstr>
      <vt:lpstr>Залежно від ролі в економічній системі</vt:lpstr>
      <vt:lpstr>Презентация PowerPoint</vt:lpstr>
      <vt:lpstr>Функції інститутів:</vt:lpstr>
      <vt:lpstr>Роль інститутів:</vt:lpstr>
      <vt:lpstr>Класифікація законів по Ернандо де Сото (Перу)</vt:lpstr>
      <vt:lpstr>СУПЕРЕЧНІСТЬ ІНСТИТУТІВ</vt:lpstr>
      <vt:lpstr>2. Інституційне середовище: сутність та елементи </vt:lpstr>
      <vt:lpstr>Презентация PowerPoint</vt:lpstr>
      <vt:lpstr>Трансакційні витрати –  витрати функціонування ринку  (Рональд Коуз. «Природа фірми» (1937))</vt:lpstr>
      <vt:lpstr>Трансакційні витрати  (у широкому розумінні)</vt:lpstr>
      <vt:lpstr>Презентация PowerPoint</vt:lpstr>
      <vt:lpstr>3. Проблеми інституціоналізації в трансформаційній економіці</vt:lpstr>
      <vt:lpstr>Трансформація інституційного середовища</vt:lpstr>
      <vt:lpstr>Етапи запровадження нового інституту:</vt:lpstr>
      <vt:lpstr>Проблеми імпорту інститутів:</vt:lpstr>
      <vt:lpstr>Модифікація інституційного середовища в трансформаційний період призводить до появи наступних явищ:</vt:lpstr>
      <vt:lpstr>Інституційні пастки:</vt:lpstr>
      <vt:lpstr>Презентация PowerPoint</vt:lpstr>
      <vt:lpstr>КОРУПЦІЯ </vt:lpstr>
      <vt:lpstr>Типи корупції  (за www.gazeta.comments.ua) </vt:lpstr>
      <vt:lpstr>Корупційна угода виникає, якщо:</vt:lpstr>
      <vt:lpstr>Чинники, які сприяють поширенню корупції:</vt:lpstr>
      <vt:lpstr>Динаміка рівня корупції в Україні</vt:lpstr>
      <vt:lpstr>Презентация PowerPoint</vt:lpstr>
      <vt:lpstr>Вихід з «інституційної пастки»</vt:lpstr>
      <vt:lpstr>Презентация PowerPoint</vt:lpstr>
      <vt:lpstr>Презентация PowerPoint</vt:lpstr>
      <vt:lpstr>Інституціоналізація</vt:lpstr>
      <vt:lpstr>4. Основні інституційні чинники розвитку національної економіки</vt:lpstr>
      <vt:lpstr>Правові чинники</vt:lpstr>
      <vt:lpstr>Відносини власності</vt:lpstr>
      <vt:lpstr>Політичні чинники</vt:lpstr>
      <vt:lpstr>Соціальні чинники</vt:lpstr>
      <vt:lpstr>Управління</vt:lpstr>
      <vt:lpstr>Інститути влади</vt:lpstr>
      <vt:lpstr>Презентация PowerPoint</vt:lpstr>
      <vt:lpstr>Влада фірми</vt:lpstr>
      <vt:lpstr>Влада економічних коаліцій</vt:lpstr>
      <vt:lpstr>Фінансова влада</vt:lpstr>
      <vt:lpstr>Влада міжнародних суб’єктів</vt:lpstr>
      <vt:lpstr>Технологічно-інноваційного чинник</vt:lpstr>
      <vt:lpstr>Структурна трансформація</vt:lpstr>
    </vt:vector>
  </TitlesOfParts>
  <Company>ddd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 ІНСТИТУЦІЙНІ ЧИННИКИ РОЗВИТКУ НАЦІОНАЛЬНОЇ ЕКОНОМІКИ</dc:title>
  <dc:creator>DDD</dc:creator>
  <cp:lastModifiedBy>Дмитро Нікитенко</cp:lastModifiedBy>
  <cp:revision>28</cp:revision>
  <dcterms:created xsi:type="dcterms:W3CDTF">2011-09-11T13:30:22Z</dcterms:created>
  <dcterms:modified xsi:type="dcterms:W3CDTF">2016-03-10T08:10:05Z</dcterms:modified>
</cp:coreProperties>
</file>