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 id="2147484028" r:id="rId2"/>
    <p:sldMasterId id="2147484040" r:id="rId3"/>
    <p:sldMasterId id="2147484052" r:id="rId4"/>
    <p:sldMasterId id="2147484064" r:id="rId5"/>
  </p:sldMasterIdLst>
  <p:sldIdLst>
    <p:sldId id="256" r:id="rId6"/>
    <p:sldId id="283" r:id="rId7"/>
    <p:sldId id="257" r:id="rId8"/>
    <p:sldId id="258" r:id="rId9"/>
    <p:sldId id="259" r:id="rId10"/>
    <p:sldId id="284" r:id="rId11"/>
    <p:sldId id="260" r:id="rId12"/>
    <p:sldId id="261" r:id="rId13"/>
    <p:sldId id="262" r:id="rId14"/>
    <p:sldId id="263" r:id="rId15"/>
    <p:sldId id="264" r:id="rId16"/>
    <p:sldId id="265" r:id="rId17"/>
    <p:sldId id="267" r:id="rId18"/>
    <p:sldId id="268" r:id="rId19"/>
    <p:sldId id="269" r:id="rId20"/>
    <p:sldId id="270" r:id="rId21"/>
    <p:sldId id="271" r:id="rId22"/>
    <p:sldId id="272" r:id="rId23"/>
    <p:sldId id="274" r:id="rId24"/>
    <p:sldId id="273" r:id="rId25"/>
    <p:sldId id="278" r:id="rId26"/>
    <p:sldId id="275" r:id="rId27"/>
    <p:sldId id="279" r:id="rId28"/>
    <p:sldId id="280" r:id="rId29"/>
    <p:sldId id="276" r:id="rId30"/>
    <p:sldId id="281" r:id="rId31"/>
    <p:sldId id="282"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F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3" d="100"/>
          <a:sy n="83" d="100"/>
        </p:scale>
        <p:origin x="-115"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_rels/data9.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76848-CEFF-44E2-BF4E-9FE937370453}" type="doc">
      <dgm:prSet loTypeId="urn:microsoft.com/office/officeart/2005/8/layout/hProcess7#1" loCatId="list" qsTypeId="urn:microsoft.com/office/officeart/2005/8/quickstyle/simple5" qsCatId="simple" csTypeId="urn:microsoft.com/office/officeart/2005/8/colors/accent1_2" csCatId="accent1" phldr="1"/>
      <dgm:spPr/>
      <dgm:t>
        <a:bodyPr/>
        <a:lstStyle/>
        <a:p>
          <a:endParaRPr lang="ru-RU"/>
        </a:p>
      </dgm:t>
    </dgm:pt>
    <dgm:pt modelId="{EE3956AD-6239-4047-8F37-431BF2E1D197}">
      <dgm:prSet phldrT="[Текст]"/>
      <dgm:spPr/>
      <dgm:t>
        <a:bodyPr anchor="ctr" anchorCtr="0"/>
        <a:lstStyle/>
        <a:p>
          <a:r>
            <a:rPr lang="ru-RU" dirty="0">
              <a:solidFill>
                <a:srgbClr val="7030A0"/>
              </a:solidFill>
            </a:rPr>
            <a:t>1) </a:t>
          </a:r>
          <a:r>
            <a:rPr lang="uk-UA" noProof="0" dirty="0">
              <a:solidFill>
                <a:srgbClr val="7030A0"/>
              </a:solidFill>
            </a:rPr>
            <a:t>не відбувається державний осуд особи, яка вчинила злочин (обвинувальний вирок суду не постановляється</a:t>
          </a:r>
          <a:r>
            <a:rPr lang="ru-RU" dirty="0">
              <a:solidFill>
                <a:srgbClr val="7030A0"/>
              </a:solidFill>
            </a:rPr>
            <a:t>); </a:t>
          </a:r>
        </a:p>
      </dgm:t>
    </dgm:pt>
    <dgm:pt modelId="{7D7F7D5B-4963-4C3B-A257-523E75E01C41}" type="parTrans" cxnId="{C2676035-900F-4FDD-BC01-E020CFC3A91A}">
      <dgm:prSet/>
      <dgm:spPr/>
      <dgm:t>
        <a:bodyPr/>
        <a:lstStyle/>
        <a:p>
          <a:endParaRPr lang="ru-RU"/>
        </a:p>
      </dgm:t>
    </dgm:pt>
    <dgm:pt modelId="{530B8023-74D5-4556-A646-6D876FE2A0DA}" type="sibTrans" cxnId="{C2676035-900F-4FDD-BC01-E020CFC3A91A}">
      <dgm:prSet/>
      <dgm:spPr/>
      <dgm:t>
        <a:bodyPr/>
        <a:lstStyle/>
        <a:p>
          <a:endParaRPr lang="ru-RU"/>
        </a:p>
      </dgm:t>
    </dgm:pt>
    <dgm:pt modelId="{679CCD6B-A594-4559-B71B-F85AE1BC5A5E}">
      <dgm:prSet phldrT="[Текст]" phldr="1"/>
      <dgm:spPr/>
      <dgm:t>
        <a:bodyPr/>
        <a:lstStyle/>
        <a:p>
          <a:endParaRPr lang="ru-RU"/>
        </a:p>
      </dgm:t>
    </dgm:pt>
    <dgm:pt modelId="{75AFC854-A670-427D-A550-5A6F024E0BF1}" type="parTrans" cxnId="{2719057F-ADB4-463A-96A6-3829366B983F}">
      <dgm:prSet/>
      <dgm:spPr/>
      <dgm:t>
        <a:bodyPr/>
        <a:lstStyle/>
        <a:p>
          <a:endParaRPr lang="ru-RU"/>
        </a:p>
      </dgm:t>
    </dgm:pt>
    <dgm:pt modelId="{90CE31EA-2CEB-4D07-9E4C-6827158B6998}" type="sibTrans" cxnId="{2719057F-ADB4-463A-96A6-3829366B983F}">
      <dgm:prSet/>
      <dgm:spPr/>
      <dgm:t>
        <a:bodyPr/>
        <a:lstStyle/>
        <a:p>
          <a:endParaRPr lang="ru-RU"/>
        </a:p>
      </dgm:t>
    </dgm:pt>
    <dgm:pt modelId="{C4201EFD-B79F-4DF0-99EF-03D7027C8D99}">
      <dgm:prSet phldrT="[Текст]"/>
      <dgm:spPr/>
      <dgm:t>
        <a:bodyPr anchor="ctr" anchorCtr="0"/>
        <a:lstStyle/>
        <a:p>
          <a:r>
            <a:rPr lang="uk-UA" noProof="0" dirty="0">
              <a:solidFill>
                <a:srgbClr val="7030A0"/>
              </a:solidFill>
            </a:rPr>
            <a:t>2) до винного не застосовується покарання</a:t>
          </a:r>
          <a:r>
            <a:rPr lang="ru-RU" dirty="0">
              <a:solidFill>
                <a:srgbClr val="7030A0"/>
              </a:solidFill>
            </a:rPr>
            <a:t>;</a:t>
          </a:r>
        </a:p>
      </dgm:t>
    </dgm:pt>
    <dgm:pt modelId="{08E8C8F4-CB0E-4C8C-B8E3-1DC68F37F246}" type="parTrans" cxnId="{F2837C78-6D1B-4C30-9C38-6BAFF307AAEF}">
      <dgm:prSet/>
      <dgm:spPr/>
      <dgm:t>
        <a:bodyPr/>
        <a:lstStyle/>
        <a:p>
          <a:endParaRPr lang="ru-RU"/>
        </a:p>
      </dgm:t>
    </dgm:pt>
    <dgm:pt modelId="{E6CEED79-B064-413B-80F6-5AB4C2CC319C}" type="sibTrans" cxnId="{F2837C78-6D1B-4C30-9C38-6BAFF307AAEF}">
      <dgm:prSet/>
      <dgm:spPr/>
      <dgm:t>
        <a:bodyPr/>
        <a:lstStyle/>
        <a:p>
          <a:endParaRPr lang="ru-RU"/>
        </a:p>
      </dgm:t>
    </dgm:pt>
    <dgm:pt modelId="{89C33ABA-F633-412A-A9C8-3AB2DD2542E6}">
      <dgm:prSet phldrT="[Текст]" phldr="1"/>
      <dgm:spPr/>
      <dgm:t>
        <a:bodyPr/>
        <a:lstStyle/>
        <a:p>
          <a:endParaRPr lang="ru-RU"/>
        </a:p>
      </dgm:t>
    </dgm:pt>
    <dgm:pt modelId="{1A8C3BBA-58AA-45E0-A316-E3499E5280F9}" type="parTrans" cxnId="{B7385BA4-3917-4A95-BA75-82B2BF617D6A}">
      <dgm:prSet/>
      <dgm:spPr/>
      <dgm:t>
        <a:bodyPr/>
        <a:lstStyle/>
        <a:p>
          <a:endParaRPr lang="ru-RU"/>
        </a:p>
      </dgm:t>
    </dgm:pt>
    <dgm:pt modelId="{CDD4051F-0A1D-4324-9C22-748D96983C37}" type="sibTrans" cxnId="{B7385BA4-3917-4A95-BA75-82B2BF617D6A}">
      <dgm:prSet/>
      <dgm:spPr/>
      <dgm:t>
        <a:bodyPr/>
        <a:lstStyle/>
        <a:p>
          <a:endParaRPr lang="ru-RU"/>
        </a:p>
      </dgm:t>
    </dgm:pt>
    <dgm:pt modelId="{551370C1-B857-4913-8E09-22B4BE64546A}">
      <dgm:prSet phldrT="[Текст]"/>
      <dgm:spPr/>
      <dgm:t>
        <a:bodyPr anchor="ctr" anchorCtr="0"/>
        <a:lstStyle/>
        <a:p>
          <a:r>
            <a:rPr lang="ru-RU" dirty="0">
              <a:solidFill>
                <a:srgbClr val="7030A0"/>
              </a:solidFill>
            </a:rPr>
            <a:t>3</a:t>
          </a:r>
          <a:r>
            <a:rPr lang="uk-UA" noProof="0" dirty="0">
              <a:solidFill>
                <a:srgbClr val="7030A0"/>
              </a:solidFill>
            </a:rPr>
            <a:t>) через відсутність обвинувального вироку звільнена від кримінальної відповідальності особа вважається такою, що не має судимості.</a:t>
          </a:r>
        </a:p>
      </dgm:t>
    </dgm:pt>
    <dgm:pt modelId="{3460604D-65C9-461B-9068-343D02E56730}" type="parTrans" cxnId="{B4808855-27DA-4D45-BF0A-401420FCE9DC}">
      <dgm:prSet/>
      <dgm:spPr/>
      <dgm:t>
        <a:bodyPr/>
        <a:lstStyle/>
        <a:p>
          <a:endParaRPr lang="ru-RU"/>
        </a:p>
      </dgm:t>
    </dgm:pt>
    <dgm:pt modelId="{4C6B9257-A9FC-4CB6-AF9B-198BB10415FD}" type="sibTrans" cxnId="{B4808855-27DA-4D45-BF0A-401420FCE9DC}">
      <dgm:prSet/>
      <dgm:spPr/>
      <dgm:t>
        <a:bodyPr/>
        <a:lstStyle/>
        <a:p>
          <a:endParaRPr lang="ru-RU"/>
        </a:p>
      </dgm:t>
    </dgm:pt>
    <dgm:pt modelId="{941A40FA-C963-4F2A-B450-D11890A97A5E}">
      <dgm:prSet phldrT="[Текст]" phldr="1"/>
      <dgm:spPr/>
      <dgm:t>
        <a:bodyPr/>
        <a:lstStyle/>
        <a:p>
          <a:endParaRPr lang="ru-RU" dirty="0"/>
        </a:p>
      </dgm:t>
    </dgm:pt>
    <dgm:pt modelId="{D3D30DAE-2C7F-4E0E-9879-C94D6F28DF14}" type="sibTrans" cxnId="{AD6C0005-168C-4C2A-BDDA-49E6FA18463C}">
      <dgm:prSet/>
      <dgm:spPr/>
      <dgm:t>
        <a:bodyPr/>
        <a:lstStyle/>
        <a:p>
          <a:endParaRPr lang="ru-RU"/>
        </a:p>
      </dgm:t>
    </dgm:pt>
    <dgm:pt modelId="{5E833489-23C4-496E-BA4D-7CD4E53A558A}" type="parTrans" cxnId="{AD6C0005-168C-4C2A-BDDA-49E6FA18463C}">
      <dgm:prSet/>
      <dgm:spPr/>
      <dgm:t>
        <a:bodyPr/>
        <a:lstStyle/>
        <a:p>
          <a:endParaRPr lang="ru-RU"/>
        </a:p>
      </dgm:t>
    </dgm:pt>
    <dgm:pt modelId="{52E6B8FD-A4C4-4C6E-AB8F-74084979B14A}" type="pres">
      <dgm:prSet presAssocID="{50A76848-CEFF-44E2-BF4E-9FE937370453}" presName="Name0" presStyleCnt="0">
        <dgm:presLayoutVars>
          <dgm:dir/>
          <dgm:animLvl val="lvl"/>
          <dgm:resizeHandles val="exact"/>
        </dgm:presLayoutVars>
      </dgm:prSet>
      <dgm:spPr/>
    </dgm:pt>
    <dgm:pt modelId="{2398E3D1-4C1A-4273-9B41-9BAD3900C870}" type="pres">
      <dgm:prSet presAssocID="{941A40FA-C963-4F2A-B450-D11890A97A5E}" presName="compositeNode" presStyleCnt="0">
        <dgm:presLayoutVars>
          <dgm:bulletEnabled val="1"/>
        </dgm:presLayoutVars>
      </dgm:prSet>
      <dgm:spPr/>
    </dgm:pt>
    <dgm:pt modelId="{98059CD3-5E94-4AA3-B17B-07151F755B95}" type="pres">
      <dgm:prSet presAssocID="{941A40FA-C963-4F2A-B450-D11890A97A5E}" presName="bgRect" presStyleLbl="node1" presStyleIdx="0" presStyleCnt="3"/>
      <dgm:spPr/>
    </dgm:pt>
    <dgm:pt modelId="{3A5EADD9-886E-4702-B361-2A97FADFC3D4}" type="pres">
      <dgm:prSet presAssocID="{941A40FA-C963-4F2A-B450-D11890A97A5E}" presName="parentNode" presStyleLbl="node1" presStyleIdx="0" presStyleCnt="3">
        <dgm:presLayoutVars>
          <dgm:chMax val="0"/>
          <dgm:bulletEnabled val="1"/>
        </dgm:presLayoutVars>
      </dgm:prSet>
      <dgm:spPr/>
    </dgm:pt>
    <dgm:pt modelId="{4687D326-2FA6-48F6-A2AE-72CC6B024EBE}" type="pres">
      <dgm:prSet presAssocID="{941A40FA-C963-4F2A-B450-D11890A97A5E}" presName="childNode" presStyleLbl="node1" presStyleIdx="0" presStyleCnt="3">
        <dgm:presLayoutVars>
          <dgm:bulletEnabled val="1"/>
        </dgm:presLayoutVars>
      </dgm:prSet>
      <dgm:spPr/>
    </dgm:pt>
    <dgm:pt modelId="{5A9BF463-3C1F-4FF7-91FF-13A053E16107}" type="pres">
      <dgm:prSet presAssocID="{D3D30DAE-2C7F-4E0E-9879-C94D6F28DF14}" presName="hSp" presStyleCnt="0"/>
      <dgm:spPr/>
    </dgm:pt>
    <dgm:pt modelId="{0561628C-427E-4D8F-9612-6E888B3815BB}" type="pres">
      <dgm:prSet presAssocID="{D3D30DAE-2C7F-4E0E-9879-C94D6F28DF14}" presName="vProcSp" presStyleCnt="0"/>
      <dgm:spPr/>
    </dgm:pt>
    <dgm:pt modelId="{AC1673E5-1D1B-42A9-B1E6-5AF5376CC7DA}" type="pres">
      <dgm:prSet presAssocID="{D3D30DAE-2C7F-4E0E-9879-C94D6F28DF14}" presName="vSp1" presStyleCnt="0"/>
      <dgm:spPr/>
    </dgm:pt>
    <dgm:pt modelId="{2CFDF714-8E0B-4867-BA14-EB1E927D0D01}" type="pres">
      <dgm:prSet presAssocID="{D3D30DAE-2C7F-4E0E-9879-C94D6F28DF14}" presName="simulatedConn" presStyleLbl="solidFgAcc1" presStyleIdx="0" presStyleCnt="2"/>
      <dgm:spPr/>
    </dgm:pt>
    <dgm:pt modelId="{80D9BEF6-9EF4-4D22-BCC6-7D6039C76742}" type="pres">
      <dgm:prSet presAssocID="{D3D30DAE-2C7F-4E0E-9879-C94D6F28DF14}" presName="vSp2" presStyleCnt="0"/>
      <dgm:spPr/>
    </dgm:pt>
    <dgm:pt modelId="{6A825BE5-D6FA-41A3-AD3A-DB3359838FDF}" type="pres">
      <dgm:prSet presAssocID="{D3D30DAE-2C7F-4E0E-9879-C94D6F28DF14}" presName="sibTrans" presStyleCnt="0"/>
      <dgm:spPr/>
    </dgm:pt>
    <dgm:pt modelId="{06C627C9-5EE8-4ED3-A3A3-E135A66ECACF}" type="pres">
      <dgm:prSet presAssocID="{679CCD6B-A594-4559-B71B-F85AE1BC5A5E}" presName="compositeNode" presStyleCnt="0">
        <dgm:presLayoutVars>
          <dgm:bulletEnabled val="1"/>
        </dgm:presLayoutVars>
      </dgm:prSet>
      <dgm:spPr/>
    </dgm:pt>
    <dgm:pt modelId="{CD4BC53A-CAB2-4866-B655-839C842A7857}" type="pres">
      <dgm:prSet presAssocID="{679CCD6B-A594-4559-B71B-F85AE1BC5A5E}" presName="bgRect" presStyleLbl="node1" presStyleIdx="1" presStyleCnt="3"/>
      <dgm:spPr/>
    </dgm:pt>
    <dgm:pt modelId="{FBEC652F-0D4D-48A2-8E16-E08899126BDE}" type="pres">
      <dgm:prSet presAssocID="{679CCD6B-A594-4559-B71B-F85AE1BC5A5E}" presName="parentNode" presStyleLbl="node1" presStyleIdx="1" presStyleCnt="3">
        <dgm:presLayoutVars>
          <dgm:chMax val="0"/>
          <dgm:bulletEnabled val="1"/>
        </dgm:presLayoutVars>
      </dgm:prSet>
      <dgm:spPr/>
    </dgm:pt>
    <dgm:pt modelId="{914C1655-6FAD-436B-8C28-D24FC09C8563}" type="pres">
      <dgm:prSet presAssocID="{679CCD6B-A594-4559-B71B-F85AE1BC5A5E}" presName="childNode" presStyleLbl="node1" presStyleIdx="1" presStyleCnt="3">
        <dgm:presLayoutVars>
          <dgm:bulletEnabled val="1"/>
        </dgm:presLayoutVars>
      </dgm:prSet>
      <dgm:spPr/>
    </dgm:pt>
    <dgm:pt modelId="{6DDEC650-AAF0-4CED-9B54-0784203FEBC5}" type="pres">
      <dgm:prSet presAssocID="{90CE31EA-2CEB-4D07-9E4C-6827158B6998}" presName="hSp" presStyleCnt="0"/>
      <dgm:spPr/>
    </dgm:pt>
    <dgm:pt modelId="{ACE9A658-DC38-482C-8E3E-5074E02C91C9}" type="pres">
      <dgm:prSet presAssocID="{90CE31EA-2CEB-4D07-9E4C-6827158B6998}" presName="vProcSp" presStyleCnt="0"/>
      <dgm:spPr/>
    </dgm:pt>
    <dgm:pt modelId="{2F19F5B9-67D3-40E3-9C8B-77B5010FED0C}" type="pres">
      <dgm:prSet presAssocID="{90CE31EA-2CEB-4D07-9E4C-6827158B6998}" presName="vSp1" presStyleCnt="0"/>
      <dgm:spPr/>
    </dgm:pt>
    <dgm:pt modelId="{6B40E48F-4A97-4BEB-B212-80E9E188B3CF}" type="pres">
      <dgm:prSet presAssocID="{90CE31EA-2CEB-4D07-9E4C-6827158B6998}" presName="simulatedConn" presStyleLbl="solidFgAcc1" presStyleIdx="1" presStyleCnt="2"/>
      <dgm:spPr/>
    </dgm:pt>
    <dgm:pt modelId="{5F72AFBE-6BD7-4C5E-A13B-E5D750081AE6}" type="pres">
      <dgm:prSet presAssocID="{90CE31EA-2CEB-4D07-9E4C-6827158B6998}" presName="vSp2" presStyleCnt="0"/>
      <dgm:spPr/>
    </dgm:pt>
    <dgm:pt modelId="{09AFF609-1B44-4B08-8775-35B8FF73AC97}" type="pres">
      <dgm:prSet presAssocID="{90CE31EA-2CEB-4D07-9E4C-6827158B6998}" presName="sibTrans" presStyleCnt="0"/>
      <dgm:spPr/>
    </dgm:pt>
    <dgm:pt modelId="{10CAF7C7-F1EF-46DC-9C15-C6DCE9EA6A43}" type="pres">
      <dgm:prSet presAssocID="{89C33ABA-F633-412A-A9C8-3AB2DD2542E6}" presName="compositeNode" presStyleCnt="0">
        <dgm:presLayoutVars>
          <dgm:bulletEnabled val="1"/>
        </dgm:presLayoutVars>
      </dgm:prSet>
      <dgm:spPr/>
    </dgm:pt>
    <dgm:pt modelId="{3B2C4F3E-168A-46E1-8ECA-C428ED48B769}" type="pres">
      <dgm:prSet presAssocID="{89C33ABA-F633-412A-A9C8-3AB2DD2542E6}" presName="bgRect" presStyleLbl="node1" presStyleIdx="2" presStyleCnt="3"/>
      <dgm:spPr/>
    </dgm:pt>
    <dgm:pt modelId="{F9F3551E-024E-46DF-B671-D590B4CFF3DC}" type="pres">
      <dgm:prSet presAssocID="{89C33ABA-F633-412A-A9C8-3AB2DD2542E6}" presName="parentNode" presStyleLbl="node1" presStyleIdx="2" presStyleCnt="3">
        <dgm:presLayoutVars>
          <dgm:chMax val="0"/>
          <dgm:bulletEnabled val="1"/>
        </dgm:presLayoutVars>
      </dgm:prSet>
      <dgm:spPr/>
    </dgm:pt>
    <dgm:pt modelId="{EDB7B8DD-95AC-44C4-A0A4-8353D7863496}" type="pres">
      <dgm:prSet presAssocID="{89C33ABA-F633-412A-A9C8-3AB2DD2542E6}" presName="childNode" presStyleLbl="node1" presStyleIdx="2" presStyleCnt="3">
        <dgm:presLayoutVars>
          <dgm:bulletEnabled val="1"/>
        </dgm:presLayoutVars>
      </dgm:prSet>
      <dgm:spPr/>
    </dgm:pt>
  </dgm:ptLst>
  <dgm:cxnLst>
    <dgm:cxn modelId="{AD6C0005-168C-4C2A-BDDA-49E6FA18463C}" srcId="{50A76848-CEFF-44E2-BF4E-9FE937370453}" destId="{941A40FA-C963-4F2A-B450-D11890A97A5E}" srcOrd="0" destOrd="0" parTransId="{5E833489-23C4-496E-BA4D-7CD4E53A558A}" sibTransId="{D3D30DAE-2C7F-4E0E-9879-C94D6F28DF14}"/>
    <dgm:cxn modelId="{46A9B510-C429-4B0D-8AA9-B777437FAAE0}" type="presOf" srcId="{679CCD6B-A594-4559-B71B-F85AE1BC5A5E}" destId="{CD4BC53A-CAB2-4866-B655-839C842A7857}" srcOrd="0" destOrd="0" presId="urn:microsoft.com/office/officeart/2005/8/layout/hProcess7#1"/>
    <dgm:cxn modelId="{BB29041E-418E-4E93-A18F-E51B6B82D881}" type="presOf" srcId="{679CCD6B-A594-4559-B71B-F85AE1BC5A5E}" destId="{FBEC652F-0D4D-48A2-8E16-E08899126BDE}" srcOrd="1" destOrd="0" presId="urn:microsoft.com/office/officeart/2005/8/layout/hProcess7#1"/>
    <dgm:cxn modelId="{C2676035-900F-4FDD-BC01-E020CFC3A91A}" srcId="{941A40FA-C963-4F2A-B450-D11890A97A5E}" destId="{EE3956AD-6239-4047-8F37-431BF2E1D197}" srcOrd="0" destOrd="0" parTransId="{7D7F7D5B-4963-4C3B-A257-523E75E01C41}" sibTransId="{530B8023-74D5-4556-A646-6D876FE2A0DA}"/>
    <dgm:cxn modelId="{01FB3762-B046-45EE-9B12-0CDAFEC73079}" type="presOf" srcId="{551370C1-B857-4913-8E09-22B4BE64546A}" destId="{EDB7B8DD-95AC-44C4-A0A4-8353D7863496}" srcOrd="0" destOrd="0" presId="urn:microsoft.com/office/officeart/2005/8/layout/hProcess7#1"/>
    <dgm:cxn modelId="{AB3D3045-EB24-473B-859A-A2D9E098C47E}" type="presOf" srcId="{941A40FA-C963-4F2A-B450-D11890A97A5E}" destId="{98059CD3-5E94-4AA3-B17B-07151F755B95}" srcOrd="0" destOrd="0" presId="urn:microsoft.com/office/officeart/2005/8/layout/hProcess7#1"/>
    <dgm:cxn modelId="{B4808855-27DA-4D45-BF0A-401420FCE9DC}" srcId="{89C33ABA-F633-412A-A9C8-3AB2DD2542E6}" destId="{551370C1-B857-4913-8E09-22B4BE64546A}" srcOrd="0" destOrd="0" parTransId="{3460604D-65C9-461B-9068-343D02E56730}" sibTransId="{4C6B9257-A9FC-4CB6-AF9B-198BB10415FD}"/>
    <dgm:cxn modelId="{F2837C78-6D1B-4C30-9C38-6BAFF307AAEF}" srcId="{679CCD6B-A594-4559-B71B-F85AE1BC5A5E}" destId="{C4201EFD-B79F-4DF0-99EF-03D7027C8D99}" srcOrd="0" destOrd="0" parTransId="{08E8C8F4-CB0E-4C8C-B8E3-1DC68F37F246}" sibTransId="{E6CEED79-B064-413B-80F6-5AB4C2CC319C}"/>
    <dgm:cxn modelId="{2719057F-ADB4-463A-96A6-3829366B983F}" srcId="{50A76848-CEFF-44E2-BF4E-9FE937370453}" destId="{679CCD6B-A594-4559-B71B-F85AE1BC5A5E}" srcOrd="1" destOrd="0" parTransId="{75AFC854-A670-427D-A550-5A6F024E0BF1}" sibTransId="{90CE31EA-2CEB-4D07-9E4C-6827158B6998}"/>
    <dgm:cxn modelId="{DECB9994-3AC3-4605-9B66-AEEA71B33D6D}" type="presOf" srcId="{C4201EFD-B79F-4DF0-99EF-03D7027C8D99}" destId="{914C1655-6FAD-436B-8C28-D24FC09C8563}" srcOrd="0" destOrd="0" presId="urn:microsoft.com/office/officeart/2005/8/layout/hProcess7#1"/>
    <dgm:cxn modelId="{B7385BA4-3917-4A95-BA75-82B2BF617D6A}" srcId="{50A76848-CEFF-44E2-BF4E-9FE937370453}" destId="{89C33ABA-F633-412A-A9C8-3AB2DD2542E6}" srcOrd="2" destOrd="0" parTransId="{1A8C3BBA-58AA-45E0-A316-E3499E5280F9}" sibTransId="{CDD4051F-0A1D-4324-9C22-748D96983C37}"/>
    <dgm:cxn modelId="{4DE67CC9-C3F5-4FF0-9290-12F795AC9F6C}" type="presOf" srcId="{89C33ABA-F633-412A-A9C8-3AB2DD2542E6}" destId="{3B2C4F3E-168A-46E1-8ECA-C428ED48B769}" srcOrd="0" destOrd="0" presId="urn:microsoft.com/office/officeart/2005/8/layout/hProcess7#1"/>
    <dgm:cxn modelId="{704213CA-EDFA-41A9-9A4E-822A7120FE53}" type="presOf" srcId="{EE3956AD-6239-4047-8F37-431BF2E1D197}" destId="{4687D326-2FA6-48F6-A2AE-72CC6B024EBE}" srcOrd="0" destOrd="0" presId="urn:microsoft.com/office/officeart/2005/8/layout/hProcess7#1"/>
    <dgm:cxn modelId="{BB7D1DCC-DC7B-4639-BD2F-55D211EC71CB}" type="presOf" srcId="{89C33ABA-F633-412A-A9C8-3AB2DD2542E6}" destId="{F9F3551E-024E-46DF-B671-D590B4CFF3DC}" srcOrd="1" destOrd="0" presId="urn:microsoft.com/office/officeart/2005/8/layout/hProcess7#1"/>
    <dgm:cxn modelId="{DE9EECDD-1176-4B44-8218-A1C8BF4D22D7}" type="presOf" srcId="{50A76848-CEFF-44E2-BF4E-9FE937370453}" destId="{52E6B8FD-A4C4-4C6E-AB8F-74084979B14A}" srcOrd="0" destOrd="0" presId="urn:microsoft.com/office/officeart/2005/8/layout/hProcess7#1"/>
    <dgm:cxn modelId="{25D342FB-B312-4525-B86E-9924A37B6B85}" type="presOf" srcId="{941A40FA-C963-4F2A-B450-D11890A97A5E}" destId="{3A5EADD9-886E-4702-B361-2A97FADFC3D4}" srcOrd="1" destOrd="0" presId="urn:microsoft.com/office/officeart/2005/8/layout/hProcess7#1"/>
    <dgm:cxn modelId="{FE10CAEF-06B9-4102-A799-790A9DEFD369}" type="presParOf" srcId="{52E6B8FD-A4C4-4C6E-AB8F-74084979B14A}" destId="{2398E3D1-4C1A-4273-9B41-9BAD3900C870}" srcOrd="0" destOrd="0" presId="urn:microsoft.com/office/officeart/2005/8/layout/hProcess7#1"/>
    <dgm:cxn modelId="{0D8F5E07-5DD7-418D-A671-1584B99F1239}" type="presParOf" srcId="{2398E3D1-4C1A-4273-9B41-9BAD3900C870}" destId="{98059CD3-5E94-4AA3-B17B-07151F755B95}" srcOrd="0" destOrd="0" presId="urn:microsoft.com/office/officeart/2005/8/layout/hProcess7#1"/>
    <dgm:cxn modelId="{3037585D-FBA6-43C8-9383-CFAE6756DF1C}" type="presParOf" srcId="{2398E3D1-4C1A-4273-9B41-9BAD3900C870}" destId="{3A5EADD9-886E-4702-B361-2A97FADFC3D4}" srcOrd="1" destOrd="0" presId="urn:microsoft.com/office/officeart/2005/8/layout/hProcess7#1"/>
    <dgm:cxn modelId="{E4240B90-A064-4888-ACBF-4955431D4EC1}" type="presParOf" srcId="{2398E3D1-4C1A-4273-9B41-9BAD3900C870}" destId="{4687D326-2FA6-48F6-A2AE-72CC6B024EBE}" srcOrd="2" destOrd="0" presId="urn:microsoft.com/office/officeart/2005/8/layout/hProcess7#1"/>
    <dgm:cxn modelId="{A64997C0-D4D4-40B2-A50C-097C7A813902}" type="presParOf" srcId="{52E6B8FD-A4C4-4C6E-AB8F-74084979B14A}" destId="{5A9BF463-3C1F-4FF7-91FF-13A053E16107}" srcOrd="1" destOrd="0" presId="urn:microsoft.com/office/officeart/2005/8/layout/hProcess7#1"/>
    <dgm:cxn modelId="{AE571BB0-E39B-449E-B289-40236F2D3272}" type="presParOf" srcId="{52E6B8FD-A4C4-4C6E-AB8F-74084979B14A}" destId="{0561628C-427E-4D8F-9612-6E888B3815BB}" srcOrd="2" destOrd="0" presId="urn:microsoft.com/office/officeart/2005/8/layout/hProcess7#1"/>
    <dgm:cxn modelId="{46CB4D4E-BC64-4A76-AC52-F4E6A5585809}" type="presParOf" srcId="{0561628C-427E-4D8F-9612-6E888B3815BB}" destId="{AC1673E5-1D1B-42A9-B1E6-5AF5376CC7DA}" srcOrd="0" destOrd="0" presId="urn:microsoft.com/office/officeart/2005/8/layout/hProcess7#1"/>
    <dgm:cxn modelId="{94CAEA9D-F0F4-4818-9922-BB57955684B5}" type="presParOf" srcId="{0561628C-427E-4D8F-9612-6E888B3815BB}" destId="{2CFDF714-8E0B-4867-BA14-EB1E927D0D01}" srcOrd="1" destOrd="0" presId="urn:microsoft.com/office/officeart/2005/8/layout/hProcess7#1"/>
    <dgm:cxn modelId="{1C84608E-B11C-4623-B5F6-F3A8970B69AC}" type="presParOf" srcId="{0561628C-427E-4D8F-9612-6E888B3815BB}" destId="{80D9BEF6-9EF4-4D22-BCC6-7D6039C76742}" srcOrd="2" destOrd="0" presId="urn:microsoft.com/office/officeart/2005/8/layout/hProcess7#1"/>
    <dgm:cxn modelId="{E62F5605-92AD-44A2-8CA9-23084ED0AC63}" type="presParOf" srcId="{52E6B8FD-A4C4-4C6E-AB8F-74084979B14A}" destId="{6A825BE5-D6FA-41A3-AD3A-DB3359838FDF}" srcOrd="3" destOrd="0" presId="urn:microsoft.com/office/officeart/2005/8/layout/hProcess7#1"/>
    <dgm:cxn modelId="{859E5C68-94E2-4DF1-B113-3EA743EACFA2}" type="presParOf" srcId="{52E6B8FD-A4C4-4C6E-AB8F-74084979B14A}" destId="{06C627C9-5EE8-4ED3-A3A3-E135A66ECACF}" srcOrd="4" destOrd="0" presId="urn:microsoft.com/office/officeart/2005/8/layout/hProcess7#1"/>
    <dgm:cxn modelId="{D063E3BC-80EC-47EC-B1E8-75F4A8744EFB}" type="presParOf" srcId="{06C627C9-5EE8-4ED3-A3A3-E135A66ECACF}" destId="{CD4BC53A-CAB2-4866-B655-839C842A7857}" srcOrd="0" destOrd="0" presId="urn:microsoft.com/office/officeart/2005/8/layout/hProcess7#1"/>
    <dgm:cxn modelId="{6A564D4B-56F9-493E-B50B-B00428DB5E53}" type="presParOf" srcId="{06C627C9-5EE8-4ED3-A3A3-E135A66ECACF}" destId="{FBEC652F-0D4D-48A2-8E16-E08899126BDE}" srcOrd="1" destOrd="0" presId="urn:microsoft.com/office/officeart/2005/8/layout/hProcess7#1"/>
    <dgm:cxn modelId="{159891CB-216F-436E-80C4-A084F0AAC1B5}" type="presParOf" srcId="{06C627C9-5EE8-4ED3-A3A3-E135A66ECACF}" destId="{914C1655-6FAD-436B-8C28-D24FC09C8563}" srcOrd="2" destOrd="0" presId="urn:microsoft.com/office/officeart/2005/8/layout/hProcess7#1"/>
    <dgm:cxn modelId="{412451A4-6438-42E1-A728-B1A0AF21A833}" type="presParOf" srcId="{52E6B8FD-A4C4-4C6E-AB8F-74084979B14A}" destId="{6DDEC650-AAF0-4CED-9B54-0784203FEBC5}" srcOrd="5" destOrd="0" presId="urn:microsoft.com/office/officeart/2005/8/layout/hProcess7#1"/>
    <dgm:cxn modelId="{FB1D8FE9-830C-412B-A7F2-6079EDA6D959}" type="presParOf" srcId="{52E6B8FD-A4C4-4C6E-AB8F-74084979B14A}" destId="{ACE9A658-DC38-482C-8E3E-5074E02C91C9}" srcOrd="6" destOrd="0" presId="urn:microsoft.com/office/officeart/2005/8/layout/hProcess7#1"/>
    <dgm:cxn modelId="{04C57478-3436-4200-993B-3DAC06D180E2}" type="presParOf" srcId="{ACE9A658-DC38-482C-8E3E-5074E02C91C9}" destId="{2F19F5B9-67D3-40E3-9C8B-77B5010FED0C}" srcOrd="0" destOrd="0" presId="urn:microsoft.com/office/officeart/2005/8/layout/hProcess7#1"/>
    <dgm:cxn modelId="{91DA1062-C9AC-4798-B851-63BE5A028A9A}" type="presParOf" srcId="{ACE9A658-DC38-482C-8E3E-5074E02C91C9}" destId="{6B40E48F-4A97-4BEB-B212-80E9E188B3CF}" srcOrd="1" destOrd="0" presId="urn:microsoft.com/office/officeart/2005/8/layout/hProcess7#1"/>
    <dgm:cxn modelId="{E38709C6-C53F-4B77-96E7-679BFFC7BA72}" type="presParOf" srcId="{ACE9A658-DC38-482C-8E3E-5074E02C91C9}" destId="{5F72AFBE-6BD7-4C5E-A13B-E5D750081AE6}" srcOrd="2" destOrd="0" presId="urn:microsoft.com/office/officeart/2005/8/layout/hProcess7#1"/>
    <dgm:cxn modelId="{FFA5909A-FE2B-40EA-A502-389B5959F32A}" type="presParOf" srcId="{52E6B8FD-A4C4-4C6E-AB8F-74084979B14A}" destId="{09AFF609-1B44-4B08-8775-35B8FF73AC97}" srcOrd="7" destOrd="0" presId="urn:microsoft.com/office/officeart/2005/8/layout/hProcess7#1"/>
    <dgm:cxn modelId="{4C3A3D80-B694-4588-8050-DED586D62049}" type="presParOf" srcId="{52E6B8FD-A4C4-4C6E-AB8F-74084979B14A}" destId="{10CAF7C7-F1EF-46DC-9C15-C6DCE9EA6A43}" srcOrd="8" destOrd="0" presId="urn:microsoft.com/office/officeart/2005/8/layout/hProcess7#1"/>
    <dgm:cxn modelId="{A7055C7F-07EF-4D99-8E45-EBFCEC4F8B8A}" type="presParOf" srcId="{10CAF7C7-F1EF-46DC-9C15-C6DCE9EA6A43}" destId="{3B2C4F3E-168A-46E1-8ECA-C428ED48B769}" srcOrd="0" destOrd="0" presId="urn:microsoft.com/office/officeart/2005/8/layout/hProcess7#1"/>
    <dgm:cxn modelId="{59CEB400-AD0A-4AB1-870B-06256D77BFA1}" type="presParOf" srcId="{10CAF7C7-F1EF-46DC-9C15-C6DCE9EA6A43}" destId="{F9F3551E-024E-46DF-B671-D590B4CFF3DC}" srcOrd="1" destOrd="0" presId="urn:microsoft.com/office/officeart/2005/8/layout/hProcess7#1"/>
    <dgm:cxn modelId="{A88B8D17-DBFD-49FC-80B7-6B81AABC11F6}" type="presParOf" srcId="{10CAF7C7-F1EF-46DC-9C15-C6DCE9EA6A43}" destId="{EDB7B8DD-95AC-44C4-A0A4-8353D7863496}"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EDD244-7CEC-4EFC-B51E-2781D89A03D1}" type="doc">
      <dgm:prSet loTypeId="urn:microsoft.com/office/officeart/2005/8/layout/venn1" loCatId="relationship" qsTypeId="urn:microsoft.com/office/officeart/2005/8/quickstyle/3d4" qsCatId="3D" csTypeId="urn:microsoft.com/office/officeart/2005/8/colors/colorful5" csCatId="colorful" phldr="1"/>
      <dgm:spPr/>
    </dgm:pt>
    <dgm:pt modelId="{93CEB60E-071B-44FA-AD8F-7D7DEE0221F6}">
      <dgm:prSet phldrT="[Текст]"/>
      <dgm:spPr/>
      <dgm:t>
        <a:bodyPr/>
        <a:lstStyle/>
        <a:p>
          <a:r>
            <a:rPr lang="uk-UA" b="0" dirty="0">
              <a:solidFill>
                <a:srgbClr val="002060"/>
              </a:solidFill>
            </a:rPr>
            <a:t>Втрата діянням характеру суспільно небезпечного </a:t>
          </a:r>
          <a:r>
            <a:rPr lang="uk-UA" b="0" dirty="0"/>
            <a:t>– це або втрата ним зовсім суспільної небезпечності, або втрата  її в такій мірі, при якій діяння внаслідок своєї малозначності (ч.2 ст. 11 КК) визнається незлочинним. </a:t>
          </a:r>
          <a:endParaRPr lang="ru-RU" dirty="0"/>
        </a:p>
      </dgm:t>
    </dgm:pt>
    <dgm:pt modelId="{919857BD-DA3B-4241-A665-9E68087AE6D0}" type="parTrans" cxnId="{7D614362-AFF6-4E72-8859-777A864EE828}">
      <dgm:prSet/>
      <dgm:spPr/>
      <dgm:t>
        <a:bodyPr/>
        <a:lstStyle/>
        <a:p>
          <a:endParaRPr lang="ru-RU"/>
        </a:p>
      </dgm:t>
    </dgm:pt>
    <dgm:pt modelId="{DE1509A0-49C0-45DA-869F-3CE04045B7ED}" type="sibTrans" cxnId="{7D614362-AFF6-4E72-8859-777A864EE828}">
      <dgm:prSet/>
      <dgm:spPr/>
      <dgm:t>
        <a:bodyPr/>
        <a:lstStyle/>
        <a:p>
          <a:endParaRPr lang="ru-RU"/>
        </a:p>
      </dgm:t>
    </dgm:pt>
    <dgm:pt modelId="{F154C518-DCD2-4876-95FB-89866AAA181B}" type="pres">
      <dgm:prSet presAssocID="{83EDD244-7CEC-4EFC-B51E-2781D89A03D1}" presName="compositeShape" presStyleCnt="0">
        <dgm:presLayoutVars>
          <dgm:chMax val="7"/>
          <dgm:dir/>
          <dgm:resizeHandles val="exact"/>
        </dgm:presLayoutVars>
      </dgm:prSet>
      <dgm:spPr/>
    </dgm:pt>
    <dgm:pt modelId="{68B1E753-2964-4039-B969-06BFCCD557DD}" type="pres">
      <dgm:prSet presAssocID="{93CEB60E-071B-44FA-AD8F-7D7DEE0221F6}" presName="circ1TxSh" presStyleLbl="vennNode1" presStyleIdx="0" presStyleCnt="1" custScaleX="118751"/>
      <dgm:spPr/>
    </dgm:pt>
  </dgm:ptLst>
  <dgm:cxnLst>
    <dgm:cxn modelId="{7D614362-AFF6-4E72-8859-777A864EE828}" srcId="{83EDD244-7CEC-4EFC-B51E-2781D89A03D1}" destId="{93CEB60E-071B-44FA-AD8F-7D7DEE0221F6}" srcOrd="0" destOrd="0" parTransId="{919857BD-DA3B-4241-A665-9E68087AE6D0}" sibTransId="{DE1509A0-49C0-45DA-869F-3CE04045B7ED}"/>
    <dgm:cxn modelId="{410DDEBC-7476-4A8A-BE1D-8E931CE83439}" type="presOf" srcId="{83EDD244-7CEC-4EFC-B51E-2781D89A03D1}" destId="{F154C518-DCD2-4876-95FB-89866AAA181B}" srcOrd="0" destOrd="0" presId="urn:microsoft.com/office/officeart/2005/8/layout/venn1"/>
    <dgm:cxn modelId="{B4B0E8F1-369E-493B-93BF-0BB46D84C5A4}" type="presOf" srcId="{93CEB60E-071B-44FA-AD8F-7D7DEE0221F6}" destId="{68B1E753-2964-4039-B969-06BFCCD557DD}" srcOrd="0" destOrd="0" presId="urn:microsoft.com/office/officeart/2005/8/layout/venn1"/>
    <dgm:cxn modelId="{9415E425-AC89-4A28-9F4D-DE0DBA2EA976}" type="presParOf" srcId="{F154C518-DCD2-4876-95FB-89866AAA181B}" destId="{68B1E753-2964-4039-B969-06BFCCD557D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38B5F-790F-4943-B566-DBAF78D36D83}" type="doc">
      <dgm:prSet loTypeId="urn:microsoft.com/office/officeart/2005/8/layout/hierarchy4" loCatId="list" qsTypeId="urn:microsoft.com/office/officeart/2005/8/quickstyle/simple5" qsCatId="simple" csTypeId="urn:microsoft.com/office/officeart/2005/8/colors/accent5_4" csCatId="accent5" phldr="1"/>
      <dgm:spPr/>
      <dgm:t>
        <a:bodyPr/>
        <a:lstStyle/>
        <a:p>
          <a:endParaRPr lang="ru-RU"/>
        </a:p>
      </dgm:t>
    </dgm:pt>
    <dgm:pt modelId="{233905D3-D4DD-4FCC-8067-AA583EC21F1D}">
      <dgm:prSet phldrT="[Текст]"/>
      <dgm:spPr/>
      <dgm:t>
        <a:bodyPr/>
        <a:lstStyle/>
        <a:p>
          <a:r>
            <a:rPr lang="uk-UA" noProof="0" dirty="0"/>
            <a:t>факультативні (дискреційні</a:t>
          </a:r>
          <a:r>
            <a:rPr lang="ru-RU" dirty="0"/>
            <a:t>)</a:t>
          </a:r>
        </a:p>
        <a:p>
          <a:r>
            <a:rPr lang="ru-RU" dirty="0"/>
            <a:t>(передача на поруки, зміна обстановки) </a:t>
          </a:r>
        </a:p>
      </dgm:t>
    </dgm:pt>
    <dgm:pt modelId="{43F26601-70C9-4F63-AEA7-D827A89CC9AF}" type="parTrans" cxnId="{282B2A09-8DA0-4A57-AD85-8098A4ECCEC4}">
      <dgm:prSet/>
      <dgm:spPr/>
      <dgm:t>
        <a:bodyPr/>
        <a:lstStyle/>
        <a:p>
          <a:endParaRPr lang="ru-RU"/>
        </a:p>
      </dgm:t>
    </dgm:pt>
    <dgm:pt modelId="{676CE09A-8F80-4353-BB63-E06E31EA9BAF}" type="sibTrans" cxnId="{282B2A09-8DA0-4A57-AD85-8098A4ECCEC4}">
      <dgm:prSet/>
      <dgm:spPr/>
      <dgm:t>
        <a:bodyPr/>
        <a:lstStyle/>
        <a:p>
          <a:endParaRPr lang="ru-RU"/>
        </a:p>
      </dgm:t>
    </dgm:pt>
    <dgm:pt modelId="{A3FF34CF-45FA-49BD-928D-E0D277CC000A}">
      <dgm:prSet phldrT="[Текст]"/>
      <dgm:spPr/>
      <dgm:t>
        <a:bodyPr/>
        <a:lstStyle/>
        <a:p>
          <a:r>
            <a:rPr lang="uk-UA" noProof="0" dirty="0"/>
            <a:t>обов’язкові (імперативні)</a:t>
          </a:r>
        </a:p>
        <a:p>
          <a:r>
            <a:rPr lang="uk-UA" noProof="0" dirty="0"/>
            <a:t>(дійове каяття, примирення з потерпілим)</a:t>
          </a:r>
        </a:p>
      </dgm:t>
    </dgm:pt>
    <dgm:pt modelId="{F611BB4F-8CCF-4E81-813E-91AD289AFC52}" type="parTrans" cxnId="{35AF35C4-5244-4016-8EEC-58F3E675A740}">
      <dgm:prSet/>
      <dgm:spPr/>
      <dgm:t>
        <a:bodyPr/>
        <a:lstStyle/>
        <a:p>
          <a:endParaRPr lang="ru-RU"/>
        </a:p>
      </dgm:t>
    </dgm:pt>
    <dgm:pt modelId="{725E2032-6023-4E2D-9444-E08A06A97B1E}" type="sibTrans" cxnId="{35AF35C4-5244-4016-8EEC-58F3E675A740}">
      <dgm:prSet/>
      <dgm:spPr/>
      <dgm:t>
        <a:bodyPr/>
        <a:lstStyle/>
        <a:p>
          <a:endParaRPr lang="ru-RU"/>
        </a:p>
      </dgm:t>
    </dgm:pt>
    <dgm:pt modelId="{F7EE44B8-D633-4319-8427-890755B1B121}">
      <dgm:prSet/>
      <dgm:spPr/>
      <dgm:t>
        <a:bodyPr/>
        <a:lstStyle/>
        <a:p>
          <a:r>
            <a:rPr lang="uk-UA" dirty="0"/>
            <a:t>Безумовні</a:t>
          </a:r>
        </a:p>
        <a:p>
          <a:r>
            <a:rPr lang="uk-UA" dirty="0"/>
            <a:t>(особа звільняється  від відповідальності остаточно та безповоротно)</a:t>
          </a:r>
          <a:endParaRPr lang="ru-RU" dirty="0"/>
        </a:p>
      </dgm:t>
    </dgm:pt>
    <dgm:pt modelId="{9DCDD02A-1D9E-411B-A093-1F797D5025E2}" type="parTrans" cxnId="{59FEEA52-DBDC-4555-8B41-79E3664E6599}">
      <dgm:prSet/>
      <dgm:spPr/>
      <dgm:t>
        <a:bodyPr/>
        <a:lstStyle/>
        <a:p>
          <a:endParaRPr lang="ru-RU"/>
        </a:p>
      </dgm:t>
    </dgm:pt>
    <dgm:pt modelId="{9776E63C-618F-4A3C-8B19-F6C506EFD805}" type="sibTrans" cxnId="{59FEEA52-DBDC-4555-8B41-79E3664E6599}">
      <dgm:prSet/>
      <dgm:spPr/>
      <dgm:t>
        <a:bodyPr/>
        <a:lstStyle/>
        <a:p>
          <a:endParaRPr lang="ru-RU"/>
        </a:p>
      </dgm:t>
    </dgm:pt>
    <dgm:pt modelId="{B7D205F6-6BFF-4314-91CF-BD5419A63D63}">
      <dgm:prSet/>
      <dgm:spPr/>
      <dgm:t>
        <a:bodyPr/>
        <a:lstStyle/>
        <a:p>
          <a:r>
            <a:rPr lang="uk-UA" dirty="0"/>
            <a:t>Умовні</a:t>
          </a:r>
        </a:p>
        <a:p>
          <a:r>
            <a:rPr lang="uk-UA" dirty="0"/>
            <a:t>( напр. під  умовою, що вона протягом року виправдає довіру  колективу)</a:t>
          </a:r>
          <a:endParaRPr lang="ru-RU" dirty="0"/>
        </a:p>
      </dgm:t>
    </dgm:pt>
    <dgm:pt modelId="{D8418031-F1DB-4819-A669-1A589881C4A1}" type="parTrans" cxnId="{BC229C11-B474-47D0-B462-9CDFB49C7159}">
      <dgm:prSet/>
      <dgm:spPr/>
      <dgm:t>
        <a:bodyPr/>
        <a:lstStyle/>
        <a:p>
          <a:endParaRPr lang="ru-RU"/>
        </a:p>
      </dgm:t>
    </dgm:pt>
    <dgm:pt modelId="{F9B1FE98-8CFA-4315-8DB0-F7A0BF5CEDDA}" type="sibTrans" cxnId="{BC229C11-B474-47D0-B462-9CDFB49C7159}">
      <dgm:prSet/>
      <dgm:spPr/>
      <dgm:t>
        <a:bodyPr/>
        <a:lstStyle/>
        <a:p>
          <a:endParaRPr lang="ru-RU"/>
        </a:p>
      </dgm:t>
    </dgm:pt>
    <dgm:pt modelId="{A90FF0D9-E84F-4154-9816-33B3C4E1BFCA}">
      <dgm:prSet phldrT="[Текст]"/>
      <dgm:spPr/>
      <dgm:t>
        <a:bodyPr/>
        <a:lstStyle/>
        <a:p>
          <a:r>
            <a:rPr lang="ru-RU" dirty="0">
              <a:solidFill>
                <a:srgbClr val="7030A0"/>
              </a:solidFill>
            </a:rPr>
            <a:t>Класиф</a:t>
          </a:r>
          <a:r>
            <a:rPr lang="uk-UA" dirty="0" err="1">
              <a:solidFill>
                <a:srgbClr val="7030A0"/>
              </a:solidFill>
            </a:rPr>
            <a:t>ікація</a:t>
          </a:r>
          <a:r>
            <a:rPr lang="uk-UA" dirty="0">
              <a:solidFill>
                <a:srgbClr val="7030A0"/>
              </a:solidFill>
            </a:rPr>
            <a:t> </a:t>
          </a:r>
          <a:r>
            <a:rPr lang="ru-RU" dirty="0">
              <a:solidFill>
                <a:srgbClr val="7030A0"/>
              </a:solidFill>
            </a:rPr>
            <a:t> </a:t>
          </a:r>
          <a:r>
            <a:rPr lang="uk-UA" noProof="0" dirty="0"/>
            <a:t>передбачених у КК випадків  звільнення від кримінальної відповідальності</a:t>
          </a:r>
        </a:p>
      </dgm:t>
    </dgm:pt>
    <dgm:pt modelId="{05D21872-FC6E-4848-84E2-58272D1821F0}" type="sibTrans" cxnId="{CB2C3574-2019-4931-AA50-CED3531691C6}">
      <dgm:prSet/>
      <dgm:spPr/>
      <dgm:t>
        <a:bodyPr/>
        <a:lstStyle/>
        <a:p>
          <a:endParaRPr lang="ru-RU"/>
        </a:p>
      </dgm:t>
    </dgm:pt>
    <dgm:pt modelId="{73116D24-5247-4383-9ECA-ADF8962318AC}" type="parTrans" cxnId="{CB2C3574-2019-4931-AA50-CED3531691C6}">
      <dgm:prSet/>
      <dgm:spPr/>
      <dgm:t>
        <a:bodyPr/>
        <a:lstStyle/>
        <a:p>
          <a:endParaRPr lang="ru-RU"/>
        </a:p>
      </dgm:t>
    </dgm:pt>
    <dgm:pt modelId="{6A9BCA5A-55F2-423D-A333-859308886E15}" type="pres">
      <dgm:prSet presAssocID="{CDC38B5F-790F-4943-B566-DBAF78D36D83}" presName="Name0" presStyleCnt="0">
        <dgm:presLayoutVars>
          <dgm:chPref val="1"/>
          <dgm:dir/>
          <dgm:animOne val="branch"/>
          <dgm:animLvl val="lvl"/>
          <dgm:resizeHandles/>
        </dgm:presLayoutVars>
      </dgm:prSet>
      <dgm:spPr/>
    </dgm:pt>
    <dgm:pt modelId="{5FDADAA6-CF28-404B-A969-8F710F8048EF}" type="pres">
      <dgm:prSet presAssocID="{A90FF0D9-E84F-4154-9816-33B3C4E1BFCA}" presName="vertOne" presStyleCnt="0"/>
      <dgm:spPr/>
    </dgm:pt>
    <dgm:pt modelId="{1E6D805E-6531-433E-AD0B-3635D5127ECD}" type="pres">
      <dgm:prSet presAssocID="{A90FF0D9-E84F-4154-9816-33B3C4E1BFCA}" presName="txOne" presStyleLbl="node0" presStyleIdx="0" presStyleCnt="1" custScaleY="57388">
        <dgm:presLayoutVars>
          <dgm:chPref val="3"/>
        </dgm:presLayoutVars>
      </dgm:prSet>
      <dgm:spPr/>
    </dgm:pt>
    <dgm:pt modelId="{BADC8D1D-D0F8-4B42-9B85-7955D5E841D0}" type="pres">
      <dgm:prSet presAssocID="{A90FF0D9-E84F-4154-9816-33B3C4E1BFCA}" presName="parTransOne" presStyleCnt="0"/>
      <dgm:spPr/>
    </dgm:pt>
    <dgm:pt modelId="{D6EB0697-5495-4B07-994C-E7DAE658D361}" type="pres">
      <dgm:prSet presAssocID="{A90FF0D9-E84F-4154-9816-33B3C4E1BFCA}" presName="horzOne" presStyleCnt="0"/>
      <dgm:spPr/>
    </dgm:pt>
    <dgm:pt modelId="{B2EADD33-918A-4D89-B9E1-E066A949F210}" type="pres">
      <dgm:prSet presAssocID="{233905D3-D4DD-4FCC-8067-AA583EC21F1D}" presName="vertTwo" presStyleCnt="0"/>
      <dgm:spPr/>
    </dgm:pt>
    <dgm:pt modelId="{AC09E379-0FA3-4C9C-AEAE-BDC1BF785303}" type="pres">
      <dgm:prSet presAssocID="{233905D3-D4DD-4FCC-8067-AA583EC21F1D}" presName="txTwo" presStyleLbl="node2" presStyleIdx="0" presStyleCnt="2">
        <dgm:presLayoutVars>
          <dgm:chPref val="3"/>
        </dgm:presLayoutVars>
      </dgm:prSet>
      <dgm:spPr/>
    </dgm:pt>
    <dgm:pt modelId="{68CF35E4-AA3A-46CA-95A2-A2836B89BEBC}" type="pres">
      <dgm:prSet presAssocID="{233905D3-D4DD-4FCC-8067-AA583EC21F1D}" presName="parTransTwo" presStyleCnt="0"/>
      <dgm:spPr/>
    </dgm:pt>
    <dgm:pt modelId="{A56261C8-FE52-4C29-AF71-A6F479979960}" type="pres">
      <dgm:prSet presAssocID="{233905D3-D4DD-4FCC-8067-AA583EC21F1D}" presName="horzTwo" presStyleCnt="0"/>
      <dgm:spPr/>
    </dgm:pt>
    <dgm:pt modelId="{74923F17-B900-4C2B-880C-828A6298E7EE}" type="pres">
      <dgm:prSet presAssocID="{F7EE44B8-D633-4319-8427-890755B1B121}" presName="vertThree" presStyleCnt="0"/>
      <dgm:spPr/>
    </dgm:pt>
    <dgm:pt modelId="{5482CB01-CCF2-4894-A023-DAAF7010106C}" type="pres">
      <dgm:prSet presAssocID="{F7EE44B8-D633-4319-8427-890755B1B121}" presName="txThree" presStyleLbl="node3" presStyleIdx="0" presStyleCnt="2">
        <dgm:presLayoutVars>
          <dgm:chPref val="3"/>
        </dgm:presLayoutVars>
      </dgm:prSet>
      <dgm:spPr/>
    </dgm:pt>
    <dgm:pt modelId="{D1E91EBE-4A46-4F47-B3FD-BF595B8250AF}" type="pres">
      <dgm:prSet presAssocID="{F7EE44B8-D633-4319-8427-890755B1B121}" presName="horzThree" presStyleCnt="0"/>
      <dgm:spPr/>
    </dgm:pt>
    <dgm:pt modelId="{88455999-5A4E-4B86-9606-28AA6771FE99}" type="pres">
      <dgm:prSet presAssocID="{676CE09A-8F80-4353-BB63-E06E31EA9BAF}" presName="sibSpaceTwo" presStyleCnt="0"/>
      <dgm:spPr/>
    </dgm:pt>
    <dgm:pt modelId="{0D863E3B-3DC0-4736-BEDD-23CDF952AC79}" type="pres">
      <dgm:prSet presAssocID="{A3FF34CF-45FA-49BD-928D-E0D277CC000A}" presName="vertTwo" presStyleCnt="0"/>
      <dgm:spPr/>
    </dgm:pt>
    <dgm:pt modelId="{94378A6B-563C-4055-B294-EA0D72C37F7E}" type="pres">
      <dgm:prSet presAssocID="{A3FF34CF-45FA-49BD-928D-E0D277CC000A}" presName="txTwo" presStyleLbl="node2" presStyleIdx="1" presStyleCnt="2">
        <dgm:presLayoutVars>
          <dgm:chPref val="3"/>
        </dgm:presLayoutVars>
      </dgm:prSet>
      <dgm:spPr/>
    </dgm:pt>
    <dgm:pt modelId="{9D66C092-E6CC-424B-948C-797ECDC4AE34}" type="pres">
      <dgm:prSet presAssocID="{A3FF34CF-45FA-49BD-928D-E0D277CC000A}" presName="parTransTwo" presStyleCnt="0"/>
      <dgm:spPr/>
    </dgm:pt>
    <dgm:pt modelId="{3FE9A19C-47AE-4E10-A605-49A7926CBBC3}" type="pres">
      <dgm:prSet presAssocID="{A3FF34CF-45FA-49BD-928D-E0D277CC000A}" presName="horzTwo" presStyleCnt="0"/>
      <dgm:spPr/>
    </dgm:pt>
    <dgm:pt modelId="{59ED50FC-6EFA-445F-8C58-CBCF5844A06C}" type="pres">
      <dgm:prSet presAssocID="{B7D205F6-6BFF-4314-91CF-BD5419A63D63}" presName="vertThree" presStyleCnt="0"/>
      <dgm:spPr/>
    </dgm:pt>
    <dgm:pt modelId="{CFA90AA6-880B-423A-9912-8DA259F934B0}" type="pres">
      <dgm:prSet presAssocID="{B7D205F6-6BFF-4314-91CF-BD5419A63D63}" presName="txThree" presStyleLbl="node3" presStyleIdx="1" presStyleCnt="2">
        <dgm:presLayoutVars>
          <dgm:chPref val="3"/>
        </dgm:presLayoutVars>
      </dgm:prSet>
      <dgm:spPr/>
    </dgm:pt>
    <dgm:pt modelId="{C527308C-4DB7-4867-AB63-D82A7B34E9BB}" type="pres">
      <dgm:prSet presAssocID="{B7D205F6-6BFF-4314-91CF-BD5419A63D63}" presName="horzThree" presStyleCnt="0"/>
      <dgm:spPr/>
    </dgm:pt>
  </dgm:ptLst>
  <dgm:cxnLst>
    <dgm:cxn modelId="{282B2A09-8DA0-4A57-AD85-8098A4ECCEC4}" srcId="{A90FF0D9-E84F-4154-9816-33B3C4E1BFCA}" destId="{233905D3-D4DD-4FCC-8067-AA583EC21F1D}" srcOrd="0" destOrd="0" parTransId="{43F26601-70C9-4F63-AEA7-D827A89CC9AF}" sibTransId="{676CE09A-8F80-4353-BB63-E06E31EA9BAF}"/>
    <dgm:cxn modelId="{B33B040A-1328-4F4F-901C-06F0238220B2}" type="presOf" srcId="{B7D205F6-6BFF-4314-91CF-BD5419A63D63}" destId="{CFA90AA6-880B-423A-9912-8DA259F934B0}" srcOrd="0" destOrd="0" presId="urn:microsoft.com/office/officeart/2005/8/layout/hierarchy4"/>
    <dgm:cxn modelId="{BC229C11-B474-47D0-B462-9CDFB49C7159}" srcId="{A3FF34CF-45FA-49BD-928D-E0D277CC000A}" destId="{B7D205F6-6BFF-4314-91CF-BD5419A63D63}" srcOrd="0" destOrd="0" parTransId="{D8418031-F1DB-4819-A669-1A589881C4A1}" sibTransId="{F9B1FE98-8CFA-4315-8DB0-F7A0BF5CEDDA}"/>
    <dgm:cxn modelId="{B4ADF123-54B7-4B3C-A86F-803347D06C32}" type="presOf" srcId="{233905D3-D4DD-4FCC-8067-AA583EC21F1D}" destId="{AC09E379-0FA3-4C9C-AEAE-BDC1BF785303}" srcOrd="0" destOrd="0" presId="urn:microsoft.com/office/officeart/2005/8/layout/hierarchy4"/>
    <dgm:cxn modelId="{0ACD0C5F-AC76-4B01-92A3-59B4E76CE276}" type="presOf" srcId="{CDC38B5F-790F-4943-B566-DBAF78D36D83}" destId="{6A9BCA5A-55F2-423D-A333-859308886E15}" srcOrd="0" destOrd="0" presId="urn:microsoft.com/office/officeart/2005/8/layout/hierarchy4"/>
    <dgm:cxn modelId="{522F6B42-1223-4BBB-A2DC-BB8CB381E978}" type="presOf" srcId="{F7EE44B8-D633-4319-8427-890755B1B121}" destId="{5482CB01-CCF2-4894-A023-DAAF7010106C}" srcOrd="0" destOrd="0" presId="urn:microsoft.com/office/officeart/2005/8/layout/hierarchy4"/>
    <dgm:cxn modelId="{3841106B-6C96-4464-B5C0-E64F6F75B176}" type="presOf" srcId="{A3FF34CF-45FA-49BD-928D-E0D277CC000A}" destId="{94378A6B-563C-4055-B294-EA0D72C37F7E}" srcOrd="0" destOrd="0" presId="urn:microsoft.com/office/officeart/2005/8/layout/hierarchy4"/>
    <dgm:cxn modelId="{59FEEA52-DBDC-4555-8B41-79E3664E6599}" srcId="{233905D3-D4DD-4FCC-8067-AA583EC21F1D}" destId="{F7EE44B8-D633-4319-8427-890755B1B121}" srcOrd="0" destOrd="0" parTransId="{9DCDD02A-1D9E-411B-A093-1F797D5025E2}" sibTransId="{9776E63C-618F-4A3C-8B19-F6C506EFD805}"/>
    <dgm:cxn modelId="{CB2C3574-2019-4931-AA50-CED3531691C6}" srcId="{CDC38B5F-790F-4943-B566-DBAF78D36D83}" destId="{A90FF0D9-E84F-4154-9816-33B3C4E1BFCA}" srcOrd="0" destOrd="0" parTransId="{73116D24-5247-4383-9ECA-ADF8962318AC}" sibTransId="{05D21872-FC6E-4848-84E2-58272D1821F0}"/>
    <dgm:cxn modelId="{FE1CAB8E-7A58-4E34-B375-C049879163B7}" type="presOf" srcId="{A90FF0D9-E84F-4154-9816-33B3C4E1BFCA}" destId="{1E6D805E-6531-433E-AD0B-3635D5127ECD}" srcOrd="0" destOrd="0" presId="urn:microsoft.com/office/officeart/2005/8/layout/hierarchy4"/>
    <dgm:cxn modelId="{35AF35C4-5244-4016-8EEC-58F3E675A740}" srcId="{A90FF0D9-E84F-4154-9816-33B3C4E1BFCA}" destId="{A3FF34CF-45FA-49BD-928D-E0D277CC000A}" srcOrd="1" destOrd="0" parTransId="{F611BB4F-8CCF-4E81-813E-91AD289AFC52}" sibTransId="{725E2032-6023-4E2D-9444-E08A06A97B1E}"/>
    <dgm:cxn modelId="{90C2024B-4A81-4B0B-8670-B7657E93C261}" type="presParOf" srcId="{6A9BCA5A-55F2-423D-A333-859308886E15}" destId="{5FDADAA6-CF28-404B-A969-8F710F8048EF}" srcOrd="0" destOrd="0" presId="urn:microsoft.com/office/officeart/2005/8/layout/hierarchy4"/>
    <dgm:cxn modelId="{E1F0013D-54F2-47B6-976E-0900BCB6064D}" type="presParOf" srcId="{5FDADAA6-CF28-404B-A969-8F710F8048EF}" destId="{1E6D805E-6531-433E-AD0B-3635D5127ECD}" srcOrd="0" destOrd="0" presId="urn:microsoft.com/office/officeart/2005/8/layout/hierarchy4"/>
    <dgm:cxn modelId="{C4F5C6D1-9D0A-48A7-82DC-E183F2CDE25C}" type="presParOf" srcId="{5FDADAA6-CF28-404B-A969-8F710F8048EF}" destId="{BADC8D1D-D0F8-4B42-9B85-7955D5E841D0}" srcOrd="1" destOrd="0" presId="urn:microsoft.com/office/officeart/2005/8/layout/hierarchy4"/>
    <dgm:cxn modelId="{DE8D75B9-5838-452D-988D-4B7BC485A44F}" type="presParOf" srcId="{5FDADAA6-CF28-404B-A969-8F710F8048EF}" destId="{D6EB0697-5495-4B07-994C-E7DAE658D361}" srcOrd="2" destOrd="0" presId="urn:microsoft.com/office/officeart/2005/8/layout/hierarchy4"/>
    <dgm:cxn modelId="{C035611F-E14C-41D1-A01E-9EFF547349E4}" type="presParOf" srcId="{D6EB0697-5495-4B07-994C-E7DAE658D361}" destId="{B2EADD33-918A-4D89-B9E1-E066A949F210}" srcOrd="0" destOrd="0" presId="urn:microsoft.com/office/officeart/2005/8/layout/hierarchy4"/>
    <dgm:cxn modelId="{C94F4F53-B98C-48DF-95E1-7C9F01786963}" type="presParOf" srcId="{B2EADD33-918A-4D89-B9E1-E066A949F210}" destId="{AC09E379-0FA3-4C9C-AEAE-BDC1BF785303}" srcOrd="0" destOrd="0" presId="urn:microsoft.com/office/officeart/2005/8/layout/hierarchy4"/>
    <dgm:cxn modelId="{EA83E115-6E7B-4F85-99C6-A73D3671C565}" type="presParOf" srcId="{B2EADD33-918A-4D89-B9E1-E066A949F210}" destId="{68CF35E4-AA3A-46CA-95A2-A2836B89BEBC}" srcOrd="1" destOrd="0" presId="urn:microsoft.com/office/officeart/2005/8/layout/hierarchy4"/>
    <dgm:cxn modelId="{B1B8269E-C4A9-4055-873C-3BF9CEBD0628}" type="presParOf" srcId="{B2EADD33-918A-4D89-B9E1-E066A949F210}" destId="{A56261C8-FE52-4C29-AF71-A6F479979960}" srcOrd="2" destOrd="0" presId="urn:microsoft.com/office/officeart/2005/8/layout/hierarchy4"/>
    <dgm:cxn modelId="{D1A02F92-E8A1-4C76-9780-E0643F893B59}" type="presParOf" srcId="{A56261C8-FE52-4C29-AF71-A6F479979960}" destId="{74923F17-B900-4C2B-880C-828A6298E7EE}" srcOrd="0" destOrd="0" presId="urn:microsoft.com/office/officeart/2005/8/layout/hierarchy4"/>
    <dgm:cxn modelId="{E3C58613-A329-4B28-A139-68B5E021427E}" type="presParOf" srcId="{74923F17-B900-4C2B-880C-828A6298E7EE}" destId="{5482CB01-CCF2-4894-A023-DAAF7010106C}" srcOrd="0" destOrd="0" presId="urn:microsoft.com/office/officeart/2005/8/layout/hierarchy4"/>
    <dgm:cxn modelId="{8E0ED11D-E907-43A1-9DFD-D6F0A7F53F5D}" type="presParOf" srcId="{74923F17-B900-4C2B-880C-828A6298E7EE}" destId="{D1E91EBE-4A46-4F47-B3FD-BF595B8250AF}" srcOrd="1" destOrd="0" presId="urn:microsoft.com/office/officeart/2005/8/layout/hierarchy4"/>
    <dgm:cxn modelId="{898BD7D6-7FE0-4732-BABD-D93D90E76761}" type="presParOf" srcId="{D6EB0697-5495-4B07-994C-E7DAE658D361}" destId="{88455999-5A4E-4B86-9606-28AA6771FE99}" srcOrd="1" destOrd="0" presId="urn:microsoft.com/office/officeart/2005/8/layout/hierarchy4"/>
    <dgm:cxn modelId="{CBFA6514-412B-47E9-858D-D1BEC2DE662F}" type="presParOf" srcId="{D6EB0697-5495-4B07-994C-E7DAE658D361}" destId="{0D863E3B-3DC0-4736-BEDD-23CDF952AC79}" srcOrd="2" destOrd="0" presId="urn:microsoft.com/office/officeart/2005/8/layout/hierarchy4"/>
    <dgm:cxn modelId="{9656F67B-3088-4B98-BE81-98D2142817F1}" type="presParOf" srcId="{0D863E3B-3DC0-4736-BEDD-23CDF952AC79}" destId="{94378A6B-563C-4055-B294-EA0D72C37F7E}" srcOrd="0" destOrd="0" presId="urn:microsoft.com/office/officeart/2005/8/layout/hierarchy4"/>
    <dgm:cxn modelId="{841515E3-DEBE-4878-A64C-8466EBAA06F6}" type="presParOf" srcId="{0D863E3B-3DC0-4736-BEDD-23CDF952AC79}" destId="{9D66C092-E6CC-424B-948C-797ECDC4AE34}" srcOrd="1" destOrd="0" presId="urn:microsoft.com/office/officeart/2005/8/layout/hierarchy4"/>
    <dgm:cxn modelId="{3678C448-AD92-4E19-9DCC-C93F6B783E8C}" type="presParOf" srcId="{0D863E3B-3DC0-4736-BEDD-23CDF952AC79}" destId="{3FE9A19C-47AE-4E10-A605-49A7926CBBC3}" srcOrd="2" destOrd="0" presId="urn:microsoft.com/office/officeart/2005/8/layout/hierarchy4"/>
    <dgm:cxn modelId="{5918A5E0-46DD-4938-AB47-8CCAB8030CF7}" type="presParOf" srcId="{3FE9A19C-47AE-4E10-A605-49A7926CBBC3}" destId="{59ED50FC-6EFA-445F-8C58-CBCF5844A06C}" srcOrd="0" destOrd="0" presId="urn:microsoft.com/office/officeart/2005/8/layout/hierarchy4"/>
    <dgm:cxn modelId="{E590B0C1-43AE-4869-BFA8-C593E9D5B181}" type="presParOf" srcId="{59ED50FC-6EFA-445F-8C58-CBCF5844A06C}" destId="{CFA90AA6-880B-423A-9912-8DA259F934B0}" srcOrd="0" destOrd="0" presId="urn:microsoft.com/office/officeart/2005/8/layout/hierarchy4"/>
    <dgm:cxn modelId="{3E49E4C7-4BF8-4269-8528-ED7EDA00516E}" type="presParOf" srcId="{59ED50FC-6EFA-445F-8C58-CBCF5844A06C}" destId="{C527308C-4DB7-4867-AB63-D82A7B34E9B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0113D-C485-4464-955A-58E16FA2492B}" type="doc">
      <dgm:prSet loTypeId="urn:microsoft.com/office/officeart/2005/8/layout/orgChart1" loCatId="hierarchy" qsTypeId="urn:microsoft.com/office/officeart/2005/8/quickstyle/3d4" qsCatId="3D" csTypeId="urn:microsoft.com/office/officeart/2005/8/colors/accent6_5" csCatId="accent6" phldr="1"/>
      <dgm:spPr/>
      <dgm:t>
        <a:bodyPr/>
        <a:lstStyle/>
        <a:p>
          <a:endParaRPr lang="ru-RU"/>
        </a:p>
      </dgm:t>
    </dgm:pt>
    <dgm:pt modelId="{B6F917E0-4D82-42F9-888C-7607770299A4}">
      <dgm:prSet phldrT="[Текст]" custT="1"/>
      <dgm:spPr/>
      <dgm:t>
        <a:bodyPr/>
        <a:lstStyle/>
        <a:p>
          <a:r>
            <a:rPr lang="uk-UA" sz="2800" u="sng" dirty="0"/>
            <a:t>Залежно від того , на підставі якого правового акта здійснюється звільнення від кримінальної відповідальності:</a:t>
          </a:r>
          <a:endParaRPr lang="ru-RU" sz="2800" u="sng" dirty="0"/>
        </a:p>
      </dgm:t>
    </dgm:pt>
    <dgm:pt modelId="{8D4E8640-A706-4FF3-9237-06287B2AFEDF}" type="parTrans" cxnId="{F6535E22-F569-4335-80E3-BF62CCF72DCA}">
      <dgm:prSet/>
      <dgm:spPr/>
      <dgm:t>
        <a:bodyPr/>
        <a:lstStyle/>
        <a:p>
          <a:endParaRPr lang="ru-RU"/>
        </a:p>
      </dgm:t>
    </dgm:pt>
    <dgm:pt modelId="{F6B3591A-A241-4C4E-B885-73F963FA77C4}" type="sibTrans" cxnId="{F6535E22-F569-4335-80E3-BF62CCF72DCA}">
      <dgm:prSet/>
      <dgm:spPr/>
      <dgm:t>
        <a:bodyPr/>
        <a:lstStyle/>
        <a:p>
          <a:endParaRPr lang="ru-RU"/>
        </a:p>
      </dgm:t>
    </dgm:pt>
    <dgm:pt modelId="{480BCD52-76A0-4A8D-8D48-643F65112D45}">
      <dgm:prSet phldrT="[Текст]" custT="1"/>
      <dgm:spPr/>
      <dgm:t>
        <a:bodyPr/>
        <a:lstStyle/>
        <a:p>
          <a:r>
            <a:rPr lang="uk-UA" sz="2000" dirty="0"/>
            <a:t>У випадках, передбачених КК</a:t>
          </a:r>
          <a:endParaRPr lang="ru-RU" sz="2000" dirty="0"/>
        </a:p>
      </dgm:t>
    </dgm:pt>
    <dgm:pt modelId="{2B786B43-C276-40BD-9296-308E8BE1D55F}" type="parTrans" cxnId="{A82A3749-7AE1-4270-AF1D-201DA072EEB8}">
      <dgm:prSet/>
      <dgm:spPr/>
      <dgm:t>
        <a:bodyPr/>
        <a:lstStyle/>
        <a:p>
          <a:endParaRPr lang="ru-RU"/>
        </a:p>
      </dgm:t>
    </dgm:pt>
    <dgm:pt modelId="{48D7CED4-7704-4D63-AA70-FDAE20FE691C}" type="sibTrans" cxnId="{A82A3749-7AE1-4270-AF1D-201DA072EEB8}">
      <dgm:prSet/>
      <dgm:spPr/>
      <dgm:t>
        <a:bodyPr/>
        <a:lstStyle/>
        <a:p>
          <a:endParaRPr lang="ru-RU"/>
        </a:p>
      </dgm:t>
    </dgm:pt>
    <dgm:pt modelId="{B9F6995F-E4FB-4EA2-9B9E-C4EA3E11C395}">
      <dgm:prSet phldrT="[Текст]" custT="1"/>
      <dgm:spPr/>
      <dgm:t>
        <a:bodyPr/>
        <a:lstStyle/>
        <a:p>
          <a:r>
            <a:rPr lang="uk-UA" sz="2000" dirty="0"/>
            <a:t>На підставі Закону України про амністію</a:t>
          </a:r>
          <a:endParaRPr lang="ru-RU" sz="2000" dirty="0"/>
        </a:p>
      </dgm:t>
    </dgm:pt>
    <dgm:pt modelId="{95B82395-2C12-439D-840D-E4D191BA5EF9}" type="parTrans" cxnId="{E81A88ED-8E1C-4C91-A729-FCA14E2CB13C}">
      <dgm:prSet/>
      <dgm:spPr/>
      <dgm:t>
        <a:bodyPr/>
        <a:lstStyle/>
        <a:p>
          <a:endParaRPr lang="ru-RU"/>
        </a:p>
      </dgm:t>
    </dgm:pt>
    <dgm:pt modelId="{88C73585-3CC7-4E5C-918C-A53CA075F014}" type="sibTrans" cxnId="{E81A88ED-8E1C-4C91-A729-FCA14E2CB13C}">
      <dgm:prSet/>
      <dgm:spPr/>
      <dgm:t>
        <a:bodyPr/>
        <a:lstStyle/>
        <a:p>
          <a:endParaRPr lang="ru-RU"/>
        </a:p>
      </dgm:t>
    </dgm:pt>
    <dgm:pt modelId="{AF478180-3181-4878-A30B-57C340332A54}">
      <dgm:prSet phldrT="[Текст]" custT="1"/>
      <dgm:spPr/>
      <dgm:t>
        <a:bodyPr/>
        <a:lstStyle/>
        <a:p>
          <a:r>
            <a:rPr lang="uk-UA" sz="2000" dirty="0"/>
            <a:t>На підставі Указу Президента України про помилування</a:t>
          </a:r>
          <a:endParaRPr lang="ru-RU" sz="2000" dirty="0"/>
        </a:p>
      </dgm:t>
    </dgm:pt>
    <dgm:pt modelId="{D85736A0-C2E3-45EC-9E58-7E158A425077}" type="parTrans" cxnId="{29361700-BC46-4953-9020-8FF49CDED873}">
      <dgm:prSet/>
      <dgm:spPr/>
      <dgm:t>
        <a:bodyPr/>
        <a:lstStyle/>
        <a:p>
          <a:endParaRPr lang="ru-RU"/>
        </a:p>
      </dgm:t>
    </dgm:pt>
    <dgm:pt modelId="{552807A1-26DA-42D7-BBD5-681D4A4FE91C}" type="sibTrans" cxnId="{29361700-BC46-4953-9020-8FF49CDED873}">
      <dgm:prSet/>
      <dgm:spPr/>
      <dgm:t>
        <a:bodyPr/>
        <a:lstStyle/>
        <a:p>
          <a:endParaRPr lang="ru-RU"/>
        </a:p>
      </dgm:t>
    </dgm:pt>
    <dgm:pt modelId="{7FDD9123-2B0A-4863-9C81-C03135D1094E}" type="asst">
      <dgm:prSet custT="1"/>
      <dgm:spPr/>
      <dgm:t>
        <a:bodyPr/>
        <a:lstStyle/>
        <a:p>
          <a:r>
            <a:rPr lang="uk-UA" sz="1800" dirty="0"/>
            <a:t>у Загальній частині</a:t>
          </a:r>
          <a:endParaRPr lang="ru-RU" sz="1800" dirty="0"/>
        </a:p>
      </dgm:t>
    </dgm:pt>
    <dgm:pt modelId="{948115DB-0E07-4CA1-9E46-BBC61C680593}" type="parTrans" cxnId="{ED9A6640-DBD2-4D9B-909A-2F87537E13F5}">
      <dgm:prSet/>
      <dgm:spPr/>
      <dgm:t>
        <a:bodyPr/>
        <a:lstStyle/>
        <a:p>
          <a:endParaRPr lang="ru-RU"/>
        </a:p>
      </dgm:t>
    </dgm:pt>
    <dgm:pt modelId="{2286566F-CC54-498D-8DF8-7D03B1D91CEE}" type="sibTrans" cxnId="{ED9A6640-DBD2-4D9B-909A-2F87537E13F5}">
      <dgm:prSet/>
      <dgm:spPr/>
      <dgm:t>
        <a:bodyPr/>
        <a:lstStyle/>
        <a:p>
          <a:endParaRPr lang="ru-RU"/>
        </a:p>
      </dgm:t>
    </dgm:pt>
    <dgm:pt modelId="{6AD0E3C4-074A-4F50-A8AD-E18AF6D688A5}" type="asst">
      <dgm:prSet custT="1"/>
      <dgm:spPr/>
      <dgm:t>
        <a:bodyPr/>
        <a:lstStyle/>
        <a:p>
          <a:r>
            <a:rPr lang="uk-UA" sz="1800" dirty="0"/>
            <a:t>в Особливій частині</a:t>
          </a:r>
          <a:endParaRPr lang="ru-RU" sz="1800" dirty="0"/>
        </a:p>
      </dgm:t>
    </dgm:pt>
    <dgm:pt modelId="{2CD18FBD-F62E-41A1-B00B-AC5BDFEB60EF}" type="parTrans" cxnId="{518C8B25-AED1-4907-B6FB-68807928E581}">
      <dgm:prSet/>
      <dgm:spPr/>
      <dgm:t>
        <a:bodyPr/>
        <a:lstStyle/>
        <a:p>
          <a:endParaRPr lang="ru-RU"/>
        </a:p>
      </dgm:t>
    </dgm:pt>
    <dgm:pt modelId="{339F1F48-F6D7-4262-8379-FA14A1076942}" type="sibTrans" cxnId="{518C8B25-AED1-4907-B6FB-68807928E581}">
      <dgm:prSet/>
      <dgm:spPr/>
      <dgm:t>
        <a:bodyPr/>
        <a:lstStyle/>
        <a:p>
          <a:endParaRPr lang="ru-RU"/>
        </a:p>
      </dgm:t>
    </dgm:pt>
    <dgm:pt modelId="{CB03AD33-ED81-4C59-A1A5-25E8BB51AADA}" type="pres">
      <dgm:prSet presAssocID="{E780113D-C485-4464-955A-58E16FA2492B}" presName="hierChild1" presStyleCnt="0">
        <dgm:presLayoutVars>
          <dgm:orgChart val="1"/>
          <dgm:chPref val="1"/>
          <dgm:dir/>
          <dgm:animOne val="branch"/>
          <dgm:animLvl val="lvl"/>
          <dgm:resizeHandles/>
        </dgm:presLayoutVars>
      </dgm:prSet>
      <dgm:spPr/>
    </dgm:pt>
    <dgm:pt modelId="{5DEFF8A1-73E1-489C-AD56-AFA9647294E2}" type="pres">
      <dgm:prSet presAssocID="{B6F917E0-4D82-42F9-888C-7607770299A4}" presName="hierRoot1" presStyleCnt="0">
        <dgm:presLayoutVars>
          <dgm:hierBranch val="init"/>
        </dgm:presLayoutVars>
      </dgm:prSet>
      <dgm:spPr/>
    </dgm:pt>
    <dgm:pt modelId="{6E37F244-D487-4DBC-9F04-4217091110F2}" type="pres">
      <dgm:prSet presAssocID="{B6F917E0-4D82-42F9-888C-7607770299A4}" presName="rootComposite1" presStyleCnt="0"/>
      <dgm:spPr/>
    </dgm:pt>
    <dgm:pt modelId="{93111E7A-61B8-4A3A-954A-C2CC6E6F9DB5}" type="pres">
      <dgm:prSet presAssocID="{B6F917E0-4D82-42F9-888C-7607770299A4}" presName="rootText1" presStyleLbl="node0" presStyleIdx="0" presStyleCnt="1" custScaleX="395701" custScaleY="158180" custLinFactY="-28923" custLinFactNeighborX="4634" custLinFactNeighborY="-100000">
        <dgm:presLayoutVars>
          <dgm:chPref val="3"/>
        </dgm:presLayoutVars>
      </dgm:prSet>
      <dgm:spPr/>
    </dgm:pt>
    <dgm:pt modelId="{3B6A0ECE-12D4-4885-AE5F-260C74705818}" type="pres">
      <dgm:prSet presAssocID="{B6F917E0-4D82-42F9-888C-7607770299A4}" presName="rootConnector1" presStyleLbl="node1" presStyleIdx="0" presStyleCnt="0"/>
      <dgm:spPr/>
    </dgm:pt>
    <dgm:pt modelId="{ED5160F3-5C77-4586-A931-5374ACB64C3B}" type="pres">
      <dgm:prSet presAssocID="{B6F917E0-4D82-42F9-888C-7607770299A4}" presName="hierChild2" presStyleCnt="0"/>
      <dgm:spPr/>
    </dgm:pt>
    <dgm:pt modelId="{2B1A08D9-0D05-4B03-A9B0-A635A46CB85E}" type="pres">
      <dgm:prSet presAssocID="{2B786B43-C276-40BD-9296-308E8BE1D55F}" presName="Name37" presStyleLbl="parChTrans1D2" presStyleIdx="0" presStyleCnt="3"/>
      <dgm:spPr/>
    </dgm:pt>
    <dgm:pt modelId="{E7CCB622-9888-473B-952E-0C2993FC459B}" type="pres">
      <dgm:prSet presAssocID="{480BCD52-76A0-4A8D-8D48-643F65112D45}" presName="hierRoot2" presStyleCnt="0">
        <dgm:presLayoutVars>
          <dgm:hierBranch val="init"/>
        </dgm:presLayoutVars>
      </dgm:prSet>
      <dgm:spPr/>
    </dgm:pt>
    <dgm:pt modelId="{8A0322D1-DB74-440C-981E-1D3CD1CEE8D0}" type="pres">
      <dgm:prSet presAssocID="{480BCD52-76A0-4A8D-8D48-643F65112D45}" presName="rootComposite" presStyleCnt="0"/>
      <dgm:spPr/>
    </dgm:pt>
    <dgm:pt modelId="{8B1EE79A-8223-43D9-8C59-6C04155CFBAF}" type="pres">
      <dgm:prSet presAssocID="{480BCD52-76A0-4A8D-8D48-643F65112D45}" presName="rootText" presStyleLbl="node2" presStyleIdx="0" presStyleCnt="3" custScaleY="134439" custLinFactNeighborX="1494" custLinFactNeighborY="-67476">
        <dgm:presLayoutVars>
          <dgm:chPref val="3"/>
        </dgm:presLayoutVars>
      </dgm:prSet>
      <dgm:spPr/>
    </dgm:pt>
    <dgm:pt modelId="{D3802A52-FA1E-4544-86A9-4DD3B3DC3BE7}" type="pres">
      <dgm:prSet presAssocID="{480BCD52-76A0-4A8D-8D48-643F65112D45}" presName="rootConnector" presStyleLbl="node2" presStyleIdx="0" presStyleCnt="3"/>
      <dgm:spPr/>
    </dgm:pt>
    <dgm:pt modelId="{23477C97-F59D-4545-B922-6455B29F7B55}" type="pres">
      <dgm:prSet presAssocID="{480BCD52-76A0-4A8D-8D48-643F65112D45}" presName="hierChild4" presStyleCnt="0"/>
      <dgm:spPr/>
    </dgm:pt>
    <dgm:pt modelId="{C566789A-CED6-4B0B-A046-EDA0E9611F63}" type="pres">
      <dgm:prSet presAssocID="{480BCD52-76A0-4A8D-8D48-643F65112D45}" presName="hierChild5" presStyleCnt="0"/>
      <dgm:spPr/>
    </dgm:pt>
    <dgm:pt modelId="{15FB3286-6C51-4FE0-87EA-82B7D0340D9B}" type="pres">
      <dgm:prSet presAssocID="{948115DB-0E07-4CA1-9E46-BBC61C680593}" presName="Name111" presStyleLbl="parChTrans1D3" presStyleIdx="0" presStyleCnt="2"/>
      <dgm:spPr/>
    </dgm:pt>
    <dgm:pt modelId="{62DB1AB1-BE6A-48C4-91CC-AF6B3B3A7DBA}" type="pres">
      <dgm:prSet presAssocID="{7FDD9123-2B0A-4863-9C81-C03135D1094E}" presName="hierRoot3" presStyleCnt="0">
        <dgm:presLayoutVars>
          <dgm:hierBranch val="init"/>
        </dgm:presLayoutVars>
      </dgm:prSet>
      <dgm:spPr/>
    </dgm:pt>
    <dgm:pt modelId="{37EDA2FE-6A17-45DA-B3F4-AEE322B275E0}" type="pres">
      <dgm:prSet presAssocID="{7FDD9123-2B0A-4863-9C81-C03135D1094E}" presName="rootComposite3" presStyleCnt="0"/>
      <dgm:spPr/>
    </dgm:pt>
    <dgm:pt modelId="{4D67F195-FFD8-4471-8297-6E10C824ACB7}" type="pres">
      <dgm:prSet presAssocID="{7FDD9123-2B0A-4863-9C81-C03135D1094E}" presName="rootText3" presStyleLbl="asst2" presStyleIdx="0" presStyleCnt="2">
        <dgm:presLayoutVars>
          <dgm:chPref val="3"/>
        </dgm:presLayoutVars>
      </dgm:prSet>
      <dgm:spPr/>
    </dgm:pt>
    <dgm:pt modelId="{9ED8B36F-6B0B-4E93-B1C2-EF649799C2A7}" type="pres">
      <dgm:prSet presAssocID="{7FDD9123-2B0A-4863-9C81-C03135D1094E}" presName="rootConnector3" presStyleLbl="asst2" presStyleIdx="0" presStyleCnt="2"/>
      <dgm:spPr/>
    </dgm:pt>
    <dgm:pt modelId="{1F1F20BA-6D49-423A-99DA-FEF01C070DD9}" type="pres">
      <dgm:prSet presAssocID="{7FDD9123-2B0A-4863-9C81-C03135D1094E}" presName="hierChild6" presStyleCnt="0"/>
      <dgm:spPr/>
    </dgm:pt>
    <dgm:pt modelId="{B3D2004E-8D63-40C8-90A3-CC28AD2989B5}" type="pres">
      <dgm:prSet presAssocID="{7FDD9123-2B0A-4863-9C81-C03135D1094E}" presName="hierChild7" presStyleCnt="0"/>
      <dgm:spPr/>
    </dgm:pt>
    <dgm:pt modelId="{73BF867B-88CC-4B78-A141-42B8B14531FF}" type="pres">
      <dgm:prSet presAssocID="{2CD18FBD-F62E-41A1-B00B-AC5BDFEB60EF}" presName="Name111" presStyleLbl="parChTrans1D3" presStyleIdx="1" presStyleCnt="2"/>
      <dgm:spPr/>
    </dgm:pt>
    <dgm:pt modelId="{BD0963E9-D553-4D18-8E31-A1F5012091A0}" type="pres">
      <dgm:prSet presAssocID="{6AD0E3C4-074A-4F50-A8AD-E18AF6D688A5}" presName="hierRoot3" presStyleCnt="0">
        <dgm:presLayoutVars>
          <dgm:hierBranch val="init"/>
        </dgm:presLayoutVars>
      </dgm:prSet>
      <dgm:spPr/>
    </dgm:pt>
    <dgm:pt modelId="{9C4914E2-ECD4-47DA-BA07-FE2ACBCAB755}" type="pres">
      <dgm:prSet presAssocID="{6AD0E3C4-074A-4F50-A8AD-E18AF6D688A5}" presName="rootComposite3" presStyleCnt="0"/>
      <dgm:spPr/>
    </dgm:pt>
    <dgm:pt modelId="{805A20D7-4B56-4898-9050-49C608D12F54}" type="pres">
      <dgm:prSet presAssocID="{6AD0E3C4-074A-4F50-A8AD-E18AF6D688A5}" presName="rootText3" presStyleLbl="asst2" presStyleIdx="1" presStyleCnt="2">
        <dgm:presLayoutVars>
          <dgm:chPref val="3"/>
        </dgm:presLayoutVars>
      </dgm:prSet>
      <dgm:spPr/>
    </dgm:pt>
    <dgm:pt modelId="{50E10A8C-1E73-44DD-89F9-A16E8D001F3D}" type="pres">
      <dgm:prSet presAssocID="{6AD0E3C4-074A-4F50-A8AD-E18AF6D688A5}" presName="rootConnector3" presStyleLbl="asst2" presStyleIdx="1" presStyleCnt="2"/>
      <dgm:spPr/>
    </dgm:pt>
    <dgm:pt modelId="{FFDD8C23-2CDB-4244-8C5C-88E9AD6E27A4}" type="pres">
      <dgm:prSet presAssocID="{6AD0E3C4-074A-4F50-A8AD-E18AF6D688A5}" presName="hierChild6" presStyleCnt="0"/>
      <dgm:spPr/>
    </dgm:pt>
    <dgm:pt modelId="{09A9CAC4-1629-4AEE-8424-1F0CCD33384B}" type="pres">
      <dgm:prSet presAssocID="{6AD0E3C4-074A-4F50-A8AD-E18AF6D688A5}" presName="hierChild7" presStyleCnt="0"/>
      <dgm:spPr/>
    </dgm:pt>
    <dgm:pt modelId="{B31DBEAB-1B6F-43D0-9D24-9AE4A6C17425}" type="pres">
      <dgm:prSet presAssocID="{95B82395-2C12-439D-840D-E4D191BA5EF9}" presName="Name37" presStyleLbl="parChTrans1D2" presStyleIdx="1" presStyleCnt="3"/>
      <dgm:spPr/>
    </dgm:pt>
    <dgm:pt modelId="{090195E3-4FAE-4763-BC61-7DFD43567E82}" type="pres">
      <dgm:prSet presAssocID="{B9F6995F-E4FB-4EA2-9B9E-C4EA3E11C395}" presName="hierRoot2" presStyleCnt="0">
        <dgm:presLayoutVars>
          <dgm:hierBranch val="init"/>
        </dgm:presLayoutVars>
      </dgm:prSet>
      <dgm:spPr/>
    </dgm:pt>
    <dgm:pt modelId="{5095798E-E010-4A3C-8845-F03F6BB00ED7}" type="pres">
      <dgm:prSet presAssocID="{B9F6995F-E4FB-4EA2-9B9E-C4EA3E11C395}" presName="rootComposite" presStyleCnt="0"/>
      <dgm:spPr/>
    </dgm:pt>
    <dgm:pt modelId="{D51CE41C-98CB-4513-9C16-8F54B0ECFFE3}" type="pres">
      <dgm:prSet presAssocID="{B9F6995F-E4FB-4EA2-9B9E-C4EA3E11C395}" presName="rootText" presStyleLbl="node2" presStyleIdx="1" presStyleCnt="3" custScaleY="134439" custLinFactNeighborX="1494" custLinFactNeighborY="-67476">
        <dgm:presLayoutVars>
          <dgm:chPref val="3"/>
        </dgm:presLayoutVars>
      </dgm:prSet>
      <dgm:spPr/>
    </dgm:pt>
    <dgm:pt modelId="{D3131B8B-E9EF-41E0-B403-9621E78B43A0}" type="pres">
      <dgm:prSet presAssocID="{B9F6995F-E4FB-4EA2-9B9E-C4EA3E11C395}" presName="rootConnector" presStyleLbl="node2" presStyleIdx="1" presStyleCnt="3"/>
      <dgm:spPr/>
    </dgm:pt>
    <dgm:pt modelId="{19B6E79A-C344-41D5-9555-042674F94D9C}" type="pres">
      <dgm:prSet presAssocID="{B9F6995F-E4FB-4EA2-9B9E-C4EA3E11C395}" presName="hierChild4" presStyleCnt="0"/>
      <dgm:spPr/>
    </dgm:pt>
    <dgm:pt modelId="{551D060D-B334-40DB-BFEF-FBFD6AD71E13}" type="pres">
      <dgm:prSet presAssocID="{B9F6995F-E4FB-4EA2-9B9E-C4EA3E11C395}" presName="hierChild5" presStyleCnt="0"/>
      <dgm:spPr/>
    </dgm:pt>
    <dgm:pt modelId="{05318343-5EAB-462F-9343-467E89F22B98}" type="pres">
      <dgm:prSet presAssocID="{D85736A0-C2E3-45EC-9E58-7E158A425077}" presName="Name37" presStyleLbl="parChTrans1D2" presStyleIdx="2" presStyleCnt="3"/>
      <dgm:spPr/>
    </dgm:pt>
    <dgm:pt modelId="{E31AEBE6-9038-422D-ADB3-755FAA26575D}" type="pres">
      <dgm:prSet presAssocID="{AF478180-3181-4878-A30B-57C340332A54}" presName="hierRoot2" presStyleCnt="0">
        <dgm:presLayoutVars>
          <dgm:hierBranch val="init"/>
        </dgm:presLayoutVars>
      </dgm:prSet>
      <dgm:spPr/>
    </dgm:pt>
    <dgm:pt modelId="{B19917E1-B9F2-411B-9B4F-ED07B5E1B471}" type="pres">
      <dgm:prSet presAssocID="{AF478180-3181-4878-A30B-57C340332A54}" presName="rootComposite" presStyleCnt="0"/>
      <dgm:spPr/>
    </dgm:pt>
    <dgm:pt modelId="{F4B14336-03D8-428F-894B-DDCBEBD11B13}" type="pres">
      <dgm:prSet presAssocID="{AF478180-3181-4878-A30B-57C340332A54}" presName="rootText" presStyleLbl="node2" presStyleIdx="2" presStyleCnt="3" custScaleY="134439" custLinFactNeighborX="1494" custLinFactNeighborY="-67476">
        <dgm:presLayoutVars>
          <dgm:chPref val="3"/>
        </dgm:presLayoutVars>
      </dgm:prSet>
      <dgm:spPr/>
    </dgm:pt>
    <dgm:pt modelId="{43CACD11-C74E-4782-9C7B-3626ABB5ED05}" type="pres">
      <dgm:prSet presAssocID="{AF478180-3181-4878-A30B-57C340332A54}" presName="rootConnector" presStyleLbl="node2" presStyleIdx="2" presStyleCnt="3"/>
      <dgm:spPr/>
    </dgm:pt>
    <dgm:pt modelId="{3FF29DDE-3D4B-454A-A240-21C5A931E587}" type="pres">
      <dgm:prSet presAssocID="{AF478180-3181-4878-A30B-57C340332A54}" presName="hierChild4" presStyleCnt="0"/>
      <dgm:spPr/>
    </dgm:pt>
    <dgm:pt modelId="{C7CAAEDE-1197-488C-A19C-02F55F241F26}" type="pres">
      <dgm:prSet presAssocID="{AF478180-3181-4878-A30B-57C340332A54}" presName="hierChild5" presStyleCnt="0"/>
      <dgm:spPr/>
    </dgm:pt>
    <dgm:pt modelId="{5715346A-DA4C-45E2-9ACE-57725C986550}" type="pres">
      <dgm:prSet presAssocID="{B6F917E0-4D82-42F9-888C-7607770299A4}" presName="hierChild3" presStyleCnt="0"/>
      <dgm:spPr/>
    </dgm:pt>
  </dgm:ptLst>
  <dgm:cxnLst>
    <dgm:cxn modelId="{29361700-BC46-4953-9020-8FF49CDED873}" srcId="{B6F917E0-4D82-42F9-888C-7607770299A4}" destId="{AF478180-3181-4878-A30B-57C340332A54}" srcOrd="2" destOrd="0" parTransId="{D85736A0-C2E3-45EC-9E58-7E158A425077}" sibTransId="{552807A1-26DA-42D7-BBD5-681D4A4FE91C}"/>
    <dgm:cxn modelId="{AB271B06-6E64-48E3-8929-5FF315FCC589}" type="presOf" srcId="{7FDD9123-2B0A-4863-9C81-C03135D1094E}" destId="{9ED8B36F-6B0B-4E93-B1C2-EF649799C2A7}" srcOrd="1" destOrd="0" presId="urn:microsoft.com/office/officeart/2005/8/layout/orgChart1"/>
    <dgm:cxn modelId="{57E4300D-EC38-4213-8174-5B94C861DB64}" type="presOf" srcId="{480BCD52-76A0-4A8D-8D48-643F65112D45}" destId="{8B1EE79A-8223-43D9-8C59-6C04155CFBAF}" srcOrd="0" destOrd="0" presId="urn:microsoft.com/office/officeart/2005/8/layout/orgChart1"/>
    <dgm:cxn modelId="{EFBDDC1B-4E8A-414F-9EE2-0B1E556D33D1}" type="presOf" srcId="{95B82395-2C12-439D-840D-E4D191BA5EF9}" destId="{B31DBEAB-1B6F-43D0-9D24-9AE4A6C17425}" srcOrd="0" destOrd="0" presId="urn:microsoft.com/office/officeart/2005/8/layout/orgChart1"/>
    <dgm:cxn modelId="{9B0CEA1D-9871-4523-8138-3D57E189AE3E}" type="presOf" srcId="{6AD0E3C4-074A-4F50-A8AD-E18AF6D688A5}" destId="{50E10A8C-1E73-44DD-89F9-A16E8D001F3D}" srcOrd="1" destOrd="0" presId="urn:microsoft.com/office/officeart/2005/8/layout/orgChart1"/>
    <dgm:cxn modelId="{5CF35721-F968-41BD-94ED-752D8850A92E}" type="presOf" srcId="{6AD0E3C4-074A-4F50-A8AD-E18AF6D688A5}" destId="{805A20D7-4B56-4898-9050-49C608D12F54}" srcOrd="0" destOrd="0" presId="urn:microsoft.com/office/officeart/2005/8/layout/orgChart1"/>
    <dgm:cxn modelId="{F6535E22-F569-4335-80E3-BF62CCF72DCA}" srcId="{E780113D-C485-4464-955A-58E16FA2492B}" destId="{B6F917E0-4D82-42F9-888C-7607770299A4}" srcOrd="0" destOrd="0" parTransId="{8D4E8640-A706-4FF3-9237-06287B2AFEDF}" sibTransId="{F6B3591A-A241-4C4E-B885-73F963FA77C4}"/>
    <dgm:cxn modelId="{518C8B25-AED1-4907-B6FB-68807928E581}" srcId="{480BCD52-76A0-4A8D-8D48-643F65112D45}" destId="{6AD0E3C4-074A-4F50-A8AD-E18AF6D688A5}" srcOrd="1" destOrd="0" parTransId="{2CD18FBD-F62E-41A1-B00B-AC5BDFEB60EF}" sibTransId="{339F1F48-F6D7-4262-8379-FA14A1076942}"/>
    <dgm:cxn modelId="{EF09A326-6F13-4BE7-A427-6D841D688502}" type="presOf" srcId="{480BCD52-76A0-4A8D-8D48-643F65112D45}" destId="{D3802A52-FA1E-4544-86A9-4DD3B3DC3BE7}" srcOrd="1" destOrd="0" presId="urn:microsoft.com/office/officeart/2005/8/layout/orgChart1"/>
    <dgm:cxn modelId="{867B5934-AA59-421B-8F95-AC9A04B6831A}" type="presOf" srcId="{B9F6995F-E4FB-4EA2-9B9E-C4EA3E11C395}" destId="{D51CE41C-98CB-4513-9C16-8F54B0ECFFE3}" srcOrd="0" destOrd="0" presId="urn:microsoft.com/office/officeart/2005/8/layout/orgChart1"/>
    <dgm:cxn modelId="{ED9A6640-DBD2-4D9B-909A-2F87537E13F5}" srcId="{480BCD52-76A0-4A8D-8D48-643F65112D45}" destId="{7FDD9123-2B0A-4863-9C81-C03135D1094E}" srcOrd="0" destOrd="0" parTransId="{948115DB-0E07-4CA1-9E46-BBC61C680593}" sibTransId="{2286566F-CC54-498D-8DF8-7D03B1D91CEE}"/>
    <dgm:cxn modelId="{25211C5D-6C57-427B-8638-76C3AE07C019}" type="presOf" srcId="{948115DB-0E07-4CA1-9E46-BBC61C680593}" destId="{15FB3286-6C51-4FE0-87EA-82B7D0340D9B}" srcOrd="0" destOrd="0" presId="urn:microsoft.com/office/officeart/2005/8/layout/orgChart1"/>
    <dgm:cxn modelId="{25AA3660-C689-48AA-8ADF-665DF97112C2}" type="presOf" srcId="{2CD18FBD-F62E-41A1-B00B-AC5BDFEB60EF}" destId="{73BF867B-88CC-4B78-A141-42B8B14531FF}" srcOrd="0" destOrd="0" presId="urn:microsoft.com/office/officeart/2005/8/layout/orgChart1"/>
    <dgm:cxn modelId="{055EA146-0D94-48FD-91F2-D8B0870ECB23}" type="presOf" srcId="{B6F917E0-4D82-42F9-888C-7607770299A4}" destId="{3B6A0ECE-12D4-4885-AE5F-260C74705818}" srcOrd="1" destOrd="0" presId="urn:microsoft.com/office/officeart/2005/8/layout/orgChart1"/>
    <dgm:cxn modelId="{A82A3749-7AE1-4270-AF1D-201DA072EEB8}" srcId="{B6F917E0-4D82-42F9-888C-7607770299A4}" destId="{480BCD52-76A0-4A8D-8D48-643F65112D45}" srcOrd="0" destOrd="0" parTransId="{2B786B43-C276-40BD-9296-308E8BE1D55F}" sibTransId="{48D7CED4-7704-4D63-AA70-FDAE20FE691C}"/>
    <dgm:cxn modelId="{4EE70B6B-FE31-45B8-9DBB-7461B578CB6A}" type="presOf" srcId="{E780113D-C485-4464-955A-58E16FA2492B}" destId="{CB03AD33-ED81-4C59-A1A5-25E8BB51AADA}" srcOrd="0" destOrd="0" presId="urn:microsoft.com/office/officeart/2005/8/layout/orgChart1"/>
    <dgm:cxn modelId="{A92CFA6B-5B37-4AF3-BAAC-D0609207E2C0}" type="presOf" srcId="{B9F6995F-E4FB-4EA2-9B9E-C4EA3E11C395}" destId="{D3131B8B-E9EF-41E0-B403-9621E78B43A0}" srcOrd="1" destOrd="0" presId="urn:microsoft.com/office/officeart/2005/8/layout/orgChart1"/>
    <dgm:cxn modelId="{EBB2E270-2C68-45B1-820B-A013B10E87F4}" type="presOf" srcId="{7FDD9123-2B0A-4863-9C81-C03135D1094E}" destId="{4D67F195-FFD8-4471-8297-6E10C824ACB7}" srcOrd="0" destOrd="0" presId="urn:microsoft.com/office/officeart/2005/8/layout/orgChart1"/>
    <dgm:cxn modelId="{EA64F0C0-C137-47F0-98C2-7B6F77B7457D}" type="presOf" srcId="{B6F917E0-4D82-42F9-888C-7607770299A4}" destId="{93111E7A-61B8-4A3A-954A-C2CC6E6F9DB5}" srcOrd="0" destOrd="0" presId="urn:microsoft.com/office/officeart/2005/8/layout/orgChart1"/>
    <dgm:cxn modelId="{2CE00AC2-9959-49DF-8C18-A58FDA4F9805}" type="presOf" srcId="{2B786B43-C276-40BD-9296-308E8BE1D55F}" destId="{2B1A08D9-0D05-4B03-A9B0-A635A46CB85E}" srcOrd="0" destOrd="0" presId="urn:microsoft.com/office/officeart/2005/8/layout/orgChart1"/>
    <dgm:cxn modelId="{27C7D2C4-FE02-4E35-87A9-9282A9A49765}" type="presOf" srcId="{D85736A0-C2E3-45EC-9E58-7E158A425077}" destId="{05318343-5EAB-462F-9343-467E89F22B98}" srcOrd="0" destOrd="0" presId="urn:microsoft.com/office/officeart/2005/8/layout/orgChart1"/>
    <dgm:cxn modelId="{172D5CE3-A962-44E3-81F1-08A3E3D6D44C}" type="presOf" srcId="{AF478180-3181-4878-A30B-57C340332A54}" destId="{F4B14336-03D8-428F-894B-DDCBEBD11B13}" srcOrd="0" destOrd="0" presId="urn:microsoft.com/office/officeart/2005/8/layout/orgChart1"/>
    <dgm:cxn modelId="{E81A88ED-8E1C-4C91-A729-FCA14E2CB13C}" srcId="{B6F917E0-4D82-42F9-888C-7607770299A4}" destId="{B9F6995F-E4FB-4EA2-9B9E-C4EA3E11C395}" srcOrd="1" destOrd="0" parTransId="{95B82395-2C12-439D-840D-E4D191BA5EF9}" sibTransId="{88C73585-3CC7-4E5C-918C-A53CA075F014}"/>
    <dgm:cxn modelId="{9F2FA3F2-F026-415D-94B7-9C0E8D49CD5B}" type="presOf" srcId="{AF478180-3181-4878-A30B-57C340332A54}" destId="{43CACD11-C74E-4782-9C7B-3626ABB5ED05}" srcOrd="1" destOrd="0" presId="urn:microsoft.com/office/officeart/2005/8/layout/orgChart1"/>
    <dgm:cxn modelId="{CBC2812B-0E42-4C24-9A51-059D7FE5EA68}" type="presParOf" srcId="{CB03AD33-ED81-4C59-A1A5-25E8BB51AADA}" destId="{5DEFF8A1-73E1-489C-AD56-AFA9647294E2}" srcOrd="0" destOrd="0" presId="urn:microsoft.com/office/officeart/2005/8/layout/orgChart1"/>
    <dgm:cxn modelId="{25DBD5DD-AC69-4B89-882D-7084FDF9DB69}" type="presParOf" srcId="{5DEFF8A1-73E1-489C-AD56-AFA9647294E2}" destId="{6E37F244-D487-4DBC-9F04-4217091110F2}" srcOrd="0" destOrd="0" presId="urn:microsoft.com/office/officeart/2005/8/layout/orgChart1"/>
    <dgm:cxn modelId="{519450DC-A182-4D40-B75E-42EAC35B63D8}" type="presParOf" srcId="{6E37F244-D487-4DBC-9F04-4217091110F2}" destId="{93111E7A-61B8-4A3A-954A-C2CC6E6F9DB5}" srcOrd="0" destOrd="0" presId="urn:microsoft.com/office/officeart/2005/8/layout/orgChart1"/>
    <dgm:cxn modelId="{9A3E4057-29CE-4980-A75F-DE904954D1DD}" type="presParOf" srcId="{6E37F244-D487-4DBC-9F04-4217091110F2}" destId="{3B6A0ECE-12D4-4885-AE5F-260C74705818}" srcOrd="1" destOrd="0" presId="urn:microsoft.com/office/officeart/2005/8/layout/orgChart1"/>
    <dgm:cxn modelId="{1F140484-D981-4EFB-B7E6-C6CFBFDD337C}" type="presParOf" srcId="{5DEFF8A1-73E1-489C-AD56-AFA9647294E2}" destId="{ED5160F3-5C77-4586-A931-5374ACB64C3B}" srcOrd="1" destOrd="0" presId="urn:microsoft.com/office/officeart/2005/8/layout/orgChart1"/>
    <dgm:cxn modelId="{9693FA13-0372-4B0B-8FB8-89135F1A8103}" type="presParOf" srcId="{ED5160F3-5C77-4586-A931-5374ACB64C3B}" destId="{2B1A08D9-0D05-4B03-A9B0-A635A46CB85E}" srcOrd="0" destOrd="0" presId="urn:microsoft.com/office/officeart/2005/8/layout/orgChart1"/>
    <dgm:cxn modelId="{B73BFF26-9894-4055-8ADE-9E823D315D0D}" type="presParOf" srcId="{ED5160F3-5C77-4586-A931-5374ACB64C3B}" destId="{E7CCB622-9888-473B-952E-0C2993FC459B}" srcOrd="1" destOrd="0" presId="urn:microsoft.com/office/officeart/2005/8/layout/orgChart1"/>
    <dgm:cxn modelId="{94BA4B58-3DEF-4EF4-869A-77336CAAED8C}" type="presParOf" srcId="{E7CCB622-9888-473B-952E-0C2993FC459B}" destId="{8A0322D1-DB74-440C-981E-1D3CD1CEE8D0}" srcOrd="0" destOrd="0" presId="urn:microsoft.com/office/officeart/2005/8/layout/orgChart1"/>
    <dgm:cxn modelId="{B08E9E0F-2CC1-4823-BA1A-0DB79DDA9EB7}" type="presParOf" srcId="{8A0322D1-DB74-440C-981E-1D3CD1CEE8D0}" destId="{8B1EE79A-8223-43D9-8C59-6C04155CFBAF}" srcOrd="0" destOrd="0" presId="urn:microsoft.com/office/officeart/2005/8/layout/orgChart1"/>
    <dgm:cxn modelId="{C1272248-CAC3-421F-AC4B-D3BAAD3144CC}" type="presParOf" srcId="{8A0322D1-DB74-440C-981E-1D3CD1CEE8D0}" destId="{D3802A52-FA1E-4544-86A9-4DD3B3DC3BE7}" srcOrd="1" destOrd="0" presId="urn:microsoft.com/office/officeart/2005/8/layout/orgChart1"/>
    <dgm:cxn modelId="{BD144B6E-18D8-408E-AB41-D233A6FAA84D}" type="presParOf" srcId="{E7CCB622-9888-473B-952E-0C2993FC459B}" destId="{23477C97-F59D-4545-B922-6455B29F7B55}" srcOrd="1" destOrd="0" presId="urn:microsoft.com/office/officeart/2005/8/layout/orgChart1"/>
    <dgm:cxn modelId="{12B1700E-4DC9-4795-B4B2-4372A8796C95}" type="presParOf" srcId="{E7CCB622-9888-473B-952E-0C2993FC459B}" destId="{C566789A-CED6-4B0B-A046-EDA0E9611F63}" srcOrd="2" destOrd="0" presId="urn:microsoft.com/office/officeart/2005/8/layout/orgChart1"/>
    <dgm:cxn modelId="{101E6860-5124-4840-94AE-879A4C1BE90B}" type="presParOf" srcId="{C566789A-CED6-4B0B-A046-EDA0E9611F63}" destId="{15FB3286-6C51-4FE0-87EA-82B7D0340D9B}" srcOrd="0" destOrd="0" presId="urn:microsoft.com/office/officeart/2005/8/layout/orgChart1"/>
    <dgm:cxn modelId="{FFF70D8B-A366-4955-89B9-04187FA9EC7F}" type="presParOf" srcId="{C566789A-CED6-4B0B-A046-EDA0E9611F63}" destId="{62DB1AB1-BE6A-48C4-91CC-AF6B3B3A7DBA}" srcOrd="1" destOrd="0" presId="urn:microsoft.com/office/officeart/2005/8/layout/orgChart1"/>
    <dgm:cxn modelId="{B4F0D6C4-DE9B-4C48-8668-ECE1EEF76325}" type="presParOf" srcId="{62DB1AB1-BE6A-48C4-91CC-AF6B3B3A7DBA}" destId="{37EDA2FE-6A17-45DA-B3F4-AEE322B275E0}" srcOrd="0" destOrd="0" presId="urn:microsoft.com/office/officeart/2005/8/layout/orgChart1"/>
    <dgm:cxn modelId="{B80FF76B-DDE7-4403-B849-B6F1318F0D01}" type="presParOf" srcId="{37EDA2FE-6A17-45DA-B3F4-AEE322B275E0}" destId="{4D67F195-FFD8-4471-8297-6E10C824ACB7}" srcOrd="0" destOrd="0" presId="urn:microsoft.com/office/officeart/2005/8/layout/orgChart1"/>
    <dgm:cxn modelId="{3C8E3924-DFFC-4880-8027-C6B7DCEBCD70}" type="presParOf" srcId="{37EDA2FE-6A17-45DA-B3F4-AEE322B275E0}" destId="{9ED8B36F-6B0B-4E93-B1C2-EF649799C2A7}" srcOrd="1" destOrd="0" presId="urn:microsoft.com/office/officeart/2005/8/layout/orgChart1"/>
    <dgm:cxn modelId="{7FFEB153-C8FD-4839-80E5-D4978F782CF6}" type="presParOf" srcId="{62DB1AB1-BE6A-48C4-91CC-AF6B3B3A7DBA}" destId="{1F1F20BA-6D49-423A-99DA-FEF01C070DD9}" srcOrd="1" destOrd="0" presId="urn:microsoft.com/office/officeart/2005/8/layout/orgChart1"/>
    <dgm:cxn modelId="{55CDF307-C2BC-487C-BDBC-82CA4265787B}" type="presParOf" srcId="{62DB1AB1-BE6A-48C4-91CC-AF6B3B3A7DBA}" destId="{B3D2004E-8D63-40C8-90A3-CC28AD2989B5}" srcOrd="2" destOrd="0" presId="urn:microsoft.com/office/officeart/2005/8/layout/orgChart1"/>
    <dgm:cxn modelId="{3173FB2A-3B33-46D7-A259-67CB34D3DE01}" type="presParOf" srcId="{C566789A-CED6-4B0B-A046-EDA0E9611F63}" destId="{73BF867B-88CC-4B78-A141-42B8B14531FF}" srcOrd="2" destOrd="0" presId="urn:microsoft.com/office/officeart/2005/8/layout/orgChart1"/>
    <dgm:cxn modelId="{84006B0C-54BD-445C-ADB5-DA022217BBF4}" type="presParOf" srcId="{C566789A-CED6-4B0B-A046-EDA0E9611F63}" destId="{BD0963E9-D553-4D18-8E31-A1F5012091A0}" srcOrd="3" destOrd="0" presId="urn:microsoft.com/office/officeart/2005/8/layout/orgChart1"/>
    <dgm:cxn modelId="{00A2D91E-2E69-4F1D-ADB8-045A23A5359E}" type="presParOf" srcId="{BD0963E9-D553-4D18-8E31-A1F5012091A0}" destId="{9C4914E2-ECD4-47DA-BA07-FE2ACBCAB755}" srcOrd="0" destOrd="0" presId="urn:microsoft.com/office/officeart/2005/8/layout/orgChart1"/>
    <dgm:cxn modelId="{2813632D-9679-4777-BA60-5346F1BF4A70}" type="presParOf" srcId="{9C4914E2-ECD4-47DA-BA07-FE2ACBCAB755}" destId="{805A20D7-4B56-4898-9050-49C608D12F54}" srcOrd="0" destOrd="0" presId="urn:microsoft.com/office/officeart/2005/8/layout/orgChart1"/>
    <dgm:cxn modelId="{0A67269D-31FD-4FC1-81B6-B9CAED44FCE2}" type="presParOf" srcId="{9C4914E2-ECD4-47DA-BA07-FE2ACBCAB755}" destId="{50E10A8C-1E73-44DD-89F9-A16E8D001F3D}" srcOrd="1" destOrd="0" presId="urn:microsoft.com/office/officeart/2005/8/layout/orgChart1"/>
    <dgm:cxn modelId="{3279AF14-A11F-4EEE-A4CF-57093780A3CA}" type="presParOf" srcId="{BD0963E9-D553-4D18-8E31-A1F5012091A0}" destId="{FFDD8C23-2CDB-4244-8C5C-88E9AD6E27A4}" srcOrd="1" destOrd="0" presId="urn:microsoft.com/office/officeart/2005/8/layout/orgChart1"/>
    <dgm:cxn modelId="{483C67BA-CF63-4C42-A3B8-533F2C623097}" type="presParOf" srcId="{BD0963E9-D553-4D18-8E31-A1F5012091A0}" destId="{09A9CAC4-1629-4AEE-8424-1F0CCD33384B}" srcOrd="2" destOrd="0" presId="urn:microsoft.com/office/officeart/2005/8/layout/orgChart1"/>
    <dgm:cxn modelId="{1ADBA3D5-292D-4C5C-92EC-9103355AA6F6}" type="presParOf" srcId="{ED5160F3-5C77-4586-A931-5374ACB64C3B}" destId="{B31DBEAB-1B6F-43D0-9D24-9AE4A6C17425}" srcOrd="2" destOrd="0" presId="urn:microsoft.com/office/officeart/2005/8/layout/orgChart1"/>
    <dgm:cxn modelId="{B41B84AF-CEDD-4A6C-9768-D9BB2895FF4B}" type="presParOf" srcId="{ED5160F3-5C77-4586-A931-5374ACB64C3B}" destId="{090195E3-4FAE-4763-BC61-7DFD43567E82}" srcOrd="3" destOrd="0" presId="urn:microsoft.com/office/officeart/2005/8/layout/orgChart1"/>
    <dgm:cxn modelId="{A2335175-67E6-4D3E-86A7-CD9C6312DCF6}" type="presParOf" srcId="{090195E3-4FAE-4763-BC61-7DFD43567E82}" destId="{5095798E-E010-4A3C-8845-F03F6BB00ED7}" srcOrd="0" destOrd="0" presId="urn:microsoft.com/office/officeart/2005/8/layout/orgChart1"/>
    <dgm:cxn modelId="{F3E58D53-2B9A-4D21-BDA1-E4CA6D663450}" type="presParOf" srcId="{5095798E-E010-4A3C-8845-F03F6BB00ED7}" destId="{D51CE41C-98CB-4513-9C16-8F54B0ECFFE3}" srcOrd="0" destOrd="0" presId="urn:microsoft.com/office/officeart/2005/8/layout/orgChart1"/>
    <dgm:cxn modelId="{2AE1D727-832A-4B1C-8502-37C80248C4E9}" type="presParOf" srcId="{5095798E-E010-4A3C-8845-F03F6BB00ED7}" destId="{D3131B8B-E9EF-41E0-B403-9621E78B43A0}" srcOrd="1" destOrd="0" presId="urn:microsoft.com/office/officeart/2005/8/layout/orgChart1"/>
    <dgm:cxn modelId="{A97498D1-02A0-4903-B252-6CFD79CE1146}" type="presParOf" srcId="{090195E3-4FAE-4763-BC61-7DFD43567E82}" destId="{19B6E79A-C344-41D5-9555-042674F94D9C}" srcOrd="1" destOrd="0" presId="urn:microsoft.com/office/officeart/2005/8/layout/orgChart1"/>
    <dgm:cxn modelId="{01966578-03BB-4096-A468-BBEB02B03379}" type="presParOf" srcId="{090195E3-4FAE-4763-BC61-7DFD43567E82}" destId="{551D060D-B334-40DB-BFEF-FBFD6AD71E13}" srcOrd="2" destOrd="0" presId="urn:microsoft.com/office/officeart/2005/8/layout/orgChart1"/>
    <dgm:cxn modelId="{A897CFF0-FDB7-489C-B9F9-0EDD69FDD29C}" type="presParOf" srcId="{ED5160F3-5C77-4586-A931-5374ACB64C3B}" destId="{05318343-5EAB-462F-9343-467E89F22B98}" srcOrd="4" destOrd="0" presId="urn:microsoft.com/office/officeart/2005/8/layout/orgChart1"/>
    <dgm:cxn modelId="{5A24CEC4-49DB-4B6E-B480-8F97871E6A23}" type="presParOf" srcId="{ED5160F3-5C77-4586-A931-5374ACB64C3B}" destId="{E31AEBE6-9038-422D-ADB3-755FAA26575D}" srcOrd="5" destOrd="0" presId="urn:microsoft.com/office/officeart/2005/8/layout/orgChart1"/>
    <dgm:cxn modelId="{29A17F86-604F-4359-8BD7-C36867801604}" type="presParOf" srcId="{E31AEBE6-9038-422D-ADB3-755FAA26575D}" destId="{B19917E1-B9F2-411B-9B4F-ED07B5E1B471}" srcOrd="0" destOrd="0" presId="urn:microsoft.com/office/officeart/2005/8/layout/orgChart1"/>
    <dgm:cxn modelId="{AD3E6CE5-2F67-498B-90FF-B9CA2038995C}" type="presParOf" srcId="{B19917E1-B9F2-411B-9B4F-ED07B5E1B471}" destId="{F4B14336-03D8-428F-894B-DDCBEBD11B13}" srcOrd="0" destOrd="0" presId="urn:microsoft.com/office/officeart/2005/8/layout/orgChart1"/>
    <dgm:cxn modelId="{E58E9CD5-51D3-4859-9FCF-798F044A57E2}" type="presParOf" srcId="{B19917E1-B9F2-411B-9B4F-ED07B5E1B471}" destId="{43CACD11-C74E-4782-9C7B-3626ABB5ED05}" srcOrd="1" destOrd="0" presId="urn:microsoft.com/office/officeart/2005/8/layout/orgChart1"/>
    <dgm:cxn modelId="{664A7033-05A5-43AD-AD17-D0D59283A12E}" type="presParOf" srcId="{E31AEBE6-9038-422D-ADB3-755FAA26575D}" destId="{3FF29DDE-3D4B-454A-A240-21C5A931E587}" srcOrd="1" destOrd="0" presId="urn:microsoft.com/office/officeart/2005/8/layout/orgChart1"/>
    <dgm:cxn modelId="{DE46A97E-878F-47C7-B201-7CDF4D00EB18}" type="presParOf" srcId="{E31AEBE6-9038-422D-ADB3-755FAA26575D}" destId="{C7CAAEDE-1197-488C-A19C-02F55F241F26}" srcOrd="2" destOrd="0" presId="urn:microsoft.com/office/officeart/2005/8/layout/orgChart1"/>
    <dgm:cxn modelId="{C48D88AF-36FA-4155-81E1-DB8FF09535BA}" type="presParOf" srcId="{5DEFF8A1-73E1-489C-AD56-AFA9647294E2}" destId="{5715346A-DA4C-45E2-9ACE-57725C98655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E7483F-55E6-41A4-8B33-BD5940999045}" type="doc">
      <dgm:prSet loTypeId="urn:microsoft.com/office/officeart/2005/8/layout/default" loCatId="list" qsTypeId="urn:microsoft.com/office/officeart/2005/8/quickstyle/3d6" qsCatId="3D" csTypeId="urn:microsoft.com/office/officeart/2005/8/colors/accent1_2" csCatId="accent1" phldr="1"/>
      <dgm:spPr/>
      <dgm:t>
        <a:bodyPr/>
        <a:lstStyle/>
        <a:p>
          <a:endParaRPr lang="ru-RU"/>
        </a:p>
      </dgm:t>
    </dgm:pt>
    <dgm:pt modelId="{9A8D3C8F-3B55-46C4-8DB6-7AC25A9E0845}">
      <dgm:prSet phldrT="[Текст]"/>
      <dgm:spPr/>
      <dgm:t>
        <a:bodyPr/>
        <a:lstStyle/>
        <a:p>
          <a:r>
            <a:rPr lang="uk-UA" dirty="0">
              <a:solidFill>
                <a:schemeClr val="bg1"/>
              </a:solidFill>
            </a:rPr>
            <a:t>1) у особи непогашеної або незнятої судимості за раніше скоєний злочин; </a:t>
          </a:r>
          <a:endParaRPr lang="ru-RU" dirty="0">
            <a:solidFill>
              <a:schemeClr val="bg1"/>
            </a:solidFill>
          </a:endParaRPr>
        </a:p>
      </dgm:t>
    </dgm:pt>
    <dgm:pt modelId="{49723ED5-3C5F-4573-813F-AA2A232A2D92}" type="parTrans" cxnId="{C79A0485-0D92-4B5C-B886-C1E36032D35E}">
      <dgm:prSet/>
      <dgm:spPr/>
      <dgm:t>
        <a:bodyPr/>
        <a:lstStyle/>
        <a:p>
          <a:endParaRPr lang="ru-RU"/>
        </a:p>
      </dgm:t>
    </dgm:pt>
    <dgm:pt modelId="{F03A0B0C-7E31-4286-97E2-80C0B8DA503C}" type="sibTrans" cxnId="{C79A0485-0D92-4B5C-B886-C1E36032D35E}">
      <dgm:prSet/>
      <dgm:spPr/>
      <dgm:t>
        <a:bodyPr/>
        <a:lstStyle/>
        <a:p>
          <a:endParaRPr lang="ru-RU"/>
        </a:p>
      </dgm:t>
    </dgm:pt>
    <dgm:pt modelId="{2AFCD71F-BA43-4025-BACA-90B1B867DEDB}">
      <dgm:prSet phldrT="[Текст]"/>
      <dgm:spPr/>
      <dgm:t>
        <a:bodyPr/>
        <a:lstStyle/>
        <a:p>
          <a:r>
            <a:rPr lang="uk-UA" dirty="0">
              <a:solidFill>
                <a:schemeClr val="bg1"/>
              </a:solidFill>
            </a:rPr>
            <a:t>2) кримінальної справи, порушеної у зв’язку із вчиненням особою будь-якого злочину.</a:t>
          </a:r>
          <a:endParaRPr lang="ru-RU" dirty="0">
            <a:solidFill>
              <a:schemeClr val="bg1"/>
            </a:solidFill>
          </a:endParaRPr>
        </a:p>
      </dgm:t>
    </dgm:pt>
    <dgm:pt modelId="{9E824409-B0C4-4BB7-A35F-F6603166B072}" type="parTrans" cxnId="{ECC0D048-FDAC-4F56-85EE-DEB82FEC3BBB}">
      <dgm:prSet/>
      <dgm:spPr/>
      <dgm:t>
        <a:bodyPr/>
        <a:lstStyle/>
        <a:p>
          <a:endParaRPr lang="ru-RU"/>
        </a:p>
      </dgm:t>
    </dgm:pt>
    <dgm:pt modelId="{683ADB15-96FA-443C-85B9-C04BA4DDE9FE}" type="sibTrans" cxnId="{ECC0D048-FDAC-4F56-85EE-DEB82FEC3BBB}">
      <dgm:prSet/>
      <dgm:spPr/>
      <dgm:t>
        <a:bodyPr/>
        <a:lstStyle/>
        <a:p>
          <a:endParaRPr lang="ru-RU"/>
        </a:p>
      </dgm:t>
    </dgm:pt>
    <dgm:pt modelId="{A9F628E1-9C5B-4437-A46E-FBB27B9B70D5}" type="pres">
      <dgm:prSet presAssocID="{84E7483F-55E6-41A4-8B33-BD5940999045}" presName="diagram" presStyleCnt="0">
        <dgm:presLayoutVars>
          <dgm:dir/>
          <dgm:resizeHandles val="exact"/>
        </dgm:presLayoutVars>
      </dgm:prSet>
      <dgm:spPr/>
    </dgm:pt>
    <dgm:pt modelId="{FC265A9E-2B2B-4EF3-A1CC-01B93B7C74FD}" type="pres">
      <dgm:prSet presAssocID="{9A8D3C8F-3B55-46C4-8DB6-7AC25A9E0845}" presName="node" presStyleLbl="node1" presStyleIdx="0" presStyleCnt="2" custScaleX="60970">
        <dgm:presLayoutVars>
          <dgm:bulletEnabled val="1"/>
        </dgm:presLayoutVars>
      </dgm:prSet>
      <dgm:spPr/>
    </dgm:pt>
    <dgm:pt modelId="{07C5A98B-8477-4C2E-8DBD-7B576F34E0C5}" type="pres">
      <dgm:prSet presAssocID="{F03A0B0C-7E31-4286-97E2-80C0B8DA503C}" presName="sibTrans" presStyleCnt="0"/>
      <dgm:spPr/>
    </dgm:pt>
    <dgm:pt modelId="{10238E15-9C53-404E-AA71-0C6BA466D9AA}" type="pres">
      <dgm:prSet presAssocID="{2AFCD71F-BA43-4025-BACA-90B1B867DEDB}" presName="node" presStyleLbl="node1" presStyleIdx="1" presStyleCnt="2" custScaleX="62143">
        <dgm:presLayoutVars>
          <dgm:bulletEnabled val="1"/>
        </dgm:presLayoutVars>
      </dgm:prSet>
      <dgm:spPr/>
    </dgm:pt>
  </dgm:ptLst>
  <dgm:cxnLst>
    <dgm:cxn modelId="{AD266004-A1AE-4F83-BAE0-F6E4AD792192}" type="presOf" srcId="{9A8D3C8F-3B55-46C4-8DB6-7AC25A9E0845}" destId="{FC265A9E-2B2B-4EF3-A1CC-01B93B7C74FD}" srcOrd="0" destOrd="0" presId="urn:microsoft.com/office/officeart/2005/8/layout/default"/>
    <dgm:cxn modelId="{BC0FFF60-3190-4B1C-B179-B300A4C36315}" type="presOf" srcId="{84E7483F-55E6-41A4-8B33-BD5940999045}" destId="{A9F628E1-9C5B-4437-A46E-FBB27B9B70D5}" srcOrd="0" destOrd="0" presId="urn:microsoft.com/office/officeart/2005/8/layout/default"/>
    <dgm:cxn modelId="{ECC0D048-FDAC-4F56-85EE-DEB82FEC3BBB}" srcId="{84E7483F-55E6-41A4-8B33-BD5940999045}" destId="{2AFCD71F-BA43-4025-BACA-90B1B867DEDB}" srcOrd="1" destOrd="0" parTransId="{9E824409-B0C4-4BB7-A35F-F6603166B072}" sibTransId="{683ADB15-96FA-443C-85B9-C04BA4DDE9FE}"/>
    <dgm:cxn modelId="{C79A0485-0D92-4B5C-B886-C1E36032D35E}" srcId="{84E7483F-55E6-41A4-8B33-BD5940999045}" destId="{9A8D3C8F-3B55-46C4-8DB6-7AC25A9E0845}" srcOrd="0" destOrd="0" parTransId="{49723ED5-3C5F-4573-813F-AA2A232A2D92}" sibTransId="{F03A0B0C-7E31-4286-97E2-80C0B8DA503C}"/>
    <dgm:cxn modelId="{DB2A80BE-9479-41A6-AB53-ED0C42976BE0}" type="presOf" srcId="{2AFCD71F-BA43-4025-BACA-90B1B867DEDB}" destId="{10238E15-9C53-404E-AA71-0C6BA466D9AA}" srcOrd="0" destOrd="0" presId="urn:microsoft.com/office/officeart/2005/8/layout/default"/>
    <dgm:cxn modelId="{F9285838-B204-4016-B75A-3C6270567C3A}" type="presParOf" srcId="{A9F628E1-9C5B-4437-A46E-FBB27B9B70D5}" destId="{FC265A9E-2B2B-4EF3-A1CC-01B93B7C74FD}" srcOrd="0" destOrd="0" presId="urn:microsoft.com/office/officeart/2005/8/layout/default"/>
    <dgm:cxn modelId="{6E70543D-F44F-451C-9975-981EC6558C1A}" type="presParOf" srcId="{A9F628E1-9C5B-4437-A46E-FBB27B9B70D5}" destId="{07C5A98B-8477-4C2E-8DBD-7B576F34E0C5}" srcOrd="1" destOrd="0" presId="urn:microsoft.com/office/officeart/2005/8/layout/default"/>
    <dgm:cxn modelId="{A08C65E5-FDD5-4374-8C3A-38BB4007C1A8}" type="presParOf" srcId="{A9F628E1-9C5B-4437-A46E-FBB27B9B70D5}" destId="{10238E15-9C53-404E-AA71-0C6BA466D9A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8C7799-A6F6-4AE1-9AB2-B1B7A2EA7F8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ru-RU"/>
        </a:p>
      </dgm:t>
    </dgm:pt>
    <dgm:pt modelId="{4DF2CC90-99A3-4A39-96F0-1582214FC07B}">
      <dgm:prSet phldrT="[Текст]"/>
      <dgm:spPr/>
      <dgm:t>
        <a:bodyPr/>
        <a:lstStyle/>
        <a:p>
          <a:r>
            <a:rPr lang="uk-UA" dirty="0"/>
            <a:t>Під вчиненням злочину вперше у ст. 45 КК розуміється, що особа раніше не вчинила будь-якого діяння, передбаченого Особливою частиною КК, про що на практиці свідчить відсутність:</a:t>
          </a:r>
          <a:endParaRPr lang="ru-RU" dirty="0"/>
        </a:p>
      </dgm:t>
    </dgm:pt>
    <dgm:pt modelId="{5C7DB75F-4EA1-42F2-8B7C-23456B466C56}" type="parTrans" cxnId="{39EE8183-5D96-4750-BE18-E8D1872238B2}">
      <dgm:prSet/>
      <dgm:spPr/>
      <dgm:t>
        <a:bodyPr/>
        <a:lstStyle/>
        <a:p>
          <a:endParaRPr lang="ru-RU"/>
        </a:p>
      </dgm:t>
    </dgm:pt>
    <dgm:pt modelId="{58CF69CF-A435-471F-82F0-F9FBBBD89E89}" type="sibTrans" cxnId="{39EE8183-5D96-4750-BE18-E8D1872238B2}">
      <dgm:prSet/>
      <dgm:spPr/>
      <dgm:t>
        <a:bodyPr/>
        <a:lstStyle/>
        <a:p>
          <a:endParaRPr lang="ru-RU"/>
        </a:p>
      </dgm:t>
    </dgm:pt>
    <dgm:pt modelId="{DA7F069F-1A4B-473B-BBB0-A363CA7F8F5D}" type="pres">
      <dgm:prSet presAssocID="{E28C7799-A6F6-4AE1-9AB2-B1B7A2EA7F82}" presName="diagram" presStyleCnt="0">
        <dgm:presLayoutVars>
          <dgm:dir/>
          <dgm:resizeHandles val="exact"/>
        </dgm:presLayoutVars>
      </dgm:prSet>
      <dgm:spPr/>
    </dgm:pt>
    <dgm:pt modelId="{3CBF7D77-25F5-4D88-8210-FAF16F04AC13}" type="pres">
      <dgm:prSet presAssocID="{4DF2CC90-99A3-4A39-96F0-1582214FC07B}" presName="node" presStyleLbl="node1" presStyleIdx="0" presStyleCnt="1" custScaleX="129139">
        <dgm:presLayoutVars>
          <dgm:bulletEnabled val="1"/>
        </dgm:presLayoutVars>
      </dgm:prSet>
      <dgm:spPr/>
    </dgm:pt>
  </dgm:ptLst>
  <dgm:cxnLst>
    <dgm:cxn modelId="{7BE13417-6C3F-40BA-B1FA-339A0CED464A}" type="presOf" srcId="{4DF2CC90-99A3-4A39-96F0-1582214FC07B}" destId="{3CBF7D77-25F5-4D88-8210-FAF16F04AC13}" srcOrd="0" destOrd="0" presId="urn:microsoft.com/office/officeart/2005/8/layout/default"/>
    <dgm:cxn modelId="{21079F62-E580-48F3-9B0E-6D9EF6473258}" type="presOf" srcId="{E28C7799-A6F6-4AE1-9AB2-B1B7A2EA7F82}" destId="{DA7F069F-1A4B-473B-BBB0-A363CA7F8F5D}" srcOrd="0" destOrd="0" presId="urn:microsoft.com/office/officeart/2005/8/layout/default"/>
    <dgm:cxn modelId="{39EE8183-5D96-4750-BE18-E8D1872238B2}" srcId="{E28C7799-A6F6-4AE1-9AB2-B1B7A2EA7F82}" destId="{4DF2CC90-99A3-4A39-96F0-1582214FC07B}" srcOrd="0" destOrd="0" parTransId="{5C7DB75F-4EA1-42F2-8B7C-23456B466C56}" sibTransId="{58CF69CF-A435-471F-82F0-F9FBBBD89E89}"/>
    <dgm:cxn modelId="{4BA30417-CCB0-4C18-8D7A-813546DD67FC}" type="presParOf" srcId="{DA7F069F-1A4B-473B-BBB0-A363CA7F8F5D}" destId="{3CBF7D77-25F5-4D88-8210-FAF16F04AC13}"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4D0D9-2780-4877-8B4F-A9BBBE9DBE52}" type="doc">
      <dgm:prSet loTypeId="urn:microsoft.com/office/officeart/2005/8/layout/gear1" loCatId="process" qsTypeId="urn:microsoft.com/office/officeart/2005/8/quickstyle/simple5" qsCatId="simple" csTypeId="urn:microsoft.com/office/officeart/2005/8/colors/accent6_2" csCatId="accent6" phldr="1"/>
      <dgm:spPr/>
    </dgm:pt>
    <dgm:pt modelId="{DA9C6D5B-DF6E-47DB-8B69-52767E8F4871}">
      <dgm:prSet phldrT="[Текст]"/>
      <dgm:spPr/>
      <dgm:t>
        <a:bodyPr/>
        <a:lstStyle/>
        <a:p>
          <a:r>
            <a:rPr lang="uk-UA" dirty="0">
              <a:solidFill>
                <a:schemeClr val="bg1"/>
              </a:solidFill>
            </a:rPr>
            <a:t>Щире покаяння </a:t>
          </a:r>
          <a:r>
            <a:rPr lang="uk-UA" dirty="0"/>
            <a:t>означає, що особа визнає свою вину за усіма пунктами висунутого проти неї обвинувачення, дає правдиві свідчення, щиро жалкує про вчинене, негативно оцінює злочин, співчуває потерпілому, демонструє готовність понести заслужене покарання.</a:t>
          </a:r>
          <a:endParaRPr lang="ru-RU" dirty="0"/>
        </a:p>
      </dgm:t>
    </dgm:pt>
    <dgm:pt modelId="{E55153E1-2251-435A-88FE-7851C62AFC3B}" type="parTrans" cxnId="{0DEF6148-6722-4956-A165-9A09246B5EA3}">
      <dgm:prSet/>
      <dgm:spPr/>
      <dgm:t>
        <a:bodyPr/>
        <a:lstStyle/>
        <a:p>
          <a:endParaRPr lang="ru-RU"/>
        </a:p>
      </dgm:t>
    </dgm:pt>
    <dgm:pt modelId="{081B00F7-8B9D-46C8-8CE5-4DDD735E6997}" type="sibTrans" cxnId="{0DEF6148-6722-4956-A165-9A09246B5EA3}">
      <dgm:prSet/>
      <dgm:spPr/>
      <dgm:t>
        <a:bodyPr/>
        <a:lstStyle/>
        <a:p>
          <a:endParaRPr lang="ru-RU"/>
        </a:p>
      </dgm:t>
    </dgm:pt>
    <dgm:pt modelId="{F47E5356-4356-4AF1-BAA9-3E105C7345BE}" type="pres">
      <dgm:prSet presAssocID="{29D4D0D9-2780-4877-8B4F-A9BBBE9DBE52}" presName="composite" presStyleCnt="0">
        <dgm:presLayoutVars>
          <dgm:chMax val="3"/>
          <dgm:animLvl val="lvl"/>
          <dgm:resizeHandles val="exact"/>
        </dgm:presLayoutVars>
      </dgm:prSet>
      <dgm:spPr/>
    </dgm:pt>
    <dgm:pt modelId="{576A09AE-FE00-413E-B08E-D44B9B5227F0}" type="pres">
      <dgm:prSet presAssocID="{DA9C6D5B-DF6E-47DB-8B69-52767E8F4871}" presName="gear1" presStyleLbl="node1" presStyleIdx="0" presStyleCnt="1" custScaleX="240201" custScaleY="181818">
        <dgm:presLayoutVars>
          <dgm:chMax val="1"/>
          <dgm:bulletEnabled val="1"/>
        </dgm:presLayoutVars>
      </dgm:prSet>
      <dgm:spPr/>
    </dgm:pt>
    <dgm:pt modelId="{98FDCB34-78A6-454F-8BAF-F541BCDF0AD8}" type="pres">
      <dgm:prSet presAssocID="{DA9C6D5B-DF6E-47DB-8B69-52767E8F4871}" presName="gear1srcNode" presStyleLbl="node1" presStyleIdx="0" presStyleCnt="1"/>
      <dgm:spPr/>
    </dgm:pt>
    <dgm:pt modelId="{77A83E15-96C3-4479-8CA5-9AE4A57D323C}" type="pres">
      <dgm:prSet presAssocID="{DA9C6D5B-DF6E-47DB-8B69-52767E8F4871}" presName="gear1dstNode" presStyleLbl="node1" presStyleIdx="0" presStyleCnt="1"/>
      <dgm:spPr/>
    </dgm:pt>
    <dgm:pt modelId="{80A2E2D9-3DE6-47BE-94E8-F7648526C18D}" type="pres">
      <dgm:prSet presAssocID="{081B00F7-8B9D-46C8-8CE5-4DDD735E6997}" presName="connector1" presStyleLbl="sibTrans2D1" presStyleIdx="0" presStyleCnt="1" custLinFactNeighborX="33451" custLinFactNeighborY="-2963"/>
      <dgm:spPr/>
    </dgm:pt>
  </dgm:ptLst>
  <dgm:cxnLst>
    <dgm:cxn modelId="{454AB00C-C1FD-481D-9960-88EAF949E2D4}" type="presOf" srcId="{081B00F7-8B9D-46C8-8CE5-4DDD735E6997}" destId="{80A2E2D9-3DE6-47BE-94E8-F7648526C18D}" srcOrd="0" destOrd="0" presId="urn:microsoft.com/office/officeart/2005/8/layout/gear1"/>
    <dgm:cxn modelId="{97B2622A-6B08-46D2-BA1C-D2F59E58970C}" type="presOf" srcId="{DA9C6D5B-DF6E-47DB-8B69-52767E8F4871}" destId="{77A83E15-96C3-4479-8CA5-9AE4A57D323C}" srcOrd="2" destOrd="0" presId="urn:microsoft.com/office/officeart/2005/8/layout/gear1"/>
    <dgm:cxn modelId="{0DEF6148-6722-4956-A165-9A09246B5EA3}" srcId="{29D4D0D9-2780-4877-8B4F-A9BBBE9DBE52}" destId="{DA9C6D5B-DF6E-47DB-8B69-52767E8F4871}" srcOrd="0" destOrd="0" parTransId="{E55153E1-2251-435A-88FE-7851C62AFC3B}" sibTransId="{081B00F7-8B9D-46C8-8CE5-4DDD735E6997}"/>
    <dgm:cxn modelId="{EA29E66E-30F7-49F0-8ABA-9292C5D5C598}" type="presOf" srcId="{DA9C6D5B-DF6E-47DB-8B69-52767E8F4871}" destId="{576A09AE-FE00-413E-B08E-D44B9B5227F0}" srcOrd="0" destOrd="0" presId="urn:microsoft.com/office/officeart/2005/8/layout/gear1"/>
    <dgm:cxn modelId="{72ABAAC2-FC1F-4B3C-B25F-35F16D7510CC}" type="presOf" srcId="{29D4D0D9-2780-4877-8B4F-A9BBBE9DBE52}" destId="{F47E5356-4356-4AF1-BAA9-3E105C7345BE}" srcOrd="0" destOrd="0" presId="urn:microsoft.com/office/officeart/2005/8/layout/gear1"/>
    <dgm:cxn modelId="{4A26EFE9-8E60-40C7-BCE2-2B3BC25CAEA4}" type="presOf" srcId="{DA9C6D5B-DF6E-47DB-8B69-52767E8F4871}" destId="{98FDCB34-78A6-454F-8BAF-F541BCDF0AD8}" srcOrd="1" destOrd="0" presId="urn:microsoft.com/office/officeart/2005/8/layout/gear1"/>
    <dgm:cxn modelId="{5A666C03-A267-4F29-BBD0-D1204AD4E28F}" type="presParOf" srcId="{F47E5356-4356-4AF1-BAA9-3E105C7345BE}" destId="{576A09AE-FE00-413E-B08E-D44B9B5227F0}" srcOrd="0" destOrd="0" presId="urn:microsoft.com/office/officeart/2005/8/layout/gear1"/>
    <dgm:cxn modelId="{80294A90-3C68-4025-A052-2C73D78CB2B2}" type="presParOf" srcId="{F47E5356-4356-4AF1-BAA9-3E105C7345BE}" destId="{98FDCB34-78A6-454F-8BAF-F541BCDF0AD8}" srcOrd="1" destOrd="0" presId="urn:microsoft.com/office/officeart/2005/8/layout/gear1"/>
    <dgm:cxn modelId="{B18E3CB4-03FD-4085-83FB-54A781DDF1DA}" type="presParOf" srcId="{F47E5356-4356-4AF1-BAA9-3E105C7345BE}" destId="{77A83E15-96C3-4479-8CA5-9AE4A57D323C}" srcOrd="2" destOrd="0" presId="urn:microsoft.com/office/officeart/2005/8/layout/gear1"/>
    <dgm:cxn modelId="{1B481685-A9EA-480A-B309-A4C9DBAA945F}" type="presParOf" srcId="{F47E5356-4356-4AF1-BAA9-3E105C7345BE}" destId="{80A2E2D9-3DE6-47BE-94E8-F7648526C18D}"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A9ED77-5465-4D38-BC5E-2B054E0A94A5}" type="doc">
      <dgm:prSet loTypeId="urn:microsoft.com/office/officeart/2005/8/layout/vList2" loCatId="list" qsTypeId="urn:microsoft.com/office/officeart/2005/8/quickstyle/simple5" qsCatId="simple" csTypeId="urn:microsoft.com/office/officeart/2005/8/colors/accent3_5" csCatId="accent3"/>
      <dgm:spPr/>
      <dgm:t>
        <a:bodyPr/>
        <a:lstStyle/>
        <a:p>
          <a:endParaRPr lang="ru-RU"/>
        </a:p>
      </dgm:t>
    </dgm:pt>
    <dgm:pt modelId="{D01F94CB-DA5A-40F1-829C-1EB477FD9F17}">
      <dgm:prSet/>
      <dgm:spPr/>
      <dgm:t>
        <a:bodyPr/>
        <a:lstStyle/>
        <a:p>
          <a:pPr rtl="0"/>
          <a:r>
            <a:rPr lang="uk-UA" b="1" dirty="0">
              <a:solidFill>
                <a:schemeClr val="bg1"/>
              </a:solidFill>
            </a:rPr>
            <a:t>Під активним сприянням розкриттю злочину </a:t>
          </a:r>
          <a:r>
            <a:rPr lang="uk-UA" b="1" dirty="0"/>
            <a:t>слід розуміти дії винної особи, спрямовані на те, щоб надати допомогу органам дізнання, досудового слідства і суду у встановленні істини у справі, з’ясуванні фактичних обставин, які мають істотне значення для розкриття злочину. </a:t>
          </a:r>
        </a:p>
      </dgm:t>
    </dgm:pt>
    <dgm:pt modelId="{C91D5445-EAC3-4E67-B3FA-D751DAA24966}" type="parTrans" cxnId="{75DD9798-E49F-47E4-99D5-FD008DAE61D4}">
      <dgm:prSet/>
      <dgm:spPr/>
      <dgm:t>
        <a:bodyPr/>
        <a:lstStyle/>
        <a:p>
          <a:endParaRPr lang="ru-RU"/>
        </a:p>
      </dgm:t>
    </dgm:pt>
    <dgm:pt modelId="{3B5536AB-9E22-43DB-9483-5CBB60258EF7}" type="sibTrans" cxnId="{75DD9798-E49F-47E4-99D5-FD008DAE61D4}">
      <dgm:prSet/>
      <dgm:spPr/>
      <dgm:t>
        <a:bodyPr/>
        <a:lstStyle/>
        <a:p>
          <a:endParaRPr lang="ru-RU"/>
        </a:p>
      </dgm:t>
    </dgm:pt>
    <dgm:pt modelId="{377B16E0-96BD-4C26-890C-B26AB71D8FD1}" type="pres">
      <dgm:prSet presAssocID="{4CA9ED77-5465-4D38-BC5E-2B054E0A94A5}" presName="linear" presStyleCnt="0">
        <dgm:presLayoutVars>
          <dgm:animLvl val="lvl"/>
          <dgm:resizeHandles val="exact"/>
        </dgm:presLayoutVars>
      </dgm:prSet>
      <dgm:spPr/>
    </dgm:pt>
    <dgm:pt modelId="{ED8774BC-F989-49E6-8119-C03966E88229}" type="pres">
      <dgm:prSet presAssocID="{D01F94CB-DA5A-40F1-829C-1EB477FD9F17}" presName="parentText" presStyleLbl="node1" presStyleIdx="0" presStyleCnt="1">
        <dgm:presLayoutVars>
          <dgm:chMax val="0"/>
          <dgm:bulletEnabled val="1"/>
        </dgm:presLayoutVars>
      </dgm:prSet>
      <dgm:spPr/>
    </dgm:pt>
  </dgm:ptLst>
  <dgm:cxnLst>
    <dgm:cxn modelId="{75DD9798-E49F-47E4-99D5-FD008DAE61D4}" srcId="{4CA9ED77-5465-4D38-BC5E-2B054E0A94A5}" destId="{D01F94CB-DA5A-40F1-829C-1EB477FD9F17}" srcOrd="0" destOrd="0" parTransId="{C91D5445-EAC3-4E67-B3FA-D751DAA24966}" sibTransId="{3B5536AB-9E22-43DB-9483-5CBB60258EF7}"/>
    <dgm:cxn modelId="{ACA538CC-ADAA-42EC-BD75-B4A94D3776E6}" type="presOf" srcId="{D01F94CB-DA5A-40F1-829C-1EB477FD9F17}" destId="{ED8774BC-F989-49E6-8119-C03966E88229}" srcOrd="0" destOrd="0" presId="urn:microsoft.com/office/officeart/2005/8/layout/vList2"/>
    <dgm:cxn modelId="{39ABD7E9-892E-4A39-9C9C-B9E1712D91DF}" type="presOf" srcId="{4CA9ED77-5465-4D38-BC5E-2B054E0A94A5}" destId="{377B16E0-96BD-4C26-890C-B26AB71D8FD1}" srcOrd="0" destOrd="0" presId="urn:microsoft.com/office/officeart/2005/8/layout/vList2"/>
    <dgm:cxn modelId="{0A2080C6-BB0F-44E5-8B0F-25B7DD6DFB40}" type="presParOf" srcId="{377B16E0-96BD-4C26-890C-B26AB71D8FD1}" destId="{ED8774BC-F989-49E6-8119-C03966E882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6E5875-F21F-4AC7-9E39-186F5F2891B0}" type="doc">
      <dgm:prSet loTypeId="urn:microsoft.com/office/officeart/2005/8/layout/pyramid4" loCatId="pyramid" qsTypeId="urn:microsoft.com/office/officeart/2005/8/quickstyle/3d6" qsCatId="3D" csTypeId="urn:microsoft.com/office/officeart/2005/8/colors/accent1_2" csCatId="accent1" phldr="1"/>
      <dgm:spPr/>
      <dgm:t>
        <a:bodyPr/>
        <a:lstStyle/>
        <a:p>
          <a:endParaRPr lang="ru-RU"/>
        </a:p>
      </dgm:t>
    </dgm:pt>
    <dgm:pt modelId="{4AD31F69-7BA8-4EB1-8412-683276A61CFF}">
      <dgm:prSet/>
      <dgm:spPr>
        <a:solidFill>
          <a:srgbClr val="39FB5E"/>
        </a:solidFill>
      </dgm:spPr>
      <dgm:t>
        <a:bodyPr/>
        <a:lstStyle/>
        <a:p>
          <a:pPr rtl="0"/>
          <a:r>
            <a:rPr lang="uk-UA" b="1" dirty="0">
              <a:solidFill>
                <a:schemeClr val="bg1"/>
              </a:solidFill>
            </a:rPr>
            <a:t>Відшкодування завданих збитків та усунення заподіяної шкоди </a:t>
          </a:r>
          <a:r>
            <a:rPr lang="uk-UA" b="1" dirty="0">
              <a:solidFill>
                <a:srgbClr val="002060"/>
              </a:solidFill>
            </a:rPr>
            <a:t>– це дії, які фактично усувають негативні наслідки вчиненого злочину. </a:t>
          </a:r>
        </a:p>
      </dgm:t>
    </dgm:pt>
    <dgm:pt modelId="{171F2682-7112-41FC-AE1E-95E1ECFB5AB3}" type="parTrans" cxnId="{F8130C69-FDD2-4EA5-B7B2-367BF845C567}">
      <dgm:prSet/>
      <dgm:spPr/>
      <dgm:t>
        <a:bodyPr/>
        <a:lstStyle/>
        <a:p>
          <a:endParaRPr lang="ru-RU"/>
        </a:p>
      </dgm:t>
    </dgm:pt>
    <dgm:pt modelId="{91A8FB01-DA5A-4F2C-A6DE-7B5C3270809C}" type="sibTrans" cxnId="{F8130C69-FDD2-4EA5-B7B2-367BF845C567}">
      <dgm:prSet/>
      <dgm:spPr/>
      <dgm:t>
        <a:bodyPr/>
        <a:lstStyle/>
        <a:p>
          <a:endParaRPr lang="ru-RU"/>
        </a:p>
      </dgm:t>
    </dgm:pt>
    <dgm:pt modelId="{0C296A58-C85D-44C3-9DA1-FD4E64BACABC}" type="pres">
      <dgm:prSet presAssocID="{A96E5875-F21F-4AC7-9E39-186F5F2891B0}" presName="compositeShape" presStyleCnt="0">
        <dgm:presLayoutVars>
          <dgm:chMax val="9"/>
          <dgm:dir/>
          <dgm:resizeHandles val="exact"/>
        </dgm:presLayoutVars>
      </dgm:prSet>
      <dgm:spPr/>
    </dgm:pt>
    <dgm:pt modelId="{6C12C940-D717-4219-81EE-C00BF22E094D}" type="pres">
      <dgm:prSet presAssocID="{A96E5875-F21F-4AC7-9E39-186F5F2891B0}" presName="triangle1" presStyleLbl="node1" presStyleIdx="0" presStyleCnt="1" custLinFactNeighborY="4478">
        <dgm:presLayoutVars>
          <dgm:bulletEnabled val="1"/>
        </dgm:presLayoutVars>
      </dgm:prSet>
      <dgm:spPr/>
    </dgm:pt>
  </dgm:ptLst>
  <dgm:cxnLst>
    <dgm:cxn modelId="{15099413-2191-4B4D-B80F-982706A8F44A}" type="presOf" srcId="{4AD31F69-7BA8-4EB1-8412-683276A61CFF}" destId="{6C12C940-D717-4219-81EE-C00BF22E094D}" srcOrd="0" destOrd="0" presId="urn:microsoft.com/office/officeart/2005/8/layout/pyramid4"/>
    <dgm:cxn modelId="{F8130C69-FDD2-4EA5-B7B2-367BF845C567}" srcId="{A96E5875-F21F-4AC7-9E39-186F5F2891B0}" destId="{4AD31F69-7BA8-4EB1-8412-683276A61CFF}" srcOrd="0" destOrd="0" parTransId="{171F2682-7112-41FC-AE1E-95E1ECFB5AB3}" sibTransId="{91A8FB01-DA5A-4F2C-A6DE-7B5C3270809C}"/>
    <dgm:cxn modelId="{E95D5681-A6E3-4000-990C-FEE1D4F1F68D}" type="presOf" srcId="{A96E5875-F21F-4AC7-9E39-186F5F2891B0}" destId="{0C296A58-C85D-44C3-9DA1-FD4E64BACABC}" srcOrd="0" destOrd="0" presId="urn:microsoft.com/office/officeart/2005/8/layout/pyramid4"/>
    <dgm:cxn modelId="{005B9CB4-51AD-4858-864D-9AD2E8BF80A6}" type="presParOf" srcId="{0C296A58-C85D-44C3-9DA1-FD4E64BACABC}" destId="{6C12C940-D717-4219-81EE-C00BF22E094D}" srcOrd="0" destOrd="0" presId="urn:microsoft.com/office/officeart/2005/8/layout/pyramid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A02A33-4980-48B4-B72C-E808A52AFF8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E2C25E1A-63D5-4748-9705-042DC98F96FF}">
      <dgm:prSet phldrT="[Текст]"/>
      <dgm:spPr/>
      <dgm:t>
        <a:bodyPr/>
        <a:lstStyle/>
        <a:p>
          <a:r>
            <a:rPr lang="uk-UA" b="1" dirty="0"/>
            <a:t>ПРИМИРЕННЯ</a:t>
          </a:r>
          <a:r>
            <a:rPr lang="uk-UA" dirty="0"/>
            <a:t> </a:t>
          </a:r>
          <a:endParaRPr lang="ru-RU" dirty="0"/>
        </a:p>
      </dgm:t>
    </dgm:pt>
    <dgm:pt modelId="{C68B95BE-1611-4748-96DB-5D16DA7E4E65}" type="parTrans" cxnId="{080C19B3-A36A-46FC-8EA2-F32C69B858E3}">
      <dgm:prSet/>
      <dgm:spPr/>
      <dgm:t>
        <a:bodyPr/>
        <a:lstStyle/>
        <a:p>
          <a:endParaRPr lang="ru-RU"/>
        </a:p>
      </dgm:t>
    </dgm:pt>
    <dgm:pt modelId="{E4F4F105-D2B3-4833-A49C-9D1F81FEEE8C}" type="sibTrans" cxnId="{080C19B3-A36A-46FC-8EA2-F32C69B858E3}">
      <dgm:prSet/>
      <dgm:spPr/>
      <dgm:t>
        <a:bodyPr/>
        <a:lstStyle/>
        <a:p>
          <a:endParaRPr lang="ru-RU"/>
        </a:p>
      </dgm:t>
    </dgm:pt>
    <dgm:pt modelId="{122B16FA-18BF-49D7-80D7-9E572AE6B2F1}">
      <dgm:prSet phldrT="[Текст]"/>
      <dgm:spPr/>
      <dgm:t>
        <a:bodyPr/>
        <a:lstStyle/>
        <a:p>
          <a:r>
            <a:rPr lang="uk-UA" dirty="0"/>
            <a:t>це угода винного і потерпілого, результатом якої є добровільне погодження останнього звільнити свого кривдника від кримінальної відповідальності</a:t>
          </a:r>
          <a:endParaRPr lang="ru-RU" dirty="0"/>
        </a:p>
      </dgm:t>
    </dgm:pt>
    <dgm:pt modelId="{2A280503-F679-4DF1-A4FC-02C50FA87021}" type="parTrans" cxnId="{9A2563F3-A817-4923-92D7-D2D8455D6CF4}">
      <dgm:prSet/>
      <dgm:spPr/>
      <dgm:t>
        <a:bodyPr/>
        <a:lstStyle/>
        <a:p>
          <a:endParaRPr lang="ru-RU"/>
        </a:p>
      </dgm:t>
    </dgm:pt>
    <dgm:pt modelId="{08E38E67-8DF5-4093-AC20-EB2AB4D03524}" type="sibTrans" cxnId="{9A2563F3-A817-4923-92D7-D2D8455D6CF4}">
      <dgm:prSet/>
      <dgm:spPr/>
      <dgm:t>
        <a:bodyPr/>
        <a:lstStyle/>
        <a:p>
          <a:endParaRPr lang="ru-RU"/>
        </a:p>
      </dgm:t>
    </dgm:pt>
    <dgm:pt modelId="{2D1B4F69-00C1-4CA7-B863-0E28109F1EB6}" type="pres">
      <dgm:prSet presAssocID="{CDA02A33-4980-48B4-B72C-E808A52AFF8A}" presName="Name0" presStyleCnt="0">
        <dgm:presLayoutVars>
          <dgm:chPref val="3"/>
          <dgm:dir/>
          <dgm:animLvl val="lvl"/>
          <dgm:resizeHandles/>
        </dgm:presLayoutVars>
      </dgm:prSet>
      <dgm:spPr/>
    </dgm:pt>
    <dgm:pt modelId="{281D081C-08FA-402D-B4DF-C2984BE64F1C}" type="pres">
      <dgm:prSet presAssocID="{E2C25E1A-63D5-4748-9705-042DC98F96FF}" presName="horFlow" presStyleCnt="0"/>
      <dgm:spPr/>
    </dgm:pt>
    <dgm:pt modelId="{DC7E7EE9-B131-4B91-A182-212E0A980094}" type="pres">
      <dgm:prSet presAssocID="{E2C25E1A-63D5-4748-9705-042DC98F96FF}" presName="bigChev" presStyleLbl="node1" presStyleIdx="0" presStyleCnt="1" custScaleX="72573" custScaleY="79328" custLinFactNeighborX="91931" custLinFactNeighborY="98210"/>
      <dgm:spPr/>
    </dgm:pt>
    <dgm:pt modelId="{4D0FB32A-E707-4F1F-8939-F01D9E64C478}" type="pres">
      <dgm:prSet presAssocID="{2A280503-F679-4DF1-A4FC-02C50FA87021}" presName="parTrans" presStyleCnt="0"/>
      <dgm:spPr/>
    </dgm:pt>
    <dgm:pt modelId="{B1BD1238-3531-4ECB-855B-53C3A156A195}" type="pres">
      <dgm:prSet presAssocID="{122B16FA-18BF-49D7-80D7-9E572AE6B2F1}" presName="node" presStyleLbl="alignAccFollowNode1" presStyleIdx="0" presStyleCnt="1" custScaleX="144447" custScaleY="147190" custLinFactY="16925" custLinFactNeighborX="4249" custLinFactNeighborY="100000">
        <dgm:presLayoutVars>
          <dgm:bulletEnabled val="1"/>
        </dgm:presLayoutVars>
      </dgm:prSet>
      <dgm:spPr/>
    </dgm:pt>
  </dgm:ptLst>
  <dgm:cxnLst>
    <dgm:cxn modelId="{8733FB50-4DDB-4864-8969-BF0DC4C97DD4}" type="presOf" srcId="{122B16FA-18BF-49D7-80D7-9E572AE6B2F1}" destId="{B1BD1238-3531-4ECB-855B-53C3A156A195}" srcOrd="0" destOrd="0" presId="urn:microsoft.com/office/officeart/2005/8/layout/lProcess3"/>
    <dgm:cxn modelId="{F58CCB81-2747-44B6-A30A-A440C848BE40}" type="presOf" srcId="{CDA02A33-4980-48B4-B72C-E808A52AFF8A}" destId="{2D1B4F69-00C1-4CA7-B863-0E28109F1EB6}" srcOrd="0" destOrd="0" presId="urn:microsoft.com/office/officeart/2005/8/layout/lProcess3"/>
    <dgm:cxn modelId="{080C19B3-A36A-46FC-8EA2-F32C69B858E3}" srcId="{CDA02A33-4980-48B4-B72C-E808A52AFF8A}" destId="{E2C25E1A-63D5-4748-9705-042DC98F96FF}" srcOrd="0" destOrd="0" parTransId="{C68B95BE-1611-4748-96DB-5D16DA7E4E65}" sibTransId="{E4F4F105-D2B3-4833-A49C-9D1F81FEEE8C}"/>
    <dgm:cxn modelId="{7B1103C0-00C1-4389-917F-78FFB477FC4C}" type="presOf" srcId="{E2C25E1A-63D5-4748-9705-042DC98F96FF}" destId="{DC7E7EE9-B131-4B91-A182-212E0A980094}" srcOrd="0" destOrd="0" presId="urn:microsoft.com/office/officeart/2005/8/layout/lProcess3"/>
    <dgm:cxn modelId="{9A2563F3-A817-4923-92D7-D2D8455D6CF4}" srcId="{E2C25E1A-63D5-4748-9705-042DC98F96FF}" destId="{122B16FA-18BF-49D7-80D7-9E572AE6B2F1}" srcOrd="0" destOrd="0" parTransId="{2A280503-F679-4DF1-A4FC-02C50FA87021}" sibTransId="{08E38E67-8DF5-4093-AC20-EB2AB4D03524}"/>
    <dgm:cxn modelId="{8212F223-E006-4C96-88BF-B57E5282F8A2}" type="presParOf" srcId="{2D1B4F69-00C1-4CA7-B863-0E28109F1EB6}" destId="{281D081C-08FA-402D-B4DF-C2984BE64F1C}" srcOrd="0" destOrd="0" presId="urn:microsoft.com/office/officeart/2005/8/layout/lProcess3"/>
    <dgm:cxn modelId="{C8218602-1C69-4B94-A058-B6D090003710}" type="presParOf" srcId="{281D081C-08FA-402D-B4DF-C2984BE64F1C}" destId="{DC7E7EE9-B131-4B91-A182-212E0A980094}" srcOrd="0" destOrd="0" presId="urn:microsoft.com/office/officeart/2005/8/layout/lProcess3"/>
    <dgm:cxn modelId="{457721BF-6753-4662-93E4-227BBE6794CC}" type="presParOf" srcId="{281D081C-08FA-402D-B4DF-C2984BE64F1C}" destId="{4D0FB32A-E707-4F1F-8939-F01D9E64C478}" srcOrd="1" destOrd="0" presId="urn:microsoft.com/office/officeart/2005/8/layout/lProcess3"/>
    <dgm:cxn modelId="{C7602870-40AF-4525-8CFB-AD57024B62D3}" type="presParOf" srcId="{281D081C-08FA-402D-B4DF-C2984BE64F1C}" destId="{B1BD1238-3531-4ECB-855B-53C3A156A195}" srcOrd="2" destOrd="0" presId="urn:microsoft.com/office/officeart/2005/8/layout/lProcess3"/>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9CD3-5E94-4AA3-B17B-07151F755B95}">
      <dsp:nvSpPr>
        <dsp:cNvPr id="0" name=""/>
        <dsp:cNvSpPr/>
      </dsp:nvSpPr>
      <dsp:spPr>
        <a:xfrm>
          <a:off x="643" y="0"/>
          <a:ext cx="2768675" cy="2643182"/>
        </a:xfrm>
        <a:prstGeom prst="roundRect">
          <a:avLst>
            <a:gd name="adj" fmla="val 5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ru-RU" sz="3300" kern="1200" dirty="0"/>
        </a:p>
      </dsp:txBody>
      <dsp:txXfrm rot="16200000">
        <a:off x="-806193" y="806837"/>
        <a:ext cx="2167409" cy="553735"/>
      </dsp:txXfrm>
    </dsp:sp>
    <dsp:sp modelId="{4687D326-2FA6-48F6-A2AE-72CC6B024EBE}">
      <dsp:nvSpPr>
        <dsp:cNvPr id="0" name=""/>
        <dsp:cNvSpPr/>
      </dsp:nvSpPr>
      <dsp:spPr>
        <a:xfrm>
          <a:off x="554378" y="0"/>
          <a:ext cx="2062663" cy="2643182"/>
        </a:xfrm>
        <a:prstGeom prst="rect">
          <a:avLst/>
        </a:prstGeom>
        <a:no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72009" rIns="0" bIns="0" numCol="1" spcCol="1270" anchor="ctr" anchorCtr="0">
          <a:noAutofit/>
        </a:bodyPr>
        <a:lstStyle/>
        <a:p>
          <a:pPr marL="0" lvl="0" indent="0" algn="l" defTabSz="933450">
            <a:lnSpc>
              <a:spcPct val="90000"/>
            </a:lnSpc>
            <a:spcBef>
              <a:spcPct val="0"/>
            </a:spcBef>
            <a:spcAft>
              <a:spcPct val="35000"/>
            </a:spcAft>
            <a:buNone/>
          </a:pPr>
          <a:r>
            <a:rPr lang="ru-RU" sz="2100" kern="1200" dirty="0">
              <a:solidFill>
                <a:srgbClr val="7030A0"/>
              </a:solidFill>
            </a:rPr>
            <a:t>1) </a:t>
          </a:r>
          <a:r>
            <a:rPr lang="uk-UA" sz="2100" kern="1200" noProof="0" dirty="0">
              <a:solidFill>
                <a:srgbClr val="7030A0"/>
              </a:solidFill>
            </a:rPr>
            <a:t>не відбувається державний осуд особи, яка вчинила злочин (обвинувальний вирок суду не постановляється</a:t>
          </a:r>
          <a:r>
            <a:rPr lang="ru-RU" sz="2100" kern="1200" dirty="0">
              <a:solidFill>
                <a:srgbClr val="7030A0"/>
              </a:solidFill>
            </a:rPr>
            <a:t>); </a:t>
          </a:r>
        </a:p>
      </dsp:txBody>
      <dsp:txXfrm>
        <a:off x="554378" y="0"/>
        <a:ext cx="2062663" cy="2643182"/>
      </dsp:txXfrm>
    </dsp:sp>
    <dsp:sp modelId="{CD4BC53A-CAB2-4866-B655-839C842A7857}">
      <dsp:nvSpPr>
        <dsp:cNvPr id="0" name=""/>
        <dsp:cNvSpPr/>
      </dsp:nvSpPr>
      <dsp:spPr>
        <a:xfrm>
          <a:off x="2866223" y="0"/>
          <a:ext cx="2768675" cy="2643182"/>
        </a:xfrm>
        <a:prstGeom prst="roundRect">
          <a:avLst>
            <a:gd name="adj" fmla="val 5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ru-RU" sz="3300" kern="1200"/>
        </a:p>
      </dsp:txBody>
      <dsp:txXfrm rot="16200000">
        <a:off x="2059385" y="806837"/>
        <a:ext cx="2167409" cy="553735"/>
      </dsp:txXfrm>
    </dsp:sp>
    <dsp:sp modelId="{2CFDF714-8E0B-4867-BA14-EB1E927D0D01}">
      <dsp:nvSpPr>
        <dsp:cNvPr id="0" name=""/>
        <dsp:cNvSpPr/>
      </dsp:nvSpPr>
      <dsp:spPr>
        <a:xfrm rot="5400000">
          <a:off x="2685802" y="2058761"/>
          <a:ext cx="388527" cy="41530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dsp:spPr>
      <dsp:style>
        <a:lnRef idx="1">
          <a:scrgbClr r="0" g="0" b="0"/>
        </a:lnRef>
        <a:fillRef idx="1">
          <a:scrgbClr r="0" g="0" b="0"/>
        </a:fillRef>
        <a:effectRef idx="2">
          <a:scrgbClr r="0" g="0" b="0"/>
        </a:effectRef>
        <a:fontRef idx="minor"/>
      </dsp:style>
    </dsp:sp>
    <dsp:sp modelId="{914C1655-6FAD-436B-8C28-D24FC09C8563}">
      <dsp:nvSpPr>
        <dsp:cNvPr id="0" name=""/>
        <dsp:cNvSpPr/>
      </dsp:nvSpPr>
      <dsp:spPr>
        <a:xfrm>
          <a:off x="3419958" y="0"/>
          <a:ext cx="2062663" cy="2643182"/>
        </a:xfrm>
        <a:prstGeom prst="rect">
          <a:avLst/>
        </a:prstGeom>
        <a:no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72009" rIns="0" bIns="0" numCol="1" spcCol="1270" anchor="ctr" anchorCtr="0">
          <a:noAutofit/>
        </a:bodyPr>
        <a:lstStyle/>
        <a:p>
          <a:pPr marL="0" lvl="0" indent="0" algn="l" defTabSz="933450">
            <a:lnSpc>
              <a:spcPct val="90000"/>
            </a:lnSpc>
            <a:spcBef>
              <a:spcPct val="0"/>
            </a:spcBef>
            <a:spcAft>
              <a:spcPct val="35000"/>
            </a:spcAft>
            <a:buNone/>
          </a:pPr>
          <a:r>
            <a:rPr lang="uk-UA" sz="2100" kern="1200" noProof="0" dirty="0">
              <a:solidFill>
                <a:srgbClr val="7030A0"/>
              </a:solidFill>
            </a:rPr>
            <a:t>2) до винного не застосовується покарання</a:t>
          </a:r>
          <a:r>
            <a:rPr lang="ru-RU" sz="2100" kern="1200" dirty="0">
              <a:solidFill>
                <a:srgbClr val="7030A0"/>
              </a:solidFill>
            </a:rPr>
            <a:t>;</a:t>
          </a:r>
        </a:p>
      </dsp:txBody>
      <dsp:txXfrm>
        <a:off x="3419958" y="0"/>
        <a:ext cx="2062663" cy="2643182"/>
      </dsp:txXfrm>
    </dsp:sp>
    <dsp:sp modelId="{3B2C4F3E-168A-46E1-8ECA-C428ED48B769}">
      <dsp:nvSpPr>
        <dsp:cNvPr id="0" name=""/>
        <dsp:cNvSpPr/>
      </dsp:nvSpPr>
      <dsp:spPr>
        <a:xfrm>
          <a:off x="5731802" y="0"/>
          <a:ext cx="2768675" cy="2643182"/>
        </a:xfrm>
        <a:prstGeom prst="roundRect">
          <a:avLst>
            <a:gd name="adj" fmla="val 5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lang="ru-RU" sz="3300" kern="1200"/>
        </a:p>
      </dsp:txBody>
      <dsp:txXfrm rot="16200000">
        <a:off x="4924965" y="806837"/>
        <a:ext cx="2167409" cy="553735"/>
      </dsp:txXfrm>
    </dsp:sp>
    <dsp:sp modelId="{6B40E48F-4A97-4BEB-B212-80E9E188B3CF}">
      <dsp:nvSpPr>
        <dsp:cNvPr id="0" name=""/>
        <dsp:cNvSpPr/>
      </dsp:nvSpPr>
      <dsp:spPr>
        <a:xfrm rot="5400000">
          <a:off x="5551382" y="2058761"/>
          <a:ext cx="388527" cy="415301"/>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dsp:spPr>
      <dsp:style>
        <a:lnRef idx="1">
          <a:scrgbClr r="0" g="0" b="0"/>
        </a:lnRef>
        <a:fillRef idx="1">
          <a:scrgbClr r="0" g="0" b="0"/>
        </a:fillRef>
        <a:effectRef idx="2">
          <a:scrgbClr r="0" g="0" b="0"/>
        </a:effectRef>
        <a:fontRef idx="minor"/>
      </dsp:style>
    </dsp:sp>
    <dsp:sp modelId="{EDB7B8DD-95AC-44C4-A0A4-8353D7863496}">
      <dsp:nvSpPr>
        <dsp:cNvPr id="0" name=""/>
        <dsp:cNvSpPr/>
      </dsp:nvSpPr>
      <dsp:spPr>
        <a:xfrm>
          <a:off x="6285537" y="0"/>
          <a:ext cx="2062663" cy="2643182"/>
        </a:xfrm>
        <a:prstGeom prst="rect">
          <a:avLst/>
        </a:prstGeom>
        <a:no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72009" rIns="0" bIns="0" numCol="1" spcCol="1270" anchor="ctr" anchorCtr="0">
          <a:noAutofit/>
        </a:bodyPr>
        <a:lstStyle/>
        <a:p>
          <a:pPr marL="0" lvl="0" indent="0" algn="l" defTabSz="933450">
            <a:lnSpc>
              <a:spcPct val="90000"/>
            </a:lnSpc>
            <a:spcBef>
              <a:spcPct val="0"/>
            </a:spcBef>
            <a:spcAft>
              <a:spcPct val="35000"/>
            </a:spcAft>
            <a:buNone/>
          </a:pPr>
          <a:r>
            <a:rPr lang="ru-RU" sz="2100" kern="1200" dirty="0">
              <a:solidFill>
                <a:srgbClr val="7030A0"/>
              </a:solidFill>
            </a:rPr>
            <a:t>3</a:t>
          </a:r>
          <a:r>
            <a:rPr lang="uk-UA" sz="2100" kern="1200" noProof="0" dirty="0">
              <a:solidFill>
                <a:srgbClr val="7030A0"/>
              </a:solidFill>
            </a:rPr>
            <a:t>) через відсутність обвинувального вироку звільнена від кримінальної відповідальності особа вважається такою, що не має судимості.</a:t>
          </a:r>
        </a:p>
      </dsp:txBody>
      <dsp:txXfrm>
        <a:off x="6285537" y="0"/>
        <a:ext cx="2062663" cy="26431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1E753-2964-4039-B969-06BFCCD557DD}">
      <dsp:nvSpPr>
        <dsp:cNvPr id="0" name=""/>
        <dsp:cNvSpPr/>
      </dsp:nvSpPr>
      <dsp:spPr>
        <a:xfrm>
          <a:off x="500028" y="0"/>
          <a:ext cx="8143943" cy="6858000"/>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uk-UA" sz="4000" b="0" kern="1200" dirty="0">
              <a:solidFill>
                <a:srgbClr val="002060"/>
              </a:solidFill>
            </a:rPr>
            <a:t>Втрата діянням характеру суспільно небезпечного </a:t>
          </a:r>
          <a:r>
            <a:rPr lang="uk-UA" sz="4000" b="0" kern="1200" dirty="0"/>
            <a:t>– це або втрата ним зовсім суспільної небезпечності, або втрата  її в такій мірі, при якій діяння внаслідок своєї малозначності (ч.2 ст. 11 КК) визнається незлочинним. </a:t>
          </a:r>
          <a:endParaRPr lang="ru-RU" sz="4000" kern="1200" dirty="0"/>
        </a:p>
      </dsp:txBody>
      <dsp:txXfrm>
        <a:off x="1692681" y="1004331"/>
        <a:ext cx="5758637" cy="4849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D805E-6531-433E-AD0B-3635D5127ECD}">
      <dsp:nvSpPr>
        <dsp:cNvPr id="0" name=""/>
        <dsp:cNvSpPr/>
      </dsp:nvSpPr>
      <dsp:spPr>
        <a:xfrm>
          <a:off x="3190" y="1026"/>
          <a:ext cx="8637616" cy="1337982"/>
        </a:xfrm>
        <a:prstGeom prst="roundRect">
          <a:avLst>
            <a:gd name="adj" fmla="val 10000"/>
          </a:avLst>
        </a:prstGeom>
        <a:gradFill rotWithShape="0">
          <a:gsLst>
            <a:gs pos="0">
              <a:schemeClr val="accent5">
                <a:shade val="60000"/>
                <a:hueOff val="0"/>
                <a:satOff val="0"/>
                <a:lumOff val="0"/>
                <a:alphaOff val="0"/>
                <a:shade val="60000"/>
              </a:schemeClr>
            </a:gs>
            <a:gs pos="33000">
              <a:schemeClr val="accent5">
                <a:shade val="60000"/>
                <a:hueOff val="0"/>
                <a:satOff val="0"/>
                <a:lumOff val="0"/>
                <a:alphaOff val="0"/>
                <a:tint val="86500"/>
              </a:schemeClr>
            </a:gs>
            <a:gs pos="46750">
              <a:schemeClr val="accent5">
                <a:shade val="60000"/>
                <a:hueOff val="0"/>
                <a:satOff val="0"/>
                <a:lumOff val="0"/>
                <a:alphaOff val="0"/>
                <a:tint val="71000"/>
                <a:satMod val="112000"/>
              </a:schemeClr>
            </a:gs>
            <a:gs pos="53000">
              <a:schemeClr val="accent5">
                <a:shade val="60000"/>
                <a:hueOff val="0"/>
                <a:satOff val="0"/>
                <a:lumOff val="0"/>
                <a:alphaOff val="0"/>
                <a:tint val="71000"/>
                <a:satMod val="112000"/>
              </a:schemeClr>
            </a:gs>
            <a:gs pos="68000">
              <a:schemeClr val="accent5">
                <a:shade val="60000"/>
                <a:hueOff val="0"/>
                <a:satOff val="0"/>
                <a:lumOff val="0"/>
                <a:alphaOff val="0"/>
                <a:tint val="86000"/>
              </a:schemeClr>
            </a:gs>
            <a:gs pos="100000">
              <a:schemeClr val="accent5">
                <a:shade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a:solidFill>
                <a:srgbClr val="7030A0"/>
              </a:solidFill>
            </a:rPr>
            <a:t>Класиф</a:t>
          </a:r>
          <a:r>
            <a:rPr lang="uk-UA" sz="3300" kern="1200" dirty="0" err="1">
              <a:solidFill>
                <a:srgbClr val="7030A0"/>
              </a:solidFill>
            </a:rPr>
            <a:t>ікація</a:t>
          </a:r>
          <a:r>
            <a:rPr lang="uk-UA" sz="3300" kern="1200" dirty="0">
              <a:solidFill>
                <a:srgbClr val="7030A0"/>
              </a:solidFill>
            </a:rPr>
            <a:t> </a:t>
          </a:r>
          <a:r>
            <a:rPr lang="ru-RU" sz="3300" kern="1200" dirty="0">
              <a:solidFill>
                <a:srgbClr val="7030A0"/>
              </a:solidFill>
            </a:rPr>
            <a:t> </a:t>
          </a:r>
          <a:r>
            <a:rPr lang="uk-UA" sz="3300" kern="1200" noProof="0" dirty="0"/>
            <a:t>передбачених у КК випадків  звільнення від кримінальної відповідальності</a:t>
          </a:r>
        </a:p>
      </dsp:txBody>
      <dsp:txXfrm>
        <a:off x="42378" y="40214"/>
        <a:ext cx="8559240" cy="1259606"/>
      </dsp:txXfrm>
    </dsp:sp>
    <dsp:sp modelId="{AC09E379-0FA3-4C9C-AEAE-BDC1BF785303}">
      <dsp:nvSpPr>
        <dsp:cNvPr id="0" name=""/>
        <dsp:cNvSpPr/>
      </dsp:nvSpPr>
      <dsp:spPr>
        <a:xfrm>
          <a:off x="3190" y="1516515"/>
          <a:ext cx="4144729" cy="2331467"/>
        </a:xfrm>
        <a:prstGeom prst="roundRect">
          <a:avLst>
            <a:gd name="adj" fmla="val 10000"/>
          </a:avLst>
        </a:prstGeom>
        <a:gradFill rotWithShape="0">
          <a:gsLst>
            <a:gs pos="0">
              <a:schemeClr val="accent5">
                <a:shade val="80000"/>
                <a:hueOff val="0"/>
                <a:satOff val="0"/>
                <a:lumOff val="0"/>
                <a:alphaOff val="0"/>
                <a:shade val="60000"/>
              </a:schemeClr>
            </a:gs>
            <a:gs pos="33000">
              <a:schemeClr val="accent5">
                <a:shade val="80000"/>
                <a:hueOff val="0"/>
                <a:satOff val="0"/>
                <a:lumOff val="0"/>
                <a:alphaOff val="0"/>
                <a:tint val="86500"/>
              </a:schemeClr>
            </a:gs>
            <a:gs pos="46750">
              <a:schemeClr val="accent5">
                <a:shade val="80000"/>
                <a:hueOff val="0"/>
                <a:satOff val="0"/>
                <a:lumOff val="0"/>
                <a:alphaOff val="0"/>
                <a:tint val="71000"/>
                <a:satMod val="112000"/>
              </a:schemeClr>
            </a:gs>
            <a:gs pos="53000">
              <a:schemeClr val="accent5">
                <a:shade val="80000"/>
                <a:hueOff val="0"/>
                <a:satOff val="0"/>
                <a:lumOff val="0"/>
                <a:alphaOff val="0"/>
                <a:tint val="71000"/>
                <a:satMod val="112000"/>
              </a:schemeClr>
            </a:gs>
            <a:gs pos="68000">
              <a:schemeClr val="accent5">
                <a:shade val="80000"/>
                <a:hueOff val="0"/>
                <a:satOff val="0"/>
                <a:lumOff val="0"/>
                <a:alphaOff val="0"/>
                <a:tint val="86000"/>
              </a:schemeClr>
            </a:gs>
            <a:gs pos="100000">
              <a:schemeClr val="accent5">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kern="1200" noProof="0" dirty="0"/>
            <a:t>факультативні (дискреційні</a:t>
          </a:r>
          <a:r>
            <a:rPr lang="ru-RU" sz="2700" kern="1200" dirty="0"/>
            <a:t>)</a:t>
          </a:r>
        </a:p>
        <a:p>
          <a:pPr marL="0" lvl="0" indent="0" algn="ctr" defTabSz="1200150">
            <a:lnSpc>
              <a:spcPct val="90000"/>
            </a:lnSpc>
            <a:spcBef>
              <a:spcPct val="0"/>
            </a:spcBef>
            <a:spcAft>
              <a:spcPct val="35000"/>
            </a:spcAft>
            <a:buNone/>
          </a:pPr>
          <a:r>
            <a:rPr lang="ru-RU" sz="2700" kern="1200" dirty="0"/>
            <a:t>(передача на поруки, зміна обстановки) </a:t>
          </a:r>
        </a:p>
      </dsp:txBody>
      <dsp:txXfrm>
        <a:off x="71476" y="1584801"/>
        <a:ext cx="4008157" cy="2194895"/>
      </dsp:txXfrm>
    </dsp:sp>
    <dsp:sp modelId="{5482CB01-CCF2-4894-A023-DAAF7010106C}">
      <dsp:nvSpPr>
        <dsp:cNvPr id="0" name=""/>
        <dsp:cNvSpPr/>
      </dsp:nvSpPr>
      <dsp:spPr>
        <a:xfrm>
          <a:off x="3190" y="4025487"/>
          <a:ext cx="4144729" cy="2331467"/>
        </a:xfrm>
        <a:prstGeom prst="roundRect">
          <a:avLst>
            <a:gd name="adj" fmla="val 10000"/>
          </a:avLst>
        </a:prstGeom>
        <a:gradFill rotWithShape="0">
          <a:gsLst>
            <a:gs pos="0">
              <a:schemeClr val="accent5">
                <a:tint val="99000"/>
                <a:hueOff val="0"/>
                <a:satOff val="0"/>
                <a:lumOff val="0"/>
                <a:alphaOff val="0"/>
                <a:shade val="60000"/>
              </a:schemeClr>
            </a:gs>
            <a:gs pos="33000">
              <a:schemeClr val="accent5">
                <a:tint val="99000"/>
                <a:hueOff val="0"/>
                <a:satOff val="0"/>
                <a:lumOff val="0"/>
                <a:alphaOff val="0"/>
                <a:tint val="86500"/>
              </a:schemeClr>
            </a:gs>
            <a:gs pos="46750">
              <a:schemeClr val="accent5">
                <a:tint val="99000"/>
                <a:hueOff val="0"/>
                <a:satOff val="0"/>
                <a:lumOff val="0"/>
                <a:alphaOff val="0"/>
                <a:tint val="71000"/>
                <a:satMod val="112000"/>
              </a:schemeClr>
            </a:gs>
            <a:gs pos="53000">
              <a:schemeClr val="accent5">
                <a:tint val="99000"/>
                <a:hueOff val="0"/>
                <a:satOff val="0"/>
                <a:lumOff val="0"/>
                <a:alphaOff val="0"/>
                <a:tint val="71000"/>
                <a:satMod val="112000"/>
              </a:schemeClr>
            </a:gs>
            <a:gs pos="68000">
              <a:schemeClr val="accent5">
                <a:tint val="99000"/>
                <a:hueOff val="0"/>
                <a:satOff val="0"/>
                <a:lumOff val="0"/>
                <a:alphaOff val="0"/>
                <a:tint val="86000"/>
              </a:schemeClr>
            </a:gs>
            <a:gs pos="100000">
              <a:schemeClr val="accent5">
                <a:tint val="99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kern="1200" dirty="0"/>
            <a:t>Безумовні</a:t>
          </a:r>
        </a:p>
        <a:p>
          <a:pPr marL="0" lvl="0" indent="0" algn="ctr" defTabSz="1200150">
            <a:lnSpc>
              <a:spcPct val="90000"/>
            </a:lnSpc>
            <a:spcBef>
              <a:spcPct val="0"/>
            </a:spcBef>
            <a:spcAft>
              <a:spcPct val="35000"/>
            </a:spcAft>
            <a:buNone/>
          </a:pPr>
          <a:r>
            <a:rPr lang="uk-UA" sz="2700" kern="1200" dirty="0"/>
            <a:t>(особа звільняється  від відповідальності остаточно та безповоротно)</a:t>
          </a:r>
          <a:endParaRPr lang="ru-RU" sz="2700" kern="1200" dirty="0"/>
        </a:p>
      </dsp:txBody>
      <dsp:txXfrm>
        <a:off x="71476" y="4093773"/>
        <a:ext cx="4008157" cy="2194895"/>
      </dsp:txXfrm>
    </dsp:sp>
    <dsp:sp modelId="{94378A6B-563C-4055-B294-EA0D72C37F7E}">
      <dsp:nvSpPr>
        <dsp:cNvPr id="0" name=""/>
        <dsp:cNvSpPr/>
      </dsp:nvSpPr>
      <dsp:spPr>
        <a:xfrm>
          <a:off x="4496077" y="1516515"/>
          <a:ext cx="4144729" cy="2331467"/>
        </a:xfrm>
        <a:prstGeom prst="roundRect">
          <a:avLst>
            <a:gd name="adj" fmla="val 10000"/>
          </a:avLst>
        </a:prstGeom>
        <a:gradFill rotWithShape="0">
          <a:gsLst>
            <a:gs pos="0">
              <a:schemeClr val="accent5">
                <a:shade val="80000"/>
                <a:hueOff val="0"/>
                <a:satOff val="0"/>
                <a:lumOff val="0"/>
                <a:alphaOff val="0"/>
                <a:shade val="60000"/>
              </a:schemeClr>
            </a:gs>
            <a:gs pos="33000">
              <a:schemeClr val="accent5">
                <a:shade val="80000"/>
                <a:hueOff val="0"/>
                <a:satOff val="0"/>
                <a:lumOff val="0"/>
                <a:alphaOff val="0"/>
                <a:tint val="86500"/>
              </a:schemeClr>
            </a:gs>
            <a:gs pos="46750">
              <a:schemeClr val="accent5">
                <a:shade val="80000"/>
                <a:hueOff val="0"/>
                <a:satOff val="0"/>
                <a:lumOff val="0"/>
                <a:alphaOff val="0"/>
                <a:tint val="71000"/>
                <a:satMod val="112000"/>
              </a:schemeClr>
            </a:gs>
            <a:gs pos="53000">
              <a:schemeClr val="accent5">
                <a:shade val="80000"/>
                <a:hueOff val="0"/>
                <a:satOff val="0"/>
                <a:lumOff val="0"/>
                <a:alphaOff val="0"/>
                <a:tint val="71000"/>
                <a:satMod val="112000"/>
              </a:schemeClr>
            </a:gs>
            <a:gs pos="68000">
              <a:schemeClr val="accent5">
                <a:shade val="80000"/>
                <a:hueOff val="0"/>
                <a:satOff val="0"/>
                <a:lumOff val="0"/>
                <a:alphaOff val="0"/>
                <a:tint val="86000"/>
              </a:schemeClr>
            </a:gs>
            <a:gs pos="100000">
              <a:schemeClr val="accent5">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kern="1200" noProof="0" dirty="0"/>
            <a:t>обов’язкові (імперативні)</a:t>
          </a:r>
        </a:p>
        <a:p>
          <a:pPr marL="0" lvl="0" indent="0" algn="ctr" defTabSz="1200150">
            <a:lnSpc>
              <a:spcPct val="90000"/>
            </a:lnSpc>
            <a:spcBef>
              <a:spcPct val="0"/>
            </a:spcBef>
            <a:spcAft>
              <a:spcPct val="35000"/>
            </a:spcAft>
            <a:buNone/>
          </a:pPr>
          <a:r>
            <a:rPr lang="uk-UA" sz="2700" kern="1200" noProof="0" dirty="0"/>
            <a:t>(дійове каяття, примирення з потерпілим)</a:t>
          </a:r>
        </a:p>
      </dsp:txBody>
      <dsp:txXfrm>
        <a:off x="4564363" y="1584801"/>
        <a:ext cx="4008157" cy="2194895"/>
      </dsp:txXfrm>
    </dsp:sp>
    <dsp:sp modelId="{CFA90AA6-880B-423A-9912-8DA259F934B0}">
      <dsp:nvSpPr>
        <dsp:cNvPr id="0" name=""/>
        <dsp:cNvSpPr/>
      </dsp:nvSpPr>
      <dsp:spPr>
        <a:xfrm>
          <a:off x="4496077" y="4025487"/>
          <a:ext cx="4144729" cy="2331467"/>
        </a:xfrm>
        <a:prstGeom prst="roundRect">
          <a:avLst>
            <a:gd name="adj" fmla="val 10000"/>
          </a:avLst>
        </a:prstGeom>
        <a:gradFill rotWithShape="0">
          <a:gsLst>
            <a:gs pos="0">
              <a:schemeClr val="accent5">
                <a:tint val="99000"/>
                <a:hueOff val="0"/>
                <a:satOff val="0"/>
                <a:lumOff val="0"/>
                <a:alphaOff val="0"/>
                <a:shade val="60000"/>
              </a:schemeClr>
            </a:gs>
            <a:gs pos="33000">
              <a:schemeClr val="accent5">
                <a:tint val="99000"/>
                <a:hueOff val="0"/>
                <a:satOff val="0"/>
                <a:lumOff val="0"/>
                <a:alphaOff val="0"/>
                <a:tint val="86500"/>
              </a:schemeClr>
            </a:gs>
            <a:gs pos="46750">
              <a:schemeClr val="accent5">
                <a:tint val="99000"/>
                <a:hueOff val="0"/>
                <a:satOff val="0"/>
                <a:lumOff val="0"/>
                <a:alphaOff val="0"/>
                <a:tint val="71000"/>
                <a:satMod val="112000"/>
              </a:schemeClr>
            </a:gs>
            <a:gs pos="53000">
              <a:schemeClr val="accent5">
                <a:tint val="99000"/>
                <a:hueOff val="0"/>
                <a:satOff val="0"/>
                <a:lumOff val="0"/>
                <a:alphaOff val="0"/>
                <a:tint val="71000"/>
                <a:satMod val="112000"/>
              </a:schemeClr>
            </a:gs>
            <a:gs pos="68000">
              <a:schemeClr val="accent5">
                <a:tint val="99000"/>
                <a:hueOff val="0"/>
                <a:satOff val="0"/>
                <a:lumOff val="0"/>
                <a:alphaOff val="0"/>
                <a:tint val="86000"/>
              </a:schemeClr>
            </a:gs>
            <a:gs pos="100000">
              <a:schemeClr val="accent5">
                <a:tint val="99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uk-UA" sz="2700" kern="1200" dirty="0"/>
            <a:t>Умовні</a:t>
          </a:r>
        </a:p>
        <a:p>
          <a:pPr marL="0" lvl="0" indent="0" algn="ctr" defTabSz="1200150">
            <a:lnSpc>
              <a:spcPct val="90000"/>
            </a:lnSpc>
            <a:spcBef>
              <a:spcPct val="0"/>
            </a:spcBef>
            <a:spcAft>
              <a:spcPct val="35000"/>
            </a:spcAft>
            <a:buNone/>
          </a:pPr>
          <a:r>
            <a:rPr lang="uk-UA" sz="2700" kern="1200" dirty="0"/>
            <a:t>( напр. під  умовою, що вона протягом року виправдає довіру  колективу)</a:t>
          </a:r>
          <a:endParaRPr lang="ru-RU" sz="2700" kern="1200" dirty="0"/>
        </a:p>
      </dsp:txBody>
      <dsp:txXfrm>
        <a:off x="4564363" y="4093773"/>
        <a:ext cx="4008157" cy="2194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18343-5EAB-462F-9343-467E89F22B98}">
      <dsp:nvSpPr>
        <dsp:cNvPr id="0" name=""/>
        <dsp:cNvSpPr/>
      </dsp:nvSpPr>
      <dsp:spPr>
        <a:xfrm>
          <a:off x="4700294" y="1605037"/>
          <a:ext cx="2484732" cy="538102"/>
        </a:xfrm>
        <a:custGeom>
          <a:avLst/>
          <a:gdLst/>
          <a:ahLst/>
          <a:cxnLst/>
          <a:rect l="0" t="0" r="0" b="0"/>
          <a:pathLst>
            <a:path>
              <a:moveTo>
                <a:pt x="0" y="0"/>
              </a:moveTo>
              <a:lnTo>
                <a:pt x="0" y="325017"/>
              </a:lnTo>
              <a:lnTo>
                <a:pt x="2484732" y="325017"/>
              </a:lnTo>
              <a:lnTo>
                <a:pt x="2484732" y="538102"/>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31DBEAB-1B6F-43D0-9D24-9AE4A6C17425}">
      <dsp:nvSpPr>
        <dsp:cNvPr id="0" name=""/>
        <dsp:cNvSpPr/>
      </dsp:nvSpPr>
      <dsp:spPr>
        <a:xfrm>
          <a:off x="4654574" y="1605037"/>
          <a:ext cx="91440" cy="538102"/>
        </a:xfrm>
        <a:custGeom>
          <a:avLst/>
          <a:gdLst/>
          <a:ahLst/>
          <a:cxnLst/>
          <a:rect l="0" t="0" r="0" b="0"/>
          <a:pathLst>
            <a:path>
              <a:moveTo>
                <a:pt x="45720" y="0"/>
              </a:moveTo>
              <a:lnTo>
                <a:pt x="45720" y="325017"/>
              </a:lnTo>
              <a:lnTo>
                <a:pt x="74901" y="325017"/>
              </a:lnTo>
              <a:lnTo>
                <a:pt x="74901" y="538102"/>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3BF867B-88CC-4B78-A141-42B8B14531FF}">
      <dsp:nvSpPr>
        <dsp:cNvPr id="0" name=""/>
        <dsp:cNvSpPr/>
      </dsp:nvSpPr>
      <dsp:spPr>
        <a:xfrm>
          <a:off x="2273923" y="3507280"/>
          <a:ext cx="182766" cy="1618188"/>
        </a:xfrm>
        <a:custGeom>
          <a:avLst/>
          <a:gdLst/>
          <a:ahLst/>
          <a:cxnLst/>
          <a:rect l="0" t="0" r="0" b="0"/>
          <a:pathLst>
            <a:path>
              <a:moveTo>
                <a:pt x="0" y="0"/>
              </a:moveTo>
              <a:lnTo>
                <a:pt x="0" y="1618188"/>
              </a:lnTo>
              <a:lnTo>
                <a:pt x="182766" y="1618188"/>
              </a:lnTo>
            </a:path>
          </a:pathLst>
        </a:custGeom>
        <a:noFill/>
        <a:ln w="25400" cap="flat" cmpd="sng" algn="ctr">
          <a:solidFill>
            <a:schemeClr val="accent6">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FB3286-6C51-4FE0-87EA-82B7D0340D9B}">
      <dsp:nvSpPr>
        <dsp:cNvPr id="0" name=""/>
        <dsp:cNvSpPr/>
      </dsp:nvSpPr>
      <dsp:spPr>
        <a:xfrm>
          <a:off x="2030519" y="3507280"/>
          <a:ext cx="243404" cy="1618188"/>
        </a:xfrm>
        <a:custGeom>
          <a:avLst/>
          <a:gdLst/>
          <a:ahLst/>
          <a:cxnLst/>
          <a:rect l="0" t="0" r="0" b="0"/>
          <a:pathLst>
            <a:path>
              <a:moveTo>
                <a:pt x="243404" y="0"/>
              </a:moveTo>
              <a:lnTo>
                <a:pt x="243404" y="1618188"/>
              </a:lnTo>
              <a:lnTo>
                <a:pt x="0" y="1618188"/>
              </a:lnTo>
            </a:path>
          </a:pathLst>
        </a:custGeom>
        <a:noFill/>
        <a:ln w="25400" cap="flat" cmpd="sng" algn="ctr">
          <a:solidFill>
            <a:schemeClr val="accent6">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B1A08D9-0D05-4B03-A9B0-A635A46CB85E}">
      <dsp:nvSpPr>
        <dsp:cNvPr id="0" name=""/>
        <dsp:cNvSpPr/>
      </dsp:nvSpPr>
      <dsp:spPr>
        <a:xfrm>
          <a:off x="2273923" y="1605037"/>
          <a:ext cx="2426370" cy="538102"/>
        </a:xfrm>
        <a:custGeom>
          <a:avLst/>
          <a:gdLst/>
          <a:ahLst/>
          <a:cxnLst/>
          <a:rect l="0" t="0" r="0" b="0"/>
          <a:pathLst>
            <a:path>
              <a:moveTo>
                <a:pt x="2426370" y="0"/>
              </a:moveTo>
              <a:lnTo>
                <a:pt x="2426370" y="325017"/>
              </a:lnTo>
              <a:lnTo>
                <a:pt x="0" y="325017"/>
              </a:lnTo>
              <a:lnTo>
                <a:pt x="0" y="538102"/>
              </a:lnTo>
            </a:path>
          </a:pathLst>
        </a:custGeom>
        <a:noFill/>
        <a:ln w="254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3111E7A-61B8-4A3A-954A-C2CC6E6F9DB5}">
      <dsp:nvSpPr>
        <dsp:cNvPr id="0" name=""/>
        <dsp:cNvSpPr/>
      </dsp:nvSpPr>
      <dsp:spPr>
        <a:xfrm>
          <a:off x="685152" y="0"/>
          <a:ext cx="8030283" cy="1605037"/>
        </a:xfrm>
        <a:prstGeom prst="rect">
          <a:avLst/>
        </a:prstGeom>
        <a:solidFill>
          <a:schemeClr val="accent6">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uk-UA" sz="2800" u="sng" kern="1200" dirty="0"/>
            <a:t>Залежно від того , на підставі якого правового акта здійснюється звільнення від кримінальної відповідальності:</a:t>
          </a:r>
          <a:endParaRPr lang="ru-RU" sz="2800" u="sng" kern="1200" dirty="0"/>
        </a:p>
      </dsp:txBody>
      <dsp:txXfrm>
        <a:off x="685152" y="0"/>
        <a:ext cx="8030283" cy="1605037"/>
      </dsp:txXfrm>
    </dsp:sp>
    <dsp:sp modelId="{8B1EE79A-8223-43D9-8C59-6C04155CFBAF}">
      <dsp:nvSpPr>
        <dsp:cNvPr id="0" name=""/>
        <dsp:cNvSpPr/>
      </dsp:nvSpPr>
      <dsp:spPr>
        <a:xfrm>
          <a:off x="1259232" y="2143140"/>
          <a:ext cx="2029381" cy="1364140"/>
        </a:xfrm>
        <a:prstGeom prst="rect">
          <a:avLst/>
        </a:prstGeom>
        <a:solidFill>
          <a:schemeClr val="accent6">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t>У випадках, передбачених КК</a:t>
          </a:r>
          <a:endParaRPr lang="ru-RU" sz="2000" kern="1200" dirty="0"/>
        </a:p>
      </dsp:txBody>
      <dsp:txXfrm>
        <a:off x="1259232" y="2143140"/>
        <a:ext cx="2029381" cy="1364140"/>
      </dsp:txXfrm>
    </dsp:sp>
    <dsp:sp modelId="{4D67F195-FFD8-4471-8297-6E10C824ACB7}">
      <dsp:nvSpPr>
        <dsp:cNvPr id="0" name=""/>
        <dsp:cNvSpPr/>
      </dsp:nvSpPr>
      <dsp:spPr>
        <a:xfrm>
          <a:off x="1137" y="4618123"/>
          <a:ext cx="2029381" cy="1014690"/>
        </a:xfrm>
        <a:prstGeom prst="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у Загальній частині</a:t>
          </a:r>
          <a:endParaRPr lang="ru-RU" sz="1800" kern="1200" dirty="0"/>
        </a:p>
      </dsp:txBody>
      <dsp:txXfrm>
        <a:off x="1137" y="4618123"/>
        <a:ext cx="2029381" cy="1014690"/>
      </dsp:txXfrm>
    </dsp:sp>
    <dsp:sp modelId="{805A20D7-4B56-4898-9050-49C608D12F54}">
      <dsp:nvSpPr>
        <dsp:cNvPr id="0" name=""/>
        <dsp:cNvSpPr/>
      </dsp:nvSpPr>
      <dsp:spPr>
        <a:xfrm>
          <a:off x="2456689" y="4618123"/>
          <a:ext cx="2029381" cy="1014690"/>
        </a:xfrm>
        <a:prstGeom prst="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в Особливій частині</a:t>
          </a:r>
          <a:endParaRPr lang="ru-RU" sz="1800" kern="1200" dirty="0"/>
        </a:p>
      </dsp:txBody>
      <dsp:txXfrm>
        <a:off x="2456689" y="4618123"/>
        <a:ext cx="2029381" cy="1014690"/>
      </dsp:txXfrm>
    </dsp:sp>
    <dsp:sp modelId="{D51CE41C-98CB-4513-9C16-8F54B0ECFFE3}">
      <dsp:nvSpPr>
        <dsp:cNvPr id="0" name=""/>
        <dsp:cNvSpPr/>
      </dsp:nvSpPr>
      <dsp:spPr>
        <a:xfrm>
          <a:off x="3714784" y="2143140"/>
          <a:ext cx="2029381" cy="1364140"/>
        </a:xfrm>
        <a:prstGeom prst="rect">
          <a:avLst/>
        </a:prstGeom>
        <a:solidFill>
          <a:schemeClr val="accent6">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t>На підставі Закону України про амністію</a:t>
          </a:r>
          <a:endParaRPr lang="ru-RU" sz="2000" kern="1200" dirty="0"/>
        </a:p>
      </dsp:txBody>
      <dsp:txXfrm>
        <a:off x="3714784" y="2143140"/>
        <a:ext cx="2029381" cy="1364140"/>
      </dsp:txXfrm>
    </dsp:sp>
    <dsp:sp modelId="{F4B14336-03D8-428F-894B-DDCBEBD11B13}">
      <dsp:nvSpPr>
        <dsp:cNvPr id="0" name=""/>
        <dsp:cNvSpPr/>
      </dsp:nvSpPr>
      <dsp:spPr>
        <a:xfrm>
          <a:off x="6170336" y="2143140"/>
          <a:ext cx="2029381" cy="1364140"/>
        </a:xfrm>
        <a:prstGeom prst="rect">
          <a:avLst/>
        </a:prstGeom>
        <a:solidFill>
          <a:schemeClr val="accent6">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t>На підставі Указу Президента України про помилування</a:t>
          </a:r>
          <a:endParaRPr lang="ru-RU" sz="2000" kern="1200" dirty="0"/>
        </a:p>
      </dsp:txBody>
      <dsp:txXfrm>
        <a:off x="6170336" y="2143140"/>
        <a:ext cx="2029381" cy="1364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65A9E-2B2B-4EF3-A1CC-01B93B7C74FD}">
      <dsp:nvSpPr>
        <dsp:cNvPr id="0" name=""/>
        <dsp:cNvSpPr/>
      </dsp:nvSpPr>
      <dsp:spPr>
        <a:xfrm>
          <a:off x="881866" y="1383"/>
          <a:ext cx="3118659" cy="3069043"/>
        </a:xfrm>
        <a:prstGeom prst="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solidFill>
                <a:schemeClr val="bg1"/>
              </a:solidFill>
            </a:rPr>
            <a:t>1) у особи непогашеної або незнятої судимості за раніше скоєний злочин; </a:t>
          </a:r>
          <a:endParaRPr lang="ru-RU" sz="3000" kern="1200" dirty="0">
            <a:solidFill>
              <a:schemeClr val="bg1"/>
            </a:solidFill>
          </a:endParaRPr>
        </a:p>
      </dsp:txBody>
      <dsp:txXfrm>
        <a:off x="881866" y="1383"/>
        <a:ext cx="3118659" cy="3069043"/>
      </dsp:txXfrm>
    </dsp:sp>
    <dsp:sp modelId="{10238E15-9C53-404E-AA71-0C6BA466D9AA}">
      <dsp:nvSpPr>
        <dsp:cNvPr id="0" name=""/>
        <dsp:cNvSpPr/>
      </dsp:nvSpPr>
      <dsp:spPr>
        <a:xfrm>
          <a:off x="4512033" y="1383"/>
          <a:ext cx="3178659" cy="3069043"/>
        </a:xfrm>
        <a:prstGeom prst="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solidFill>
                <a:schemeClr val="bg1"/>
              </a:solidFill>
            </a:rPr>
            <a:t>2) кримінальної справи, порушеної у зв’язку із вчиненням особою будь-якого злочину.</a:t>
          </a:r>
          <a:endParaRPr lang="ru-RU" sz="3000" kern="1200" dirty="0">
            <a:solidFill>
              <a:schemeClr val="bg1"/>
            </a:solidFill>
          </a:endParaRPr>
        </a:p>
      </dsp:txBody>
      <dsp:txXfrm>
        <a:off x="4512033" y="1383"/>
        <a:ext cx="3178659" cy="3069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F7D77-25F5-4D88-8210-FAF16F04AC13}">
      <dsp:nvSpPr>
        <dsp:cNvPr id="0" name=""/>
        <dsp:cNvSpPr/>
      </dsp:nvSpPr>
      <dsp:spPr>
        <a:xfrm>
          <a:off x="357172" y="1187"/>
          <a:ext cx="8143966" cy="378381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uk-UA" sz="4200" kern="1200" dirty="0"/>
            <a:t>Під вчиненням злочину вперше у ст. 45 КК розуміється, що особа раніше не вчинила будь-якого діяння, передбаченого Особливою частиною КК, про що на практиці свідчить відсутність:</a:t>
          </a:r>
          <a:endParaRPr lang="ru-RU" sz="4200" kern="1200" dirty="0"/>
        </a:p>
      </dsp:txBody>
      <dsp:txXfrm>
        <a:off x="357172" y="1187"/>
        <a:ext cx="8143966" cy="3783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A09AE-FE00-413E-B08E-D44B9B5227F0}">
      <dsp:nvSpPr>
        <dsp:cNvPr id="0" name=""/>
        <dsp:cNvSpPr/>
      </dsp:nvSpPr>
      <dsp:spPr>
        <a:xfrm>
          <a:off x="41929" y="3"/>
          <a:ext cx="9060141" cy="6857993"/>
        </a:xfrm>
        <a:prstGeom prst="gear9">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uk-UA" sz="2900" kern="1200" dirty="0">
              <a:solidFill>
                <a:schemeClr val="bg1"/>
              </a:solidFill>
            </a:rPr>
            <a:t>Щире покаяння </a:t>
          </a:r>
          <a:r>
            <a:rPr lang="uk-UA" sz="2900" kern="1200" dirty="0"/>
            <a:t>означає, що особа визнає свою вину за усіма пунктами висунутого проти неї обвинувачення, дає правдиві свідчення, щиро жалкує про вчинене, негативно оцінює злочин, співчуває потерпілому, демонструє готовність понести заслужене покарання.</a:t>
          </a:r>
          <a:endParaRPr lang="ru-RU" sz="2900" kern="1200" dirty="0"/>
        </a:p>
      </dsp:txBody>
      <dsp:txXfrm>
        <a:off x="1698834" y="1606455"/>
        <a:ext cx="5746331" cy="3525150"/>
      </dsp:txXfrm>
    </dsp:sp>
    <dsp:sp modelId="{80A2E2D9-3DE6-47BE-94E8-F7648526C18D}">
      <dsp:nvSpPr>
        <dsp:cNvPr id="0" name=""/>
        <dsp:cNvSpPr/>
      </dsp:nvSpPr>
      <dsp:spPr>
        <a:xfrm>
          <a:off x="4504559" y="714334"/>
          <a:ext cx="4639437" cy="4639437"/>
        </a:xfrm>
        <a:prstGeom prst="circularArrow">
          <a:avLst>
            <a:gd name="adj1" fmla="val 4878"/>
            <a:gd name="adj2" fmla="val 312630"/>
            <a:gd name="adj3" fmla="val 3300409"/>
            <a:gd name="adj4" fmla="val 15019214"/>
            <a:gd name="adj5" fmla="val 5691"/>
          </a:avLst>
        </a:prstGeom>
        <a:gradFill rotWithShape="0">
          <a:gsLst>
            <a:gs pos="0">
              <a:schemeClr val="accent6">
                <a:tint val="60000"/>
                <a:hueOff val="0"/>
                <a:satOff val="0"/>
                <a:lumOff val="0"/>
                <a:alphaOff val="0"/>
                <a:shade val="60000"/>
              </a:schemeClr>
            </a:gs>
            <a:gs pos="33000">
              <a:schemeClr val="accent6">
                <a:tint val="60000"/>
                <a:hueOff val="0"/>
                <a:satOff val="0"/>
                <a:lumOff val="0"/>
                <a:alphaOff val="0"/>
                <a:tint val="86500"/>
              </a:schemeClr>
            </a:gs>
            <a:gs pos="46750">
              <a:schemeClr val="accent6">
                <a:tint val="60000"/>
                <a:hueOff val="0"/>
                <a:satOff val="0"/>
                <a:lumOff val="0"/>
                <a:alphaOff val="0"/>
                <a:tint val="71000"/>
                <a:satMod val="112000"/>
              </a:schemeClr>
            </a:gs>
            <a:gs pos="53000">
              <a:schemeClr val="accent6">
                <a:tint val="60000"/>
                <a:hueOff val="0"/>
                <a:satOff val="0"/>
                <a:lumOff val="0"/>
                <a:alphaOff val="0"/>
                <a:tint val="71000"/>
                <a:satMod val="112000"/>
              </a:schemeClr>
            </a:gs>
            <a:gs pos="68000">
              <a:schemeClr val="accent6">
                <a:tint val="60000"/>
                <a:hueOff val="0"/>
                <a:satOff val="0"/>
                <a:lumOff val="0"/>
                <a:alphaOff val="0"/>
                <a:tint val="86000"/>
              </a:schemeClr>
            </a:gs>
            <a:gs pos="100000">
              <a:schemeClr val="accent6">
                <a:tint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774BC-F989-49E6-8119-C03966E88229}">
      <dsp:nvSpPr>
        <dsp:cNvPr id="0" name=""/>
        <dsp:cNvSpPr/>
      </dsp:nvSpPr>
      <dsp:spPr>
        <a:xfrm>
          <a:off x="0" y="162637"/>
          <a:ext cx="8229600" cy="6023160"/>
        </a:xfrm>
        <a:prstGeom prst="roundRect">
          <a:avLst/>
        </a:prstGeom>
        <a:gradFill rotWithShape="0">
          <a:gsLst>
            <a:gs pos="0">
              <a:schemeClr val="accent3">
                <a:alpha val="90000"/>
                <a:hueOff val="0"/>
                <a:satOff val="0"/>
                <a:lumOff val="0"/>
                <a:alphaOff val="0"/>
                <a:shade val="60000"/>
              </a:schemeClr>
            </a:gs>
            <a:gs pos="33000">
              <a:schemeClr val="accent3">
                <a:alpha val="90000"/>
                <a:hueOff val="0"/>
                <a:satOff val="0"/>
                <a:lumOff val="0"/>
                <a:alphaOff val="0"/>
                <a:tint val="86500"/>
              </a:schemeClr>
            </a:gs>
            <a:gs pos="46750">
              <a:schemeClr val="accent3">
                <a:alpha val="90000"/>
                <a:hueOff val="0"/>
                <a:satOff val="0"/>
                <a:lumOff val="0"/>
                <a:alphaOff val="0"/>
                <a:tint val="71000"/>
                <a:satMod val="112000"/>
              </a:schemeClr>
            </a:gs>
            <a:gs pos="53000">
              <a:schemeClr val="accent3">
                <a:alpha val="90000"/>
                <a:hueOff val="0"/>
                <a:satOff val="0"/>
                <a:lumOff val="0"/>
                <a:alphaOff val="0"/>
                <a:tint val="71000"/>
                <a:satMod val="112000"/>
              </a:schemeClr>
            </a:gs>
            <a:gs pos="68000">
              <a:schemeClr val="accent3">
                <a:alpha val="90000"/>
                <a:hueOff val="0"/>
                <a:satOff val="0"/>
                <a:lumOff val="0"/>
                <a:alphaOff val="0"/>
                <a:tint val="86000"/>
              </a:schemeClr>
            </a:gs>
            <a:gs pos="100000">
              <a:schemeClr val="accent3">
                <a:alpha val="9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uk-UA" sz="3900" b="1" kern="1200" dirty="0">
              <a:solidFill>
                <a:schemeClr val="bg1"/>
              </a:solidFill>
            </a:rPr>
            <a:t>Під активним сприянням розкриттю злочину </a:t>
          </a:r>
          <a:r>
            <a:rPr lang="uk-UA" sz="3900" b="1" kern="1200" dirty="0"/>
            <a:t>слід розуміти дії винної особи, спрямовані на те, щоб надати допомогу органам дізнання, досудового слідства і суду у встановленні істини у справі, з’ясуванні фактичних обставин, які мають істотне значення для розкриття злочину. </a:t>
          </a:r>
        </a:p>
      </dsp:txBody>
      <dsp:txXfrm>
        <a:off x="294026" y="456663"/>
        <a:ext cx="7641548" cy="5435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C940-D717-4219-81EE-C00BF22E094D}">
      <dsp:nvSpPr>
        <dsp:cNvPr id="0" name=""/>
        <dsp:cNvSpPr/>
      </dsp:nvSpPr>
      <dsp:spPr>
        <a:xfrm>
          <a:off x="35715" y="0"/>
          <a:ext cx="4714884" cy="4714884"/>
        </a:xfrm>
        <a:prstGeom prst="triangle">
          <a:avLst/>
        </a:prstGeom>
        <a:solidFill>
          <a:srgbClr val="39FB5E"/>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uk-UA" sz="1900" b="1" kern="1200" dirty="0">
              <a:solidFill>
                <a:schemeClr val="bg1"/>
              </a:solidFill>
            </a:rPr>
            <a:t>Відшкодування завданих збитків та усунення заподіяної шкоди </a:t>
          </a:r>
          <a:r>
            <a:rPr lang="uk-UA" sz="1900" b="1" kern="1200" dirty="0">
              <a:solidFill>
                <a:srgbClr val="002060"/>
              </a:solidFill>
            </a:rPr>
            <a:t>– це дії, які фактично усувають негативні наслідки вчиненого злочину. </a:t>
          </a:r>
        </a:p>
      </dsp:txBody>
      <dsp:txXfrm>
        <a:off x="1214436" y="2357442"/>
        <a:ext cx="2357442" cy="2357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E7EE9-B131-4B91-A182-212E0A980094}">
      <dsp:nvSpPr>
        <dsp:cNvPr id="0" name=""/>
        <dsp:cNvSpPr/>
      </dsp:nvSpPr>
      <dsp:spPr>
        <a:xfrm>
          <a:off x="571504" y="4214843"/>
          <a:ext cx="3443807" cy="15057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t>ПРИМИРЕННЯ</a:t>
          </a:r>
          <a:r>
            <a:rPr lang="uk-UA" sz="2000" kern="1200" dirty="0"/>
            <a:t> </a:t>
          </a:r>
          <a:endParaRPr lang="ru-RU" sz="2000" kern="1200" dirty="0"/>
        </a:p>
      </dsp:txBody>
      <dsp:txXfrm>
        <a:off x="1324375" y="4214843"/>
        <a:ext cx="1938066" cy="1505741"/>
      </dsp:txXfrm>
    </dsp:sp>
    <dsp:sp modelId="{B1BD1238-3531-4ECB-855B-53C3A156A195}">
      <dsp:nvSpPr>
        <dsp:cNvPr id="0" name=""/>
        <dsp:cNvSpPr/>
      </dsp:nvSpPr>
      <dsp:spPr>
        <a:xfrm>
          <a:off x="2835702" y="3786208"/>
          <a:ext cx="5689189" cy="231889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uk-UA" sz="2300" kern="1200" dirty="0"/>
            <a:t>це угода винного і потерпілого, результатом якої є добровільне погодження останнього звільнити свого кривдника від кримінальної відповідальності</a:t>
          </a:r>
          <a:endParaRPr lang="ru-RU" sz="2300" kern="1200" dirty="0"/>
        </a:p>
      </dsp:txBody>
      <dsp:txXfrm>
        <a:off x="3995147" y="3786208"/>
        <a:ext cx="3370299" cy="2318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13">
            <a:extLst>
              <a:ext uri="{FF2B5EF4-FFF2-40B4-BE49-F238E27FC236}">
                <a16:creationId xmlns:a16="http://schemas.microsoft.com/office/drawing/2014/main" id="{F4381066-DDDA-4AEB-A802-9B3D1D08BD71}"/>
              </a:ext>
            </a:extLst>
          </p:cNvPr>
          <p:cNvSpPr>
            <a:spLocks noGrp="1"/>
          </p:cNvSpPr>
          <p:nvPr>
            <p:ph type="dt" sz="half" idx="10"/>
          </p:nvPr>
        </p:nvSpPr>
        <p:spPr/>
        <p:txBody>
          <a:bodyPr/>
          <a:lstStyle>
            <a:lvl1pPr>
              <a:defRPr/>
            </a:lvl1pPr>
          </a:lstStyle>
          <a:p>
            <a:pPr>
              <a:defRPr/>
            </a:pPr>
            <a:fld id="{D1585F98-EB8C-4AD4-8E64-949A0C09FDEF}"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6FC55882-DE29-4768-B939-68FCB3B4A12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6F020EE7-1B35-45D9-8309-2FD812F6A854}"/>
              </a:ext>
            </a:extLst>
          </p:cNvPr>
          <p:cNvSpPr>
            <a:spLocks noGrp="1"/>
          </p:cNvSpPr>
          <p:nvPr>
            <p:ph type="sldNum" sz="quarter" idx="12"/>
          </p:nvPr>
        </p:nvSpPr>
        <p:spPr/>
        <p:txBody>
          <a:bodyPr/>
          <a:lstStyle>
            <a:lvl1pPr>
              <a:defRPr/>
            </a:lvl1pPr>
          </a:lstStyle>
          <a:p>
            <a:fld id="{B7B5563F-EBE8-40A0-8264-3CFB783241C3}" type="slidenum">
              <a:rPr lang="ru-RU" altLang="ru-RU"/>
              <a:pPr/>
              <a:t>‹#›</a:t>
            </a:fld>
            <a:endParaRPr lang="ru-RU" altLang="ru-RU"/>
          </a:p>
        </p:txBody>
      </p:sp>
    </p:spTree>
    <p:extLst>
      <p:ext uri="{BB962C8B-B14F-4D97-AF65-F5344CB8AC3E}">
        <p14:creationId xmlns:p14="http://schemas.microsoft.com/office/powerpoint/2010/main" val="410332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D1A8BDD6-4E03-463A-A33A-626316D70ABC}"/>
              </a:ext>
            </a:extLst>
          </p:cNvPr>
          <p:cNvSpPr>
            <a:spLocks noGrp="1"/>
          </p:cNvSpPr>
          <p:nvPr>
            <p:ph type="dt" sz="half" idx="10"/>
          </p:nvPr>
        </p:nvSpPr>
        <p:spPr/>
        <p:txBody>
          <a:bodyPr/>
          <a:lstStyle>
            <a:lvl1pPr>
              <a:defRPr/>
            </a:lvl1pPr>
          </a:lstStyle>
          <a:p>
            <a:pPr>
              <a:defRPr/>
            </a:pPr>
            <a:fld id="{B5EA8BB2-291E-4CE9-AE0A-DB7F6BF1AD2F}"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B10B15D0-1568-4C81-91E8-708C888078B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F3E575D5-E72F-4077-A036-D0EE499B2F8E}"/>
              </a:ext>
            </a:extLst>
          </p:cNvPr>
          <p:cNvSpPr>
            <a:spLocks noGrp="1"/>
          </p:cNvSpPr>
          <p:nvPr>
            <p:ph type="sldNum" sz="quarter" idx="12"/>
          </p:nvPr>
        </p:nvSpPr>
        <p:spPr/>
        <p:txBody>
          <a:bodyPr/>
          <a:lstStyle>
            <a:lvl1pPr>
              <a:defRPr/>
            </a:lvl1pPr>
          </a:lstStyle>
          <a:p>
            <a:fld id="{CADADF54-BDC4-4EBB-94E0-554DFCA1ECDE}" type="slidenum">
              <a:rPr lang="ru-RU" altLang="ru-RU"/>
              <a:pPr/>
              <a:t>‹#›</a:t>
            </a:fld>
            <a:endParaRPr lang="ru-RU" altLang="ru-RU"/>
          </a:p>
        </p:txBody>
      </p:sp>
    </p:spTree>
    <p:extLst>
      <p:ext uri="{BB962C8B-B14F-4D97-AF65-F5344CB8AC3E}">
        <p14:creationId xmlns:p14="http://schemas.microsoft.com/office/powerpoint/2010/main" val="230357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F403B22A-83E2-4A37-8790-DEF98C57DB55}"/>
              </a:ext>
            </a:extLst>
          </p:cNvPr>
          <p:cNvSpPr>
            <a:spLocks noGrp="1"/>
          </p:cNvSpPr>
          <p:nvPr>
            <p:ph type="dt" sz="half" idx="10"/>
          </p:nvPr>
        </p:nvSpPr>
        <p:spPr/>
        <p:txBody>
          <a:bodyPr/>
          <a:lstStyle>
            <a:lvl1pPr>
              <a:defRPr/>
            </a:lvl1pPr>
          </a:lstStyle>
          <a:p>
            <a:pPr>
              <a:defRPr/>
            </a:pPr>
            <a:fld id="{9A35F088-86B4-40A8-A8F4-566EFFBDB759}"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FB0B37A7-A191-490B-8F23-71CE5960921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B96E0603-0A6A-433D-8982-2CA277703AE2}"/>
              </a:ext>
            </a:extLst>
          </p:cNvPr>
          <p:cNvSpPr>
            <a:spLocks noGrp="1"/>
          </p:cNvSpPr>
          <p:nvPr>
            <p:ph type="sldNum" sz="quarter" idx="12"/>
          </p:nvPr>
        </p:nvSpPr>
        <p:spPr/>
        <p:txBody>
          <a:bodyPr/>
          <a:lstStyle>
            <a:lvl1pPr>
              <a:defRPr/>
            </a:lvl1pPr>
          </a:lstStyle>
          <a:p>
            <a:fld id="{4838663D-60DF-41E1-A7A6-DBB94E0691AF}" type="slidenum">
              <a:rPr lang="ru-RU" altLang="ru-RU"/>
              <a:pPr/>
              <a:t>‹#›</a:t>
            </a:fld>
            <a:endParaRPr lang="ru-RU" altLang="ru-RU"/>
          </a:p>
        </p:txBody>
      </p:sp>
    </p:spTree>
    <p:extLst>
      <p:ext uri="{BB962C8B-B14F-4D97-AF65-F5344CB8AC3E}">
        <p14:creationId xmlns:p14="http://schemas.microsoft.com/office/powerpoint/2010/main" val="294282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63E2823A-2480-4B2F-BAD0-A50B6D194C01}"/>
              </a:ext>
            </a:extLst>
          </p:cNvPr>
          <p:cNvSpPr>
            <a:spLocks noGrp="1"/>
          </p:cNvSpPr>
          <p:nvPr>
            <p:ph type="dt" sz="half" idx="10"/>
          </p:nvPr>
        </p:nvSpPr>
        <p:spPr/>
        <p:txBody>
          <a:bodyPr/>
          <a:lstStyle>
            <a:lvl1pPr>
              <a:defRPr/>
            </a:lvl1pPr>
          </a:lstStyle>
          <a:p>
            <a:pPr>
              <a:defRPr/>
            </a:pPr>
            <a:fld id="{A64243DC-0987-4FD4-B7E1-6A75492D06F9}"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A2B021A5-EE2B-4750-89AD-D66D2AAE315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BCCFE11-F266-42B4-B064-7E3120B81214}"/>
              </a:ext>
            </a:extLst>
          </p:cNvPr>
          <p:cNvSpPr>
            <a:spLocks noGrp="1"/>
          </p:cNvSpPr>
          <p:nvPr>
            <p:ph type="sldNum" sz="quarter" idx="12"/>
          </p:nvPr>
        </p:nvSpPr>
        <p:spPr/>
        <p:txBody>
          <a:bodyPr/>
          <a:lstStyle>
            <a:lvl1pPr>
              <a:defRPr/>
            </a:lvl1pPr>
          </a:lstStyle>
          <a:p>
            <a:fld id="{82136E01-730A-4DE6-B885-D1D32AAA635F}" type="slidenum">
              <a:rPr lang="ru-RU" altLang="ru-RU"/>
              <a:pPr/>
              <a:t>‹#›</a:t>
            </a:fld>
            <a:endParaRPr lang="ru-RU" altLang="ru-RU"/>
          </a:p>
        </p:txBody>
      </p:sp>
    </p:spTree>
    <p:extLst>
      <p:ext uri="{BB962C8B-B14F-4D97-AF65-F5344CB8AC3E}">
        <p14:creationId xmlns:p14="http://schemas.microsoft.com/office/powerpoint/2010/main" val="54210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F25AFB4-0F0D-464A-A749-BDD3871BE2D4}"/>
              </a:ext>
            </a:extLst>
          </p:cNvPr>
          <p:cNvSpPr>
            <a:spLocks noGrp="1"/>
          </p:cNvSpPr>
          <p:nvPr>
            <p:ph type="dt" sz="half" idx="10"/>
          </p:nvPr>
        </p:nvSpPr>
        <p:spPr/>
        <p:txBody>
          <a:bodyPr/>
          <a:lstStyle>
            <a:lvl1pPr>
              <a:defRPr/>
            </a:lvl1pPr>
          </a:lstStyle>
          <a:p>
            <a:pPr>
              <a:defRPr/>
            </a:pPr>
            <a:fld id="{A68C03E1-292C-4B2C-8BF1-10A5180F069C}"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080EF695-26D6-4BE6-9B39-AE6687BA0BD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F3FAE0F-EEEA-4159-9DFA-BF53C28BDF68}"/>
              </a:ext>
            </a:extLst>
          </p:cNvPr>
          <p:cNvSpPr>
            <a:spLocks noGrp="1"/>
          </p:cNvSpPr>
          <p:nvPr>
            <p:ph type="sldNum" sz="quarter" idx="12"/>
          </p:nvPr>
        </p:nvSpPr>
        <p:spPr/>
        <p:txBody>
          <a:bodyPr/>
          <a:lstStyle>
            <a:lvl1pPr>
              <a:defRPr/>
            </a:lvl1pPr>
          </a:lstStyle>
          <a:p>
            <a:fld id="{31ECAD15-DF3D-46E6-A6ED-EDDBFAF41E5D}" type="slidenum">
              <a:rPr lang="ru-RU" altLang="ru-RU"/>
              <a:pPr/>
              <a:t>‹#›</a:t>
            </a:fld>
            <a:endParaRPr lang="ru-RU" altLang="ru-RU"/>
          </a:p>
        </p:txBody>
      </p:sp>
    </p:spTree>
    <p:extLst>
      <p:ext uri="{BB962C8B-B14F-4D97-AF65-F5344CB8AC3E}">
        <p14:creationId xmlns:p14="http://schemas.microsoft.com/office/powerpoint/2010/main" val="421445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4F675FE-7690-4395-BEA8-EFE9E82AFA0F}"/>
              </a:ext>
            </a:extLst>
          </p:cNvPr>
          <p:cNvSpPr>
            <a:spLocks noGrp="1"/>
          </p:cNvSpPr>
          <p:nvPr>
            <p:ph type="dt" sz="half" idx="10"/>
          </p:nvPr>
        </p:nvSpPr>
        <p:spPr/>
        <p:txBody>
          <a:bodyPr/>
          <a:lstStyle>
            <a:lvl1pPr>
              <a:defRPr/>
            </a:lvl1pPr>
          </a:lstStyle>
          <a:p>
            <a:pPr>
              <a:defRPr/>
            </a:pPr>
            <a:fld id="{460A5F06-4B40-4CBA-B619-62B06457143E}"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5DB19309-480F-41B7-9491-F95A6EBFDD5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C8D76A4-240D-4053-8731-40EA1F0DC0ED}"/>
              </a:ext>
            </a:extLst>
          </p:cNvPr>
          <p:cNvSpPr>
            <a:spLocks noGrp="1"/>
          </p:cNvSpPr>
          <p:nvPr>
            <p:ph type="sldNum" sz="quarter" idx="12"/>
          </p:nvPr>
        </p:nvSpPr>
        <p:spPr/>
        <p:txBody>
          <a:bodyPr/>
          <a:lstStyle>
            <a:lvl1pPr>
              <a:defRPr/>
            </a:lvl1pPr>
          </a:lstStyle>
          <a:p>
            <a:fld id="{2333C309-D5D3-4A5E-8A3A-DAE6C37C25B3}" type="slidenum">
              <a:rPr lang="ru-RU" altLang="ru-RU"/>
              <a:pPr/>
              <a:t>‹#›</a:t>
            </a:fld>
            <a:endParaRPr lang="ru-RU" altLang="ru-RU"/>
          </a:p>
        </p:txBody>
      </p:sp>
    </p:spTree>
    <p:extLst>
      <p:ext uri="{BB962C8B-B14F-4D97-AF65-F5344CB8AC3E}">
        <p14:creationId xmlns:p14="http://schemas.microsoft.com/office/powerpoint/2010/main" val="1804956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FDEA44F9-59DF-4ABF-B368-467926E88741}"/>
              </a:ext>
            </a:extLst>
          </p:cNvPr>
          <p:cNvSpPr>
            <a:spLocks noGrp="1"/>
          </p:cNvSpPr>
          <p:nvPr>
            <p:ph type="dt" sz="half" idx="10"/>
          </p:nvPr>
        </p:nvSpPr>
        <p:spPr/>
        <p:txBody>
          <a:bodyPr/>
          <a:lstStyle>
            <a:lvl1pPr>
              <a:defRPr/>
            </a:lvl1pPr>
          </a:lstStyle>
          <a:p>
            <a:pPr>
              <a:defRPr/>
            </a:pPr>
            <a:fld id="{8E1307E0-A1D3-417B-838F-668810CC1276}"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AFED5812-C9FD-4567-A7E3-78BE532CBBB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ADD40802-D7E0-4131-84D0-CACECF455880}"/>
              </a:ext>
            </a:extLst>
          </p:cNvPr>
          <p:cNvSpPr>
            <a:spLocks noGrp="1"/>
          </p:cNvSpPr>
          <p:nvPr>
            <p:ph type="sldNum" sz="quarter" idx="12"/>
          </p:nvPr>
        </p:nvSpPr>
        <p:spPr/>
        <p:txBody>
          <a:bodyPr/>
          <a:lstStyle>
            <a:lvl1pPr>
              <a:defRPr/>
            </a:lvl1pPr>
          </a:lstStyle>
          <a:p>
            <a:fld id="{8DD9BEA0-3AEC-4854-BFD3-CFC876F45237}" type="slidenum">
              <a:rPr lang="ru-RU" altLang="ru-RU"/>
              <a:pPr/>
              <a:t>‹#›</a:t>
            </a:fld>
            <a:endParaRPr lang="ru-RU" altLang="ru-RU"/>
          </a:p>
        </p:txBody>
      </p:sp>
    </p:spTree>
    <p:extLst>
      <p:ext uri="{BB962C8B-B14F-4D97-AF65-F5344CB8AC3E}">
        <p14:creationId xmlns:p14="http://schemas.microsoft.com/office/powerpoint/2010/main" val="194786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A406C799-9B22-493B-8B0D-35D2F442FC8E}"/>
              </a:ext>
            </a:extLst>
          </p:cNvPr>
          <p:cNvSpPr>
            <a:spLocks noGrp="1"/>
          </p:cNvSpPr>
          <p:nvPr>
            <p:ph type="dt" sz="half" idx="10"/>
          </p:nvPr>
        </p:nvSpPr>
        <p:spPr/>
        <p:txBody>
          <a:bodyPr/>
          <a:lstStyle>
            <a:lvl1pPr>
              <a:defRPr/>
            </a:lvl1pPr>
          </a:lstStyle>
          <a:p>
            <a:pPr>
              <a:defRPr/>
            </a:pPr>
            <a:fld id="{E4393FD7-6DCC-4372-B89D-E8FD2C69FF7B}" type="datetimeFigureOut">
              <a:rPr lang="ru-RU"/>
              <a:pPr>
                <a:defRPr/>
              </a:pPr>
              <a:t>24.04.2023</a:t>
            </a:fld>
            <a:endParaRPr lang="ru-RU"/>
          </a:p>
        </p:txBody>
      </p:sp>
      <p:sp>
        <p:nvSpPr>
          <p:cNvPr id="8" name="Нижний колонтитул 4">
            <a:extLst>
              <a:ext uri="{FF2B5EF4-FFF2-40B4-BE49-F238E27FC236}">
                <a16:creationId xmlns:a16="http://schemas.microsoft.com/office/drawing/2014/main" id="{089632E9-C3DC-4D88-ADAB-064236F8B9E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8119430C-C311-462B-8138-ECC0B035867C}"/>
              </a:ext>
            </a:extLst>
          </p:cNvPr>
          <p:cNvSpPr>
            <a:spLocks noGrp="1"/>
          </p:cNvSpPr>
          <p:nvPr>
            <p:ph type="sldNum" sz="quarter" idx="12"/>
          </p:nvPr>
        </p:nvSpPr>
        <p:spPr/>
        <p:txBody>
          <a:bodyPr/>
          <a:lstStyle>
            <a:lvl1pPr>
              <a:defRPr/>
            </a:lvl1pPr>
          </a:lstStyle>
          <a:p>
            <a:fld id="{98C056CB-3A10-4D63-9E49-9D4C045AD629}" type="slidenum">
              <a:rPr lang="ru-RU" altLang="ru-RU"/>
              <a:pPr/>
              <a:t>‹#›</a:t>
            </a:fld>
            <a:endParaRPr lang="ru-RU" altLang="ru-RU"/>
          </a:p>
        </p:txBody>
      </p:sp>
    </p:spTree>
    <p:extLst>
      <p:ext uri="{BB962C8B-B14F-4D97-AF65-F5344CB8AC3E}">
        <p14:creationId xmlns:p14="http://schemas.microsoft.com/office/powerpoint/2010/main" val="104215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23B40E94-E4D0-4B08-8E1F-8209CC3BCF0B}"/>
              </a:ext>
            </a:extLst>
          </p:cNvPr>
          <p:cNvSpPr>
            <a:spLocks noGrp="1"/>
          </p:cNvSpPr>
          <p:nvPr>
            <p:ph type="dt" sz="half" idx="10"/>
          </p:nvPr>
        </p:nvSpPr>
        <p:spPr/>
        <p:txBody>
          <a:bodyPr/>
          <a:lstStyle>
            <a:lvl1pPr>
              <a:defRPr/>
            </a:lvl1pPr>
          </a:lstStyle>
          <a:p>
            <a:pPr>
              <a:defRPr/>
            </a:pPr>
            <a:fld id="{610DE92A-12C2-4F42-ABEF-EFBD0D7F3C8C}" type="datetimeFigureOut">
              <a:rPr lang="ru-RU"/>
              <a:pPr>
                <a:defRPr/>
              </a:pPr>
              <a:t>24.04.2023</a:t>
            </a:fld>
            <a:endParaRPr lang="ru-RU"/>
          </a:p>
        </p:txBody>
      </p:sp>
      <p:sp>
        <p:nvSpPr>
          <p:cNvPr id="4" name="Нижний колонтитул 4">
            <a:extLst>
              <a:ext uri="{FF2B5EF4-FFF2-40B4-BE49-F238E27FC236}">
                <a16:creationId xmlns:a16="http://schemas.microsoft.com/office/drawing/2014/main" id="{7F68E731-F889-4E40-AA8C-391FBA4ADEAB}"/>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277A92DF-565B-4749-BCBB-B55C059B839D}"/>
              </a:ext>
            </a:extLst>
          </p:cNvPr>
          <p:cNvSpPr>
            <a:spLocks noGrp="1"/>
          </p:cNvSpPr>
          <p:nvPr>
            <p:ph type="sldNum" sz="quarter" idx="12"/>
          </p:nvPr>
        </p:nvSpPr>
        <p:spPr/>
        <p:txBody>
          <a:bodyPr/>
          <a:lstStyle>
            <a:lvl1pPr>
              <a:defRPr/>
            </a:lvl1pPr>
          </a:lstStyle>
          <a:p>
            <a:fld id="{349651DE-3A7C-49C4-B10D-F5D3B4DFD246}" type="slidenum">
              <a:rPr lang="ru-RU" altLang="ru-RU"/>
              <a:pPr/>
              <a:t>‹#›</a:t>
            </a:fld>
            <a:endParaRPr lang="ru-RU" altLang="ru-RU"/>
          </a:p>
        </p:txBody>
      </p:sp>
    </p:spTree>
    <p:extLst>
      <p:ext uri="{BB962C8B-B14F-4D97-AF65-F5344CB8AC3E}">
        <p14:creationId xmlns:p14="http://schemas.microsoft.com/office/powerpoint/2010/main" val="179704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3A2DC7FA-5843-4223-A8AB-DB114E16A556}"/>
              </a:ext>
            </a:extLst>
          </p:cNvPr>
          <p:cNvSpPr>
            <a:spLocks noGrp="1"/>
          </p:cNvSpPr>
          <p:nvPr>
            <p:ph type="dt" sz="half" idx="10"/>
          </p:nvPr>
        </p:nvSpPr>
        <p:spPr/>
        <p:txBody>
          <a:bodyPr/>
          <a:lstStyle>
            <a:lvl1pPr>
              <a:defRPr/>
            </a:lvl1pPr>
          </a:lstStyle>
          <a:p>
            <a:pPr>
              <a:defRPr/>
            </a:pPr>
            <a:fld id="{0E022378-45B4-4389-A324-C35F9527AA0D}" type="datetimeFigureOut">
              <a:rPr lang="ru-RU"/>
              <a:pPr>
                <a:defRPr/>
              </a:pPr>
              <a:t>24.04.2023</a:t>
            </a:fld>
            <a:endParaRPr lang="ru-RU"/>
          </a:p>
        </p:txBody>
      </p:sp>
      <p:sp>
        <p:nvSpPr>
          <p:cNvPr id="3" name="Нижний колонтитул 4">
            <a:extLst>
              <a:ext uri="{FF2B5EF4-FFF2-40B4-BE49-F238E27FC236}">
                <a16:creationId xmlns:a16="http://schemas.microsoft.com/office/drawing/2014/main" id="{C081FE81-A08C-4084-900E-BA8B9A2EE340}"/>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F36653F2-8403-43DD-9B71-7CCF6C5EE725}"/>
              </a:ext>
            </a:extLst>
          </p:cNvPr>
          <p:cNvSpPr>
            <a:spLocks noGrp="1"/>
          </p:cNvSpPr>
          <p:nvPr>
            <p:ph type="sldNum" sz="quarter" idx="12"/>
          </p:nvPr>
        </p:nvSpPr>
        <p:spPr/>
        <p:txBody>
          <a:bodyPr/>
          <a:lstStyle>
            <a:lvl1pPr>
              <a:defRPr/>
            </a:lvl1pPr>
          </a:lstStyle>
          <a:p>
            <a:fld id="{2AB74F5C-333A-47CC-AA5B-C9C294B395E5}" type="slidenum">
              <a:rPr lang="ru-RU" altLang="ru-RU"/>
              <a:pPr/>
              <a:t>‹#›</a:t>
            </a:fld>
            <a:endParaRPr lang="ru-RU" altLang="ru-RU"/>
          </a:p>
        </p:txBody>
      </p:sp>
    </p:spTree>
    <p:extLst>
      <p:ext uri="{BB962C8B-B14F-4D97-AF65-F5344CB8AC3E}">
        <p14:creationId xmlns:p14="http://schemas.microsoft.com/office/powerpoint/2010/main" val="120904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4552BA1B-C2B1-4F64-B3F7-5E2A38252C70}"/>
              </a:ext>
            </a:extLst>
          </p:cNvPr>
          <p:cNvSpPr>
            <a:spLocks noGrp="1"/>
          </p:cNvSpPr>
          <p:nvPr>
            <p:ph type="dt" sz="half" idx="10"/>
          </p:nvPr>
        </p:nvSpPr>
        <p:spPr/>
        <p:txBody>
          <a:bodyPr/>
          <a:lstStyle>
            <a:lvl1pPr>
              <a:defRPr/>
            </a:lvl1pPr>
          </a:lstStyle>
          <a:p>
            <a:pPr>
              <a:defRPr/>
            </a:pPr>
            <a:fld id="{2193A76B-7117-455A-A0B3-35B71B0EC3B0}"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24719D2E-E7C5-4F77-A98B-14735A662BF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2A4EE8B-A15F-42CD-8E16-4B73869D6E87}"/>
              </a:ext>
            </a:extLst>
          </p:cNvPr>
          <p:cNvSpPr>
            <a:spLocks noGrp="1"/>
          </p:cNvSpPr>
          <p:nvPr>
            <p:ph type="sldNum" sz="quarter" idx="12"/>
          </p:nvPr>
        </p:nvSpPr>
        <p:spPr/>
        <p:txBody>
          <a:bodyPr/>
          <a:lstStyle>
            <a:lvl1pPr>
              <a:defRPr/>
            </a:lvl1pPr>
          </a:lstStyle>
          <a:p>
            <a:fld id="{18B60FC8-DD22-4067-811F-0646E40D2705}" type="slidenum">
              <a:rPr lang="ru-RU" altLang="ru-RU"/>
              <a:pPr/>
              <a:t>‹#›</a:t>
            </a:fld>
            <a:endParaRPr lang="ru-RU" altLang="ru-RU"/>
          </a:p>
        </p:txBody>
      </p:sp>
    </p:spTree>
    <p:extLst>
      <p:ext uri="{BB962C8B-B14F-4D97-AF65-F5344CB8AC3E}">
        <p14:creationId xmlns:p14="http://schemas.microsoft.com/office/powerpoint/2010/main" val="284947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304CA4F9-972D-4598-890D-A496585F18F4}"/>
              </a:ext>
            </a:extLst>
          </p:cNvPr>
          <p:cNvSpPr>
            <a:spLocks noGrp="1"/>
          </p:cNvSpPr>
          <p:nvPr>
            <p:ph type="dt" sz="half" idx="10"/>
          </p:nvPr>
        </p:nvSpPr>
        <p:spPr/>
        <p:txBody>
          <a:bodyPr/>
          <a:lstStyle>
            <a:lvl1pPr>
              <a:defRPr/>
            </a:lvl1pPr>
          </a:lstStyle>
          <a:p>
            <a:pPr>
              <a:defRPr/>
            </a:pPr>
            <a:fld id="{B2891295-BD7A-4235-841F-EE0F514DDE6C}"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EA8953F8-FE99-4B6D-BFA9-FB00A72BF68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2608FC75-E04A-4505-BC20-F8EE09F2A01E}"/>
              </a:ext>
            </a:extLst>
          </p:cNvPr>
          <p:cNvSpPr>
            <a:spLocks noGrp="1"/>
          </p:cNvSpPr>
          <p:nvPr>
            <p:ph type="sldNum" sz="quarter" idx="12"/>
          </p:nvPr>
        </p:nvSpPr>
        <p:spPr/>
        <p:txBody>
          <a:bodyPr/>
          <a:lstStyle>
            <a:lvl1pPr>
              <a:defRPr/>
            </a:lvl1pPr>
          </a:lstStyle>
          <a:p>
            <a:fld id="{52F2C356-1184-40E3-B525-5CE98DDA933B}" type="slidenum">
              <a:rPr lang="ru-RU" altLang="ru-RU"/>
              <a:pPr/>
              <a:t>‹#›</a:t>
            </a:fld>
            <a:endParaRPr lang="ru-RU" altLang="ru-RU"/>
          </a:p>
        </p:txBody>
      </p:sp>
    </p:spTree>
    <p:extLst>
      <p:ext uri="{BB962C8B-B14F-4D97-AF65-F5344CB8AC3E}">
        <p14:creationId xmlns:p14="http://schemas.microsoft.com/office/powerpoint/2010/main" val="240114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077873E-445A-47A1-AF28-31D959FB7D2B}"/>
              </a:ext>
            </a:extLst>
          </p:cNvPr>
          <p:cNvSpPr>
            <a:spLocks noGrp="1"/>
          </p:cNvSpPr>
          <p:nvPr>
            <p:ph type="dt" sz="half" idx="10"/>
          </p:nvPr>
        </p:nvSpPr>
        <p:spPr/>
        <p:txBody>
          <a:bodyPr/>
          <a:lstStyle>
            <a:lvl1pPr>
              <a:defRPr/>
            </a:lvl1pPr>
          </a:lstStyle>
          <a:p>
            <a:pPr>
              <a:defRPr/>
            </a:pPr>
            <a:fld id="{42B97117-0582-4D54-B268-20FF06C49FE1}"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B010AA36-DB0C-43E5-BB45-EA22D388641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D6ADE7A3-87A2-4EA9-B5E5-62B927CD37F3}"/>
              </a:ext>
            </a:extLst>
          </p:cNvPr>
          <p:cNvSpPr>
            <a:spLocks noGrp="1"/>
          </p:cNvSpPr>
          <p:nvPr>
            <p:ph type="sldNum" sz="quarter" idx="12"/>
          </p:nvPr>
        </p:nvSpPr>
        <p:spPr/>
        <p:txBody>
          <a:bodyPr/>
          <a:lstStyle>
            <a:lvl1pPr>
              <a:defRPr/>
            </a:lvl1pPr>
          </a:lstStyle>
          <a:p>
            <a:fld id="{B21AA220-E01E-49D0-91BF-4589D049367F}" type="slidenum">
              <a:rPr lang="ru-RU" altLang="ru-RU"/>
              <a:pPr/>
              <a:t>‹#›</a:t>
            </a:fld>
            <a:endParaRPr lang="ru-RU" altLang="ru-RU"/>
          </a:p>
        </p:txBody>
      </p:sp>
    </p:spTree>
    <p:extLst>
      <p:ext uri="{BB962C8B-B14F-4D97-AF65-F5344CB8AC3E}">
        <p14:creationId xmlns:p14="http://schemas.microsoft.com/office/powerpoint/2010/main" val="3572172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E3823CF-7CE7-4824-B926-E3021A113409}"/>
              </a:ext>
            </a:extLst>
          </p:cNvPr>
          <p:cNvSpPr>
            <a:spLocks noGrp="1"/>
          </p:cNvSpPr>
          <p:nvPr>
            <p:ph type="dt" sz="half" idx="10"/>
          </p:nvPr>
        </p:nvSpPr>
        <p:spPr/>
        <p:txBody>
          <a:bodyPr/>
          <a:lstStyle>
            <a:lvl1pPr>
              <a:defRPr/>
            </a:lvl1pPr>
          </a:lstStyle>
          <a:p>
            <a:pPr>
              <a:defRPr/>
            </a:pPr>
            <a:fld id="{05506F7D-CF27-43AB-8B54-90CEA1ED895C}"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DB9AF583-5958-4D84-A4E6-466F9FC7CFF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81717C3-FC75-43C6-AD21-B9C3D3DFA402}"/>
              </a:ext>
            </a:extLst>
          </p:cNvPr>
          <p:cNvSpPr>
            <a:spLocks noGrp="1"/>
          </p:cNvSpPr>
          <p:nvPr>
            <p:ph type="sldNum" sz="quarter" idx="12"/>
          </p:nvPr>
        </p:nvSpPr>
        <p:spPr/>
        <p:txBody>
          <a:bodyPr/>
          <a:lstStyle>
            <a:lvl1pPr>
              <a:defRPr/>
            </a:lvl1pPr>
          </a:lstStyle>
          <a:p>
            <a:fld id="{CE793F98-19EC-4761-9722-EACF1C2FDD43}" type="slidenum">
              <a:rPr lang="ru-RU" altLang="ru-RU"/>
              <a:pPr/>
              <a:t>‹#›</a:t>
            </a:fld>
            <a:endParaRPr lang="ru-RU" altLang="ru-RU"/>
          </a:p>
        </p:txBody>
      </p:sp>
    </p:spTree>
    <p:extLst>
      <p:ext uri="{BB962C8B-B14F-4D97-AF65-F5344CB8AC3E}">
        <p14:creationId xmlns:p14="http://schemas.microsoft.com/office/powerpoint/2010/main" val="202433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999DD5-9BB1-4A49-A0F7-F504608253E7}"/>
              </a:ext>
            </a:extLst>
          </p:cNvPr>
          <p:cNvSpPr>
            <a:spLocks noGrp="1"/>
          </p:cNvSpPr>
          <p:nvPr>
            <p:ph type="dt" sz="half" idx="10"/>
          </p:nvPr>
        </p:nvSpPr>
        <p:spPr/>
        <p:txBody>
          <a:bodyPr/>
          <a:lstStyle>
            <a:lvl1pPr>
              <a:defRPr/>
            </a:lvl1pPr>
          </a:lstStyle>
          <a:p>
            <a:pPr>
              <a:defRPr/>
            </a:pPr>
            <a:fld id="{C7741834-9018-4624-B6C4-BDEDDF964A31}"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CD51001D-80F7-4D45-92AF-383DBED799C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567BDFD-3BB3-4D80-A59A-84636ED0E08C}"/>
              </a:ext>
            </a:extLst>
          </p:cNvPr>
          <p:cNvSpPr>
            <a:spLocks noGrp="1"/>
          </p:cNvSpPr>
          <p:nvPr>
            <p:ph type="sldNum" sz="quarter" idx="12"/>
          </p:nvPr>
        </p:nvSpPr>
        <p:spPr/>
        <p:txBody>
          <a:bodyPr/>
          <a:lstStyle>
            <a:lvl1pPr>
              <a:defRPr/>
            </a:lvl1pPr>
          </a:lstStyle>
          <a:p>
            <a:fld id="{53E6FAB7-BF8D-4842-899A-50B208236693}" type="slidenum">
              <a:rPr lang="ru-RU" altLang="ru-RU"/>
              <a:pPr/>
              <a:t>‹#›</a:t>
            </a:fld>
            <a:endParaRPr lang="ru-RU" altLang="ru-RU"/>
          </a:p>
        </p:txBody>
      </p:sp>
    </p:spTree>
    <p:extLst>
      <p:ext uri="{BB962C8B-B14F-4D97-AF65-F5344CB8AC3E}">
        <p14:creationId xmlns:p14="http://schemas.microsoft.com/office/powerpoint/2010/main" val="376396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13">
            <a:extLst>
              <a:ext uri="{FF2B5EF4-FFF2-40B4-BE49-F238E27FC236}">
                <a16:creationId xmlns:a16="http://schemas.microsoft.com/office/drawing/2014/main" id="{9C1083F5-3ED8-4A6A-BB24-D2FBF8FFB312}"/>
              </a:ext>
            </a:extLst>
          </p:cNvPr>
          <p:cNvSpPr>
            <a:spLocks noGrp="1"/>
          </p:cNvSpPr>
          <p:nvPr>
            <p:ph type="dt" sz="half" idx="10"/>
          </p:nvPr>
        </p:nvSpPr>
        <p:spPr/>
        <p:txBody>
          <a:bodyPr/>
          <a:lstStyle>
            <a:lvl1pPr>
              <a:defRPr/>
            </a:lvl1pPr>
          </a:lstStyle>
          <a:p>
            <a:pPr>
              <a:defRPr/>
            </a:pPr>
            <a:fld id="{CB115824-5E2A-4DE2-903D-E514EC5BC69B}"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8569B3BD-3B47-4FE8-AB62-EF2B7C008DC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C5D85033-0917-4CD1-B46D-024270F7FD0D}"/>
              </a:ext>
            </a:extLst>
          </p:cNvPr>
          <p:cNvSpPr>
            <a:spLocks noGrp="1"/>
          </p:cNvSpPr>
          <p:nvPr>
            <p:ph type="sldNum" sz="quarter" idx="12"/>
          </p:nvPr>
        </p:nvSpPr>
        <p:spPr/>
        <p:txBody>
          <a:bodyPr/>
          <a:lstStyle>
            <a:lvl1pPr>
              <a:defRPr/>
            </a:lvl1pPr>
          </a:lstStyle>
          <a:p>
            <a:fld id="{5E433434-8BA4-4D19-B4EF-68760BD30A6A}" type="slidenum">
              <a:rPr lang="ru-RU" altLang="ru-RU"/>
              <a:pPr/>
              <a:t>‹#›</a:t>
            </a:fld>
            <a:endParaRPr lang="ru-RU" altLang="ru-RU"/>
          </a:p>
        </p:txBody>
      </p:sp>
    </p:spTree>
    <p:extLst>
      <p:ext uri="{BB962C8B-B14F-4D97-AF65-F5344CB8AC3E}">
        <p14:creationId xmlns:p14="http://schemas.microsoft.com/office/powerpoint/2010/main" val="2833611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8D56BFC1-BB64-4BA4-B0B4-F664A727304E}"/>
              </a:ext>
            </a:extLst>
          </p:cNvPr>
          <p:cNvSpPr>
            <a:spLocks noGrp="1"/>
          </p:cNvSpPr>
          <p:nvPr>
            <p:ph type="dt" sz="half" idx="10"/>
          </p:nvPr>
        </p:nvSpPr>
        <p:spPr/>
        <p:txBody>
          <a:bodyPr/>
          <a:lstStyle>
            <a:lvl1pPr>
              <a:defRPr/>
            </a:lvl1pPr>
          </a:lstStyle>
          <a:p>
            <a:pPr>
              <a:defRPr/>
            </a:pPr>
            <a:fld id="{BD7B511A-92F4-48EC-A36A-7AD247457591}"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AB309C7D-D3C6-4A50-B003-2192A8CCA1B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13046E6E-98E9-46E1-A8FE-C8A57FBED956}"/>
              </a:ext>
            </a:extLst>
          </p:cNvPr>
          <p:cNvSpPr>
            <a:spLocks noGrp="1"/>
          </p:cNvSpPr>
          <p:nvPr>
            <p:ph type="sldNum" sz="quarter" idx="12"/>
          </p:nvPr>
        </p:nvSpPr>
        <p:spPr/>
        <p:txBody>
          <a:bodyPr/>
          <a:lstStyle>
            <a:lvl1pPr>
              <a:defRPr/>
            </a:lvl1pPr>
          </a:lstStyle>
          <a:p>
            <a:fld id="{81AC574C-8C50-484E-9B84-AD42A9BA6248}" type="slidenum">
              <a:rPr lang="ru-RU" altLang="ru-RU"/>
              <a:pPr/>
              <a:t>‹#›</a:t>
            </a:fld>
            <a:endParaRPr lang="ru-RU" altLang="ru-RU"/>
          </a:p>
        </p:txBody>
      </p:sp>
    </p:spTree>
    <p:extLst>
      <p:ext uri="{BB962C8B-B14F-4D97-AF65-F5344CB8AC3E}">
        <p14:creationId xmlns:p14="http://schemas.microsoft.com/office/powerpoint/2010/main" val="377146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a:extLst>
              <a:ext uri="{FF2B5EF4-FFF2-40B4-BE49-F238E27FC236}">
                <a16:creationId xmlns:a16="http://schemas.microsoft.com/office/drawing/2014/main" id="{852CA632-81DF-41E9-B5D7-828FDAEF3381}"/>
              </a:ext>
            </a:extLst>
          </p:cNvPr>
          <p:cNvSpPr>
            <a:spLocks noGrp="1"/>
          </p:cNvSpPr>
          <p:nvPr>
            <p:ph type="dt" sz="half" idx="10"/>
          </p:nvPr>
        </p:nvSpPr>
        <p:spPr/>
        <p:txBody>
          <a:bodyPr/>
          <a:lstStyle>
            <a:lvl1pPr>
              <a:defRPr/>
            </a:lvl1pPr>
          </a:lstStyle>
          <a:p>
            <a:pPr>
              <a:defRPr/>
            </a:pPr>
            <a:fld id="{182D9E52-F769-4968-B703-55A14EB2AC56}"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8C3F8CCA-EB91-418F-B59D-585C14C487C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D6A4572-326C-4540-827A-C94C4DAA03C7}"/>
              </a:ext>
            </a:extLst>
          </p:cNvPr>
          <p:cNvSpPr>
            <a:spLocks noGrp="1"/>
          </p:cNvSpPr>
          <p:nvPr>
            <p:ph type="sldNum" sz="quarter" idx="12"/>
          </p:nvPr>
        </p:nvSpPr>
        <p:spPr/>
        <p:txBody>
          <a:bodyPr/>
          <a:lstStyle>
            <a:lvl1pPr>
              <a:defRPr/>
            </a:lvl1pPr>
          </a:lstStyle>
          <a:p>
            <a:fld id="{6A592161-61AA-4531-BB08-194007765EED}" type="slidenum">
              <a:rPr lang="ru-RU" altLang="ru-RU"/>
              <a:pPr/>
              <a:t>‹#›</a:t>
            </a:fld>
            <a:endParaRPr lang="ru-RU" altLang="ru-RU"/>
          </a:p>
        </p:txBody>
      </p:sp>
    </p:spTree>
    <p:extLst>
      <p:ext uri="{BB962C8B-B14F-4D97-AF65-F5344CB8AC3E}">
        <p14:creationId xmlns:p14="http://schemas.microsoft.com/office/powerpoint/2010/main" val="125220471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42713EB1-1A92-485E-9166-285020BD0B65}"/>
              </a:ext>
            </a:extLst>
          </p:cNvPr>
          <p:cNvSpPr>
            <a:spLocks noGrp="1"/>
          </p:cNvSpPr>
          <p:nvPr>
            <p:ph type="dt" sz="half" idx="10"/>
          </p:nvPr>
        </p:nvSpPr>
        <p:spPr/>
        <p:txBody>
          <a:bodyPr/>
          <a:lstStyle>
            <a:lvl1pPr>
              <a:defRPr/>
            </a:lvl1pPr>
          </a:lstStyle>
          <a:p>
            <a:pPr>
              <a:defRPr/>
            </a:pPr>
            <a:fld id="{CE745515-2FD5-4A27-9B04-42ECF617BE15}"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4AA3EB0A-5B8B-473B-8175-DBC06C138A6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80C67E71-1E6A-47DB-A449-6EAD9B621F1F}"/>
              </a:ext>
            </a:extLst>
          </p:cNvPr>
          <p:cNvSpPr>
            <a:spLocks noGrp="1"/>
          </p:cNvSpPr>
          <p:nvPr>
            <p:ph type="sldNum" sz="quarter" idx="12"/>
          </p:nvPr>
        </p:nvSpPr>
        <p:spPr/>
        <p:txBody>
          <a:bodyPr/>
          <a:lstStyle>
            <a:lvl1pPr>
              <a:defRPr/>
            </a:lvl1pPr>
          </a:lstStyle>
          <a:p>
            <a:fld id="{BC3D5244-B2F0-49D8-865B-FA0B56EE3FEA}" type="slidenum">
              <a:rPr lang="ru-RU" altLang="ru-RU"/>
              <a:pPr/>
              <a:t>‹#›</a:t>
            </a:fld>
            <a:endParaRPr lang="ru-RU" altLang="ru-RU"/>
          </a:p>
        </p:txBody>
      </p:sp>
    </p:spTree>
    <p:extLst>
      <p:ext uri="{BB962C8B-B14F-4D97-AF65-F5344CB8AC3E}">
        <p14:creationId xmlns:p14="http://schemas.microsoft.com/office/powerpoint/2010/main" val="2712398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a:extLst>
              <a:ext uri="{FF2B5EF4-FFF2-40B4-BE49-F238E27FC236}">
                <a16:creationId xmlns:a16="http://schemas.microsoft.com/office/drawing/2014/main" id="{A0386CDC-7FE4-488E-8550-760BCD19C2CB}"/>
              </a:ext>
            </a:extLst>
          </p:cNvPr>
          <p:cNvSpPr>
            <a:spLocks noGrp="1"/>
          </p:cNvSpPr>
          <p:nvPr>
            <p:ph type="dt" sz="half" idx="10"/>
          </p:nvPr>
        </p:nvSpPr>
        <p:spPr/>
        <p:txBody>
          <a:bodyPr/>
          <a:lstStyle>
            <a:lvl1pPr>
              <a:defRPr/>
            </a:lvl1pPr>
          </a:lstStyle>
          <a:p>
            <a:pPr>
              <a:defRPr/>
            </a:pPr>
            <a:fld id="{B386425B-64DF-444A-975F-32E9D572A76C}" type="datetimeFigureOut">
              <a:rPr lang="ru-RU"/>
              <a:pPr>
                <a:defRPr/>
              </a:pPr>
              <a:t>24.04.2023</a:t>
            </a:fld>
            <a:endParaRPr lang="ru-RU"/>
          </a:p>
        </p:txBody>
      </p:sp>
      <p:sp>
        <p:nvSpPr>
          <p:cNvPr id="8" name="Нижний колонтитул 2">
            <a:extLst>
              <a:ext uri="{FF2B5EF4-FFF2-40B4-BE49-F238E27FC236}">
                <a16:creationId xmlns:a16="http://schemas.microsoft.com/office/drawing/2014/main" id="{96D3F5D1-3121-4923-BA56-EF03DA9B7BB0}"/>
              </a:ext>
            </a:extLst>
          </p:cNvPr>
          <p:cNvSpPr>
            <a:spLocks noGrp="1"/>
          </p:cNvSpPr>
          <p:nvPr>
            <p:ph type="ftr" sz="quarter" idx="11"/>
          </p:nvPr>
        </p:nvSpPr>
        <p:spPr/>
        <p:txBody>
          <a:bodyPr/>
          <a:lstStyle>
            <a:lvl1pPr>
              <a:defRPr/>
            </a:lvl1pPr>
          </a:lstStyle>
          <a:p>
            <a:pPr>
              <a:defRPr/>
            </a:pPr>
            <a:endParaRPr lang="ru-RU"/>
          </a:p>
        </p:txBody>
      </p:sp>
      <p:sp>
        <p:nvSpPr>
          <p:cNvPr id="9" name="Номер слайда 22">
            <a:extLst>
              <a:ext uri="{FF2B5EF4-FFF2-40B4-BE49-F238E27FC236}">
                <a16:creationId xmlns:a16="http://schemas.microsoft.com/office/drawing/2014/main" id="{1408E0FD-D7A6-497E-8E6D-9BC0F2104444}"/>
              </a:ext>
            </a:extLst>
          </p:cNvPr>
          <p:cNvSpPr>
            <a:spLocks noGrp="1"/>
          </p:cNvSpPr>
          <p:nvPr>
            <p:ph type="sldNum" sz="quarter" idx="12"/>
          </p:nvPr>
        </p:nvSpPr>
        <p:spPr/>
        <p:txBody>
          <a:bodyPr/>
          <a:lstStyle>
            <a:lvl1pPr>
              <a:defRPr/>
            </a:lvl1pPr>
          </a:lstStyle>
          <a:p>
            <a:fld id="{C84C1E6B-76A1-4C36-9973-2946F5A98BBD}" type="slidenum">
              <a:rPr lang="ru-RU" altLang="ru-RU"/>
              <a:pPr/>
              <a:t>‹#›</a:t>
            </a:fld>
            <a:endParaRPr lang="ru-RU" altLang="ru-RU"/>
          </a:p>
        </p:txBody>
      </p:sp>
    </p:spTree>
    <p:extLst>
      <p:ext uri="{BB962C8B-B14F-4D97-AF65-F5344CB8AC3E}">
        <p14:creationId xmlns:p14="http://schemas.microsoft.com/office/powerpoint/2010/main" val="2822809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13">
            <a:extLst>
              <a:ext uri="{FF2B5EF4-FFF2-40B4-BE49-F238E27FC236}">
                <a16:creationId xmlns:a16="http://schemas.microsoft.com/office/drawing/2014/main" id="{6E069699-A27B-49DC-9834-42057BAC236A}"/>
              </a:ext>
            </a:extLst>
          </p:cNvPr>
          <p:cNvSpPr>
            <a:spLocks noGrp="1"/>
          </p:cNvSpPr>
          <p:nvPr>
            <p:ph type="dt" sz="half" idx="10"/>
          </p:nvPr>
        </p:nvSpPr>
        <p:spPr/>
        <p:txBody>
          <a:bodyPr/>
          <a:lstStyle>
            <a:lvl1pPr>
              <a:defRPr/>
            </a:lvl1pPr>
          </a:lstStyle>
          <a:p>
            <a:pPr>
              <a:defRPr/>
            </a:pPr>
            <a:fld id="{6A7DF001-9393-49CF-A9E5-D94E7E990652}" type="datetimeFigureOut">
              <a:rPr lang="ru-RU"/>
              <a:pPr>
                <a:defRPr/>
              </a:pPr>
              <a:t>24.04.2023</a:t>
            </a:fld>
            <a:endParaRPr lang="ru-RU"/>
          </a:p>
        </p:txBody>
      </p:sp>
      <p:sp>
        <p:nvSpPr>
          <p:cNvPr id="4" name="Нижний колонтитул 2">
            <a:extLst>
              <a:ext uri="{FF2B5EF4-FFF2-40B4-BE49-F238E27FC236}">
                <a16:creationId xmlns:a16="http://schemas.microsoft.com/office/drawing/2014/main" id="{AAD1DE1C-9920-4316-ABCA-DAC6A14AAB09}"/>
              </a:ext>
            </a:extLst>
          </p:cNvPr>
          <p:cNvSpPr>
            <a:spLocks noGrp="1"/>
          </p:cNvSpPr>
          <p:nvPr>
            <p:ph type="ftr" sz="quarter" idx="11"/>
          </p:nvPr>
        </p:nvSpPr>
        <p:spPr/>
        <p:txBody>
          <a:bodyPr/>
          <a:lstStyle>
            <a:lvl1pPr>
              <a:defRPr/>
            </a:lvl1pPr>
          </a:lstStyle>
          <a:p>
            <a:pPr>
              <a:defRPr/>
            </a:pPr>
            <a:endParaRPr lang="ru-RU"/>
          </a:p>
        </p:txBody>
      </p:sp>
      <p:sp>
        <p:nvSpPr>
          <p:cNvPr id="5" name="Номер слайда 22">
            <a:extLst>
              <a:ext uri="{FF2B5EF4-FFF2-40B4-BE49-F238E27FC236}">
                <a16:creationId xmlns:a16="http://schemas.microsoft.com/office/drawing/2014/main" id="{49678E31-F844-49DE-94D5-8AB4CE737776}"/>
              </a:ext>
            </a:extLst>
          </p:cNvPr>
          <p:cNvSpPr>
            <a:spLocks noGrp="1"/>
          </p:cNvSpPr>
          <p:nvPr>
            <p:ph type="sldNum" sz="quarter" idx="12"/>
          </p:nvPr>
        </p:nvSpPr>
        <p:spPr/>
        <p:txBody>
          <a:bodyPr/>
          <a:lstStyle>
            <a:lvl1pPr>
              <a:defRPr/>
            </a:lvl1pPr>
          </a:lstStyle>
          <a:p>
            <a:fld id="{F329FABA-FE94-4EFC-8044-644A10F503C5}" type="slidenum">
              <a:rPr lang="ru-RU" altLang="ru-RU"/>
              <a:pPr/>
              <a:t>‹#›</a:t>
            </a:fld>
            <a:endParaRPr lang="ru-RU" altLang="ru-RU"/>
          </a:p>
        </p:txBody>
      </p:sp>
    </p:spTree>
    <p:extLst>
      <p:ext uri="{BB962C8B-B14F-4D97-AF65-F5344CB8AC3E}">
        <p14:creationId xmlns:p14="http://schemas.microsoft.com/office/powerpoint/2010/main" val="34009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a:extLst>
              <a:ext uri="{FF2B5EF4-FFF2-40B4-BE49-F238E27FC236}">
                <a16:creationId xmlns:a16="http://schemas.microsoft.com/office/drawing/2014/main" id="{B80159FC-BF1B-4BE6-8578-4A353942FAAD}"/>
              </a:ext>
            </a:extLst>
          </p:cNvPr>
          <p:cNvSpPr>
            <a:spLocks noGrp="1"/>
          </p:cNvSpPr>
          <p:nvPr>
            <p:ph type="dt" sz="half" idx="10"/>
          </p:nvPr>
        </p:nvSpPr>
        <p:spPr/>
        <p:txBody>
          <a:bodyPr/>
          <a:lstStyle>
            <a:lvl1pPr>
              <a:defRPr/>
            </a:lvl1pPr>
          </a:lstStyle>
          <a:p>
            <a:pPr>
              <a:defRPr/>
            </a:pPr>
            <a:fld id="{435A310F-6AFF-4312-962D-D11464CEBE6F}" type="datetimeFigureOut">
              <a:rPr lang="ru-RU"/>
              <a:pPr>
                <a:defRPr/>
              </a:pPr>
              <a:t>24.04.2023</a:t>
            </a:fld>
            <a:endParaRPr lang="ru-RU"/>
          </a:p>
        </p:txBody>
      </p:sp>
      <p:sp>
        <p:nvSpPr>
          <p:cNvPr id="3" name="Нижний колонтитул 2">
            <a:extLst>
              <a:ext uri="{FF2B5EF4-FFF2-40B4-BE49-F238E27FC236}">
                <a16:creationId xmlns:a16="http://schemas.microsoft.com/office/drawing/2014/main" id="{CAAEAD40-0AC6-4F14-8165-5E614305F9A6}"/>
              </a:ext>
            </a:extLst>
          </p:cNvPr>
          <p:cNvSpPr>
            <a:spLocks noGrp="1"/>
          </p:cNvSpPr>
          <p:nvPr>
            <p:ph type="ftr" sz="quarter" idx="11"/>
          </p:nvPr>
        </p:nvSpPr>
        <p:spPr/>
        <p:txBody>
          <a:bodyPr/>
          <a:lstStyle>
            <a:lvl1pPr>
              <a:defRPr/>
            </a:lvl1pPr>
          </a:lstStyle>
          <a:p>
            <a:pPr>
              <a:defRPr/>
            </a:pPr>
            <a:endParaRPr lang="ru-RU"/>
          </a:p>
        </p:txBody>
      </p:sp>
      <p:sp>
        <p:nvSpPr>
          <p:cNvPr id="4" name="Номер слайда 22">
            <a:extLst>
              <a:ext uri="{FF2B5EF4-FFF2-40B4-BE49-F238E27FC236}">
                <a16:creationId xmlns:a16="http://schemas.microsoft.com/office/drawing/2014/main" id="{4175AE61-E9AC-4C5A-8809-32FA64D0CB62}"/>
              </a:ext>
            </a:extLst>
          </p:cNvPr>
          <p:cNvSpPr>
            <a:spLocks noGrp="1"/>
          </p:cNvSpPr>
          <p:nvPr>
            <p:ph type="sldNum" sz="quarter" idx="12"/>
          </p:nvPr>
        </p:nvSpPr>
        <p:spPr/>
        <p:txBody>
          <a:bodyPr/>
          <a:lstStyle>
            <a:lvl1pPr>
              <a:defRPr/>
            </a:lvl1pPr>
          </a:lstStyle>
          <a:p>
            <a:fld id="{D634E80B-1688-4F7F-92DB-DCEBD76830D6}" type="slidenum">
              <a:rPr lang="ru-RU" altLang="ru-RU"/>
              <a:pPr/>
              <a:t>‹#›</a:t>
            </a:fld>
            <a:endParaRPr lang="ru-RU" altLang="ru-RU"/>
          </a:p>
        </p:txBody>
      </p:sp>
    </p:spTree>
    <p:extLst>
      <p:ext uri="{BB962C8B-B14F-4D97-AF65-F5344CB8AC3E}">
        <p14:creationId xmlns:p14="http://schemas.microsoft.com/office/powerpoint/2010/main" val="160006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a:extLst>
              <a:ext uri="{FF2B5EF4-FFF2-40B4-BE49-F238E27FC236}">
                <a16:creationId xmlns:a16="http://schemas.microsoft.com/office/drawing/2014/main" id="{3ECD9495-15EE-48E5-93AE-3DC93DE12A00}"/>
              </a:ext>
            </a:extLst>
          </p:cNvPr>
          <p:cNvSpPr>
            <a:spLocks noGrp="1"/>
          </p:cNvSpPr>
          <p:nvPr>
            <p:ph type="dt" sz="half" idx="10"/>
          </p:nvPr>
        </p:nvSpPr>
        <p:spPr/>
        <p:txBody>
          <a:bodyPr/>
          <a:lstStyle>
            <a:lvl1pPr>
              <a:defRPr/>
            </a:lvl1pPr>
          </a:lstStyle>
          <a:p>
            <a:pPr>
              <a:defRPr/>
            </a:pPr>
            <a:fld id="{4EE0D9CA-5181-4A64-8AEC-A5FF13217A42}"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E4DF4792-F691-40B9-8445-100F738E481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A458A9F-C909-4175-877B-27F2FC3A992F}"/>
              </a:ext>
            </a:extLst>
          </p:cNvPr>
          <p:cNvSpPr>
            <a:spLocks noGrp="1"/>
          </p:cNvSpPr>
          <p:nvPr>
            <p:ph type="sldNum" sz="quarter" idx="12"/>
          </p:nvPr>
        </p:nvSpPr>
        <p:spPr/>
        <p:txBody>
          <a:bodyPr/>
          <a:lstStyle>
            <a:lvl1pPr>
              <a:defRPr/>
            </a:lvl1pPr>
          </a:lstStyle>
          <a:p>
            <a:fld id="{75942716-6757-4AF0-A0FF-50FA87041712}" type="slidenum">
              <a:rPr lang="ru-RU" altLang="ru-RU"/>
              <a:pPr/>
              <a:t>‹#›</a:t>
            </a:fld>
            <a:endParaRPr lang="ru-RU" altLang="ru-RU"/>
          </a:p>
        </p:txBody>
      </p:sp>
    </p:spTree>
    <p:extLst>
      <p:ext uri="{BB962C8B-B14F-4D97-AF65-F5344CB8AC3E}">
        <p14:creationId xmlns:p14="http://schemas.microsoft.com/office/powerpoint/2010/main" val="11811558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0FC65026-1700-483C-968B-D0D4705A2F24}"/>
              </a:ext>
            </a:extLst>
          </p:cNvPr>
          <p:cNvSpPr>
            <a:spLocks noGrp="1"/>
          </p:cNvSpPr>
          <p:nvPr>
            <p:ph type="dt" sz="half" idx="10"/>
          </p:nvPr>
        </p:nvSpPr>
        <p:spPr/>
        <p:txBody>
          <a:bodyPr/>
          <a:lstStyle>
            <a:lvl1pPr>
              <a:defRPr/>
            </a:lvl1pPr>
          </a:lstStyle>
          <a:p>
            <a:pPr>
              <a:defRPr/>
            </a:pPr>
            <a:fld id="{DEC6A58D-5A35-455F-AF68-6EBCAC865CC6}"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5A1E17E0-EA2B-4015-9A07-D6649BAFCB5D}"/>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6C25EDF2-7195-4381-ADAD-C30267B08758}"/>
              </a:ext>
            </a:extLst>
          </p:cNvPr>
          <p:cNvSpPr>
            <a:spLocks noGrp="1"/>
          </p:cNvSpPr>
          <p:nvPr>
            <p:ph type="sldNum" sz="quarter" idx="12"/>
          </p:nvPr>
        </p:nvSpPr>
        <p:spPr/>
        <p:txBody>
          <a:bodyPr/>
          <a:lstStyle>
            <a:lvl1pPr>
              <a:defRPr/>
            </a:lvl1pPr>
          </a:lstStyle>
          <a:p>
            <a:fld id="{355C073A-B9BF-4609-BC30-A2829AB8B8B2}" type="slidenum">
              <a:rPr lang="ru-RU" altLang="ru-RU"/>
              <a:pPr/>
              <a:t>‹#›</a:t>
            </a:fld>
            <a:endParaRPr lang="ru-RU" altLang="ru-RU"/>
          </a:p>
        </p:txBody>
      </p:sp>
    </p:spTree>
    <p:extLst>
      <p:ext uri="{BB962C8B-B14F-4D97-AF65-F5344CB8AC3E}">
        <p14:creationId xmlns:p14="http://schemas.microsoft.com/office/powerpoint/2010/main" val="579686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13">
            <a:extLst>
              <a:ext uri="{FF2B5EF4-FFF2-40B4-BE49-F238E27FC236}">
                <a16:creationId xmlns:a16="http://schemas.microsoft.com/office/drawing/2014/main" id="{09587A00-C658-49E1-AC2F-A78E8C6E00D0}"/>
              </a:ext>
            </a:extLst>
          </p:cNvPr>
          <p:cNvSpPr>
            <a:spLocks noGrp="1"/>
          </p:cNvSpPr>
          <p:nvPr>
            <p:ph type="dt" sz="half" idx="10"/>
          </p:nvPr>
        </p:nvSpPr>
        <p:spPr/>
        <p:txBody>
          <a:bodyPr/>
          <a:lstStyle>
            <a:lvl1pPr>
              <a:defRPr/>
            </a:lvl1pPr>
          </a:lstStyle>
          <a:p>
            <a:pPr>
              <a:defRPr/>
            </a:pPr>
            <a:fld id="{03ADC570-8AD4-41D8-A768-12DBF0D39AD0}"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544573AB-6392-41BC-971E-A81FF83B86AA}"/>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50E32508-4E59-4C07-A33E-E6A89A43AB84}"/>
              </a:ext>
            </a:extLst>
          </p:cNvPr>
          <p:cNvSpPr>
            <a:spLocks noGrp="1"/>
          </p:cNvSpPr>
          <p:nvPr>
            <p:ph type="sldNum" sz="quarter" idx="12"/>
          </p:nvPr>
        </p:nvSpPr>
        <p:spPr/>
        <p:txBody>
          <a:bodyPr/>
          <a:lstStyle>
            <a:lvl1pPr>
              <a:defRPr/>
            </a:lvl1pPr>
          </a:lstStyle>
          <a:p>
            <a:fld id="{BBAD14D7-E4C1-4BB3-86FE-097785C614EF}" type="slidenum">
              <a:rPr lang="ru-RU" altLang="ru-RU"/>
              <a:pPr/>
              <a:t>‹#›</a:t>
            </a:fld>
            <a:endParaRPr lang="ru-RU" altLang="ru-RU"/>
          </a:p>
        </p:txBody>
      </p:sp>
    </p:spTree>
    <p:extLst>
      <p:ext uri="{BB962C8B-B14F-4D97-AF65-F5344CB8AC3E}">
        <p14:creationId xmlns:p14="http://schemas.microsoft.com/office/powerpoint/2010/main" val="3384959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9FC98502-DCA2-496C-8228-ADBBE55BD695}"/>
              </a:ext>
            </a:extLst>
          </p:cNvPr>
          <p:cNvSpPr>
            <a:spLocks noGrp="1"/>
          </p:cNvSpPr>
          <p:nvPr>
            <p:ph type="dt" sz="half" idx="10"/>
          </p:nvPr>
        </p:nvSpPr>
        <p:spPr/>
        <p:txBody>
          <a:bodyPr/>
          <a:lstStyle>
            <a:lvl1pPr>
              <a:defRPr/>
            </a:lvl1pPr>
          </a:lstStyle>
          <a:p>
            <a:pPr>
              <a:defRPr/>
            </a:pPr>
            <a:fld id="{D2D191B7-F47E-422C-906B-9CD009DBB83C}"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3893F99B-002C-4255-A9DB-57BAEB355AA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EA46279E-B9F7-4EB3-A10B-BA5D7374C192}"/>
              </a:ext>
            </a:extLst>
          </p:cNvPr>
          <p:cNvSpPr>
            <a:spLocks noGrp="1"/>
          </p:cNvSpPr>
          <p:nvPr>
            <p:ph type="sldNum" sz="quarter" idx="12"/>
          </p:nvPr>
        </p:nvSpPr>
        <p:spPr/>
        <p:txBody>
          <a:bodyPr/>
          <a:lstStyle>
            <a:lvl1pPr>
              <a:defRPr/>
            </a:lvl1pPr>
          </a:lstStyle>
          <a:p>
            <a:fld id="{59DBD61F-E895-4D80-BA45-6FB4DA196820}" type="slidenum">
              <a:rPr lang="ru-RU" altLang="ru-RU"/>
              <a:pPr/>
              <a:t>‹#›</a:t>
            </a:fld>
            <a:endParaRPr lang="ru-RU" altLang="ru-RU"/>
          </a:p>
        </p:txBody>
      </p:sp>
    </p:spTree>
    <p:extLst>
      <p:ext uri="{BB962C8B-B14F-4D97-AF65-F5344CB8AC3E}">
        <p14:creationId xmlns:p14="http://schemas.microsoft.com/office/powerpoint/2010/main" val="1039307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a:extLst>
              <a:ext uri="{FF2B5EF4-FFF2-40B4-BE49-F238E27FC236}">
                <a16:creationId xmlns:a16="http://schemas.microsoft.com/office/drawing/2014/main" id="{6B125F4C-0427-4CA1-8CE0-C63861614A26}"/>
              </a:ext>
            </a:extLst>
          </p:cNvPr>
          <p:cNvSpPr>
            <a:spLocks noGrp="1"/>
          </p:cNvSpPr>
          <p:nvPr>
            <p:ph type="dt" sz="half" idx="10"/>
          </p:nvPr>
        </p:nvSpPr>
        <p:spPr/>
        <p:txBody>
          <a:bodyPr/>
          <a:lstStyle>
            <a:lvl1pPr>
              <a:defRPr/>
            </a:lvl1pPr>
          </a:lstStyle>
          <a:p>
            <a:pPr>
              <a:defRPr/>
            </a:pPr>
            <a:fld id="{C2C6D5D2-57A2-4198-8F9A-0A01FB0BAC37}" type="datetimeFigureOut">
              <a:rPr lang="ru-RU"/>
              <a:pPr>
                <a:defRPr/>
              </a:pPr>
              <a:t>24.04.2023</a:t>
            </a:fld>
            <a:endParaRPr lang="ru-RU"/>
          </a:p>
        </p:txBody>
      </p:sp>
      <p:sp>
        <p:nvSpPr>
          <p:cNvPr id="5" name="Нижний колонтитул 2">
            <a:extLst>
              <a:ext uri="{FF2B5EF4-FFF2-40B4-BE49-F238E27FC236}">
                <a16:creationId xmlns:a16="http://schemas.microsoft.com/office/drawing/2014/main" id="{6A61A27B-564A-4DC3-A68D-C1CC3332E65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22">
            <a:extLst>
              <a:ext uri="{FF2B5EF4-FFF2-40B4-BE49-F238E27FC236}">
                <a16:creationId xmlns:a16="http://schemas.microsoft.com/office/drawing/2014/main" id="{687BF5EF-351A-49F4-87C7-93030CA7EE9F}"/>
              </a:ext>
            </a:extLst>
          </p:cNvPr>
          <p:cNvSpPr>
            <a:spLocks noGrp="1"/>
          </p:cNvSpPr>
          <p:nvPr>
            <p:ph type="sldNum" sz="quarter" idx="12"/>
          </p:nvPr>
        </p:nvSpPr>
        <p:spPr/>
        <p:txBody>
          <a:bodyPr/>
          <a:lstStyle>
            <a:lvl1pPr>
              <a:defRPr/>
            </a:lvl1pPr>
          </a:lstStyle>
          <a:p>
            <a:fld id="{F4D34A07-8488-4010-978D-11A175AD10E8}" type="slidenum">
              <a:rPr lang="ru-RU" altLang="ru-RU"/>
              <a:pPr/>
              <a:t>‹#›</a:t>
            </a:fld>
            <a:endParaRPr lang="ru-RU" altLang="ru-RU"/>
          </a:p>
        </p:txBody>
      </p:sp>
    </p:spTree>
    <p:extLst>
      <p:ext uri="{BB962C8B-B14F-4D97-AF65-F5344CB8AC3E}">
        <p14:creationId xmlns:p14="http://schemas.microsoft.com/office/powerpoint/2010/main" val="3700779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EBAE881F-34A7-48E0-9DF2-5D05BFB83AFB}"/>
              </a:ext>
            </a:extLst>
          </p:cNvPr>
          <p:cNvSpPr>
            <a:spLocks noGrp="1"/>
          </p:cNvSpPr>
          <p:nvPr>
            <p:ph type="dt" sz="half" idx="10"/>
          </p:nvPr>
        </p:nvSpPr>
        <p:spPr/>
        <p:txBody>
          <a:bodyPr/>
          <a:lstStyle>
            <a:lvl1pPr>
              <a:defRPr/>
            </a:lvl1pPr>
          </a:lstStyle>
          <a:p>
            <a:pPr>
              <a:defRPr/>
            </a:pPr>
            <a:fld id="{D258AB70-523C-4D06-B344-330DD36B27B9}"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43DA3B16-409F-4792-AD2C-B5256B7C779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0BF93D5-AA09-432E-9E2E-302D2B2D80AC}"/>
              </a:ext>
            </a:extLst>
          </p:cNvPr>
          <p:cNvSpPr>
            <a:spLocks noGrp="1"/>
          </p:cNvSpPr>
          <p:nvPr>
            <p:ph type="sldNum" sz="quarter" idx="12"/>
          </p:nvPr>
        </p:nvSpPr>
        <p:spPr/>
        <p:txBody>
          <a:bodyPr/>
          <a:lstStyle>
            <a:lvl1pPr>
              <a:defRPr/>
            </a:lvl1pPr>
          </a:lstStyle>
          <a:p>
            <a:fld id="{AAA393BA-2EEF-4E15-9DD7-2B92421F7F94}" type="slidenum">
              <a:rPr lang="ru-RU" altLang="ru-RU"/>
              <a:pPr/>
              <a:t>‹#›</a:t>
            </a:fld>
            <a:endParaRPr lang="ru-RU" altLang="ru-RU"/>
          </a:p>
        </p:txBody>
      </p:sp>
    </p:spTree>
    <p:extLst>
      <p:ext uri="{BB962C8B-B14F-4D97-AF65-F5344CB8AC3E}">
        <p14:creationId xmlns:p14="http://schemas.microsoft.com/office/powerpoint/2010/main" val="2277232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FF3D25-2EE3-4183-BEA5-B033891F3FB6}"/>
              </a:ext>
            </a:extLst>
          </p:cNvPr>
          <p:cNvSpPr>
            <a:spLocks noGrp="1"/>
          </p:cNvSpPr>
          <p:nvPr>
            <p:ph type="dt" sz="half" idx="10"/>
          </p:nvPr>
        </p:nvSpPr>
        <p:spPr/>
        <p:txBody>
          <a:bodyPr/>
          <a:lstStyle>
            <a:lvl1pPr>
              <a:defRPr/>
            </a:lvl1pPr>
          </a:lstStyle>
          <a:p>
            <a:pPr>
              <a:defRPr/>
            </a:pPr>
            <a:fld id="{7850FAC4-AD14-4E55-ADF6-6EF5C75BE991}"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A5CEDA88-1633-4C2D-9460-B862DD97E82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0AB2CE3-8305-44C8-84A1-F9AAE9CBD44F}"/>
              </a:ext>
            </a:extLst>
          </p:cNvPr>
          <p:cNvSpPr>
            <a:spLocks noGrp="1"/>
          </p:cNvSpPr>
          <p:nvPr>
            <p:ph type="sldNum" sz="quarter" idx="12"/>
          </p:nvPr>
        </p:nvSpPr>
        <p:spPr/>
        <p:txBody>
          <a:bodyPr/>
          <a:lstStyle>
            <a:lvl1pPr>
              <a:defRPr/>
            </a:lvl1pPr>
          </a:lstStyle>
          <a:p>
            <a:fld id="{59EDEA10-BEAA-43AB-8913-B571F02C0E27}" type="slidenum">
              <a:rPr lang="ru-RU" altLang="ru-RU"/>
              <a:pPr/>
              <a:t>‹#›</a:t>
            </a:fld>
            <a:endParaRPr lang="ru-RU" altLang="ru-RU"/>
          </a:p>
        </p:txBody>
      </p:sp>
    </p:spTree>
    <p:extLst>
      <p:ext uri="{BB962C8B-B14F-4D97-AF65-F5344CB8AC3E}">
        <p14:creationId xmlns:p14="http://schemas.microsoft.com/office/powerpoint/2010/main" val="934750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D772969-2784-4D4D-94F6-C07954350F08}"/>
              </a:ext>
            </a:extLst>
          </p:cNvPr>
          <p:cNvSpPr>
            <a:spLocks noGrp="1"/>
          </p:cNvSpPr>
          <p:nvPr>
            <p:ph type="dt" sz="half" idx="10"/>
          </p:nvPr>
        </p:nvSpPr>
        <p:spPr/>
        <p:txBody>
          <a:bodyPr/>
          <a:lstStyle>
            <a:lvl1pPr>
              <a:defRPr/>
            </a:lvl1pPr>
          </a:lstStyle>
          <a:p>
            <a:pPr>
              <a:defRPr/>
            </a:pPr>
            <a:fld id="{60851C5E-DBB5-4D37-9850-A0F6080901C6}"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EC421084-FABD-4DB2-A325-4DFCAA30731B}"/>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2977979-62C4-4F21-8C84-42ED4F139745}"/>
              </a:ext>
            </a:extLst>
          </p:cNvPr>
          <p:cNvSpPr>
            <a:spLocks noGrp="1"/>
          </p:cNvSpPr>
          <p:nvPr>
            <p:ph type="sldNum" sz="quarter" idx="12"/>
          </p:nvPr>
        </p:nvSpPr>
        <p:spPr/>
        <p:txBody>
          <a:bodyPr/>
          <a:lstStyle>
            <a:lvl1pPr>
              <a:defRPr/>
            </a:lvl1pPr>
          </a:lstStyle>
          <a:p>
            <a:fld id="{623C8CC6-0CC8-4EA4-A2BF-DC10E92BF85E}" type="slidenum">
              <a:rPr lang="ru-RU" altLang="ru-RU"/>
              <a:pPr/>
              <a:t>‹#›</a:t>
            </a:fld>
            <a:endParaRPr lang="ru-RU" altLang="ru-RU"/>
          </a:p>
        </p:txBody>
      </p:sp>
    </p:spTree>
    <p:extLst>
      <p:ext uri="{BB962C8B-B14F-4D97-AF65-F5344CB8AC3E}">
        <p14:creationId xmlns:p14="http://schemas.microsoft.com/office/powerpoint/2010/main" val="2829081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66E6AB16-AB15-42A6-9E4B-4C4C8EFCE084}"/>
              </a:ext>
            </a:extLst>
          </p:cNvPr>
          <p:cNvSpPr>
            <a:spLocks noGrp="1"/>
          </p:cNvSpPr>
          <p:nvPr>
            <p:ph type="dt" sz="half" idx="10"/>
          </p:nvPr>
        </p:nvSpPr>
        <p:spPr/>
        <p:txBody>
          <a:bodyPr/>
          <a:lstStyle>
            <a:lvl1pPr>
              <a:defRPr/>
            </a:lvl1pPr>
          </a:lstStyle>
          <a:p>
            <a:pPr>
              <a:defRPr/>
            </a:pPr>
            <a:fld id="{799C161C-02A2-419A-AE62-42C001734F94}"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3397ADFF-D770-4D32-AF5E-066759C7C181}"/>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E5C22D9-A797-4905-AE72-6862D95AAE57}"/>
              </a:ext>
            </a:extLst>
          </p:cNvPr>
          <p:cNvSpPr>
            <a:spLocks noGrp="1"/>
          </p:cNvSpPr>
          <p:nvPr>
            <p:ph type="sldNum" sz="quarter" idx="12"/>
          </p:nvPr>
        </p:nvSpPr>
        <p:spPr/>
        <p:txBody>
          <a:bodyPr/>
          <a:lstStyle>
            <a:lvl1pPr>
              <a:defRPr/>
            </a:lvl1pPr>
          </a:lstStyle>
          <a:p>
            <a:fld id="{4B7EDB3B-A628-404C-AE18-5C3AD2480E55}" type="slidenum">
              <a:rPr lang="ru-RU" altLang="ru-RU"/>
              <a:pPr/>
              <a:t>‹#›</a:t>
            </a:fld>
            <a:endParaRPr lang="ru-RU" altLang="ru-RU"/>
          </a:p>
        </p:txBody>
      </p:sp>
    </p:spTree>
    <p:extLst>
      <p:ext uri="{BB962C8B-B14F-4D97-AF65-F5344CB8AC3E}">
        <p14:creationId xmlns:p14="http://schemas.microsoft.com/office/powerpoint/2010/main" val="4247964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D8E3E14F-50FA-4B1D-BDC3-C00CAC39B5FD}"/>
              </a:ext>
            </a:extLst>
          </p:cNvPr>
          <p:cNvSpPr>
            <a:spLocks noGrp="1"/>
          </p:cNvSpPr>
          <p:nvPr>
            <p:ph type="dt" sz="half" idx="10"/>
          </p:nvPr>
        </p:nvSpPr>
        <p:spPr/>
        <p:txBody>
          <a:bodyPr/>
          <a:lstStyle>
            <a:lvl1pPr>
              <a:defRPr/>
            </a:lvl1pPr>
          </a:lstStyle>
          <a:p>
            <a:pPr>
              <a:defRPr/>
            </a:pPr>
            <a:fld id="{910F545E-A87E-4F92-BB7A-15AC5004A20F}" type="datetimeFigureOut">
              <a:rPr lang="ru-RU"/>
              <a:pPr>
                <a:defRPr/>
              </a:pPr>
              <a:t>24.04.2023</a:t>
            </a:fld>
            <a:endParaRPr lang="ru-RU"/>
          </a:p>
        </p:txBody>
      </p:sp>
      <p:sp>
        <p:nvSpPr>
          <p:cNvPr id="8" name="Нижний колонтитул 4">
            <a:extLst>
              <a:ext uri="{FF2B5EF4-FFF2-40B4-BE49-F238E27FC236}">
                <a16:creationId xmlns:a16="http://schemas.microsoft.com/office/drawing/2014/main" id="{B4C85700-D745-4F49-8492-5CDBCF664BE0}"/>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58A05822-D940-44C8-8623-F7A5999A477A}"/>
              </a:ext>
            </a:extLst>
          </p:cNvPr>
          <p:cNvSpPr>
            <a:spLocks noGrp="1"/>
          </p:cNvSpPr>
          <p:nvPr>
            <p:ph type="sldNum" sz="quarter" idx="12"/>
          </p:nvPr>
        </p:nvSpPr>
        <p:spPr/>
        <p:txBody>
          <a:bodyPr/>
          <a:lstStyle>
            <a:lvl1pPr>
              <a:defRPr/>
            </a:lvl1pPr>
          </a:lstStyle>
          <a:p>
            <a:fld id="{7E8413D9-8AB3-48E5-AB40-63D9A8FA8645}" type="slidenum">
              <a:rPr lang="ru-RU" altLang="ru-RU"/>
              <a:pPr/>
              <a:t>‹#›</a:t>
            </a:fld>
            <a:endParaRPr lang="ru-RU" altLang="ru-RU"/>
          </a:p>
        </p:txBody>
      </p:sp>
    </p:spTree>
    <p:extLst>
      <p:ext uri="{BB962C8B-B14F-4D97-AF65-F5344CB8AC3E}">
        <p14:creationId xmlns:p14="http://schemas.microsoft.com/office/powerpoint/2010/main" val="511417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6BB3F668-2E46-4B4F-A3B1-7280C4B14119}"/>
              </a:ext>
            </a:extLst>
          </p:cNvPr>
          <p:cNvSpPr>
            <a:spLocks noGrp="1"/>
          </p:cNvSpPr>
          <p:nvPr>
            <p:ph type="dt" sz="half" idx="10"/>
          </p:nvPr>
        </p:nvSpPr>
        <p:spPr/>
        <p:txBody>
          <a:bodyPr/>
          <a:lstStyle>
            <a:lvl1pPr>
              <a:defRPr/>
            </a:lvl1pPr>
          </a:lstStyle>
          <a:p>
            <a:pPr>
              <a:defRPr/>
            </a:pPr>
            <a:fld id="{88B01613-CF02-482A-8FA0-56DE5520348C}" type="datetimeFigureOut">
              <a:rPr lang="ru-RU"/>
              <a:pPr>
                <a:defRPr/>
              </a:pPr>
              <a:t>24.04.2023</a:t>
            </a:fld>
            <a:endParaRPr lang="ru-RU"/>
          </a:p>
        </p:txBody>
      </p:sp>
      <p:sp>
        <p:nvSpPr>
          <p:cNvPr id="4" name="Нижний колонтитул 4">
            <a:extLst>
              <a:ext uri="{FF2B5EF4-FFF2-40B4-BE49-F238E27FC236}">
                <a16:creationId xmlns:a16="http://schemas.microsoft.com/office/drawing/2014/main" id="{4EF8BA9E-60BC-4289-888B-0A2249F60142}"/>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5F09C2F6-D763-4B90-898C-D3903708ED75}"/>
              </a:ext>
            </a:extLst>
          </p:cNvPr>
          <p:cNvSpPr>
            <a:spLocks noGrp="1"/>
          </p:cNvSpPr>
          <p:nvPr>
            <p:ph type="sldNum" sz="quarter" idx="12"/>
          </p:nvPr>
        </p:nvSpPr>
        <p:spPr/>
        <p:txBody>
          <a:bodyPr/>
          <a:lstStyle>
            <a:lvl1pPr>
              <a:defRPr/>
            </a:lvl1pPr>
          </a:lstStyle>
          <a:p>
            <a:fld id="{3E609548-4725-41B3-A8A1-00D68095970F}" type="slidenum">
              <a:rPr lang="ru-RU" altLang="ru-RU"/>
              <a:pPr/>
              <a:t>‹#›</a:t>
            </a:fld>
            <a:endParaRPr lang="ru-RU" altLang="ru-RU"/>
          </a:p>
        </p:txBody>
      </p:sp>
    </p:spTree>
    <p:extLst>
      <p:ext uri="{BB962C8B-B14F-4D97-AF65-F5344CB8AC3E}">
        <p14:creationId xmlns:p14="http://schemas.microsoft.com/office/powerpoint/2010/main" val="180268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6284DCF9-2B86-4BE2-85DB-3493B0418DA7}"/>
              </a:ext>
            </a:extLst>
          </p:cNvPr>
          <p:cNvSpPr>
            <a:spLocks noGrp="1"/>
          </p:cNvSpPr>
          <p:nvPr>
            <p:ph type="dt" sz="half" idx="10"/>
          </p:nvPr>
        </p:nvSpPr>
        <p:spPr/>
        <p:txBody>
          <a:bodyPr/>
          <a:lstStyle>
            <a:lvl1pPr>
              <a:defRPr/>
            </a:lvl1pPr>
          </a:lstStyle>
          <a:p>
            <a:pPr>
              <a:defRPr/>
            </a:pPr>
            <a:fld id="{B3669625-C7F7-423E-AE7B-1660E02012CA}"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9DBCD95B-68F6-44B8-8606-A23026FCAC4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425B147A-8429-4F1E-97DE-2B72A220488C}"/>
              </a:ext>
            </a:extLst>
          </p:cNvPr>
          <p:cNvSpPr>
            <a:spLocks noGrp="1"/>
          </p:cNvSpPr>
          <p:nvPr>
            <p:ph type="sldNum" sz="quarter" idx="12"/>
          </p:nvPr>
        </p:nvSpPr>
        <p:spPr/>
        <p:txBody>
          <a:bodyPr/>
          <a:lstStyle>
            <a:lvl1pPr>
              <a:defRPr/>
            </a:lvl1pPr>
          </a:lstStyle>
          <a:p>
            <a:fld id="{4C74A2D3-2C52-489A-9DFC-290B407C4891}" type="slidenum">
              <a:rPr lang="ru-RU" altLang="ru-RU"/>
              <a:pPr/>
              <a:t>‹#›</a:t>
            </a:fld>
            <a:endParaRPr lang="ru-RU" altLang="ru-RU"/>
          </a:p>
        </p:txBody>
      </p:sp>
    </p:spTree>
    <p:extLst>
      <p:ext uri="{BB962C8B-B14F-4D97-AF65-F5344CB8AC3E}">
        <p14:creationId xmlns:p14="http://schemas.microsoft.com/office/powerpoint/2010/main" val="94410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D08D477-3395-431C-962C-CAF10DB2A693}"/>
              </a:ext>
            </a:extLst>
          </p:cNvPr>
          <p:cNvSpPr>
            <a:spLocks noGrp="1"/>
          </p:cNvSpPr>
          <p:nvPr>
            <p:ph type="dt" sz="half" idx="10"/>
          </p:nvPr>
        </p:nvSpPr>
        <p:spPr/>
        <p:txBody>
          <a:bodyPr/>
          <a:lstStyle>
            <a:lvl1pPr>
              <a:defRPr/>
            </a:lvl1pPr>
          </a:lstStyle>
          <a:p>
            <a:pPr>
              <a:defRPr/>
            </a:pPr>
            <a:fld id="{3B46B58C-B789-484A-9410-C475CE6E4ABC}" type="datetimeFigureOut">
              <a:rPr lang="ru-RU"/>
              <a:pPr>
                <a:defRPr/>
              </a:pPr>
              <a:t>24.04.2023</a:t>
            </a:fld>
            <a:endParaRPr lang="ru-RU"/>
          </a:p>
        </p:txBody>
      </p:sp>
      <p:sp>
        <p:nvSpPr>
          <p:cNvPr id="3" name="Нижний колонтитул 4">
            <a:extLst>
              <a:ext uri="{FF2B5EF4-FFF2-40B4-BE49-F238E27FC236}">
                <a16:creationId xmlns:a16="http://schemas.microsoft.com/office/drawing/2014/main" id="{D7FC1C29-E322-49F3-AFC9-725391BBFA5E}"/>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99380107-FC8D-4844-BE11-84DF51524960}"/>
              </a:ext>
            </a:extLst>
          </p:cNvPr>
          <p:cNvSpPr>
            <a:spLocks noGrp="1"/>
          </p:cNvSpPr>
          <p:nvPr>
            <p:ph type="sldNum" sz="quarter" idx="12"/>
          </p:nvPr>
        </p:nvSpPr>
        <p:spPr/>
        <p:txBody>
          <a:bodyPr/>
          <a:lstStyle>
            <a:lvl1pPr>
              <a:defRPr/>
            </a:lvl1pPr>
          </a:lstStyle>
          <a:p>
            <a:fld id="{05B91F3A-BC3B-4B40-882F-0597A1D001E1}" type="slidenum">
              <a:rPr lang="ru-RU" altLang="ru-RU"/>
              <a:pPr/>
              <a:t>‹#›</a:t>
            </a:fld>
            <a:endParaRPr lang="ru-RU" altLang="ru-RU"/>
          </a:p>
        </p:txBody>
      </p:sp>
    </p:spTree>
    <p:extLst>
      <p:ext uri="{BB962C8B-B14F-4D97-AF65-F5344CB8AC3E}">
        <p14:creationId xmlns:p14="http://schemas.microsoft.com/office/powerpoint/2010/main" val="3489689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16B9EEF1-888F-47FC-9739-F21325EAF37D}"/>
              </a:ext>
            </a:extLst>
          </p:cNvPr>
          <p:cNvSpPr>
            <a:spLocks noGrp="1"/>
          </p:cNvSpPr>
          <p:nvPr>
            <p:ph type="dt" sz="half" idx="10"/>
          </p:nvPr>
        </p:nvSpPr>
        <p:spPr/>
        <p:txBody>
          <a:bodyPr/>
          <a:lstStyle>
            <a:lvl1pPr>
              <a:defRPr/>
            </a:lvl1pPr>
          </a:lstStyle>
          <a:p>
            <a:pPr>
              <a:defRPr/>
            </a:pPr>
            <a:fld id="{C2011FA2-E639-4EDC-8D94-7A9B3ED86599}"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ACC1AF3A-2EC0-4C8E-A600-0B93A300A1C8}"/>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0DE0E0D-6F7E-4D56-A696-8B20E8EFEBE9}"/>
              </a:ext>
            </a:extLst>
          </p:cNvPr>
          <p:cNvSpPr>
            <a:spLocks noGrp="1"/>
          </p:cNvSpPr>
          <p:nvPr>
            <p:ph type="sldNum" sz="quarter" idx="12"/>
          </p:nvPr>
        </p:nvSpPr>
        <p:spPr/>
        <p:txBody>
          <a:bodyPr/>
          <a:lstStyle>
            <a:lvl1pPr>
              <a:defRPr/>
            </a:lvl1pPr>
          </a:lstStyle>
          <a:p>
            <a:fld id="{6D398BE1-55AA-40BB-A054-D509B3163D80}" type="slidenum">
              <a:rPr lang="ru-RU" altLang="ru-RU"/>
              <a:pPr/>
              <a:t>‹#›</a:t>
            </a:fld>
            <a:endParaRPr lang="ru-RU" altLang="ru-RU"/>
          </a:p>
        </p:txBody>
      </p:sp>
    </p:spTree>
    <p:extLst>
      <p:ext uri="{BB962C8B-B14F-4D97-AF65-F5344CB8AC3E}">
        <p14:creationId xmlns:p14="http://schemas.microsoft.com/office/powerpoint/2010/main" val="1761229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CA68B188-5DAD-40E4-80AC-5AFAC0960908}"/>
              </a:ext>
            </a:extLst>
          </p:cNvPr>
          <p:cNvSpPr>
            <a:spLocks noGrp="1"/>
          </p:cNvSpPr>
          <p:nvPr>
            <p:ph type="dt" sz="half" idx="10"/>
          </p:nvPr>
        </p:nvSpPr>
        <p:spPr/>
        <p:txBody>
          <a:bodyPr/>
          <a:lstStyle>
            <a:lvl1pPr>
              <a:defRPr/>
            </a:lvl1pPr>
          </a:lstStyle>
          <a:p>
            <a:pPr>
              <a:defRPr/>
            </a:pPr>
            <a:fld id="{B0259287-DF95-41E7-BF6A-884B64BD54E3}"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FF0E2251-0404-4302-AB86-D01B481C664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F7214C1-E069-46A2-9607-34F5B8903D23}"/>
              </a:ext>
            </a:extLst>
          </p:cNvPr>
          <p:cNvSpPr>
            <a:spLocks noGrp="1"/>
          </p:cNvSpPr>
          <p:nvPr>
            <p:ph type="sldNum" sz="quarter" idx="12"/>
          </p:nvPr>
        </p:nvSpPr>
        <p:spPr/>
        <p:txBody>
          <a:bodyPr/>
          <a:lstStyle>
            <a:lvl1pPr>
              <a:defRPr/>
            </a:lvl1pPr>
          </a:lstStyle>
          <a:p>
            <a:fld id="{48F36D61-45F2-4489-86E5-66E62FB26C15}" type="slidenum">
              <a:rPr lang="ru-RU" altLang="ru-RU"/>
              <a:pPr/>
              <a:t>‹#›</a:t>
            </a:fld>
            <a:endParaRPr lang="ru-RU" altLang="ru-RU"/>
          </a:p>
        </p:txBody>
      </p:sp>
    </p:spTree>
    <p:extLst>
      <p:ext uri="{BB962C8B-B14F-4D97-AF65-F5344CB8AC3E}">
        <p14:creationId xmlns:p14="http://schemas.microsoft.com/office/powerpoint/2010/main" val="451223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34A91D-949D-4DFA-98B4-9B9FBA7F753B}"/>
              </a:ext>
            </a:extLst>
          </p:cNvPr>
          <p:cNvSpPr>
            <a:spLocks noGrp="1"/>
          </p:cNvSpPr>
          <p:nvPr>
            <p:ph type="dt" sz="half" idx="10"/>
          </p:nvPr>
        </p:nvSpPr>
        <p:spPr/>
        <p:txBody>
          <a:bodyPr/>
          <a:lstStyle>
            <a:lvl1pPr>
              <a:defRPr/>
            </a:lvl1pPr>
          </a:lstStyle>
          <a:p>
            <a:pPr>
              <a:defRPr/>
            </a:pPr>
            <a:fld id="{32A3E363-AD3C-42F1-81AB-A965D521A7C4}"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AD18E97F-2444-4740-84BB-4D56F9B5C18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B773BA6-8425-42E1-9530-0029AD1460D5}"/>
              </a:ext>
            </a:extLst>
          </p:cNvPr>
          <p:cNvSpPr>
            <a:spLocks noGrp="1"/>
          </p:cNvSpPr>
          <p:nvPr>
            <p:ph type="sldNum" sz="quarter" idx="12"/>
          </p:nvPr>
        </p:nvSpPr>
        <p:spPr/>
        <p:txBody>
          <a:bodyPr/>
          <a:lstStyle>
            <a:lvl1pPr>
              <a:defRPr/>
            </a:lvl1pPr>
          </a:lstStyle>
          <a:p>
            <a:fld id="{A4D23AFD-80A4-4877-BE27-8E50BD08FA93}" type="slidenum">
              <a:rPr lang="ru-RU" altLang="ru-RU"/>
              <a:pPr/>
              <a:t>‹#›</a:t>
            </a:fld>
            <a:endParaRPr lang="ru-RU" altLang="ru-RU"/>
          </a:p>
        </p:txBody>
      </p:sp>
    </p:spTree>
    <p:extLst>
      <p:ext uri="{BB962C8B-B14F-4D97-AF65-F5344CB8AC3E}">
        <p14:creationId xmlns:p14="http://schemas.microsoft.com/office/powerpoint/2010/main" val="1532791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66ADDC-80D1-40F9-90C4-BF96C0E59EE4}"/>
              </a:ext>
            </a:extLst>
          </p:cNvPr>
          <p:cNvSpPr>
            <a:spLocks noGrp="1"/>
          </p:cNvSpPr>
          <p:nvPr>
            <p:ph type="dt" sz="half" idx="10"/>
          </p:nvPr>
        </p:nvSpPr>
        <p:spPr/>
        <p:txBody>
          <a:bodyPr/>
          <a:lstStyle>
            <a:lvl1pPr>
              <a:defRPr/>
            </a:lvl1pPr>
          </a:lstStyle>
          <a:p>
            <a:pPr>
              <a:defRPr/>
            </a:pPr>
            <a:fld id="{771170A0-7453-4C54-AEEA-707927860BD8}"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B9139F13-E986-43E9-ABAD-09EF2228D5C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8F643FC-D369-4830-9905-1E9D4C1E6B8D}"/>
              </a:ext>
            </a:extLst>
          </p:cNvPr>
          <p:cNvSpPr>
            <a:spLocks noGrp="1"/>
          </p:cNvSpPr>
          <p:nvPr>
            <p:ph type="sldNum" sz="quarter" idx="12"/>
          </p:nvPr>
        </p:nvSpPr>
        <p:spPr/>
        <p:txBody>
          <a:bodyPr/>
          <a:lstStyle>
            <a:lvl1pPr>
              <a:defRPr/>
            </a:lvl1pPr>
          </a:lstStyle>
          <a:p>
            <a:fld id="{904891D1-72A9-4B08-975B-76E326716A1F}" type="slidenum">
              <a:rPr lang="ru-RU" altLang="ru-RU"/>
              <a:pPr/>
              <a:t>‹#›</a:t>
            </a:fld>
            <a:endParaRPr lang="ru-RU" altLang="ru-RU"/>
          </a:p>
        </p:txBody>
      </p:sp>
    </p:spTree>
    <p:extLst>
      <p:ext uri="{BB962C8B-B14F-4D97-AF65-F5344CB8AC3E}">
        <p14:creationId xmlns:p14="http://schemas.microsoft.com/office/powerpoint/2010/main" val="675567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27B03729-D44E-4289-958F-D5BD1B145559}"/>
              </a:ext>
            </a:extLst>
          </p:cNvPr>
          <p:cNvSpPr>
            <a:spLocks noGrp="1"/>
          </p:cNvSpPr>
          <p:nvPr>
            <p:ph type="dt" sz="half" idx="10"/>
          </p:nvPr>
        </p:nvSpPr>
        <p:spPr/>
        <p:txBody>
          <a:bodyPr/>
          <a:lstStyle>
            <a:lvl1pPr>
              <a:defRPr/>
            </a:lvl1pPr>
          </a:lstStyle>
          <a:p>
            <a:pPr>
              <a:defRPr/>
            </a:pPr>
            <a:fld id="{BFD32143-9B8A-41F7-AF4B-B01FEDEE5F14}"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1FDDCEFF-7B61-4CF2-9372-F76CF7BA5E1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39A2841-121F-4F58-9635-6DAA8AB4AC29}"/>
              </a:ext>
            </a:extLst>
          </p:cNvPr>
          <p:cNvSpPr>
            <a:spLocks noGrp="1"/>
          </p:cNvSpPr>
          <p:nvPr>
            <p:ph type="sldNum" sz="quarter" idx="12"/>
          </p:nvPr>
        </p:nvSpPr>
        <p:spPr/>
        <p:txBody>
          <a:bodyPr/>
          <a:lstStyle>
            <a:lvl1pPr>
              <a:defRPr/>
            </a:lvl1pPr>
          </a:lstStyle>
          <a:p>
            <a:fld id="{3BD97E07-4918-4F6E-891D-71DE0D03B3AB}" type="slidenum">
              <a:rPr lang="ru-RU" altLang="ru-RU"/>
              <a:pPr/>
              <a:t>‹#›</a:t>
            </a:fld>
            <a:endParaRPr lang="ru-RU" altLang="ru-RU"/>
          </a:p>
        </p:txBody>
      </p:sp>
    </p:spTree>
    <p:extLst>
      <p:ext uri="{BB962C8B-B14F-4D97-AF65-F5344CB8AC3E}">
        <p14:creationId xmlns:p14="http://schemas.microsoft.com/office/powerpoint/2010/main" val="3133433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20E8A3-5676-4660-B6EF-C20F45423905}"/>
              </a:ext>
            </a:extLst>
          </p:cNvPr>
          <p:cNvSpPr>
            <a:spLocks noGrp="1"/>
          </p:cNvSpPr>
          <p:nvPr>
            <p:ph type="dt" sz="half" idx="10"/>
          </p:nvPr>
        </p:nvSpPr>
        <p:spPr/>
        <p:txBody>
          <a:bodyPr/>
          <a:lstStyle>
            <a:lvl1pPr>
              <a:defRPr/>
            </a:lvl1pPr>
          </a:lstStyle>
          <a:p>
            <a:pPr>
              <a:defRPr/>
            </a:pPr>
            <a:fld id="{DDADDA26-34AB-4ACB-A8E8-DE2D4EC4B2A5}"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2816AD9F-DBBC-4ED4-A80A-80E41932550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1F08864-619E-41D2-9F38-16D38BD40DB7}"/>
              </a:ext>
            </a:extLst>
          </p:cNvPr>
          <p:cNvSpPr>
            <a:spLocks noGrp="1"/>
          </p:cNvSpPr>
          <p:nvPr>
            <p:ph type="sldNum" sz="quarter" idx="12"/>
          </p:nvPr>
        </p:nvSpPr>
        <p:spPr/>
        <p:txBody>
          <a:bodyPr/>
          <a:lstStyle>
            <a:lvl1pPr>
              <a:defRPr/>
            </a:lvl1pPr>
          </a:lstStyle>
          <a:p>
            <a:fld id="{03D22435-1464-4A95-B4A3-89F5273D48DC}" type="slidenum">
              <a:rPr lang="ru-RU" altLang="ru-RU"/>
              <a:pPr/>
              <a:t>‹#›</a:t>
            </a:fld>
            <a:endParaRPr lang="ru-RU" altLang="ru-RU"/>
          </a:p>
        </p:txBody>
      </p:sp>
    </p:spTree>
    <p:extLst>
      <p:ext uri="{BB962C8B-B14F-4D97-AF65-F5344CB8AC3E}">
        <p14:creationId xmlns:p14="http://schemas.microsoft.com/office/powerpoint/2010/main" val="3275618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CB9E231-8CAB-4842-A281-4A0F8820EFE2}"/>
              </a:ext>
            </a:extLst>
          </p:cNvPr>
          <p:cNvSpPr>
            <a:spLocks noGrp="1"/>
          </p:cNvSpPr>
          <p:nvPr>
            <p:ph type="dt" sz="half" idx="10"/>
          </p:nvPr>
        </p:nvSpPr>
        <p:spPr/>
        <p:txBody>
          <a:bodyPr/>
          <a:lstStyle>
            <a:lvl1pPr>
              <a:defRPr/>
            </a:lvl1pPr>
          </a:lstStyle>
          <a:p>
            <a:pPr>
              <a:defRPr/>
            </a:pPr>
            <a:fld id="{4E10DFAB-4F72-4FBD-85D4-D1BB455C650B}"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C35FDE3F-BA61-4FC5-A389-E61815A0002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4EA52E6-0454-4726-8735-17AB5E210348}"/>
              </a:ext>
            </a:extLst>
          </p:cNvPr>
          <p:cNvSpPr>
            <a:spLocks noGrp="1"/>
          </p:cNvSpPr>
          <p:nvPr>
            <p:ph type="sldNum" sz="quarter" idx="12"/>
          </p:nvPr>
        </p:nvSpPr>
        <p:spPr/>
        <p:txBody>
          <a:bodyPr/>
          <a:lstStyle>
            <a:lvl1pPr>
              <a:defRPr/>
            </a:lvl1pPr>
          </a:lstStyle>
          <a:p>
            <a:fld id="{8023C8CB-85ED-471A-9753-70C54566DAD7}" type="slidenum">
              <a:rPr lang="ru-RU" altLang="ru-RU"/>
              <a:pPr/>
              <a:t>‹#›</a:t>
            </a:fld>
            <a:endParaRPr lang="ru-RU" altLang="ru-RU"/>
          </a:p>
        </p:txBody>
      </p:sp>
    </p:spTree>
    <p:extLst>
      <p:ext uri="{BB962C8B-B14F-4D97-AF65-F5344CB8AC3E}">
        <p14:creationId xmlns:p14="http://schemas.microsoft.com/office/powerpoint/2010/main" val="1167374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D8504DD-EC25-43AE-BABA-0F41B3B57615}"/>
              </a:ext>
            </a:extLst>
          </p:cNvPr>
          <p:cNvSpPr>
            <a:spLocks noGrp="1"/>
          </p:cNvSpPr>
          <p:nvPr>
            <p:ph type="dt" sz="half" idx="10"/>
          </p:nvPr>
        </p:nvSpPr>
        <p:spPr/>
        <p:txBody>
          <a:bodyPr/>
          <a:lstStyle>
            <a:lvl1pPr>
              <a:defRPr/>
            </a:lvl1pPr>
          </a:lstStyle>
          <a:p>
            <a:pPr>
              <a:defRPr/>
            </a:pPr>
            <a:fld id="{5E3959A3-255B-49F8-8A06-883F01B2D0E7}"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78254C69-014B-41DF-BBCB-A26D57744B3B}"/>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CB4A870-0389-4C0F-8371-362615C11FC6}"/>
              </a:ext>
            </a:extLst>
          </p:cNvPr>
          <p:cNvSpPr>
            <a:spLocks noGrp="1"/>
          </p:cNvSpPr>
          <p:nvPr>
            <p:ph type="sldNum" sz="quarter" idx="12"/>
          </p:nvPr>
        </p:nvSpPr>
        <p:spPr/>
        <p:txBody>
          <a:bodyPr/>
          <a:lstStyle>
            <a:lvl1pPr>
              <a:defRPr/>
            </a:lvl1pPr>
          </a:lstStyle>
          <a:p>
            <a:fld id="{7F8D11ED-A95F-4716-9054-95FEC544AD98}" type="slidenum">
              <a:rPr lang="ru-RU" altLang="ru-RU"/>
              <a:pPr/>
              <a:t>‹#›</a:t>
            </a:fld>
            <a:endParaRPr lang="ru-RU" altLang="ru-RU"/>
          </a:p>
        </p:txBody>
      </p:sp>
    </p:spTree>
    <p:extLst>
      <p:ext uri="{BB962C8B-B14F-4D97-AF65-F5344CB8AC3E}">
        <p14:creationId xmlns:p14="http://schemas.microsoft.com/office/powerpoint/2010/main" val="1714472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5D351B28-9AB2-41D8-98EB-257AC0BD3D69}"/>
              </a:ext>
            </a:extLst>
          </p:cNvPr>
          <p:cNvSpPr>
            <a:spLocks noGrp="1"/>
          </p:cNvSpPr>
          <p:nvPr>
            <p:ph type="dt" sz="half" idx="10"/>
          </p:nvPr>
        </p:nvSpPr>
        <p:spPr/>
        <p:txBody>
          <a:bodyPr/>
          <a:lstStyle>
            <a:lvl1pPr>
              <a:defRPr/>
            </a:lvl1pPr>
          </a:lstStyle>
          <a:p>
            <a:pPr>
              <a:defRPr/>
            </a:pPr>
            <a:fld id="{0166D40E-454D-4067-A06C-E0635F64B876}" type="datetimeFigureOut">
              <a:rPr lang="ru-RU"/>
              <a:pPr>
                <a:defRPr/>
              </a:pPr>
              <a:t>24.04.2023</a:t>
            </a:fld>
            <a:endParaRPr lang="ru-RU"/>
          </a:p>
        </p:txBody>
      </p:sp>
      <p:sp>
        <p:nvSpPr>
          <p:cNvPr id="8" name="Нижний колонтитул 4">
            <a:extLst>
              <a:ext uri="{FF2B5EF4-FFF2-40B4-BE49-F238E27FC236}">
                <a16:creationId xmlns:a16="http://schemas.microsoft.com/office/drawing/2014/main" id="{08987BBC-66B0-40A7-921A-8BFB0A57345D}"/>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89CE3A39-8703-45E3-AA5B-BD68ECAEC9C3}"/>
              </a:ext>
            </a:extLst>
          </p:cNvPr>
          <p:cNvSpPr>
            <a:spLocks noGrp="1"/>
          </p:cNvSpPr>
          <p:nvPr>
            <p:ph type="sldNum" sz="quarter" idx="12"/>
          </p:nvPr>
        </p:nvSpPr>
        <p:spPr/>
        <p:txBody>
          <a:bodyPr/>
          <a:lstStyle>
            <a:lvl1pPr>
              <a:defRPr/>
            </a:lvl1pPr>
          </a:lstStyle>
          <a:p>
            <a:fld id="{F84FA25D-4457-49CA-BA2D-B74B0D69E88C}" type="slidenum">
              <a:rPr lang="ru-RU" altLang="ru-RU"/>
              <a:pPr/>
              <a:t>‹#›</a:t>
            </a:fld>
            <a:endParaRPr lang="ru-RU" altLang="ru-RU"/>
          </a:p>
        </p:txBody>
      </p:sp>
    </p:spTree>
    <p:extLst>
      <p:ext uri="{BB962C8B-B14F-4D97-AF65-F5344CB8AC3E}">
        <p14:creationId xmlns:p14="http://schemas.microsoft.com/office/powerpoint/2010/main" val="38321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13">
            <a:extLst>
              <a:ext uri="{FF2B5EF4-FFF2-40B4-BE49-F238E27FC236}">
                <a16:creationId xmlns:a16="http://schemas.microsoft.com/office/drawing/2014/main" id="{CB518C82-C39C-4778-956B-234EC49274EE}"/>
              </a:ext>
            </a:extLst>
          </p:cNvPr>
          <p:cNvSpPr>
            <a:spLocks noGrp="1"/>
          </p:cNvSpPr>
          <p:nvPr>
            <p:ph type="dt" sz="half" idx="10"/>
          </p:nvPr>
        </p:nvSpPr>
        <p:spPr/>
        <p:txBody>
          <a:bodyPr/>
          <a:lstStyle>
            <a:lvl1pPr>
              <a:defRPr/>
            </a:lvl1pPr>
          </a:lstStyle>
          <a:p>
            <a:pPr>
              <a:defRPr/>
            </a:pPr>
            <a:fld id="{F94882D8-2BA7-42D7-8CC1-41DBE87C9B19}" type="datetimeFigureOut">
              <a:rPr lang="ru-RU"/>
              <a:pPr>
                <a:defRPr/>
              </a:pPr>
              <a:t>24.04.2023</a:t>
            </a:fld>
            <a:endParaRPr lang="ru-RU"/>
          </a:p>
        </p:txBody>
      </p:sp>
      <p:sp>
        <p:nvSpPr>
          <p:cNvPr id="8" name="Нижний колонтитул 2">
            <a:extLst>
              <a:ext uri="{FF2B5EF4-FFF2-40B4-BE49-F238E27FC236}">
                <a16:creationId xmlns:a16="http://schemas.microsoft.com/office/drawing/2014/main" id="{C716DC46-7F66-473B-9A45-AB7C1450B3C5}"/>
              </a:ext>
            </a:extLst>
          </p:cNvPr>
          <p:cNvSpPr>
            <a:spLocks noGrp="1"/>
          </p:cNvSpPr>
          <p:nvPr>
            <p:ph type="ftr" sz="quarter" idx="11"/>
          </p:nvPr>
        </p:nvSpPr>
        <p:spPr/>
        <p:txBody>
          <a:bodyPr/>
          <a:lstStyle>
            <a:lvl1pPr>
              <a:defRPr/>
            </a:lvl1pPr>
          </a:lstStyle>
          <a:p>
            <a:pPr>
              <a:defRPr/>
            </a:pPr>
            <a:endParaRPr lang="ru-RU"/>
          </a:p>
        </p:txBody>
      </p:sp>
      <p:sp>
        <p:nvSpPr>
          <p:cNvPr id="9" name="Номер слайда 22">
            <a:extLst>
              <a:ext uri="{FF2B5EF4-FFF2-40B4-BE49-F238E27FC236}">
                <a16:creationId xmlns:a16="http://schemas.microsoft.com/office/drawing/2014/main" id="{58587F80-1F3D-4D3A-A701-CB0EC94A235B}"/>
              </a:ext>
            </a:extLst>
          </p:cNvPr>
          <p:cNvSpPr>
            <a:spLocks noGrp="1"/>
          </p:cNvSpPr>
          <p:nvPr>
            <p:ph type="sldNum" sz="quarter" idx="12"/>
          </p:nvPr>
        </p:nvSpPr>
        <p:spPr/>
        <p:txBody>
          <a:bodyPr/>
          <a:lstStyle>
            <a:lvl1pPr>
              <a:defRPr/>
            </a:lvl1pPr>
          </a:lstStyle>
          <a:p>
            <a:fld id="{EC16AF41-9A2E-4D4C-8A51-F9B4243473B0}" type="slidenum">
              <a:rPr lang="ru-RU" altLang="ru-RU"/>
              <a:pPr/>
              <a:t>‹#›</a:t>
            </a:fld>
            <a:endParaRPr lang="ru-RU" altLang="ru-RU"/>
          </a:p>
        </p:txBody>
      </p:sp>
    </p:spTree>
    <p:extLst>
      <p:ext uri="{BB962C8B-B14F-4D97-AF65-F5344CB8AC3E}">
        <p14:creationId xmlns:p14="http://schemas.microsoft.com/office/powerpoint/2010/main" val="1665882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EBDF4D40-EED0-467A-B716-281EADCFA00C}"/>
              </a:ext>
            </a:extLst>
          </p:cNvPr>
          <p:cNvSpPr>
            <a:spLocks noGrp="1"/>
          </p:cNvSpPr>
          <p:nvPr>
            <p:ph type="dt" sz="half" idx="10"/>
          </p:nvPr>
        </p:nvSpPr>
        <p:spPr/>
        <p:txBody>
          <a:bodyPr/>
          <a:lstStyle>
            <a:lvl1pPr>
              <a:defRPr/>
            </a:lvl1pPr>
          </a:lstStyle>
          <a:p>
            <a:pPr>
              <a:defRPr/>
            </a:pPr>
            <a:fld id="{2E45E4C2-E721-4AB7-BCC7-09152685774A}" type="datetimeFigureOut">
              <a:rPr lang="ru-RU"/>
              <a:pPr>
                <a:defRPr/>
              </a:pPr>
              <a:t>24.04.2023</a:t>
            </a:fld>
            <a:endParaRPr lang="ru-RU"/>
          </a:p>
        </p:txBody>
      </p:sp>
      <p:sp>
        <p:nvSpPr>
          <p:cNvPr id="4" name="Нижний колонтитул 4">
            <a:extLst>
              <a:ext uri="{FF2B5EF4-FFF2-40B4-BE49-F238E27FC236}">
                <a16:creationId xmlns:a16="http://schemas.microsoft.com/office/drawing/2014/main" id="{511983B8-8A96-44F8-9246-487A52D60540}"/>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6398E29F-162F-4CA4-A354-180680220DD5}"/>
              </a:ext>
            </a:extLst>
          </p:cNvPr>
          <p:cNvSpPr>
            <a:spLocks noGrp="1"/>
          </p:cNvSpPr>
          <p:nvPr>
            <p:ph type="sldNum" sz="quarter" idx="12"/>
          </p:nvPr>
        </p:nvSpPr>
        <p:spPr/>
        <p:txBody>
          <a:bodyPr/>
          <a:lstStyle>
            <a:lvl1pPr>
              <a:defRPr/>
            </a:lvl1pPr>
          </a:lstStyle>
          <a:p>
            <a:fld id="{D6EB6C90-F0ED-4BCE-A963-5E2CA4BD7686}" type="slidenum">
              <a:rPr lang="ru-RU" altLang="ru-RU"/>
              <a:pPr/>
              <a:t>‹#›</a:t>
            </a:fld>
            <a:endParaRPr lang="ru-RU" altLang="ru-RU"/>
          </a:p>
        </p:txBody>
      </p:sp>
    </p:spTree>
    <p:extLst>
      <p:ext uri="{BB962C8B-B14F-4D97-AF65-F5344CB8AC3E}">
        <p14:creationId xmlns:p14="http://schemas.microsoft.com/office/powerpoint/2010/main" val="827190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9EC232D5-A432-4BC0-B801-204D187FF0D4}"/>
              </a:ext>
            </a:extLst>
          </p:cNvPr>
          <p:cNvSpPr>
            <a:spLocks noGrp="1"/>
          </p:cNvSpPr>
          <p:nvPr>
            <p:ph type="dt" sz="half" idx="10"/>
          </p:nvPr>
        </p:nvSpPr>
        <p:spPr/>
        <p:txBody>
          <a:bodyPr/>
          <a:lstStyle>
            <a:lvl1pPr>
              <a:defRPr/>
            </a:lvl1pPr>
          </a:lstStyle>
          <a:p>
            <a:pPr>
              <a:defRPr/>
            </a:pPr>
            <a:fld id="{F090D906-AC1D-48E0-A585-09CD9625E2A9}" type="datetimeFigureOut">
              <a:rPr lang="ru-RU"/>
              <a:pPr>
                <a:defRPr/>
              </a:pPr>
              <a:t>24.04.2023</a:t>
            </a:fld>
            <a:endParaRPr lang="ru-RU"/>
          </a:p>
        </p:txBody>
      </p:sp>
      <p:sp>
        <p:nvSpPr>
          <p:cNvPr id="3" name="Нижний колонтитул 4">
            <a:extLst>
              <a:ext uri="{FF2B5EF4-FFF2-40B4-BE49-F238E27FC236}">
                <a16:creationId xmlns:a16="http://schemas.microsoft.com/office/drawing/2014/main" id="{D58509DE-D5F1-4189-8A25-DBC566495B97}"/>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ACF861E6-3DBF-41FE-B428-9C6DECDC72E1}"/>
              </a:ext>
            </a:extLst>
          </p:cNvPr>
          <p:cNvSpPr>
            <a:spLocks noGrp="1"/>
          </p:cNvSpPr>
          <p:nvPr>
            <p:ph type="sldNum" sz="quarter" idx="12"/>
          </p:nvPr>
        </p:nvSpPr>
        <p:spPr/>
        <p:txBody>
          <a:bodyPr/>
          <a:lstStyle>
            <a:lvl1pPr>
              <a:defRPr/>
            </a:lvl1pPr>
          </a:lstStyle>
          <a:p>
            <a:fld id="{88733D0B-A68B-46F1-B639-DDEA104C588E}" type="slidenum">
              <a:rPr lang="ru-RU" altLang="ru-RU"/>
              <a:pPr/>
              <a:t>‹#›</a:t>
            </a:fld>
            <a:endParaRPr lang="ru-RU" altLang="ru-RU"/>
          </a:p>
        </p:txBody>
      </p:sp>
    </p:spTree>
    <p:extLst>
      <p:ext uri="{BB962C8B-B14F-4D97-AF65-F5344CB8AC3E}">
        <p14:creationId xmlns:p14="http://schemas.microsoft.com/office/powerpoint/2010/main" val="615352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DA5B89EC-9399-4FE4-9BC0-58D90767E92F}"/>
              </a:ext>
            </a:extLst>
          </p:cNvPr>
          <p:cNvSpPr>
            <a:spLocks noGrp="1"/>
          </p:cNvSpPr>
          <p:nvPr>
            <p:ph type="dt" sz="half" idx="10"/>
          </p:nvPr>
        </p:nvSpPr>
        <p:spPr/>
        <p:txBody>
          <a:bodyPr/>
          <a:lstStyle>
            <a:lvl1pPr>
              <a:defRPr/>
            </a:lvl1pPr>
          </a:lstStyle>
          <a:p>
            <a:pPr>
              <a:defRPr/>
            </a:pPr>
            <a:fld id="{B00AEA92-0EF2-459F-987C-27759B99D36C}"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C06AF098-4FD7-4F53-B50A-A33F0292D1A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5E96A658-EDAF-4A4B-9294-6C176BC88056}"/>
              </a:ext>
            </a:extLst>
          </p:cNvPr>
          <p:cNvSpPr>
            <a:spLocks noGrp="1"/>
          </p:cNvSpPr>
          <p:nvPr>
            <p:ph type="sldNum" sz="quarter" idx="12"/>
          </p:nvPr>
        </p:nvSpPr>
        <p:spPr/>
        <p:txBody>
          <a:bodyPr/>
          <a:lstStyle>
            <a:lvl1pPr>
              <a:defRPr/>
            </a:lvl1pPr>
          </a:lstStyle>
          <a:p>
            <a:fld id="{BF080B37-4D75-45A7-A208-EE362FE4400E}" type="slidenum">
              <a:rPr lang="ru-RU" altLang="ru-RU"/>
              <a:pPr/>
              <a:t>‹#›</a:t>
            </a:fld>
            <a:endParaRPr lang="ru-RU" altLang="ru-RU"/>
          </a:p>
        </p:txBody>
      </p:sp>
    </p:spTree>
    <p:extLst>
      <p:ext uri="{BB962C8B-B14F-4D97-AF65-F5344CB8AC3E}">
        <p14:creationId xmlns:p14="http://schemas.microsoft.com/office/powerpoint/2010/main" val="273030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ED497383-E02D-4F6B-8D91-CB24A9D5CF79}"/>
              </a:ext>
            </a:extLst>
          </p:cNvPr>
          <p:cNvSpPr>
            <a:spLocks noGrp="1"/>
          </p:cNvSpPr>
          <p:nvPr>
            <p:ph type="dt" sz="half" idx="10"/>
          </p:nvPr>
        </p:nvSpPr>
        <p:spPr/>
        <p:txBody>
          <a:bodyPr/>
          <a:lstStyle>
            <a:lvl1pPr>
              <a:defRPr/>
            </a:lvl1pPr>
          </a:lstStyle>
          <a:p>
            <a:pPr>
              <a:defRPr/>
            </a:pPr>
            <a:fld id="{994FBFFC-2767-4D42-A83F-63B6ED25B5E5}" type="datetimeFigureOut">
              <a:rPr lang="ru-RU"/>
              <a:pPr>
                <a:defRPr/>
              </a:pPr>
              <a:t>24.04.2023</a:t>
            </a:fld>
            <a:endParaRPr lang="ru-RU"/>
          </a:p>
        </p:txBody>
      </p:sp>
      <p:sp>
        <p:nvSpPr>
          <p:cNvPr id="6" name="Нижний колонтитул 4">
            <a:extLst>
              <a:ext uri="{FF2B5EF4-FFF2-40B4-BE49-F238E27FC236}">
                <a16:creationId xmlns:a16="http://schemas.microsoft.com/office/drawing/2014/main" id="{95DEDDED-7B0C-4C33-9D81-DD2D4D58C0E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49D4B10-4FC6-45B1-A2EB-41C4E2CB5C20}"/>
              </a:ext>
            </a:extLst>
          </p:cNvPr>
          <p:cNvSpPr>
            <a:spLocks noGrp="1"/>
          </p:cNvSpPr>
          <p:nvPr>
            <p:ph type="sldNum" sz="quarter" idx="12"/>
          </p:nvPr>
        </p:nvSpPr>
        <p:spPr/>
        <p:txBody>
          <a:bodyPr/>
          <a:lstStyle>
            <a:lvl1pPr>
              <a:defRPr/>
            </a:lvl1pPr>
          </a:lstStyle>
          <a:p>
            <a:fld id="{04993B1B-3F5D-4EE1-92E6-6E4FAAE567F2}" type="slidenum">
              <a:rPr lang="ru-RU" altLang="ru-RU"/>
              <a:pPr/>
              <a:t>‹#›</a:t>
            </a:fld>
            <a:endParaRPr lang="ru-RU" altLang="ru-RU"/>
          </a:p>
        </p:txBody>
      </p:sp>
    </p:spTree>
    <p:extLst>
      <p:ext uri="{BB962C8B-B14F-4D97-AF65-F5344CB8AC3E}">
        <p14:creationId xmlns:p14="http://schemas.microsoft.com/office/powerpoint/2010/main" val="2360659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1D63A7-28F2-43D2-A181-5C16DF97DE00}"/>
              </a:ext>
            </a:extLst>
          </p:cNvPr>
          <p:cNvSpPr>
            <a:spLocks noGrp="1"/>
          </p:cNvSpPr>
          <p:nvPr>
            <p:ph type="dt" sz="half" idx="10"/>
          </p:nvPr>
        </p:nvSpPr>
        <p:spPr/>
        <p:txBody>
          <a:bodyPr/>
          <a:lstStyle>
            <a:lvl1pPr>
              <a:defRPr/>
            </a:lvl1pPr>
          </a:lstStyle>
          <a:p>
            <a:pPr>
              <a:defRPr/>
            </a:pPr>
            <a:fld id="{85505E5D-CA5F-4754-860D-CD8ADCFA6107}"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2BBA4C04-CA9D-4691-B657-A64A8BC09DE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AB11A38-73C8-4BB1-B812-5CD0DEA3FD04}"/>
              </a:ext>
            </a:extLst>
          </p:cNvPr>
          <p:cNvSpPr>
            <a:spLocks noGrp="1"/>
          </p:cNvSpPr>
          <p:nvPr>
            <p:ph type="sldNum" sz="quarter" idx="12"/>
          </p:nvPr>
        </p:nvSpPr>
        <p:spPr/>
        <p:txBody>
          <a:bodyPr/>
          <a:lstStyle>
            <a:lvl1pPr>
              <a:defRPr/>
            </a:lvl1pPr>
          </a:lstStyle>
          <a:p>
            <a:fld id="{E9EC018E-A9CA-4A94-B5D8-7E039C11C176}" type="slidenum">
              <a:rPr lang="ru-RU" altLang="ru-RU"/>
              <a:pPr/>
              <a:t>‹#›</a:t>
            </a:fld>
            <a:endParaRPr lang="ru-RU" altLang="ru-RU"/>
          </a:p>
        </p:txBody>
      </p:sp>
    </p:spTree>
    <p:extLst>
      <p:ext uri="{BB962C8B-B14F-4D97-AF65-F5344CB8AC3E}">
        <p14:creationId xmlns:p14="http://schemas.microsoft.com/office/powerpoint/2010/main" val="3404852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AF1C798-B76C-42D5-9035-19AD533855C5}"/>
              </a:ext>
            </a:extLst>
          </p:cNvPr>
          <p:cNvSpPr>
            <a:spLocks noGrp="1"/>
          </p:cNvSpPr>
          <p:nvPr>
            <p:ph type="dt" sz="half" idx="10"/>
          </p:nvPr>
        </p:nvSpPr>
        <p:spPr/>
        <p:txBody>
          <a:bodyPr/>
          <a:lstStyle>
            <a:lvl1pPr>
              <a:defRPr/>
            </a:lvl1pPr>
          </a:lstStyle>
          <a:p>
            <a:pPr>
              <a:defRPr/>
            </a:pPr>
            <a:fld id="{C3472D12-A4F7-45F5-BC66-B61881DE9B28}"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A7FB8B35-D3B7-405B-B181-6D1D4966079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5ABCD76-88D0-4658-8B3A-4911F4F84A83}"/>
              </a:ext>
            </a:extLst>
          </p:cNvPr>
          <p:cNvSpPr>
            <a:spLocks noGrp="1"/>
          </p:cNvSpPr>
          <p:nvPr>
            <p:ph type="sldNum" sz="quarter" idx="12"/>
          </p:nvPr>
        </p:nvSpPr>
        <p:spPr/>
        <p:txBody>
          <a:bodyPr/>
          <a:lstStyle>
            <a:lvl1pPr>
              <a:defRPr/>
            </a:lvl1pPr>
          </a:lstStyle>
          <a:p>
            <a:fld id="{94CB7FF6-C898-48D0-B219-6A43D236CCAD}" type="slidenum">
              <a:rPr lang="ru-RU" altLang="ru-RU"/>
              <a:pPr/>
              <a:t>‹#›</a:t>
            </a:fld>
            <a:endParaRPr lang="ru-RU" altLang="ru-RU"/>
          </a:p>
        </p:txBody>
      </p:sp>
    </p:spTree>
    <p:extLst>
      <p:ext uri="{BB962C8B-B14F-4D97-AF65-F5344CB8AC3E}">
        <p14:creationId xmlns:p14="http://schemas.microsoft.com/office/powerpoint/2010/main" val="222368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13">
            <a:extLst>
              <a:ext uri="{FF2B5EF4-FFF2-40B4-BE49-F238E27FC236}">
                <a16:creationId xmlns:a16="http://schemas.microsoft.com/office/drawing/2014/main" id="{8D9927AC-BAFC-4BEA-A567-705A94F77AD2}"/>
              </a:ext>
            </a:extLst>
          </p:cNvPr>
          <p:cNvSpPr>
            <a:spLocks noGrp="1"/>
          </p:cNvSpPr>
          <p:nvPr>
            <p:ph type="dt" sz="half" idx="10"/>
          </p:nvPr>
        </p:nvSpPr>
        <p:spPr/>
        <p:txBody>
          <a:bodyPr/>
          <a:lstStyle>
            <a:lvl1pPr>
              <a:defRPr/>
            </a:lvl1pPr>
          </a:lstStyle>
          <a:p>
            <a:pPr>
              <a:defRPr/>
            </a:pPr>
            <a:fld id="{4E087D52-EA43-4B2A-AC45-BA9E932A9A48}" type="datetimeFigureOut">
              <a:rPr lang="ru-RU"/>
              <a:pPr>
                <a:defRPr/>
              </a:pPr>
              <a:t>24.04.2023</a:t>
            </a:fld>
            <a:endParaRPr lang="ru-RU"/>
          </a:p>
        </p:txBody>
      </p:sp>
      <p:sp>
        <p:nvSpPr>
          <p:cNvPr id="4" name="Нижний колонтитул 2">
            <a:extLst>
              <a:ext uri="{FF2B5EF4-FFF2-40B4-BE49-F238E27FC236}">
                <a16:creationId xmlns:a16="http://schemas.microsoft.com/office/drawing/2014/main" id="{30CADB9F-0A60-4E57-8871-3C81EFD39C1D}"/>
              </a:ext>
            </a:extLst>
          </p:cNvPr>
          <p:cNvSpPr>
            <a:spLocks noGrp="1"/>
          </p:cNvSpPr>
          <p:nvPr>
            <p:ph type="ftr" sz="quarter" idx="11"/>
          </p:nvPr>
        </p:nvSpPr>
        <p:spPr/>
        <p:txBody>
          <a:bodyPr/>
          <a:lstStyle>
            <a:lvl1pPr>
              <a:defRPr/>
            </a:lvl1pPr>
          </a:lstStyle>
          <a:p>
            <a:pPr>
              <a:defRPr/>
            </a:pPr>
            <a:endParaRPr lang="ru-RU"/>
          </a:p>
        </p:txBody>
      </p:sp>
      <p:sp>
        <p:nvSpPr>
          <p:cNvPr id="5" name="Номер слайда 22">
            <a:extLst>
              <a:ext uri="{FF2B5EF4-FFF2-40B4-BE49-F238E27FC236}">
                <a16:creationId xmlns:a16="http://schemas.microsoft.com/office/drawing/2014/main" id="{33842710-7E2C-4719-B967-CA278C257F2B}"/>
              </a:ext>
            </a:extLst>
          </p:cNvPr>
          <p:cNvSpPr>
            <a:spLocks noGrp="1"/>
          </p:cNvSpPr>
          <p:nvPr>
            <p:ph type="sldNum" sz="quarter" idx="12"/>
          </p:nvPr>
        </p:nvSpPr>
        <p:spPr/>
        <p:txBody>
          <a:bodyPr/>
          <a:lstStyle>
            <a:lvl1pPr>
              <a:defRPr/>
            </a:lvl1pPr>
          </a:lstStyle>
          <a:p>
            <a:fld id="{4FAA3EF4-8D7A-48E3-B33F-83E55685FCFF}" type="slidenum">
              <a:rPr lang="ru-RU" altLang="ru-RU"/>
              <a:pPr/>
              <a:t>‹#›</a:t>
            </a:fld>
            <a:endParaRPr lang="ru-RU" altLang="ru-RU"/>
          </a:p>
        </p:txBody>
      </p:sp>
    </p:spTree>
    <p:extLst>
      <p:ext uri="{BB962C8B-B14F-4D97-AF65-F5344CB8AC3E}">
        <p14:creationId xmlns:p14="http://schemas.microsoft.com/office/powerpoint/2010/main" val="10387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a:extLst>
              <a:ext uri="{FF2B5EF4-FFF2-40B4-BE49-F238E27FC236}">
                <a16:creationId xmlns:a16="http://schemas.microsoft.com/office/drawing/2014/main" id="{08494176-562A-4C0D-8855-14EEB483BC25}"/>
              </a:ext>
            </a:extLst>
          </p:cNvPr>
          <p:cNvSpPr>
            <a:spLocks noGrp="1"/>
          </p:cNvSpPr>
          <p:nvPr>
            <p:ph type="dt" sz="half" idx="10"/>
          </p:nvPr>
        </p:nvSpPr>
        <p:spPr/>
        <p:txBody>
          <a:bodyPr/>
          <a:lstStyle>
            <a:lvl1pPr>
              <a:defRPr/>
            </a:lvl1pPr>
          </a:lstStyle>
          <a:p>
            <a:pPr>
              <a:defRPr/>
            </a:pPr>
            <a:fld id="{28D7E466-732E-4A34-B343-6581E1E3B8EB}" type="datetimeFigureOut">
              <a:rPr lang="ru-RU"/>
              <a:pPr>
                <a:defRPr/>
              </a:pPr>
              <a:t>24.04.2023</a:t>
            </a:fld>
            <a:endParaRPr lang="ru-RU"/>
          </a:p>
        </p:txBody>
      </p:sp>
      <p:sp>
        <p:nvSpPr>
          <p:cNvPr id="3" name="Нижний колонтитул 2">
            <a:extLst>
              <a:ext uri="{FF2B5EF4-FFF2-40B4-BE49-F238E27FC236}">
                <a16:creationId xmlns:a16="http://schemas.microsoft.com/office/drawing/2014/main" id="{DB3C5B85-B4F0-44B7-B0EB-4DED809DD03D}"/>
              </a:ext>
            </a:extLst>
          </p:cNvPr>
          <p:cNvSpPr>
            <a:spLocks noGrp="1"/>
          </p:cNvSpPr>
          <p:nvPr>
            <p:ph type="ftr" sz="quarter" idx="11"/>
          </p:nvPr>
        </p:nvSpPr>
        <p:spPr/>
        <p:txBody>
          <a:bodyPr/>
          <a:lstStyle>
            <a:lvl1pPr>
              <a:defRPr/>
            </a:lvl1pPr>
          </a:lstStyle>
          <a:p>
            <a:pPr>
              <a:defRPr/>
            </a:pPr>
            <a:endParaRPr lang="ru-RU"/>
          </a:p>
        </p:txBody>
      </p:sp>
      <p:sp>
        <p:nvSpPr>
          <p:cNvPr id="4" name="Номер слайда 22">
            <a:extLst>
              <a:ext uri="{FF2B5EF4-FFF2-40B4-BE49-F238E27FC236}">
                <a16:creationId xmlns:a16="http://schemas.microsoft.com/office/drawing/2014/main" id="{99CFF90B-435C-4D8F-89B4-20814B3B7D8E}"/>
              </a:ext>
            </a:extLst>
          </p:cNvPr>
          <p:cNvSpPr>
            <a:spLocks noGrp="1"/>
          </p:cNvSpPr>
          <p:nvPr>
            <p:ph type="sldNum" sz="quarter" idx="12"/>
          </p:nvPr>
        </p:nvSpPr>
        <p:spPr/>
        <p:txBody>
          <a:bodyPr/>
          <a:lstStyle>
            <a:lvl1pPr>
              <a:defRPr/>
            </a:lvl1pPr>
          </a:lstStyle>
          <a:p>
            <a:fld id="{D880E056-12CF-4B13-AA8E-96A94F870F5F}" type="slidenum">
              <a:rPr lang="ru-RU" altLang="ru-RU"/>
              <a:pPr/>
              <a:t>‹#›</a:t>
            </a:fld>
            <a:endParaRPr lang="ru-RU" altLang="ru-RU"/>
          </a:p>
        </p:txBody>
      </p:sp>
    </p:spTree>
    <p:extLst>
      <p:ext uri="{BB962C8B-B14F-4D97-AF65-F5344CB8AC3E}">
        <p14:creationId xmlns:p14="http://schemas.microsoft.com/office/powerpoint/2010/main" val="335043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a:extLst>
              <a:ext uri="{FF2B5EF4-FFF2-40B4-BE49-F238E27FC236}">
                <a16:creationId xmlns:a16="http://schemas.microsoft.com/office/drawing/2014/main" id="{90F898E7-DB09-4EA3-80E1-7755D42FD0B7}"/>
              </a:ext>
            </a:extLst>
          </p:cNvPr>
          <p:cNvSpPr>
            <a:spLocks noGrp="1"/>
          </p:cNvSpPr>
          <p:nvPr>
            <p:ph type="dt" sz="half" idx="10"/>
          </p:nvPr>
        </p:nvSpPr>
        <p:spPr/>
        <p:txBody>
          <a:bodyPr/>
          <a:lstStyle>
            <a:lvl1pPr>
              <a:defRPr/>
            </a:lvl1pPr>
          </a:lstStyle>
          <a:p>
            <a:pPr>
              <a:defRPr/>
            </a:pPr>
            <a:fld id="{58F89D12-D764-4261-A225-845CF9F3123C}"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4E23B6D3-224E-4CCA-AD10-3BD5F236122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8F373C6F-9BF5-407A-A0EF-8241A22046CC}"/>
              </a:ext>
            </a:extLst>
          </p:cNvPr>
          <p:cNvSpPr>
            <a:spLocks noGrp="1"/>
          </p:cNvSpPr>
          <p:nvPr>
            <p:ph type="sldNum" sz="quarter" idx="12"/>
          </p:nvPr>
        </p:nvSpPr>
        <p:spPr/>
        <p:txBody>
          <a:bodyPr/>
          <a:lstStyle>
            <a:lvl1pPr>
              <a:defRPr/>
            </a:lvl1pPr>
          </a:lstStyle>
          <a:p>
            <a:fld id="{0F72592A-110F-4521-ADAD-7EAF254173F6}" type="slidenum">
              <a:rPr lang="ru-RU" altLang="ru-RU"/>
              <a:pPr/>
              <a:t>‹#›</a:t>
            </a:fld>
            <a:endParaRPr lang="ru-RU" altLang="ru-RU"/>
          </a:p>
        </p:txBody>
      </p:sp>
    </p:spTree>
    <p:extLst>
      <p:ext uri="{BB962C8B-B14F-4D97-AF65-F5344CB8AC3E}">
        <p14:creationId xmlns:p14="http://schemas.microsoft.com/office/powerpoint/2010/main" val="99090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13">
            <a:extLst>
              <a:ext uri="{FF2B5EF4-FFF2-40B4-BE49-F238E27FC236}">
                <a16:creationId xmlns:a16="http://schemas.microsoft.com/office/drawing/2014/main" id="{1DF939C8-25EC-40F2-ADDD-21B0488B0040}"/>
              </a:ext>
            </a:extLst>
          </p:cNvPr>
          <p:cNvSpPr>
            <a:spLocks noGrp="1"/>
          </p:cNvSpPr>
          <p:nvPr>
            <p:ph type="dt" sz="half" idx="10"/>
          </p:nvPr>
        </p:nvSpPr>
        <p:spPr/>
        <p:txBody>
          <a:bodyPr/>
          <a:lstStyle>
            <a:lvl1pPr>
              <a:defRPr/>
            </a:lvl1pPr>
          </a:lstStyle>
          <a:p>
            <a:pPr>
              <a:defRPr/>
            </a:pPr>
            <a:fld id="{A26E1701-D2A6-4CF8-A7DA-6E55819EE0D5}" type="datetimeFigureOut">
              <a:rPr lang="ru-RU"/>
              <a:pPr>
                <a:defRPr/>
              </a:pPr>
              <a:t>24.04.2023</a:t>
            </a:fld>
            <a:endParaRPr lang="ru-RU"/>
          </a:p>
        </p:txBody>
      </p:sp>
      <p:sp>
        <p:nvSpPr>
          <p:cNvPr id="6" name="Нижний колонтитул 2">
            <a:extLst>
              <a:ext uri="{FF2B5EF4-FFF2-40B4-BE49-F238E27FC236}">
                <a16:creationId xmlns:a16="http://schemas.microsoft.com/office/drawing/2014/main" id="{001F2278-B567-4459-B5AD-71B3B6FC34C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22">
            <a:extLst>
              <a:ext uri="{FF2B5EF4-FFF2-40B4-BE49-F238E27FC236}">
                <a16:creationId xmlns:a16="http://schemas.microsoft.com/office/drawing/2014/main" id="{F20ADF9E-EF11-424E-80B7-B063E3E267BA}"/>
              </a:ext>
            </a:extLst>
          </p:cNvPr>
          <p:cNvSpPr>
            <a:spLocks noGrp="1"/>
          </p:cNvSpPr>
          <p:nvPr>
            <p:ph type="sldNum" sz="quarter" idx="12"/>
          </p:nvPr>
        </p:nvSpPr>
        <p:spPr/>
        <p:txBody>
          <a:bodyPr/>
          <a:lstStyle>
            <a:lvl1pPr>
              <a:defRPr/>
            </a:lvl1pPr>
          </a:lstStyle>
          <a:p>
            <a:fld id="{F296D041-CB22-45C6-8172-35CF5A51EE0B}" type="slidenum">
              <a:rPr lang="ru-RU" altLang="ru-RU"/>
              <a:pPr/>
              <a:t>‹#›</a:t>
            </a:fld>
            <a:endParaRPr lang="ru-RU" altLang="ru-RU"/>
          </a:p>
        </p:txBody>
      </p:sp>
    </p:spTree>
    <p:extLst>
      <p:ext uri="{BB962C8B-B14F-4D97-AF65-F5344CB8AC3E}">
        <p14:creationId xmlns:p14="http://schemas.microsoft.com/office/powerpoint/2010/main" val="411648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a:extLst>
              <a:ext uri="{FF2B5EF4-FFF2-40B4-BE49-F238E27FC236}">
                <a16:creationId xmlns:a16="http://schemas.microsoft.com/office/drawing/2014/main" id="{C8F5379C-074E-4164-932A-EC7A3CE767E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a:t>Образец заголовка</a:t>
            </a:r>
            <a:endParaRPr lang="en-US"/>
          </a:p>
        </p:txBody>
      </p:sp>
      <p:sp>
        <p:nvSpPr>
          <p:cNvPr id="1027" name="Текст 12">
            <a:extLst>
              <a:ext uri="{FF2B5EF4-FFF2-40B4-BE49-F238E27FC236}">
                <a16:creationId xmlns:a16="http://schemas.microsoft.com/office/drawing/2014/main" id="{E51F1C59-0613-43DF-AB05-E06F2AC081EB}"/>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4" name="Дата 13">
            <a:extLst>
              <a:ext uri="{FF2B5EF4-FFF2-40B4-BE49-F238E27FC236}">
                <a16:creationId xmlns:a16="http://schemas.microsoft.com/office/drawing/2014/main" id="{6F1A8244-0D62-4995-9F9B-FEB9330CE6B8}"/>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fld id="{59F4E408-559C-4E57-84BD-EE6E4D1F8799}" type="datetimeFigureOut">
              <a:rPr lang="ru-RU"/>
              <a:pPr>
                <a:defRPr/>
              </a:pPr>
              <a:t>24.04.2023</a:t>
            </a:fld>
            <a:endParaRPr lang="ru-RU"/>
          </a:p>
        </p:txBody>
      </p:sp>
      <p:sp>
        <p:nvSpPr>
          <p:cNvPr id="3" name="Нижний колонтитул 2">
            <a:extLst>
              <a:ext uri="{FF2B5EF4-FFF2-40B4-BE49-F238E27FC236}">
                <a16:creationId xmlns:a16="http://schemas.microsoft.com/office/drawing/2014/main" id="{E0A8C606-BC13-43DE-BC7A-83924A6AA4EA}"/>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ru-RU"/>
          </a:p>
        </p:txBody>
      </p:sp>
      <p:sp>
        <p:nvSpPr>
          <p:cNvPr id="23" name="Номер слайда 22">
            <a:extLst>
              <a:ext uri="{FF2B5EF4-FFF2-40B4-BE49-F238E27FC236}">
                <a16:creationId xmlns:a16="http://schemas.microsoft.com/office/drawing/2014/main" id="{DE7F2F52-4E40-4ABF-B7CE-CE459A1896C4}"/>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DB189B3D-E92E-4818-9491-237E272FD2E3}"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4078" r:id="rId1"/>
    <p:sldLayoutId id="2147484079" r:id="rId2"/>
    <p:sldLayoutId id="2147484131"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433FF57D-77B1-4831-8D91-962BEC9B97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Текст 2">
            <a:extLst>
              <a:ext uri="{FF2B5EF4-FFF2-40B4-BE49-F238E27FC236}">
                <a16:creationId xmlns:a16="http://schemas.microsoft.com/office/drawing/2014/main" id="{B03BB542-47ED-402C-98F8-1BC81CA5039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045F7D59-DDE5-4C3A-B3AB-95AC0E5AA5A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D09BE4EE-6024-495A-B83E-E6456B845CBF}"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BB065D7D-CB5F-4D9D-8CCD-B93ADB286DF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6" name="Номер слайда 5">
            <a:extLst>
              <a:ext uri="{FF2B5EF4-FFF2-40B4-BE49-F238E27FC236}">
                <a16:creationId xmlns:a16="http://schemas.microsoft.com/office/drawing/2014/main" id="{270C87A4-87BF-4406-AC34-465B1B43B2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EE3FCA7-FA11-4603-BFF8-6E69E773953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a:extLst>
              <a:ext uri="{FF2B5EF4-FFF2-40B4-BE49-F238E27FC236}">
                <a16:creationId xmlns:a16="http://schemas.microsoft.com/office/drawing/2014/main" id="{CC7DC97E-4A4A-46F9-B5F3-5E981B09A90E}"/>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a:t>Образец заголовка</a:t>
            </a:r>
            <a:endParaRPr lang="en-US"/>
          </a:p>
        </p:txBody>
      </p:sp>
      <p:sp>
        <p:nvSpPr>
          <p:cNvPr id="3075" name="Текст 12">
            <a:extLst>
              <a:ext uri="{FF2B5EF4-FFF2-40B4-BE49-F238E27FC236}">
                <a16:creationId xmlns:a16="http://schemas.microsoft.com/office/drawing/2014/main" id="{15CC2474-AFE4-4B7B-B756-6DD1BD9B66B6}"/>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4" name="Дата 13">
            <a:extLst>
              <a:ext uri="{FF2B5EF4-FFF2-40B4-BE49-F238E27FC236}">
                <a16:creationId xmlns:a16="http://schemas.microsoft.com/office/drawing/2014/main" id="{7D2FF3CA-9E0A-409F-A3E8-B925BC7A0E59}"/>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smtClean="0">
                <a:solidFill>
                  <a:schemeClr val="tx1">
                    <a:shade val="50000"/>
                  </a:schemeClr>
                </a:solidFill>
                <a:latin typeface="Arial" charset="0"/>
              </a:defRPr>
            </a:lvl1pPr>
          </a:lstStyle>
          <a:p>
            <a:pPr>
              <a:defRPr/>
            </a:pPr>
            <a:fld id="{DECE73B2-7E03-4DB0-BF56-94D0B746CCD8}" type="datetimeFigureOut">
              <a:rPr lang="ru-RU"/>
              <a:pPr>
                <a:defRPr/>
              </a:pPr>
              <a:t>24.04.2023</a:t>
            </a:fld>
            <a:endParaRPr lang="ru-RU"/>
          </a:p>
        </p:txBody>
      </p:sp>
      <p:sp>
        <p:nvSpPr>
          <p:cNvPr id="3" name="Нижний колонтитул 2">
            <a:extLst>
              <a:ext uri="{FF2B5EF4-FFF2-40B4-BE49-F238E27FC236}">
                <a16:creationId xmlns:a16="http://schemas.microsoft.com/office/drawing/2014/main" id="{9F5C5179-A0D0-43E7-BE19-BDA4C0CECBA6}"/>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ru-RU"/>
          </a:p>
        </p:txBody>
      </p:sp>
      <p:sp>
        <p:nvSpPr>
          <p:cNvPr id="23" name="Номер слайда 22">
            <a:extLst>
              <a:ext uri="{FF2B5EF4-FFF2-40B4-BE49-F238E27FC236}">
                <a16:creationId xmlns:a16="http://schemas.microsoft.com/office/drawing/2014/main" id="{C5BBCF57-75ED-424B-9208-93103093660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69BD75EA-0BFB-43F6-9B5C-891FBA52B438}"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4099" r:id="rId1"/>
    <p:sldLayoutId id="2147484100" r:id="rId2"/>
    <p:sldLayoutId id="2147484132"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panose="020B0604020202020204" pitchFamily="34" charset="0"/>
        </a:defRPr>
      </a:lvl2pPr>
      <a:lvl3pPr algn="ctr" rtl="0" fontAlgn="base">
        <a:spcBef>
          <a:spcPct val="0"/>
        </a:spcBef>
        <a:spcAft>
          <a:spcPct val="0"/>
        </a:spcAft>
        <a:defRPr sz="4100" b="1">
          <a:solidFill>
            <a:schemeClr val="tx1"/>
          </a:solidFill>
          <a:latin typeface="Arial" panose="020B0604020202020204" pitchFamily="34" charset="0"/>
        </a:defRPr>
      </a:lvl3pPr>
      <a:lvl4pPr algn="ctr" rtl="0" fontAlgn="base">
        <a:spcBef>
          <a:spcPct val="0"/>
        </a:spcBef>
        <a:spcAft>
          <a:spcPct val="0"/>
        </a:spcAft>
        <a:defRPr sz="4100" b="1">
          <a:solidFill>
            <a:schemeClr val="tx1"/>
          </a:solidFill>
          <a:latin typeface="Arial" panose="020B0604020202020204" pitchFamily="34" charset="0"/>
        </a:defRPr>
      </a:lvl4pPr>
      <a:lvl5pPr algn="ctr" rtl="0" fontAlgn="base">
        <a:spcBef>
          <a:spcPct val="0"/>
        </a:spcBef>
        <a:spcAft>
          <a:spcPct val="0"/>
        </a:spcAft>
        <a:defRPr sz="4100" b="1">
          <a:solidFill>
            <a:schemeClr val="tx1"/>
          </a:solidFill>
          <a:latin typeface="Arial" panose="020B0604020202020204" pitchFamily="34" charset="0"/>
        </a:defRPr>
      </a:lvl5pPr>
      <a:lvl6pPr marL="457200" algn="ctr" rtl="0" fontAlgn="base">
        <a:spcBef>
          <a:spcPct val="0"/>
        </a:spcBef>
        <a:spcAft>
          <a:spcPct val="0"/>
        </a:spcAft>
        <a:defRPr sz="4100" b="1">
          <a:solidFill>
            <a:schemeClr val="tx1"/>
          </a:solidFill>
          <a:latin typeface="Arial" panose="020B0604020202020204" pitchFamily="34" charset="0"/>
        </a:defRPr>
      </a:lvl6pPr>
      <a:lvl7pPr marL="914400" algn="ctr" rtl="0" fontAlgn="base">
        <a:spcBef>
          <a:spcPct val="0"/>
        </a:spcBef>
        <a:spcAft>
          <a:spcPct val="0"/>
        </a:spcAft>
        <a:defRPr sz="4100" b="1">
          <a:solidFill>
            <a:schemeClr val="tx1"/>
          </a:solidFill>
          <a:latin typeface="Arial" panose="020B0604020202020204" pitchFamily="34" charset="0"/>
        </a:defRPr>
      </a:lvl7pPr>
      <a:lvl8pPr marL="1371600" algn="ctr" rtl="0" fontAlgn="base">
        <a:spcBef>
          <a:spcPct val="0"/>
        </a:spcBef>
        <a:spcAft>
          <a:spcPct val="0"/>
        </a:spcAft>
        <a:defRPr sz="4100" b="1">
          <a:solidFill>
            <a:schemeClr val="tx1"/>
          </a:solidFill>
          <a:latin typeface="Arial" panose="020B0604020202020204" pitchFamily="34" charset="0"/>
        </a:defRPr>
      </a:lvl8pPr>
      <a:lvl9pPr marL="1828800" algn="ctr" rtl="0" fontAlgn="base">
        <a:spcBef>
          <a:spcPct val="0"/>
        </a:spcBef>
        <a:spcAft>
          <a:spcPct val="0"/>
        </a:spcAft>
        <a:defRPr sz="4100" b="1">
          <a:solidFill>
            <a:schemeClr val="tx1"/>
          </a:solidFill>
          <a:latin typeface="Arial" panose="020B0604020202020204" pitchFamily="34" charset="0"/>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166748B5-A808-44C2-99A3-B2FEB13F1B1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4099" name="Текст 2">
            <a:extLst>
              <a:ext uri="{FF2B5EF4-FFF2-40B4-BE49-F238E27FC236}">
                <a16:creationId xmlns:a16="http://schemas.microsoft.com/office/drawing/2014/main" id="{B24CAD37-A76D-44A9-8043-FC3B3104F4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7332DE72-E310-4E35-AE25-BB790398C43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DD765836-C474-42F4-AE9C-C59D17903D62}"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72AF34E3-45F8-44E8-964B-4F1EC0A782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6" name="Номер слайда 5">
            <a:extLst>
              <a:ext uri="{FF2B5EF4-FFF2-40B4-BE49-F238E27FC236}">
                <a16:creationId xmlns:a16="http://schemas.microsoft.com/office/drawing/2014/main" id="{71C07095-A912-4B12-952B-6F418B2943E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AFAF7AE-A8B3-4F9E-A023-BFFE5A79F45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2CD645F4-82C2-4B1E-822E-6B5087FDC4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5123" name="Текст 2">
            <a:extLst>
              <a:ext uri="{FF2B5EF4-FFF2-40B4-BE49-F238E27FC236}">
                <a16:creationId xmlns:a16="http://schemas.microsoft.com/office/drawing/2014/main" id="{E210C586-6827-4D8E-989E-C514F566662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628A2627-17F9-40E8-BE86-AAE73081BFA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A237AAD7-5ECB-401B-AFA9-8AAA7F22C7A9}" type="datetimeFigureOut">
              <a:rPr lang="ru-RU"/>
              <a:pPr>
                <a:defRPr/>
              </a:pPr>
              <a:t>24.04.2023</a:t>
            </a:fld>
            <a:endParaRPr lang="ru-RU"/>
          </a:p>
        </p:txBody>
      </p:sp>
      <p:sp>
        <p:nvSpPr>
          <p:cNvPr id="5" name="Нижний колонтитул 4">
            <a:extLst>
              <a:ext uri="{FF2B5EF4-FFF2-40B4-BE49-F238E27FC236}">
                <a16:creationId xmlns:a16="http://schemas.microsoft.com/office/drawing/2014/main" id="{9D9195D4-0406-416C-A91C-37FC97E609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6" name="Номер слайда 5">
            <a:extLst>
              <a:ext uri="{FF2B5EF4-FFF2-40B4-BE49-F238E27FC236}">
                <a16:creationId xmlns:a16="http://schemas.microsoft.com/office/drawing/2014/main" id="{6B0137F3-B710-4E94-97B7-62C52F9845D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417644-DB60-4478-911C-6AE752EEEBE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hyperlink" Target="http://10.0.0.23/&#1060;&#1086;&#1085;&#1076;%20&#1089;&#1091;&#1087;&#1077;&#1088;/&#1050;&#1072;&#1092;&#1077;&#1076;&#1088;&#1072;%20&#1082;&#1088;&#1080;&#1084;&#1110;&#1085;&#1072;&#1083;&#1100;&#1085;&#1086;&#1075;&#1086;%20&#1087;&#1088;&#1072;&#1074;&#1072;%20&#1090;&#1072;%20&#1082;&#1088;&#1080;&#1084;&#1110;&#1085;&#1086;&#1083;&#1086;&#1075;&#1110;&#1111;/&#1050;&#1088;&#1080;&#1084;&#1110;&#1085;&#1072;&#1083;&#1100;&#1085;&#1077;%20&#1087;&#1088;&#1072;&#1074;&#1086;/&#1069;&#1051;&#1045;&#1050;&#1058;&#1056;&#1054;&#1053;&#1053;&#1067;&#1049;%20&#1059;&#1063;&#1045;&#1041;&#1053;&#1048;&#1050;/&#1058;&#1077;&#1084;&#1072;%2013(&#1047;&#1074;&#1110;&#1083;&#1100;&#1085;&#1077;&#1085;&#1085;&#1103;%20&#1074;&#1110;&#1076;%20&#1082;&#1088;&#1080;&#1084;&#1110;&#1085;&#1072;&#1083;&#1100;&#1085;&#1086;&#1111;%20&#1074;&#1110;&#1076;&#1087;&#1086;&#1074;&#1110;&#1076;&#1072;&#1083;&#1100;&#1085;&#1086;&#1089;&#1090;&#1110;)/215.doc#&#1079;&#1074;&#1110;&#1083;&#1100;&#1085;&#1077;&#1085;&#1085;&#1103;" TargetMode="Externa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zakon.rada.gov.ua/laws/show/2341-14#n2462" TargetMode="External"/><Relationship Id="rId13" Type="http://schemas.openxmlformats.org/officeDocument/2006/relationships/hyperlink" Target="https://zakon.rada.gov.ua/laws/show/2341-14#n2547" TargetMode="External"/><Relationship Id="rId3" Type="http://schemas.openxmlformats.org/officeDocument/2006/relationships/hyperlink" Target="https://zakon.rada.gov.ua/laws/show/2341-14#n1773" TargetMode="External"/><Relationship Id="rId7" Type="http://schemas.openxmlformats.org/officeDocument/2006/relationships/hyperlink" Target="https://zakon.rada.gov.ua/laws/show/2341-14#n2221" TargetMode="External"/><Relationship Id="rId12" Type="http://schemas.openxmlformats.org/officeDocument/2006/relationships/hyperlink" Target="https://zakon.rada.gov.ua/laws/show/2341-14#n2535" TargetMode="External"/><Relationship Id="rId17" Type="http://schemas.openxmlformats.org/officeDocument/2006/relationships/hyperlink" Target="https://zakon.rada.gov.ua/laws/show/2341-14#n3767" TargetMode="External"/><Relationship Id="rId2" Type="http://schemas.openxmlformats.org/officeDocument/2006/relationships/hyperlink" Target="https://zakon.rada.gov.ua/laws/show/2341-14#n1273" TargetMode="External"/><Relationship Id="rId16" Type="http://schemas.openxmlformats.org/officeDocument/2006/relationships/hyperlink" Target="https://zakon.rada.gov.ua/laws/show/2341-14#n3761" TargetMode="External"/><Relationship Id="rId1" Type="http://schemas.openxmlformats.org/officeDocument/2006/relationships/slideLayout" Target="../slideLayouts/slideLayout7.xml"/><Relationship Id="rId6" Type="http://schemas.openxmlformats.org/officeDocument/2006/relationships/hyperlink" Target="https://zakon.rada.gov.ua/laws/show/2341-14#n2179" TargetMode="External"/><Relationship Id="rId11" Type="http://schemas.openxmlformats.org/officeDocument/2006/relationships/hyperlink" Target="https://zakon.rada.gov.ua/laws/show/2341-14#n2436" TargetMode="External"/><Relationship Id="rId5" Type="http://schemas.openxmlformats.org/officeDocument/2006/relationships/hyperlink" Target="https://zakon.rada.gov.ua/laws/show/2341-14#n2171" TargetMode="External"/><Relationship Id="rId15" Type="http://schemas.openxmlformats.org/officeDocument/2006/relationships/hyperlink" Target="https://zakon.rada.gov.ua/laws/show/2341-14#n2583" TargetMode="External"/><Relationship Id="rId10" Type="http://schemas.openxmlformats.org/officeDocument/2006/relationships/hyperlink" Target="https://zakon.rada.gov.ua/laws/show/2341-14#n1432" TargetMode="External"/><Relationship Id="rId4" Type="http://schemas.openxmlformats.org/officeDocument/2006/relationships/hyperlink" Target="https://zakon.rada.gov.ua/laws/show/2341-14#n2140" TargetMode="External"/><Relationship Id="rId9" Type="http://schemas.openxmlformats.org/officeDocument/2006/relationships/hyperlink" Target="https://zakon.rada.gov.ua/laws/show/2341-14#n2898" TargetMode="External"/><Relationship Id="rId14" Type="http://schemas.openxmlformats.org/officeDocument/2006/relationships/hyperlink" Target="https://zakon.rada.gov.ua/laws/show/2341-14#n2563"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Documents and Settings\Администратор\Мои документы\kanikuly_strogogo_rejima_[DVDRip].0-03-08.562.jpg">
            <a:extLst>
              <a:ext uri="{FF2B5EF4-FFF2-40B4-BE49-F238E27FC236}">
                <a16:creationId xmlns:a16="http://schemas.microsoft.com/office/drawing/2014/main" id="{6E16BBD2-8D12-46D0-A363-0314B30F8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3429000"/>
            <a:ext cx="5786437"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DFBDD0C5-E886-4A20-86F7-42F822B0A9B7}"/>
              </a:ext>
            </a:extLst>
          </p:cNvPr>
          <p:cNvSpPr>
            <a:spLocks noGrp="1"/>
          </p:cNvSpPr>
          <p:nvPr>
            <p:ph type="ctrTitle"/>
          </p:nvPr>
        </p:nvSpPr>
        <p:spPr>
          <a:xfrm>
            <a:off x="428596" y="500042"/>
            <a:ext cx="8305800" cy="2557700"/>
          </a:xfrm>
        </p:spPr>
        <p:txBody>
          <a:bodyPr/>
          <a:lstStyle/>
          <a:p>
            <a:pPr eaLnBrk="1" fontAlgn="auto" hangingPunct="1">
              <a:spcAft>
                <a:spcPts val="0"/>
              </a:spcAft>
              <a:defRPr/>
            </a:pPr>
            <a:r>
              <a:rPr lang="uk-UA" dirty="0"/>
              <a:t>Звільнення від кримінальної відповідальності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B5F418B-55A0-41F7-91D7-D89669881006}"/>
              </a:ext>
            </a:extLst>
          </p:cNvPr>
          <p:cNvSpPr>
            <a:spLocks noChangeArrowheads="1"/>
          </p:cNvSpPr>
          <p:nvPr/>
        </p:nvSpPr>
        <p:spPr bwMode="auto">
          <a:xfrm>
            <a:off x="619125" y="566738"/>
            <a:ext cx="7881938" cy="1104900"/>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dirty="0">
                <a:solidFill>
                  <a:schemeClr val="bg1"/>
                </a:solidFill>
                <a:latin typeface="Cambria" panose="02040503050406030204" pitchFamily="18" charset="0"/>
              </a:rPr>
              <a:t>ЗВІЛЬНЕННЯ ВІД КРИМІНАЛЬНОЇ ВІДПОВІДАЛЬНОСТІ У ЗВ'ЯЗКУ З ДІЙОВИМ КАЯТТЯМ (СТ. 45)</a:t>
            </a:r>
            <a:endParaRPr lang="ru-RU" altLang="ru-RU" sz="2000" dirty="0">
              <a:solidFill>
                <a:schemeClr val="bg1"/>
              </a:solidFill>
              <a:latin typeface="Times New Roman" panose="02020603050405020304" pitchFamily="18" charset="0"/>
            </a:endParaRPr>
          </a:p>
          <a:p>
            <a:pPr eaLnBrk="1" hangingPunct="1"/>
            <a:endParaRPr lang="ru-RU" altLang="ru-RU" dirty="0">
              <a:solidFill>
                <a:schemeClr val="bg1"/>
              </a:solidFill>
            </a:endParaRPr>
          </a:p>
        </p:txBody>
      </p:sp>
      <p:cxnSp>
        <p:nvCxnSpPr>
          <p:cNvPr id="15363" name="AutoShape 3">
            <a:extLst>
              <a:ext uri="{FF2B5EF4-FFF2-40B4-BE49-F238E27FC236}">
                <a16:creationId xmlns:a16="http://schemas.microsoft.com/office/drawing/2014/main" id="{92F51DC5-6E31-4F61-A70B-D0AAA2EC2F45}"/>
              </a:ext>
            </a:extLst>
          </p:cNvPr>
          <p:cNvCxnSpPr>
            <a:cxnSpLocks noChangeShapeType="1"/>
          </p:cNvCxnSpPr>
          <p:nvPr/>
        </p:nvCxnSpPr>
        <p:spPr bwMode="auto">
          <a:xfrm>
            <a:off x="4714875" y="1714500"/>
            <a:ext cx="0" cy="2952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15364" name="Rectangle 4">
            <a:extLst>
              <a:ext uri="{FF2B5EF4-FFF2-40B4-BE49-F238E27FC236}">
                <a16:creationId xmlns:a16="http://schemas.microsoft.com/office/drawing/2014/main" id="{2490D46F-DAC0-4B17-95B0-4DB748E849F1}"/>
              </a:ext>
            </a:extLst>
          </p:cNvPr>
          <p:cNvSpPr>
            <a:spLocks noChangeArrowheads="1"/>
          </p:cNvSpPr>
          <p:nvPr/>
        </p:nvSpPr>
        <p:spPr bwMode="auto">
          <a:xfrm>
            <a:off x="3000375" y="2000250"/>
            <a:ext cx="3524250" cy="38100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b="1">
                <a:solidFill>
                  <a:schemeClr val="bg1"/>
                </a:solidFill>
                <a:latin typeface="Times New Roman" panose="02020603050405020304" pitchFamily="18" charset="0"/>
              </a:rPr>
              <a:t>ПІДСТАВИ ЗВІЛЬНЕННЯ</a:t>
            </a:r>
            <a:endParaRPr lang="ru-RU" altLang="ru-RU">
              <a:solidFill>
                <a:schemeClr val="bg1"/>
              </a:solidFill>
            </a:endParaRPr>
          </a:p>
        </p:txBody>
      </p:sp>
      <p:cxnSp>
        <p:nvCxnSpPr>
          <p:cNvPr id="15365" name="AutoShape 5">
            <a:extLst>
              <a:ext uri="{FF2B5EF4-FFF2-40B4-BE49-F238E27FC236}">
                <a16:creationId xmlns:a16="http://schemas.microsoft.com/office/drawing/2014/main" id="{23CC62C5-F315-4E86-A147-2E9A54AF2CDC}"/>
              </a:ext>
            </a:extLst>
          </p:cNvPr>
          <p:cNvCxnSpPr>
            <a:cxnSpLocks noChangeShapeType="1"/>
          </p:cNvCxnSpPr>
          <p:nvPr/>
        </p:nvCxnSpPr>
        <p:spPr bwMode="auto">
          <a:xfrm>
            <a:off x="1071563" y="2571750"/>
            <a:ext cx="6457950"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366" name="AutoShape 6">
            <a:extLst>
              <a:ext uri="{FF2B5EF4-FFF2-40B4-BE49-F238E27FC236}">
                <a16:creationId xmlns:a16="http://schemas.microsoft.com/office/drawing/2014/main" id="{A2F73C53-CCEC-4A0C-85C0-B22FC1F5CED5}"/>
              </a:ext>
            </a:extLst>
          </p:cNvPr>
          <p:cNvCxnSpPr>
            <a:cxnSpLocks noChangeShapeType="1"/>
          </p:cNvCxnSpPr>
          <p:nvPr/>
        </p:nvCxnSpPr>
        <p:spPr bwMode="auto">
          <a:xfrm>
            <a:off x="4729163" y="2390775"/>
            <a:ext cx="0" cy="1809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367" name="AutoShape 8">
            <a:extLst>
              <a:ext uri="{FF2B5EF4-FFF2-40B4-BE49-F238E27FC236}">
                <a16:creationId xmlns:a16="http://schemas.microsoft.com/office/drawing/2014/main" id="{B5F238B1-F7B2-4ECB-9EEB-14CE5260D78E}"/>
              </a:ext>
            </a:extLst>
          </p:cNvPr>
          <p:cNvCxnSpPr>
            <a:cxnSpLocks noChangeShapeType="1"/>
          </p:cNvCxnSpPr>
          <p:nvPr/>
        </p:nvCxnSpPr>
        <p:spPr bwMode="auto">
          <a:xfrm>
            <a:off x="3376613" y="2571750"/>
            <a:ext cx="0" cy="1619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368" name="AutoShape 9">
            <a:extLst>
              <a:ext uri="{FF2B5EF4-FFF2-40B4-BE49-F238E27FC236}">
                <a16:creationId xmlns:a16="http://schemas.microsoft.com/office/drawing/2014/main" id="{A8CDFEE4-7CB0-4DD8-AC7E-1F6D1DF2190E}"/>
              </a:ext>
            </a:extLst>
          </p:cNvPr>
          <p:cNvCxnSpPr>
            <a:cxnSpLocks noChangeShapeType="1"/>
          </p:cNvCxnSpPr>
          <p:nvPr/>
        </p:nvCxnSpPr>
        <p:spPr bwMode="auto">
          <a:xfrm>
            <a:off x="4729163" y="2571750"/>
            <a:ext cx="0" cy="1619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369" name="AutoShape 10">
            <a:extLst>
              <a:ext uri="{FF2B5EF4-FFF2-40B4-BE49-F238E27FC236}">
                <a16:creationId xmlns:a16="http://schemas.microsoft.com/office/drawing/2014/main" id="{65BBC962-1851-47D4-A233-C141C5C205CE}"/>
              </a:ext>
            </a:extLst>
          </p:cNvPr>
          <p:cNvCxnSpPr>
            <a:cxnSpLocks noChangeShapeType="1"/>
          </p:cNvCxnSpPr>
          <p:nvPr/>
        </p:nvCxnSpPr>
        <p:spPr bwMode="auto">
          <a:xfrm>
            <a:off x="5900738" y="2571750"/>
            <a:ext cx="0" cy="1619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5370" name="AutoShape 11">
            <a:extLst>
              <a:ext uri="{FF2B5EF4-FFF2-40B4-BE49-F238E27FC236}">
                <a16:creationId xmlns:a16="http://schemas.microsoft.com/office/drawing/2014/main" id="{EC979429-ACF5-4836-835F-7DA29D5F506E}"/>
              </a:ext>
            </a:extLst>
          </p:cNvPr>
          <p:cNvCxnSpPr>
            <a:cxnSpLocks noChangeShapeType="1"/>
          </p:cNvCxnSpPr>
          <p:nvPr/>
        </p:nvCxnSpPr>
        <p:spPr bwMode="auto">
          <a:xfrm>
            <a:off x="7529513" y="2571750"/>
            <a:ext cx="0" cy="1619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15371" name="Rectangle 12">
            <a:extLst>
              <a:ext uri="{FF2B5EF4-FFF2-40B4-BE49-F238E27FC236}">
                <a16:creationId xmlns:a16="http://schemas.microsoft.com/office/drawing/2014/main" id="{D2E53D13-77FC-49C4-894D-07139C2C1F72}"/>
              </a:ext>
            </a:extLst>
          </p:cNvPr>
          <p:cNvSpPr>
            <a:spLocks noChangeArrowheads="1"/>
          </p:cNvSpPr>
          <p:nvPr/>
        </p:nvSpPr>
        <p:spPr bwMode="auto">
          <a:xfrm>
            <a:off x="571500" y="2714625"/>
            <a:ext cx="1371600" cy="257175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dirty="0">
                <a:solidFill>
                  <a:schemeClr val="bg1"/>
                </a:solidFill>
                <a:latin typeface="Times New Roman" panose="02020603050405020304" pitchFamily="18" charset="0"/>
              </a:rPr>
              <a:t>вчинення кримінального правопорушення вперше</a:t>
            </a:r>
            <a:endParaRPr lang="ru-RU" altLang="ru-RU" sz="2000" dirty="0">
              <a:solidFill>
                <a:schemeClr val="bg1"/>
              </a:solidFill>
            </a:endParaRPr>
          </a:p>
        </p:txBody>
      </p:sp>
      <p:sp>
        <p:nvSpPr>
          <p:cNvPr id="15372" name="Rectangle 13">
            <a:extLst>
              <a:ext uri="{FF2B5EF4-FFF2-40B4-BE49-F238E27FC236}">
                <a16:creationId xmlns:a16="http://schemas.microsoft.com/office/drawing/2014/main" id="{577C2C1B-A74B-4838-931F-557D0F644AB4}"/>
              </a:ext>
            </a:extLst>
          </p:cNvPr>
          <p:cNvSpPr>
            <a:spLocks noChangeArrowheads="1"/>
          </p:cNvSpPr>
          <p:nvPr/>
        </p:nvSpPr>
        <p:spPr bwMode="auto">
          <a:xfrm>
            <a:off x="2143125" y="2714625"/>
            <a:ext cx="1557338" cy="257175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1600" dirty="0">
                <a:solidFill>
                  <a:schemeClr val="bg1"/>
                </a:solidFill>
                <a:latin typeface="Times New Roman" panose="02020603050405020304" pitchFamily="18" charset="0"/>
              </a:rPr>
              <a:t>вчинення </a:t>
            </a:r>
            <a:r>
              <a:rPr lang="uk-UA" sz="1600" dirty="0">
                <a:solidFill>
                  <a:srgbClr val="333333"/>
                </a:solidFill>
                <a:effectLst/>
                <a:latin typeface="Times New Roman" panose="02020603050405020304" pitchFamily="18" charset="0"/>
                <a:ea typeface="Calibri" panose="020F0502020204030204" pitchFamily="34" charset="0"/>
              </a:rPr>
              <a:t>кримінального проступка або необережного нетяжкого злочин</a:t>
            </a:r>
            <a:r>
              <a:rPr lang="uk-UA" altLang="ru-RU" sz="1600" dirty="0">
                <a:solidFill>
                  <a:schemeClr val="bg1"/>
                </a:solidFill>
                <a:latin typeface="Times New Roman" panose="02020603050405020304" pitchFamily="18" charset="0"/>
              </a:rPr>
              <a:t>у</a:t>
            </a:r>
            <a:endParaRPr lang="ru-RU" altLang="ru-RU" sz="1600" dirty="0">
              <a:solidFill>
                <a:schemeClr val="bg1"/>
              </a:solidFill>
            </a:endParaRPr>
          </a:p>
        </p:txBody>
      </p:sp>
      <p:sp>
        <p:nvSpPr>
          <p:cNvPr id="15373" name="Rectangle 14">
            <a:extLst>
              <a:ext uri="{FF2B5EF4-FFF2-40B4-BE49-F238E27FC236}">
                <a16:creationId xmlns:a16="http://schemas.microsoft.com/office/drawing/2014/main" id="{A7613917-9DE1-4901-AC74-DA4B8CA8349C}"/>
              </a:ext>
            </a:extLst>
          </p:cNvPr>
          <p:cNvSpPr>
            <a:spLocks noChangeArrowheads="1"/>
          </p:cNvSpPr>
          <p:nvPr/>
        </p:nvSpPr>
        <p:spPr bwMode="auto">
          <a:xfrm>
            <a:off x="3786188" y="2714625"/>
            <a:ext cx="1143000" cy="257175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dirty="0">
                <a:solidFill>
                  <a:schemeClr val="bg1"/>
                </a:solidFill>
                <a:latin typeface="Times New Roman" panose="02020603050405020304" pitchFamily="18" charset="0"/>
              </a:rPr>
              <a:t>особа щиро покаялася</a:t>
            </a:r>
            <a:endParaRPr lang="ru-RU" altLang="ru-RU" sz="2000" dirty="0">
              <a:solidFill>
                <a:schemeClr val="bg1"/>
              </a:solidFill>
            </a:endParaRPr>
          </a:p>
        </p:txBody>
      </p:sp>
      <p:sp>
        <p:nvSpPr>
          <p:cNvPr id="15374" name="Rectangle 15">
            <a:extLst>
              <a:ext uri="{FF2B5EF4-FFF2-40B4-BE49-F238E27FC236}">
                <a16:creationId xmlns:a16="http://schemas.microsoft.com/office/drawing/2014/main" id="{802E9249-4127-4FA0-AF71-78D77EE3D67D}"/>
              </a:ext>
            </a:extLst>
          </p:cNvPr>
          <p:cNvSpPr>
            <a:spLocks noChangeArrowheads="1"/>
          </p:cNvSpPr>
          <p:nvPr/>
        </p:nvSpPr>
        <p:spPr bwMode="auto">
          <a:xfrm>
            <a:off x="5143500" y="2714625"/>
            <a:ext cx="1357313" cy="257175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dirty="0">
                <a:solidFill>
                  <a:schemeClr val="bg1"/>
                </a:solidFill>
                <a:latin typeface="Times New Roman" panose="02020603050405020304" pitchFamily="18" charset="0"/>
              </a:rPr>
              <a:t>особа активно сприяла розкриттю злочину</a:t>
            </a:r>
            <a:endParaRPr lang="ru-RU" altLang="ru-RU" sz="2000" dirty="0">
              <a:solidFill>
                <a:schemeClr val="bg1"/>
              </a:solidFill>
            </a:endParaRPr>
          </a:p>
        </p:txBody>
      </p:sp>
      <p:sp>
        <p:nvSpPr>
          <p:cNvPr id="15375" name="Rectangle 16">
            <a:extLst>
              <a:ext uri="{FF2B5EF4-FFF2-40B4-BE49-F238E27FC236}">
                <a16:creationId xmlns:a16="http://schemas.microsoft.com/office/drawing/2014/main" id="{B6BC553F-28AC-4C19-9DE8-7A3F09CA7B25}"/>
              </a:ext>
            </a:extLst>
          </p:cNvPr>
          <p:cNvSpPr>
            <a:spLocks noChangeArrowheads="1"/>
          </p:cNvSpPr>
          <p:nvPr/>
        </p:nvSpPr>
        <p:spPr bwMode="auto">
          <a:xfrm>
            <a:off x="6715125" y="2733675"/>
            <a:ext cx="1785938" cy="255270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dirty="0">
                <a:solidFill>
                  <a:schemeClr val="bg1"/>
                </a:solidFill>
                <a:latin typeface="Times New Roman" panose="02020603050405020304" pitchFamily="18" charset="0"/>
              </a:rPr>
              <a:t>особа відшкодувала завдані нею збитки або усунула заподіяну шкоду</a:t>
            </a:r>
            <a:endParaRPr lang="ru-RU" altLang="ru-RU" sz="2000" dirty="0">
              <a:solidFill>
                <a:schemeClr val="bg1"/>
              </a:solidFill>
            </a:endParaRPr>
          </a:p>
        </p:txBody>
      </p:sp>
      <p:cxnSp>
        <p:nvCxnSpPr>
          <p:cNvPr id="15376" name="AutoShape 7">
            <a:extLst>
              <a:ext uri="{FF2B5EF4-FFF2-40B4-BE49-F238E27FC236}">
                <a16:creationId xmlns:a16="http://schemas.microsoft.com/office/drawing/2014/main" id="{59F862C7-D9DF-4F22-92D4-9CB539A346D0}"/>
              </a:ext>
            </a:extLst>
          </p:cNvPr>
          <p:cNvCxnSpPr>
            <a:cxnSpLocks noChangeShapeType="1"/>
          </p:cNvCxnSpPr>
          <p:nvPr/>
        </p:nvCxnSpPr>
        <p:spPr bwMode="auto">
          <a:xfrm rot="16200000" flipH="1">
            <a:off x="1000125" y="2643188"/>
            <a:ext cx="142875" cy="0"/>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F209844D-C559-4BC2-930E-78352CE2FFCA}"/>
              </a:ext>
            </a:extLst>
          </p:cNvPr>
          <p:cNvGraphicFramePr/>
          <p:nvPr/>
        </p:nvGraphicFramePr>
        <p:xfrm>
          <a:off x="357158" y="3571876"/>
          <a:ext cx="8572560" cy="307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a:extLst>
              <a:ext uri="{FF2B5EF4-FFF2-40B4-BE49-F238E27FC236}">
                <a16:creationId xmlns:a16="http://schemas.microsoft.com/office/drawing/2014/main" id="{818F5530-6AF0-4F5F-9640-B459BD0916DE}"/>
              </a:ext>
            </a:extLst>
          </p:cNvPr>
          <p:cNvGraphicFramePr/>
          <p:nvPr/>
        </p:nvGraphicFramePr>
        <p:xfrm>
          <a:off x="142844" y="0"/>
          <a:ext cx="8858312" cy="3786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1029861-6426-4624-8A66-B432F362A607}"/>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9EB5368F-ED59-4049-9EB6-A8A68A29435F}"/>
              </a:ext>
            </a:extLst>
          </p:cNvPr>
          <p:cNvGraphicFramePr/>
          <p:nvPr/>
        </p:nvGraphicFramePr>
        <p:xfrm>
          <a:off x="457200" y="152400"/>
          <a:ext cx="8229600" cy="634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Documents and Settings\Администратор\Мои документы\Вся правда о любви_The_truth_about_love.0-07-07.719.jpg">
            <a:extLst>
              <a:ext uri="{FF2B5EF4-FFF2-40B4-BE49-F238E27FC236}">
                <a16:creationId xmlns:a16="http://schemas.microsoft.com/office/drawing/2014/main" id="{31ADAF7E-EE09-4071-869F-355A201DA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0"/>
            <a:ext cx="9358313"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a:extLst>
              <a:ext uri="{FF2B5EF4-FFF2-40B4-BE49-F238E27FC236}">
                <a16:creationId xmlns:a16="http://schemas.microsoft.com/office/drawing/2014/main" id="{C2E4559B-FD0B-4BB9-9444-39D23DB8F024}"/>
              </a:ext>
            </a:extLst>
          </p:cNvPr>
          <p:cNvGraphicFramePr/>
          <p:nvPr/>
        </p:nvGraphicFramePr>
        <p:xfrm>
          <a:off x="0" y="2143116"/>
          <a:ext cx="4786314" cy="471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4D879-3900-41FA-AD8D-814603866FFF}"/>
              </a:ext>
            </a:extLst>
          </p:cNvPr>
          <p:cNvSpPr>
            <a:spLocks noGrp="1"/>
          </p:cNvSpPr>
          <p:nvPr>
            <p:ph type="title"/>
          </p:nvPr>
        </p:nvSpPr>
        <p:spPr>
          <a:xfrm>
            <a:off x="457200" y="152400"/>
            <a:ext cx="8229600" cy="2490782"/>
          </a:xfrm>
        </p:spPr>
        <p:txBody>
          <a:bodyPr>
            <a:normAutofit fontScale="90000"/>
          </a:bodyPr>
          <a:lstStyle/>
          <a:p>
            <a:pPr eaLnBrk="1" fontAlgn="auto" hangingPunct="1">
              <a:spcAft>
                <a:spcPts val="0"/>
              </a:spcAft>
              <a:defRPr/>
            </a:pPr>
            <a:r>
              <a:rPr lang="uk-UA" i="1" dirty="0"/>
              <a:t>Звільнення від кримінальної відповідальності у зв'язку з примиренням винного з потерпілим</a:t>
            </a:r>
          </a:p>
        </p:txBody>
      </p:sp>
      <p:sp>
        <p:nvSpPr>
          <p:cNvPr id="20483" name="TextBox 3">
            <a:extLst>
              <a:ext uri="{FF2B5EF4-FFF2-40B4-BE49-F238E27FC236}">
                <a16:creationId xmlns:a16="http://schemas.microsoft.com/office/drawing/2014/main" id="{32413C43-6017-4D59-BCD6-981A465F1965}"/>
              </a:ext>
            </a:extLst>
          </p:cNvPr>
          <p:cNvSpPr txBox="1">
            <a:spLocks noChangeArrowheads="1"/>
          </p:cNvSpPr>
          <p:nvPr/>
        </p:nvSpPr>
        <p:spPr bwMode="auto">
          <a:xfrm>
            <a:off x="857250" y="3214688"/>
            <a:ext cx="785812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dirty="0">
                <a:solidFill>
                  <a:schemeClr val="bg1"/>
                </a:solidFill>
              </a:rPr>
              <a:t>Ст. 46 КК </a:t>
            </a:r>
            <a:r>
              <a:rPr lang="uk-UA" altLang="ru-RU" sz="2800" dirty="0"/>
              <a:t>передбачає: </a:t>
            </a:r>
            <a:r>
              <a:rPr lang="uk-UA" sz="2000" dirty="0">
                <a:effectLst/>
                <a:latin typeface="Times New Roman" panose="02020603050405020304" pitchFamily="18" charset="0"/>
                <a:ea typeface="Times New Roman" panose="02020603050405020304" pitchFamily="18" charset="0"/>
              </a:rPr>
              <a:t>Особа, яка вперше вчинила кримінальний проступок або необережний нетяжкий злочин, крім корупційних кримінальних правопорушень, кримінальних правопорушень, пов’язаних з корупцією, порушень правил безпеки дорожнього руху або експлуатації транспорту особами, які керували транспортними засобами у стані алкогольного, наркотичного чи іншого сп’яніння або перебували під впливом лікарських препаратів, що знижують увагу та швидкість реакції, звільняється від кримінальної відповідальності, якщо вона примирилася з потерпілим та відшкодувала завдані нею збитки або усунула заподіяну шкоду.</a:t>
            </a:r>
            <a:endParaRPr lang="ru-RU" sz="2000" dirty="0">
              <a:effectLst/>
              <a:latin typeface="Times New Roman" panose="02020603050405020304" pitchFamily="18" charset="0"/>
              <a:ea typeface="Times New Roman" panose="02020603050405020304" pitchFamily="18" charset="0"/>
            </a:endParaRPr>
          </a:p>
          <a:p>
            <a:pPr eaLnBrk="1" hangingPunct="1"/>
            <a:endParaRPr lang="ru-RU" altLang="ru-RU" sz="28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CBDE3F-7A32-4BC4-B3A0-43B34CD5C9AE}"/>
              </a:ext>
            </a:extLst>
          </p:cNvPr>
          <p:cNvSpPr>
            <a:spLocks noChangeArrowheads="1"/>
          </p:cNvSpPr>
          <p:nvPr/>
        </p:nvSpPr>
        <p:spPr bwMode="auto">
          <a:xfrm>
            <a:off x="571500" y="500063"/>
            <a:ext cx="8072438" cy="642937"/>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3600" b="1">
                <a:solidFill>
                  <a:srgbClr val="000000"/>
                </a:solidFill>
                <a:latin typeface="Cambria" panose="02040503050406030204" pitchFamily="18" charset="0"/>
              </a:rPr>
              <a:t>УМОВИ ЗВІЛЬНЕННЯ</a:t>
            </a:r>
            <a:endParaRPr lang="ru-RU" altLang="ru-RU" sz="3600"/>
          </a:p>
        </p:txBody>
      </p:sp>
      <p:cxnSp>
        <p:nvCxnSpPr>
          <p:cNvPr id="21507" name="AutoShape 7">
            <a:extLst>
              <a:ext uri="{FF2B5EF4-FFF2-40B4-BE49-F238E27FC236}">
                <a16:creationId xmlns:a16="http://schemas.microsoft.com/office/drawing/2014/main" id="{5F25DD52-ECFD-4FB3-9751-3164B97C6720}"/>
              </a:ext>
            </a:extLst>
          </p:cNvPr>
          <p:cNvCxnSpPr>
            <a:cxnSpLocks noChangeShapeType="1"/>
          </p:cNvCxnSpPr>
          <p:nvPr/>
        </p:nvCxnSpPr>
        <p:spPr bwMode="auto">
          <a:xfrm rot="5400000">
            <a:off x="-1642269" y="3356769"/>
            <a:ext cx="4429125"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1508" name="AutoShape 7">
            <a:extLst>
              <a:ext uri="{FF2B5EF4-FFF2-40B4-BE49-F238E27FC236}">
                <a16:creationId xmlns:a16="http://schemas.microsoft.com/office/drawing/2014/main" id="{2F790D9A-A74C-4364-8570-4C70877BD931}"/>
              </a:ext>
            </a:extLst>
          </p:cNvPr>
          <p:cNvCxnSpPr>
            <a:cxnSpLocks noChangeShapeType="1"/>
          </p:cNvCxnSpPr>
          <p:nvPr/>
        </p:nvCxnSpPr>
        <p:spPr bwMode="auto">
          <a:xfrm rot="10800000" flipV="1">
            <a:off x="571500" y="5572125"/>
            <a:ext cx="500063"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1509" name="AutoShape 7">
            <a:extLst>
              <a:ext uri="{FF2B5EF4-FFF2-40B4-BE49-F238E27FC236}">
                <a16:creationId xmlns:a16="http://schemas.microsoft.com/office/drawing/2014/main" id="{A33D9BAE-9095-4946-8C90-042C5B16D79E}"/>
              </a:ext>
            </a:extLst>
          </p:cNvPr>
          <p:cNvCxnSpPr>
            <a:cxnSpLocks noChangeShapeType="1"/>
          </p:cNvCxnSpPr>
          <p:nvPr/>
        </p:nvCxnSpPr>
        <p:spPr bwMode="auto">
          <a:xfrm rot="10800000" flipV="1">
            <a:off x="571500" y="4357688"/>
            <a:ext cx="500063"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1510" name="AutoShape 7">
            <a:extLst>
              <a:ext uri="{FF2B5EF4-FFF2-40B4-BE49-F238E27FC236}">
                <a16:creationId xmlns:a16="http://schemas.microsoft.com/office/drawing/2014/main" id="{2951ACFB-64CF-4E3C-9880-77C19D2175B7}"/>
              </a:ext>
            </a:extLst>
          </p:cNvPr>
          <p:cNvCxnSpPr>
            <a:cxnSpLocks noChangeShapeType="1"/>
          </p:cNvCxnSpPr>
          <p:nvPr/>
        </p:nvCxnSpPr>
        <p:spPr bwMode="auto">
          <a:xfrm rot="10800000" flipV="1">
            <a:off x="571500" y="3071813"/>
            <a:ext cx="500063"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1511" name="AutoShape 7">
            <a:extLst>
              <a:ext uri="{FF2B5EF4-FFF2-40B4-BE49-F238E27FC236}">
                <a16:creationId xmlns:a16="http://schemas.microsoft.com/office/drawing/2014/main" id="{4AF29941-0ED0-4CA4-A1B3-82EAD8F5831B}"/>
              </a:ext>
            </a:extLst>
          </p:cNvPr>
          <p:cNvCxnSpPr>
            <a:cxnSpLocks noChangeShapeType="1"/>
          </p:cNvCxnSpPr>
          <p:nvPr/>
        </p:nvCxnSpPr>
        <p:spPr bwMode="auto">
          <a:xfrm rot="10800000" flipV="1">
            <a:off x="571500" y="1928813"/>
            <a:ext cx="642938"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21512" name="Rectangle 3">
            <a:extLst>
              <a:ext uri="{FF2B5EF4-FFF2-40B4-BE49-F238E27FC236}">
                <a16:creationId xmlns:a16="http://schemas.microsoft.com/office/drawing/2014/main" id="{62754A6F-509B-40B6-9E92-FA82F55EF157}"/>
              </a:ext>
            </a:extLst>
          </p:cNvPr>
          <p:cNvSpPr>
            <a:spLocks noChangeArrowheads="1"/>
          </p:cNvSpPr>
          <p:nvPr/>
        </p:nvSpPr>
        <p:spPr bwMode="auto">
          <a:xfrm>
            <a:off x="857250" y="1512889"/>
            <a:ext cx="7786688" cy="850900"/>
          </a:xfrm>
          <a:prstGeom prst="rect">
            <a:avLst/>
          </a:prstGeom>
          <a:solidFill>
            <a:srgbClr val="FFFFFF"/>
          </a:solidFill>
          <a:ln w="2857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вчинення </a:t>
            </a:r>
            <a:r>
              <a:rPr kumimoji="0" lang="uk-UA" sz="24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mn-cs"/>
              </a:rPr>
              <a:t>кримінального проступка або необережного нетяжкого злочин</a:t>
            </a:r>
            <a:r>
              <a:rPr kumimoji="0" lang="uk-UA"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у</a:t>
            </a:r>
            <a:endParaRPr kumimoji="0" lang="ru-RU" alt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3" name="Rectangle 4">
            <a:extLst>
              <a:ext uri="{FF2B5EF4-FFF2-40B4-BE49-F238E27FC236}">
                <a16:creationId xmlns:a16="http://schemas.microsoft.com/office/drawing/2014/main" id="{5600959B-8DA4-4A88-AA05-ADC0665785DB}"/>
              </a:ext>
            </a:extLst>
          </p:cNvPr>
          <p:cNvSpPr>
            <a:spLocks noChangeArrowheads="1"/>
          </p:cNvSpPr>
          <p:nvPr/>
        </p:nvSpPr>
        <p:spPr bwMode="auto">
          <a:xfrm>
            <a:off x="857250" y="2714625"/>
            <a:ext cx="7786688" cy="811213"/>
          </a:xfrm>
          <a:prstGeom prst="rect">
            <a:avLst/>
          </a:prstGeom>
          <a:solidFill>
            <a:srgbClr val="FFFFFF"/>
          </a:solidFill>
          <a:ln w="2857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вчинення кримінального правопорушення вперше</a:t>
            </a:r>
            <a:endParaRPr kumimoji="0" lang="ru-RU" altLang="ru-R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4" name="Rectangle 5">
            <a:extLst>
              <a:ext uri="{FF2B5EF4-FFF2-40B4-BE49-F238E27FC236}">
                <a16:creationId xmlns:a16="http://schemas.microsoft.com/office/drawing/2014/main" id="{BDF5F88B-AE1B-4CEA-93BF-90382B9134A4}"/>
              </a:ext>
            </a:extLst>
          </p:cNvPr>
          <p:cNvSpPr>
            <a:spLocks noChangeArrowheads="1"/>
          </p:cNvSpPr>
          <p:nvPr/>
        </p:nvSpPr>
        <p:spPr bwMode="auto">
          <a:xfrm>
            <a:off x="857250" y="3929063"/>
            <a:ext cx="7786688" cy="765175"/>
          </a:xfrm>
          <a:prstGeom prst="rect">
            <a:avLst/>
          </a:prstGeom>
          <a:solidFill>
            <a:srgbClr val="FFFFFF"/>
          </a:solidFill>
          <a:ln w="2857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800">
                <a:solidFill>
                  <a:schemeClr val="bg1"/>
                </a:solidFill>
                <a:latin typeface="Times New Roman" panose="02020603050405020304" pitchFamily="18" charset="0"/>
              </a:rPr>
              <a:t>усунення заподіяної шкоди</a:t>
            </a:r>
            <a:endParaRPr lang="ru-RU" altLang="ru-RU" sz="2800">
              <a:solidFill>
                <a:schemeClr val="bg1"/>
              </a:solidFill>
            </a:endParaRPr>
          </a:p>
        </p:txBody>
      </p:sp>
      <p:sp>
        <p:nvSpPr>
          <p:cNvPr id="21515" name="Rectangle 6">
            <a:extLst>
              <a:ext uri="{FF2B5EF4-FFF2-40B4-BE49-F238E27FC236}">
                <a16:creationId xmlns:a16="http://schemas.microsoft.com/office/drawing/2014/main" id="{280C7464-A4E2-4A8D-8658-FD9025AED57C}"/>
              </a:ext>
            </a:extLst>
          </p:cNvPr>
          <p:cNvSpPr>
            <a:spLocks noChangeArrowheads="1"/>
          </p:cNvSpPr>
          <p:nvPr/>
        </p:nvSpPr>
        <p:spPr bwMode="auto">
          <a:xfrm>
            <a:off x="857250" y="5072063"/>
            <a:ext cx="7786688" cy="882650"/>
          </a:xfrm>
          <a:prstGeom prst="rect">
            <a:avLst/>
          </a:prstGeom>
          <a:solidFill>
            <a:srgbClr val="FFFFFF"/>
          </a:solidFill>
          <a:ln w="2857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800">
                <a:solidFill>
                  <a:schemeClr val="bg1"/>
                </a:solidFill>
                <a:latin typeface="Times New Roman" panose="02020603050405020304" pitchFamily="18" charset="0"/>
              </a:rPr>
              <a:t>примирення винного з потерпілим</a:t>
            </a:r>
            <a:endParaRPr lang="ru-RU" altLang="ru-RU" sz="28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315070FE-F16F-4A9A-9EB7-8FA8C135936B}"/>
              </a:ext>
            </a:extLst>
          </p:cNvPr>
          <p:cNvGraphicFramePr/>
          <p:nvPr/>
        </p:nvGraphicFramePr>
        <p:xfrm>
          <a:off x="285720" y="285728"/>
          <a:ext cx="8524892" cy="620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B9876-09DC-411E-87F9-402BA1A79F37}"/>
              </a:ext>
            </a:extLst>
          </p:cNvPr>
          <p:cNvSpPr>
            <a:spLocks noGrp="1"/>
          </p:cNvSpPr>
          <p:nvPr>
            <p:ph type="title"/>
          </p:nvPr>
        </p:nvSpPr>
        <p:spPr>
          <a:xfrm>
            <a:off x="457200" y="214290"/>
            <a:ext cx="8229600" cy="1857388"/>
          </a:xfrm>
        </p:spPr>
        <p:txBody>
          <a:bodyPr>
            <a:normAutofit fontScale="90000"/>
          </a:bodyPr>
          <a:lstStyle/>
          <a:p>
            <a:pPr eaLnBrk="1" fontAlgn="auto" hangingPunct="1">
              <a:spcAft>
                <a:spcPts val="0"/>
              </a:spcAft>
              <a:defRPr/>
            </a:pPr>
            <a:r>
              <a:rPr lang="ru-RU" i="1" dirty="0" err="1"/>
              <a:t>Звільнення</a:t>
            </a:r>
            <a:r>
              <a:rPr lang="ru-RU" i="1" dirty="0"/>
              <a:t> </a:t>
            </a:r>
            <a:r>
              <a:rPr lang="ru-RU" i="1" dirty="0" err="1"/>
              <a:t>від</a:t>
            </a:r>
            <a:r>
              <a:rPr lang="ru-RU" i="1" dirty="0"/>
              <a:t> </a:t>
            </a:r>
            <a:r>
              <a:rPr lang="ru-RU" i="1" dirty="0" err="1"/>
              <a:t>кримінальної</a:t>
            </a:r>
            <a:r>
              <a:rPr lang="ru-RU" i="1" dirty="0"/>
              <a:t> </a:t>
            </a:r>
            <a:r>
              <a:rPr lang="ru-RU" i="1" dirty="0" err="1"/>
              <a:t>відповідальності</a:t>
            </a:r>
            <a:r>
              <a:rPr lang="ru-RU" i="1" dirty="0"/>
              <a:t> у </a:t>
            </a:r>
            <a:r>
              <a:rPr lang="ru-RU" i="1" dirty="0" err="1"/>
              <a:t>зв’язку</a:t>
            </a:r>
            <a:r>
              <a:rPr lang="ru-RU" i="1" dirty="0"/>
              <a:t> </a:t>
            </a:r>
            <a:r>
              <a:rPr lang="ru-RU" i="1" dirty="0" err="1"/>
              <a:t>з</a:t>
            </a:r>
            <a:r>
              <a:rPr lang="ru-RU" i="1" dirty="0"/>
              <a:t> передачею особи на поруки</a:t>
            </a:r>
            <a:endParaRPr lang="ru-RU" dirty="0"/>
          </a:p>
        </p:txBody>
      </p:sp>
      <p:sp>
        <p:nvSpPr>
          <p:cNvPr id="23555" name="TextBox 2">
            <a:extLst>
              <a:ext uri="{FF2B5EF4-FFF2-40B4-BE49-F238E27FC236}">
                <a16:creationId xmlns:a16="http://schemas.microsoft.com/office/drawing/2014/main" id="{2DC05CC5-E4C9-431B-BAC3-C7AACEAD9AF3}"/>
              </a:ext>
            </a:extLst>
          </p:cNvPr>
          <p:cNvSpPr txBox="1">
            <a:spLocks noChangeArrowheads="1"/>
          </p:cNvSpPr>
          <p:nvPr/>
        </p:nvSpPr>
        <p:spPr bwMode="auto">
          <a:xfrm>
            <a:off x="500063" y="2025650"/>
            <a:ext cx="8358187" cy="52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85750" algn="just">
              <a:spcAft>
                <a:spcPts val="750"/>
              </a:spcAft>
            </a:pPr>
            <a:r>
              <a:rPr lang="uk-UA" altLang="ru-RU" sz="2400" dirty="0">
                <a:solidFill>
                  <a:schemeClr val="bg1"/>
                </a:solidFill>
              </a:rPr>
              <a:t>Ст. 47 КК </a:t>
            </a:r>
            <a:r>
              <a:rPr lang="uk-UA" altLang="ru-RU" sz="2400" dirty="0"/>
              <a:t>передбачає:</a:t>
            </a:r>
            <a:r>
              <a:rPr lang="uk-UA" sz="2000" dirty="0">
                <a:effectLst/>
                <a:latin typeface="Times New Roman" panose="02020603050405020304" pitchFamily="18" charset="0"/>
                <a:ea typeface="Times New Roman" panose="02020603050405020304" pitchFamily="18" charset="0"/>
              </a:rPr>
              <a:t>1. Особу, яка вперше вчинила кримінальний проступок або нетяжкий злочин, крім корупційних кримінальних правопорушень, кримінальних правопорушень, пов’язаних з корупцією, порушень правил безпеки дорожнього руху або експлуатації транспорту особами, які керували транспортними засобами у стані алкогольного, наркотичного чи іншого сп’яніння або перебували під впливом лікарських препаратів, що знижують увагу та швидкість реакції, та щиро покаялася, може бути звільнено від кримінальної відповідальності з передачею її на поруки колективу підприємства, установи чи організації за їхнім клопотанням за умови, що вона протягом року з дня передачі її на поруки виправдає довіру колективу, не ухилитиметься від заходів виховного характеру та не порушуватиме громадського порядку.</a:t>
            </a:r>
            <a:endParaRPr lang="ru-RU" sz="2000" dirty="0">
              <a:effectLst/>
              <a:latin typeface="Times New Roman" panose="02020603050405020304" pitchFamily="18" charset="0"/>
              <a:ea typeface="Times New Roman" panose="02020603050405020304" pitchFamily="18" charset="0"/>
            </a:endParaRPr>
          </a:p>
          <a:p>
            <a:pPr indent="285750" algn="just">
              <a:spcAft>
                <a:spcPts val="750"/>
              </a:spcAft>
            </a:pPr>
            <a:r>
              <a:rPr lang="uk-UA" sz="2000" dirty="0">
                <a:effectLst/>
                <a:latin typeface="Times New Roman" panose="02020603050405020304" pitchFamily="18" charset="0"/>
                <a:ea typeface="Times New Roman" panose="02020603050405020304" pitchFamily="18" charset="0"/>
              </a:rPr>
              <a:t>2. У разі порушення умов передачі на поруки особа притягається до кримінальної відповідальності за вчинене нею кримінальне правопорушення.</a:t>
            </a:r>
            <a:endParaRPr lang="ru-RU" sz="2000" dirty="0">
              <a:effectLst/>
              <a:latin typeface="Times New Roman" panose="02020603050405020304" pitchFamily="18" charset="0"/>
              <a:ea typeface="Times New Roman" panose="02020603050405020304" pitchFamily="18" charset="0"/>
            </a:endParaRPr>
          </a:p>
          <a:p>
            <a:pPr eaLnBrk="1" hangingPunct="1"/>
            <a:r>
              <a:rPr lang="uk-UA" altLang="ru-RU" sz="2000" dirty="0"/>
              <a:t> </a:t>
            </a:r>
            <a:endParaRPr lang="ru-RU" altLang="ru-RU"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AA3DAF8-26CF-4E05-9DD0-1CA83B934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06" t="25156" r="21561" b="27515"/>
          <a:stretch>
            <a:fillRect/>
          </a:stretch>
        </p:blipFill>
        <p:spPr bwMode="auto">
          <a:xfrm>
            <a:off x="1357313" y="0"/>
            <a:ext cx="621982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60B8FF-BBB6-4055-A9C6-C818CEA415EF}"/>
              </a:ext>
            </a:extLst>
          </p:cNvPr>
          <p:cNvSpPr txBox="1"/>
          <p:nvPr/>
        </p:nvSpPr>
        <p:spPr>
          <a:xfrm>
            <a:off x="755576" y="1443841"/>
            <a:ext cx="7848872" cy="3970318"/>
          </a:xfrm>
          <a:prstGeom prst="rect">
            <a:avLst/>
          </a:prstGeom>
          <a:noFill/>
        </p:spPr>
        <p:txBody>
          <a:bodyPr wrap="square">
            <a:spAutoFit/>
          </a:bodyPr>
          <a:lstStyle/>
          <a:p>
            <a:pPr algn="ctr"/>
            <a:r>
              <a:rPr lang="uk-UA" sz="2800" dirty="0">
                <a:latin typeface="+mn-lt"/>
              </a:rPr>
              <a:t>План лекції</a:t>
            </a:r>
          </a:p>
          <a:p>
            <a:r>
              <a:rPr lang="uk-UA" sz="2800" dirty="0">
                <a:latin typeface="+mn-lt"/>
              </a:rPr>
              <a:t>1.	 Поняття, юридична природа та значення звільнення від кримінальної відповідальності.</a:t>
            </a:r>
          </a:p>
          <a:p>
            <a:r>
              <a:rPr lang="uk-UA" sz="2800" dirty="0">
                <a:latin typeface="+mn-lt"/>
              </a:rPr>
              <a:t>2.	 Класифікація видів звільнення від кримінальної відповідальності.</a:t>
            </a:r>
          </a:p>
          <a:p>
            <a:r>
              <a:rPr lang="uk-UA" sz="2800" dirty="0">
                <a:latin typeface="+mn-lt"/>
              </a:rPr>
              <a:t>3.	 Кримінально-правова характеристика окремих видів звільнення від кримінальної відповідальності, передбачених Розділом ІХ Загальної частини КК України.</a:t>
            </a:r>
          </a:p>
        </p:txBody>
      </p:sp>
    </p:spTree>
    <p:extLst>
      <p:ext uri="{BB962C8B-B14F-4D97-AF65-F5344CB8AC3E}">
        <p14:creationId xmlns:p14="http://schemas.microsoft.com/office/powerpoint/2010/main" val="29233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8EA61AE2-42B8-4730-8D16-451C975AD240}"/>
              </a:ext>
            </a:extLst>
          </p:cNvPr>
          <p:cNvSpPr>
            <a:spLocks noChangeArrowheads="1"/>
          </p:cNvSpPr>
          <p:nvPr/>
        </p:nvSpPr>
        <p:spPr bwMode="auto">
          <a:xfrm>
            <a:off x="714375" y="285750"/>
            <a:ext cx="7929563" cy="1381125"/>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800" b="1">
                <a:solidFill>
                  <a:srgbClr val="000000"/>
                </a:solidFill>
                <a:latin typeface="Cambria" panose="02040503050406030204" pitchFamily="18" charset="0"/>
              </a:rPr>
              <a:t>ЗВІЛЬНЕННЯ ВІД КРИМІНАЛЬНОЇ ВІДПОВІДАЛЬНОСТІ У ЗВ'ЯЗКУ З ПЕРЕДАЧЕЮ ОСОБИ НА ПОРУКИ (СТ. 47)</a:t>
            </a:r>
            <a:endParaRPr lang="ru-RU" altLang="ru-RU" sz="2800"/>
          </a:p>
        </p:txBody>
      </p:sp>
      <p:sp>
        <p:nvSpPr>
          <p:cNvPr id="25603" name="Rectangle 4">
            <a:extLst>
              <a:ext uri="{FF2B5EF4-FFF2-40B4-BE49-F238E27FC236}">
                <a16:creationId xmlns:a16="http://schemas.microsoft.com/office/drawing/2014/main" id="{FEB9959D-DD8A-4E0A-8B30-C5856040FBB3}"/>
              </a:ext>
            </a:extLst>
          </p:cNvPr>
          <p:cNvSpPr>
            <a:spLocks noChangeArrowheads="1"/>
          </p:cNvSpPr>
          <p:nvPr/>
        </p:nvSpPr>
        <p:spPr bwMode="auto">
          <a:xfrm>
            <a:off x="714375" y="1928813"/>
            <a:ext cx="7929563" cy="1643062"/>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dirty="0">
                <a:solidFill>
                  <a:schemeClr val="bg1"/>
                </a:solidFill>
                <a:latin typeface="Times New Roman" panose="02020603050405020304" pitchFamily="18" charset="0"/>
              </a:rPr>
              <a:t>Звільнення у зв’язку з передачею особи на поруки – особливий вид звільнення особи від кримінальної відповідальності, при якому її виправлення доручається громадській організації або трудовому колективу</a:t>
            </a:r>
            <a:endParaRPr lang="ru-RU" altLang="ru-RU" sz="2400" dirty="0">
              <a:solidFill>
                <a:schemeClr val="bg1"/>
              </a:solidFill>
            </a:endParaRPr>
          </a:p>
        </p:txBody>
      </p:sp>
      <p:sp>
        <p:nvSpPr>
          <p:cNvPr id="25604" name="Rectangle 5">
            <a:extLst>
              <a:ext uri="{FF2B5EF4-FFF2-40B4-BE49-F238E27FC236}">
                <a16:creationId xmlns:a16="http://schemas.microsoft.com/office/drawing/2014/main" id="{F8362D55-8354-46E6-8C6D-06B6A1A947B8}"/>
              </a:ext>
            </a:extLst>
          </p:cNvPr>
          <p:cNvSpPr>
            <a:spLocks noChangeArrowheads="1"/>
          </p:cNvSpPr>
          <p:nvPr/>
        </p:nvSpPr>
        <p:spPr bwMode="auto">
          <a:xfrm>
            <a:off x="714375" y="4143375"/>
            <a:ext cx="7929563" cy="1785938"/>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Звільнення з передачею на поруки проводиться судом. Про це прокурор, слідчий, за згодою прокурора, виносить мотивовану постанову, яку направляють до суду. Застосування ст. 47 є правом, а не обов’язком суду</a:t>
            </a:r>
            <a:endParaRPr lang="ru-RU" altLang="ru-RU" sz="24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24BCC-2E30-466C-B797-8EAB79DD6CF1}"/>
              </a:ext>
            </a:extLst>
          </p:cNvPr>
          <p:cNvSpPr>
            <a:spLocks noGrp="1"/>
          </p:cNvSpPr>
          <p:nvPr>
            <p:ph type="title"/>
          </p:nvPr>
        </p:nvSpPr>
        <p:spPr>
          <a:xfrm>
            <a:off x="457200" y="274638"/>
            <a:ext cx="8229600" cy="1725602"/>
          </a:xfrm>
        </p:spPr>
        <p:txBody>
          <a:bodyPr>
            <a:normAutofit fontScale="90000"/>
          </a:bodyPr>
          <a:lstStyle/>
          <a:p>
            <a:pPr>
              <a:defRPr/>
            </a:pPr>
            <a:r>
              <a:rPr lang="ru-RU" i="1" dirty="0" err="1"/>
              <a:t>Звільнення</a:t>
            </a:r>
            <a:r>
              <a:rPr lang="ru-RU" i="1" dirty="0"/>
              <a:t> </a:t>
            </a:r>
            <a:r>
              <a:rPr lang="ru-RU" i="1" dirty="0" err="1"/>
              <a:t>від</a:t>
            </a:r>
            <a:r>
              <a:rPr lang="ru-RU" i="1" dirty="0"/>
              <a:t> </a:t>
            </a:r>
            <a:r>
              <a:rPr lang="ru-RU" i="1" dirty="0" err="1"/>
              <a:t>кримінальної</a:t>
            </a:r>
            <a:r>
              <a:rPr lang="ru-RU" i="1" dirty="0"/>
              <a:t> </a:t>
            </a:r>
            <a:r>
              <a:rPr lang="ru-RU" i="1" dirty="0" err="1"/>
              <a:t>відповідальності</a:t>
            </a:r>
            <a:r>
              <a:rPr lang="ru-RU" i="1" dirty="0"/>
              <a:t> у </a:t>
            </a:r>
            <a:r>
              <a:rPr lang="ru-RU" i="1" dirty="0" err="1"/>
              <a:t>зв’язку</a:t>
            </a:r>
            <a:r>
              <a:rPr lang="ru-RU" i="1" dirty="0"/>
              <a:t> </a:t>
            </a:r>
            <a:r>
              <a:rPr lang="ru-RU" i="1" dirty="0" err="1"/>
              <a:t>із</a:t>
            </a:r>
            <a:r>
              <a:rPr lang="ru-RU" i="1" dirty="0"/>
              <a:t> </a:t>
            </a:r>
            <a:r>
              <a:rPr lang="ru-RU" i="1" dirty="0" err="1"/>
              <a:t>зміною</a:t>
            </a:r>
            <a:r>
              <a:rPr lang="ru-RU" i="1" dirty="0"/>
              <a:t> обстановки</a:t>
            </a:r>
            <a:endParaRPr lang="ru-RU" dirty="0"/>
          </a:p>
        </p:txBody>
      </p:sp>
      <p:sp>
        <p:nvSpPr>
          <p:cNvPr id="26627" name="TextBox 2">
            <a:extLst>
              <a:ext uri="{FF2B5EF4-FFF2-40B4-BE49-F238E27FC236}">
                <a16:creationId xmlns:a16="http://schemas.microsoft.com/office/drawing/2014/main" id="{00A810A3-956E-4BFF-BCCE-7A4A5DFFC7FD}"/>
              </a:ext>
            </a:extLst>
          </p:cNvPr>
          <p:cNvSpPr txBox="1">
            <a:spLocks noChangeArrowheads="1"/>
          </p:cNvSpPr>
          <p:nvPr/>
        </p:nvSpPr>
        <p:spPr bwMode="auto">
          <a:xfrm>
            <a:off x="611560" y="2000240"/>
            <a:ext cx="8032378"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2400" dirty="0">
                <a:solidFill>
                  <a:srgbClr val="002060"/>
                </a:solidFill>
              </a:rPr>
              <a:t>	</a:t>
            </a:r>
            <a:r>
              <a:rPr lang="uk-UA" sz="2400" dirty="0">
                <a:effectLst/>
                <a:latin typeface="Times New Roman" panose="02020603050405020304" pitchFamily="18" charset="0"/>
                <a:ea typeface="Times New Roman" panose="02020603050405020304" pitchFamily="18" charset="0"/>
              </a:rPr>
              <a:t>Особу, яка вперше вчинила кримінальний проступок або нетяжкий злочин, крім корупційних кримінальних правопорушень, кримінальних правопорушень, пов’язаних з корупцією, порушень правил безпеки дорожнього руху або експлуатації транспорту особами, які керували транспортними засобами у стані алкогольного, наркотичного чи іншого сп’яніння або перебували під впливом лікарських препаратів, що знижують увагу та швидкість реакції, може бути звільнено від кримінальної відповідальності, якщо буде визнано, що на час кримінального провадження внаслідок зміни обстановки вчинене нею діяння втратило суспільну небезпечність або ця особа перестала бути суспільно небезпечною.</a:t>
            </a:r>
            <a:endParaRPr lang="ru-RU" sz="2400" dirty="0">
              <a:effectLst/>
              <a:latin typeface="Times New Roman" panose="02020603050405020304" pitchFamily="18" charset="0"/>
              <a:ea typeface="Times New Roman" panose="02020603050405020304" pitchFamily="18" charset="0"/>
            </a:endParaRPr>
          </a:p>
          <a:p>
            <a:pPr eaLnBrk="1" hangingPunct="1"/>
            <a:r>
              <a:rPr lang="ru-RU" altLang="ru-RU" sz="2400" dirty="0"/>
              <a:t>(ст. 48 КК). </a:t>
            </a:r>
          </a:p>
          <a:p>
            <a:pPr eaLnBrk="1" hangingPunct="1"/>
            <a:endParaRPr lang="ru-RU" alt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a:extLst>
              <a:ext uri="{FF2B5EF4-FFF2-40B4-BE49-F238E27FC236}">
                <a16:creationId xmlns:a16="http://schemas.microsoft.com/office/drawing/2014/main" id="{90A94BD9-DF70-4207-ADC1-ED043345BEF9}"/>
              </a:ext>
            </a:extLst>
          </p:cNvPr>
          <p:cNvSpPr>
            <a:spLocks noGrp="1"/>
          </p:cNvSpPr>
          <p:nvPr>
            <p:ph type="title"/>
          </p:nvPr>
        </p:nvSpPr>
        <p:spPr/>
        <p:txBody>
          <a:bodyPr/>
          <a:lstStyle/>
          <a:p>
            <a:endParaRPr lang="ru-RU" altLang="ru-RU"/>
          </a:p>
        </p:txBody>
      </p:sp>
      <p:pic>
        <p:nvPicPr>
          <p:cNvPr id="27651" name="Picture 2">
            <a:extLst>
              <a:ext uri="{FF2B5EF4-FFF2-40B4-BE49-F238E27FC236}">
                <a16:creationId xmlns:a16="http://schemas.microsoft.com/office/drawing/2014/main" id="{4BCAE54F-3C83-4D3E-9A71-263E2471D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5" t="23451" r="20354" b="34337"/>
          <a:stretch>
            <a:fillRect/>
          </a:stretch>
        </p:blipFill>
        <p:spPr bwMode="auto">
          <a:xfrm>
            <a:off x="1500188" y="0"/>
            <a:ext cx="6500812"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9D9BE0A-50E5-4694-A72F-EE1E45C064A6}"/>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20DDA4-2003-4B86-A880-6EDA5332D22F}"/>
              </a:ext>
            </a:extLst>
          </p:cNvPr>
          <p:cNvSpPr>
            <a:spLocks noGrp="1"/>
          </p:cNvSpPr>
          <p:nvPr>
            <p:ph type="title"/>
          </p:nvPr>
        </p:nvSpPr>
        <p:spPr>
          <a:xfrm>
            <a:off x="457200" y="274638"/>
            <a:ext cx="8229600" cy="1725602"/>
          </a:xfrm>
        </p:spPr>
        <p:txBody>
          <a:bodyPr>
            <a:normAutofit fontScale="90000"/>
          </a:bodyPr>
          <a:lstStyle/>
          <a:p>
            <a:pPr fontAlgn="auto">
              <a:spcAft>
                <a:spcPts val="0"/>
              </a:spcAft>
              <a:defRPr/>
            </a:pPr>
            <a:r>
              <a:rPr lang="ru-RU" i="1" dirty="0" err="1"/>
              <a:t>Звільнення</a:t>
            </a:r>
            <a:r>
              <a:rPr lang="ru-RU" i="1" dirty="0"/>
              <a:t> </a:t>
            </a:r>
            <a:r>
              <a:rPr lang="ru-RU" i="1" dirty="0" err="1"/>
              <a:t>від</a:t>
            </a:r>
            <a:r>
              <a:rPr lang="ru-RU" i="1" dirty="0"/>
              <a:t> </a:t>
            </a:r>
            <a:r>
              <a:rPr lang="ru-RU" i="1" dirty="0" err="1"/>
              <a:t>кримінальної</a:t>
            </a:r>
            <a:r>
              <a:rPr lang="ru-RU" i="1" dirty="0"/>
              <a:t> </a:t>
            </a:r>
            <a:r>
              <a:rPr lang="ru-RU" i="1" dirty="0" err="1"/>
              <a:t>відповідальності</a:t>
            </a:r>
            <a:r>
              <a:rPr lang="ru-RU" i="1" dirty="0"/>
              <a:t> у </a:t>
            </a:r>
            <a:r>
              <a:rPr lang="ru-RU" i="1" dirty="0" err="1"/>
              <a:t>зв'язку</a:t>
            </a:r>
            <a:r>
              <a:rPr lang="ru-RU" i="1" dirty="0"/>
              <a:t> </a:t>
            </a:r>
            <a:r>
              <a:rPr lang="ru-RU" i="1" dirty="0" err="1"/>
              <a:t>із</a:t>
            </a:r>
            <a:r>
              <a:rPr lang="ru-RU" i="1" dirty="0"/>
              <a:t> </a:t>
            </a:r>
            <a:r>
              <a:rPr lang="ru-RU" i="1" dirty="0" err="1"/>
              <a:t>закінченням</a:t>
            </a:r>
            <a:r>
              <a:rPr lang="ru-RU" i="1" dirty="0"/>
              <a:t> </a:t>
            </a:r>
            <a:r>
              <a:rPr lang="ru-RU" i="1" dirty="0" err="1"/>
              <a:t>строків</a:t>
            </a:r>
            <a:r>
              <a:rPr lang="ru-RU" i="1" dirty="0"/>
              <a:t> </a:t>
            </a:r>
            <a:r>
              <a:rPr lang="ru-RU" i="1" dirty="0" err="1"/>
              <a:t>давності</a:t>
            </a:r>
            <a:endParaRPr lang="ru-RU" dirty="0"/>
          </a:p>
        </p:txBody>
      </p:sp>
      <p:sp>
        <p:nvSpPr>
          <p:cNvPr id="29699" name="TextBox 3">
            <a:extLst>
              <a:ext uri="{FF2B5EF4-FFF2-40B4-BE49-F238E27FC236}">
                <a16:creationId xmlns:a16="http://schemas.microsoft.com/office/drawing/2014/main" id="{57052FD6-2298-45D2-AC01-1125D1245B04}"/>
              </a:ext>
            </a:extLst>
          </p:cNvPr>
          <p:cNvSpPr txBox="1">
            <a:spLocks noChangeArrowheads="1"/>
          </p:cNvSpPr>
          <p:nvPr/>
        </p:nvSpPr>
        <p:spPr bwMode="auto">
          <a:xfrm>
            <a:off x="714375" y="3000375"/>
            <a:ext cx="77866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dirty="0">
                <a:solidFill>
                  <a:schemeClr val="bg1"/>
                </a:solidFill>
              </a:rPr>
              <a:t>	Ст. 49 КК </a:t>
            </a:r>
            <a:r>
              <a:rPr lang="ru-RU" altLang="ru-RU" sz="2800" dirty="0" err="1">
                <a:solidFill>
                  <a:srgbClr val="002060"/>
                </a:solidFill>
              </a:rPr>
              <a:t>встановлює</a:t>
            </a:r>
            <a:r>
              <a:rPr lang="ru-RU" altLang="ru-RU" sz="2800" dirty="0">
                <a:solidFill>
                  <a:srgbClr val="002060"/>
                </a:solidFill>
              </a:rPr>
              <a:t> строки </a:t>
            </a:r>
            <a:r>
              <a:rPr lang="ru-RU" altLang="ru-RU" sz="2800" dirty="0" err="1">
                <a:solidFill>
                  <a:srgbClr val="002060"/>
                </a:solidFill>
              </a:rPr>
              <a:t>давнини</a:t>
            </a:r>
            <a:r>
              <a:rPr lang="ru-RU" altLang="ru-RU" sz="2800" dirty="0">
                <a:solidFill>
                  <a:srgbClr val="002060"/>
                </a:solidFill>
              </a:rPr>
              <a:t> </a:t>
            </a:r>
            <a:r>
              <a:rPr lang="ru-RU" altLang="ru-RU" sz="2800" dirty="0" err="1">
                <a:solidFill>
                  <a:srgbClr val="002060"/>
                </a:solidFill>
              </a:rPr>
              <a:t>притягнення</a:t>
            </a:r>
            <a:r>
              <a:rPr lang="ru-RU" altLang="ru-RU" sz="2800" dirty="0">
                <a:solidFill>
                  <a:srgbClr val="002060"/>
                </a:solidFill>
              </a:rPr>
              <a:t> особи до </a:t>
            </a:r>
            <a:r>
              <a:rPr lang="ru-RU" altLang="ru-RU" sz="2800" dirty="0" err="1">
                <a:solidFill>
                  <a:srgbClr val="002060"/>
                </a:solidFill>
              </a:rPr>
              <a:t>кримінальної</a:t>
            </a:r>
            <a:r>
              <a:rPr lang="ru-RU" altLang="ru-RU" sz="2800" dirty="0">
                <a:solidFill>
                  <a:srgbClr val="002060"/>
                </a:solidFill>
              </a:rPr>
              <a:t> </a:t>
            </a:r>
            <a:r>
              <a:rPr lang="ru-RU" altLang="ru-RU" sz="2800" dirty="0" err="1">
                <a:solidFill>
                  <a:srgbClr val="002060"/>
                </a:solidFill>
              </a:rPr>
              <a:t>відповідальності</a:t>
            </a:r>
            <a:r>
              <a:rPr lang="ru-RU" altLang="ru-RU" sz="2800" dirty="0">
                <a:solidFill>
                  <a:srgbClr val="002060"/>
                </a:solidFill>
              </a:rPr>
              <a:t> за </a:t>
            </a:r>
            <a:r>
              <a:rPr lang="ru-RU" altLang="ru-RU" sz="2800" dirty="0" err="1">
                <a:solidFill>
                  <a:srgbClr val="002060"/>
                </a:solidFill>
              </a:rPr>
              <a:t>раніше</a:t>
            </a:r>
            <a:r>
              <a:rPr lang="ru-RU" altLang="ru-RU" sz="2800" dirty="0">
                <a:solidFill>
                  <a:srgbClr val="002060"/>
                </a:solidFill>
              </a:rPr>
              <a:t> </a:t>
            </a:r>
            <a:r>
              <a:rPr lang="ru-RU" altLang="ru-RU" sz="2800" dirty="0" err="1">
                <a:solidFill>
                  <a:srgbClr val="002060"/>
                </a:solidFill>
              </a:rPr>
              <a:t>вчинений</a:t>
            </a:r>
            <a:r>
              <a:rPr lang="ru-RU" altLang="ru-RU" sz="2800" dirty="0">
                <a:solidFill>
                  <a:srgbClr val="002060"/>
                </a:solidFill>
              </a:rPr>
              <a:t> </a:t>
            </a:r>
            <a:r>
              <a:rPr lang="ru-RU" altLang="ru-RU" sz="2800" dirty="0" err="1">
                <a:solidFill>
                  <a:srgbClr val="002060"/>
                </a:solidFill>
              </a:rPr>
              <a:t>злочин</a:t>
            </a:r>
            <a:r>
              <a:rPr lang="ru-RU" altLang="ru-RU" sz="2800" dirty="0">
                <a:solidFill>
                  <a:srgbClr val="002060"/>
                </a:solidFill>
              </a:rPr>
              <a:t>. </a:t>
            </a:r>
            <a:r>
              <a:rPr lang="ru-RU" altLang="ru-RU" sz="2800" dirty="0" err="1">
                <a:solidFill>
                  <a:srgbClr val="002060"/>
                </a:solidFill>
              </a:rPr>
              <a:t>Закінчення</a:t>
            </a:r>
            <a:r>
              <a:rPr lang="ru-RU" altLang="ru-RU" sz="2800" dirty="0">
                <a:solidFill>
                  <a:srgbClr val="002060"/>
                </a:solidFill>
              </a:rPr>
              <a:t> </a:t>
            </a:r>
            <a:r>
              <a:rPr lang="ru-RU" altLang="ru-RU" sz="2800" dirty="0" err="1">
                <a:solidFill>
                  <a:srgbClr val="002060"/>
                </a:solidFill>
              </a:rPr>
              <a:t>цих</a:t>
            </a:r>
            <a:r>
              <a:rPr lang="ru-RU" altLang="ru-RU" sz="2800" dirty="0">
                <a:solidFill>
                  <a:srgbClr val="002060"/>
                </a:solidFill>
              </a:rPr>
              <a:t> </a:t>
            </a:r>
            <a:r>
              <a:rPr lang="ru-RU" altLang="ru-RU" sz="2800" dirty="0" err="1">
                <a:solidFill>
                  <a:srgbClr val="002060"/>
                </a:solidFill>
              </a:rPr>
              <a:t>термінів</a:t>
            </a:r>
            <a:r>
              <a:rPr lang="ru-RU" altLang="ru-RU" sz="2800" dirty="0">
                <a:solidFill>
                  <a:srgbClr val="002060"/>
                </a:solidFill>
              </a:rPr>
              <a:t> є </a:t>
            </a:r>
            <a:r>
              <a:rPr lang="ru-RU" altLang="ru-RU" sz="2800" dirty="0" err="1">
                <a:solidFill>
                  <a:srgbClr val="002060"/>
                </a:solidFill>
              </a:rPr>
              <a:t>підставою</a:t>
            </a:r>
            <a:r>
              <a:rPr lang="ru-RU" altLang="ru-RU" sz="2800" dirty="0">
                <a:solidFill>
                  <a:srgbClr val="002060"/>
                </a:solidFill>
              </a:rPr>
              <a:t> </a:t>
            </a:r>
            <a:r>
              <a:rPr lang="ru-RU" altLang="ru-RU" sz="2800" dirty="0" err="1">
                <a:solidFill>
                  <a:srgbClr val="002060"/>
                </a:solidFill>
              </a:rPr>
              <a:t>обов’язкового</a:t>
            </a:r>
            <a:r>
              <a:rPr lang="ru-RU" altLang="ru-RU" sz="2800" dirty="0">
                <a:solidFill>
                  <a:srgbClr val="002060"/>
                </a:solidFill>
              </a:rPr>
              <a:t> і </a:t>
            </a:r>
            <a:r>
              <a:rPr lang="ru-RU" altLang="ru-RU" sz="2800" dirty="0" err="1">
                <a:solidFill>
                  <a:srgbClr val="002060"/>
                </a:solidFill>
              </a:rPr>
              <a:t>безумовного</a:t>
            </a:r>
            <a:r>
              <a:rPr lang="ru-RU" altLang="ru-RU" sz="2800" dirty="0">
                <a:solidFill>
                  <a:srgbClr val="002060"/>
                </a:solidFill>
              </a:rPr>
              <a:t> </a:t>
            </a:r>
            <a:r>
              <a:rPr lang="ru-RU" altLang="ru-RU" sz="2800" u="sng" dirty="0" err="1">
                <a:solidFill>
                  <a:srgbClr val="002060"/>
                </a:solidFill>
                <a:hlinkClick r:id="rId2" action="ppaction://hlinkfile"/>
              </a:rPr>
              <a:t>звільнення</a:t>
            </a:r>
            <a:r>
              <a:rPr lang="ru-RU" altLang="ru-RU" sz="2800" dirty="0">
                <a:solidFill>
                  <a:srgbClr val="002060"/>
                </a:solidFill>
              </a:rPr>
              <a:t> особи </a:t>
            </a:r>
            <a:r>
              <a:rPr lang="ru-RU" altLang="ru-RU" sz="2800" dirty="0" err="1">
                <a:solidFill>
                  <a:srgbClr val="002060"/>
                </a:solidFill>
              </a:rPr>
              <a:t>від</a:t>
            </a:r>
            <a:r>
              <a:rPr lang="ru-RU" altLang="ru-RU" sz="2800" dirty="0">
                <a:solidFill>
                  <a:srgbClr val="002060"/>
                </a:solidFill>
              </a:rPr>
              <a:t> </a:t>
            </a:r>
            <a:r>
              <a:rPr lang="ru-RU" altLang="ru-RU" sz="2800" dirty="0" err="1">
                <a:solidFill>
                  <a:srgbClr val="002060"/>
                </a:solidFill>
              </a:rPr>
              <a:t>кримінальної</a:t>
            </a:r>
            <a:r>
              <a:rPr lang="ru-RU" altLang="ru-RU" sz="2800" dirty="0">
                <a:solidFill>
                  <a:srgbClr val="002060"/>
                </a:solidFill>
              </a:rPr>
              <a:t> </a:t>
            </a:r>
            <a:r>
              <a:rPr lang="ru-RU" altLang="ru-RU" sz="2800" dirty="0" err="1">
                <a:solidFill>
                  <a:srgbClr val="002060"/>
                </a:solidFill>
              </a:rPr>
              <a:t>відповідальності</a:t>
            </a:r>
            <a:r>
              <a:rPr lang="ru-RU" altLang="ru-RU" dirty="0">
                <a:solidFill>
                  <a:srgbClr val="00206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id="{379A0D8B-71E5-4C63-ACA2-CC8CD1AEB979}"/>
              </a:ext>
            </a:extLst>
          </p:cNvPr>
          <p:cNvSpPr>
            <a:spLocks noGrp="1"/>
          </p:cNvSpPr>
          <p:nvPr>
            <p:ph type="title"/>
          </p:nvPr>
        </p:nvSpPr>
        <p:spPr/>
        <p:txBody>
          <a:bodyPr/>
          <a:lstStyle/>
          <a:p>
            <a:endParaRPr lang="ru-RU" altLang="ru-RU"/>
          </a:p>
        </p:txBody>
      </p:sp>
      <p:pic>
        <p:nvPicPr>
          <p:cNvPr id="30723" name="Picture 2">
            <a:extLst>
              <a:ext uri="{FF2B5EF4-FFF2-40B4-BE49-F238E27FC236}">
                <a16:creationId xmlns:a16="http://schemas.microsoft.com/office/drawing/2014/main" id="{36C326F0-84C0-4E90-931E-A38247DE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88" t="23024" r="19147" b="15578"/>
          <a:stretch>
            <a:fillRect/>
          </a:stretch>
        </p:blipFill>
        <p:spPr bwMode="auto">
          <a:xfrm>
            <a:off x="2000250" y="-17463"/>
            <a:ext cx="56435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AutoShape 6">
            <a:extLst>
              <a:ext uri="{FF2B5EF4-FFF2-40B4-BE49-F238E27FC236}">
                <a16:creationId xmlns:a16="http://schemas.microsoft.com/office/drawing/2014/main" id="{3EE6A2FD-9F9D-44EA-8BBF-5EC4C988BFB3}"/>
              </a:ext>
            </a:extLst>
          </p:cNvPr>
          <p:cNvCxnSpPr>
            <a:cxnSpLocks noChangeShapeType="1"/>
          </p:cNvCxnSpPr>
          <p:nvPr/>
        </p:nvCxnSpPr>
        <p:spPr bwMode="auto">
          <a:xfrm rot="10800000" flipV="1">
            <a:off x="714375" y="5500688"/>
            <a:ext cx="776288"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31747" name="AutoShape 6">
            <a:extLst>
              <a:ext uri="{FF2B5EF4-FFF2-40B4-BE49-F238E27FC236}">
                <a16:creationId xmlns:a16="http://schemas.microsoft.com/office/drawing/2014/main" id="{D280D47E-9D77-4999-9BAB-65B45032BBD3}"/>
              </a:ext>
            </a:extLst>
          </p:cNvPr>
          <p:cNvCxnSpPr>
            <a:cxnSpLocks noChangeShapeType="1"/>
          </p:cNvCxnSpPr>
          <p:nvPr/>
        </p:nvCxnSpPr>
        <p:spPr bwMode="auto">
          <a:xfrm rot="10800000" flipV="1">
            <a:off x="714375" y="3786188"/>
            <a:ext cx="776288"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2" name="Заголовок 1">
            <a:extLst>
              <a:ext uri="{FF2B5EF4-FFF2-40B4-BE49-F238E27FC236}">
                <a16:creationId xmlns:a16="http://schemas.microsoft.com/office/drawing/2014/main" id="{33ED5B0E-6596-4978-B5BC-EE3D606FF9FE}"/>
              </a:ext>
            </a:extLst>
          </p:cNvPr>
          <p:cNvSpPr>
            <a:spLocks noGrp="1"/>
          </p:cNvSpPr>
          <p:nvPr>
            <p:ph type="title"/>
          </p:nvPr>
        </p:nvSpPr>
        <p:spPr/>
        <p:txBody>
          <a:bodyPr/>
          <a:lstStyle/>
          <a:p>
            <a:pPr>
              <a:defRPr/>
            </a:pPr>
            <a:endParaRPr lang="ru-RU" dirty="0"/>
          </a:p>
        </p:txBody>
      </p:sp>
      <p:sp>
        <p:nvSpPr>
          <p:cNvPr id="31749" name="Rectangle 2">
            <a:extLst>
              <a:ext uri="{FF2B5EF4-FFF2-40B4-BE49-F238E27FC236}">
                <a16:creationId xmlns:a16="http://schemas.microsoft.com/office/drawing/2014/main" id="{FBBC4566-9DA0-4523-AC2A-3D79BF266572}"/>
              </a:ext>
            </a:extLst>
          </p:cNvPr>
          <p:cNvSpPr>
            <a:spLocks noChangeArrowheads="1"/>
          </p:cNvSpPr>
          <p:nvPr/>
        </p:nvSpPr>
        <p:spPr bwMode="auto">
          <a:xfrm>
            <a:off x="642938" y="285750"/>
            <a:ext cx="8085137" cy="714375"/>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800" b="1">
                <a:solidFill>
                  <a:srgbClr val="000000"/>
                </a:solidFill>
                <a:latin typeface="Cambria" panose="02040503050406030204" pitchFamily="18" charset="0"/>
              </a:rPr>
              <a:t>ПЕРЕРИВАННЯ ДАВНОСТІ</a:t>
            </a:r>
            <a:endParaRPr lang="ru-RU" altLang="ru-RU"/>
          </a:p>
        </p:txBody>
      </p:sp>
      <p:sp>
        <p:nvSpPr>
          <p:cNvPr id="31750" name="Rectangle 4">
            <a:extLst>
              <a:ext uri="{FF2B5EF4-FFF2-40B4-BE49-F238E27FC236}">
                <a16:creationId xmlns:a16="http://schemas.microsoft.com/office/drawing/2014/main" id="{3B077ED6-33B1-45F5-BE32-B006F48A4F4A}"/>
              </a:ext>
            </a:extLst>
          </p:cNvPr>
          <p:cNvSpPr>
            <a:spLocks noChangeArrowheads="1"/>
          </p:cNvSpPr>
          <p:nvPr/>
        </p:nvSpPr>
        <p:spPr bwMode="auto">
          <a:xfrm>
            <a:off x="857250" y="3143250"/>
            <a:ext cx="7786688" cy="128587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у випадку вчинення повторного злочину перебіг давності починається заново і вираховується самостійно щодо кожного злочину</a:t>
            </a:r>
            <a:endParaRPr lang="ru-RU" altLang="ru-RU" sz="2400">
              <a:solidFill>
                <a:schemeClr val="bg1"/>
              </a:solidFill>
            </a:endParaRPr>
          </a:p>
        </p:txBody>
      </p:sp>
      <p:sp>
        <p:nvSpPr>
          <p:cNvPr id="31751" name="Rectangle 5">
            <a:extLst>
              <a:ext uri="{FF2B5EF4-FFF2-40B4-BE49-F238E27FC236}">
                <a16:creationId xmlns:a16="http://schemas.microsoft.com/office/drawing/2014/main" id="{F22589BA-68C0-447A-8E59-99DA62AECB5F}"/>
              </a:ext>
            </a:extLst>
          </p:cNvPr>
          <p:cNvSpPr>
            <a:spLocks noChangeArrowheads="1"/>
          </p:cNvSpPr>
          <p:nvPr/>
        </p:nvSpPr>
        <p:spPr bwMode="auto">
          <a:xfrm>
            <a:off x="857250" y="4714875"/>
            <a:ext cx="7786688" cy="1785938"/>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питання про застосування давності до особи, що вчинила особливо тяжкий злочин, за який може бути призначено довічне позбавлення волі, вирішується судом. Покарання може бути призначено не більше п’ятнадцяти років</a:t>
            </a:r>
            <a:endParaRPr lang="ru-RU" altLang="ru-RU" sz="2400">
              <a:solidFill>
                <a:schemeClr val="bg1"/>
              </a:solidFill>
            </a:endParaRPr>
          </a:p>
        </p:txBody>
      </p:sp>
      <p:cxnSp>
        <p:nvCxnSpPr>
          <p:cNvPr id="31752" name="AutoShape 6">
            <a:extLst>
              <a:ext uri="{FF2B5EF4-FFF2-40B4-BE49-F238E27FC236}">
                <a16:creationId xmlns:a16="http://schemas.microsoft.com/office/drawing/2014/main" id="{E2811106-DCFD-400D-BCAB-8C70C2092FF6}"/>
              </a:ext>
            </a:extLst>
          </p:cNvPr>
          <p:cNvCxnSpPr>
            <a:cxnSpLocks noChangeShapeType="1"/>
          </p:cNvCxnSpPr>
          <p:nvPr/>
        </p:nvCxnSpPr>
        <p:spPr bwMode="auto">
          <a:xfrm rot="5400000">
            <a:off x="-1535113" y="3249613"/>
            <a:ext cx="4500563"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31753" name="AutoShape 6">
            <a:extLst>
              <a:ext uri="{FF2B5EF4-FFF2-40B4-BE49-F238E27FC236}">
                <a16:creationId xmlns:a16="http://schemas.microsoft.com/office/drawing/2014/main" id="{D8DB6C5C-F237-47D6-9C2B-7920B4C95856}"/>
              </a:ext>
            </a:extLst>
          </p:cNvPr>
          <p:cNvCxnSpPr>
            <a:cxnSpLocks noChangeShapeType="1"/>
          </p:cNvCxnSpPr>
          <p:nvPr/>
        </p:nvCxnSpPr>
        <p:spPr bwMode="auto">
          <a:xfrm rot="10800000" flipV="1">
            <a:off x="714375" y="2071688"/>
            <a:ext cx="776288"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31754" name="Rectangle 3">
            <a:extLst>
              <a:ext uri="{FF2B5EF4-FFF2-40B4-BE49-F238E27FC236}">
                <a16:creationId xmlns:a16="http://schemas.microsoft.com/office/drawing/2014/main" id="{81ED9C6B-D2C3-4FE2-AB64-111CCEEE20E6}"/>
              </a:ext>
            </a:extLst>
          </p:cNvPr>
          <p:cNvSpPr>
            <a:spLocks noChangeArrowheads="1"/>
          </p:cNvSpPr>
          <p:nvPr/>
        </p:nvSpPr>
        <p:spPr bwMode="auto">
          <a:xfrm>
            <a:off x="857250" y="1285875"/>
            <a:ext cx="7786688" cy="157162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перебіг давності переривається, якщо до закінчення вказаних у частинах 1, 2 ст. 79 строків особа вчинила новий злочин середньої тяжкості, тяжкий або особливо тяжкий злочин</a:t>
            </a:r>
            <a:endParaRPr lang="ru-RU" altLang="ru-RU" sz="24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AutoShape 5">
            <a:extLst>
              <a:ext uri="{FF2B5EF4-FFF2-40B4-BE49-F238E27FC236}">
                <a16:creationId xmlns:a16="http://schemas.microsoft.com/office/drawing/2014/main" id="{0FB8232E-F1CE-4EFD-A02E-38B36B385579}"/>
              </a:ext>
            </a:extLst>
          </p:cNvPr>
          <p:cNvCxnSpPr>
            <a:cxnSpLocks noChangeShapeType="1"/>
          </p:cNvCxnSpPr>
          <p:nvPr/>
        </p:nvCxnSpPr>
        <p:spPr bwMode="auto">
          <a:xfrm rot="10800000" flipV="1">
            <a:off x="642938" y="4857750"/>
            <a:ext cx="2286000" cy="11113"/>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32771" name="AutoShape 5">
            <a:extLst>
              <a:ext uri="{FF2B5EF4-FFF2-40B4-BE49-F238E27FC236}">
                <a16:creationId xmlns:a16="http://schemas.microsoft.com/office/drawing/2014/main" id="{DCDB8A70-ED41-46EF-87FA-673AA42DAF92}"/>
              </a:ext>
            </a:extLst>
          </p:cNvPr>
          <p:cNvCxnSpPr>
            <a:cxnSpLocks noChangeShapeType="1"/>
          </p:cNvCxnSpPr>
          <p:nvPr/>
        </p:nvCxnSpPr>
        <p:spPr bwMode="auto">
          <a:xfrm rot="10800000" flipV="1">
            <a:off x="642938" y="2786063"/>
            <a:ext cx="2286000"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32772" name="Rectangle 2">
            <a:extLst>
              <a:ext uri="{FF2B5EF4-FFF2-40B4-BE49-F238E27FC236}">
                <a16:creationId xmlns:a16="http://schemas.microsoft.com/office/drawing/2014/main" id="{7F4E784E-70F4-409A-93CE-1F659D242FF6}"/>
              </a:ext>
            </a:extLst>
          </p:cNvPr>
          <p:cNvSpPr>
            <a:spLocks noChangeArrowheads="1"/>
          </p:cNvSpPr>
          <p:nvPr/>
        </p:nvSpPr>
        <p:spPr bwMode="auto">
          <a:xfrm>
            <a:off x="642938" y="1071563"/>
            <a:ext cx="7858125" cy="533400"/>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800" b="1">
                <a:solidFill>
                  <a:srgbClr val="000000"/>
                </a:solidFill>
                <a:latin typeface="Cambria" panose="02040503050406030204" pitchFamily="18" charset="0"/>
              </a:rPr>
              <a:t>ЗУПИНЕННЯ ПЕРЕБІГУ ДАВНОСТІ</a:t>
            </a:r>
            <a:endParaRPr lang="ru-RU" altLang="ru-RU"/>
          </a:p>
        </p:txBody>
      </p:sp>
      <p:sp>
        <p:nvSpPr>
          <p:cNvPr id="32773" name="Rectangle 3">
            <a:extLst>
              <a:ext uri="{FF2B5EF4-FFF2-40B4-BE49-F238E27FC236}">
                <a16:creationId xmlns:a16="http://schemas.microsoft.com/office/drawing/2014/main" id="{6568578B-EFCD-451F-A879-2157C8F99DF4}"/>
              </a:ext>
            </a:extLst>
          </p:cNvPr>
          <p:cNvSpPr>
            <a:spLocks noChangeArrowheads="1"/>
          </p:cNvSpPr>
          <p:nvPr/>
        </p:nvSpPr>
        <p:spPr bwMode="auto">
          <a:xfrm>
            <a:off x="1143000" y="1928813"/>
            <a:ext cx="7358063" cy="185737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перебіг давності зупиняється, якщо особа, що вчинила злочин, ухилялася від слідства або суду. У цих випадках перебіг давності відновлюється з дня з’явлення особи із зізнанням або її затримання </a:t>
            </a:r>
            <a:endParaRPr lang="ru-RU" altLang="ru-RU" sz="2400">
              <a:solidFill>
                <a:schemeClr val="bg1"/>
              </a:solidFill>
            </a:endParaRPr>
          </a:p>
        </p:txBody>
      </p:sp>
      <p:sp>
        <p:nvSpPr>
          <p:cNvPr id="32774" name="Rectangle 4">
            <a:extLst>
              <a:ext uri="{FF2B5EF4-FFF2-40B4-BE49-F238E27FC236}">
                <a16:creationId xmlns:a16="http://schemas.microsoft.com/office/drawing/2014/main" id="{33E178EB-8559-41D5-B3FC-70895BE3AF84}"/>
              </a:ext>
            </a:extLst>
          </p:cNvPr>
          <p:cNvSpPr>
            <a:spLocks noChangeArrowheads="1"/>
          </p:cNvSpPr>
          <p:nvPr/>
        </p:nvSpPr>
        <p:spPr bwMode="auto">
          <a:xfrm>
            <a:off x="1143000" y="4143375"/>
            <a:ext cx="7343775" cy="142875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a:solidFill>
                  <a:schemeClr val="bg1"/>
                </a:solidFill>
                <a:latin typeface="Times New Roman" panose="02020603050405020304" pitchFamily="18" charset="0"/>
              </a:rPr>
              <a:t>особа звільняється від кримінальної відповідальності, якщо з часу вчинення злочину минуло п'ятнадцять років</a:t>
            </a:r>
            <a:endParaRPr lang="ru-RU" altLang="ru-RU" sz="2400">
              <a:solidFill>
                <a:schemeClr val="bg1"/>
              </a:solidFill>
            </a:endParaRPr>
          </a:p>
        </p:txBody>
      </p:sp>
      <p:cxnSp>
        <p:nvCxnSpPr>
          <p:cNvPr id="32775" name="AutoShape 5">
            <a:extLst>
              <a:ext uri="{FF2B5EF4-FFF2-40B4-BE49-F238E27FC236}">
                <a16:creationId xmlns:a16="http://schemas.microsoft.com/office/drawing/2014/main" id="{D12F9329-EAE8-41E7-BFCD-91883E9CBE69}"/>
              </a:ext>
            </a:extLst>
          </p:cNvPr>
          <p:cNvCxnSpPr>
            <a:cxnSpLocks noChangeShapeType="1"/>
          </p:cNvCxnSpPr>
          <p:nvPr/>
        </p:nvCxnSpPr>
        <p:spPr bwMode="auto">
          <a:xfrm rot="5400000">
            <a:off x="-1001713" y="3214688"/>
            <a:ext cx="3287713"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a:extLst>
              <a:ext uri="{FF2B5EF4-FFF2-40B4-BE49-F238E27FC236}">
                <a16:creationId xmlns:a16="http://schemas.microsoft.com/office/drawing/2014/main" id="{9CA6FC3C-6966-4F40-A65B-14AC0358BF03}"/>
              </a:ext>
            </a:extLst>
          </p:cNvPr>
          <p:cNvSpPr>
            <a:spLocks noGrp="1"/>
          </p:cNvSpPr>
          <p:nvPr>
            <p:ph type="title"/>
          </p:nvPr>
        </p:nvSpPr>
        <p:spPr>
          <a:xfrm>
            <a:off x="457200" y="152400"/>
            <a:ext cx="8229600" cy="3419476"/>
          </a:xfrm>
        </p:spPr>
        <p:txBody>
          <a:bodyPr>
            <a:normAutofit fontScale="90000"/>
          </a:bodyPr>
          <a:lstStyle/>
          <a:p>
            <a:pPr eaLnBrk="1" fontAlgn="auto" hangingPunct="1">
              <a:spcAft>
                <a:spcPts val="0"/>
              </a:spcAft>
              <a:defRPr/>
            </a:pPr>
            <a:r>
              <a:rPr lang="uk-UA" sz="2800" dirty="0">
                <a:solidFill>
                  <a:schemeClr val="bg1"/>
                </a:solidFill>
              </a:rPr>
              <a:t>ЗВІЛЬНЕННЯ ВІД КРИМІНАЛЬНОЇ ВІДПОВІДАЛЬНОСТІ –  реалізація  державою  в  особі відповідного  суду  свого  повноваження,  згідно  з  яким вона  відмовляється  за  наявності підстав,  передбачених  КК,  від  державного  осуду  особи,  яка вчинила  злочин,  а також  від покладання  на  неї  обмежень  особистого , майнового  або іншого  характеру,  встановлених  законом  за вчинення  цього  злочину.</a:t>
            </a:r>
            <a:endParaRPr lang="ru-RU" sz="2800" dirty="0">
              <a:solidFill>
                <a:schemeClr val="bg1"/>
              </a:solidFill>
            </a:endParaRPr>
          </a:p>
        </p:txBody>
      </p:sp>
      <p:graphicFrame>
        <p:nvGraphicFramePr>
          <p:cNvPr id="6" name="Схема 5">
            <a:extLst>
              <a:ext uri="{FF2B5EF4-FFF2-40B4-BE49-F238E27FC236}">
                <a16:creationId xmlns:a16="http://schemas.microsoft.com/office/drawing/2014/main" id="{6A0B0CBB-F0B2-4067-B0EC-E1B41F53558C}"/>
              </a:ext>
            </a:extLst>
          </p:cNvPr>
          <p:cNvGraphicFramePr/>
          <p:nvPr/>
        </p:nvGraphicFramePr>
        <p:xfrm>
          <a:off x="357158" y="4214818"/>
          <a:ext cx="8501122" cy="2643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TextBox 6">
            <a:extLst>
              <a:ext uri="{FF2B5EF4-FFF2-40B4-BE49-F238E27FC236}">
                <a16:creationId xmlns:a16="http://schemas.microsoft.com/office/drawing/2014/main" id="{2F6E1534-BCD0-40DC-925B-69BB68343870}"/>
              </a:ext>
            </a:extLst>
          </p:cNvPr>
          <p:cNvSpPr txBox="1">
            <a:spLocks noChangeArrowheads="1"/>
          </p:cNvSpPr>
          <p:nvPr/>
        </p:nvSpPr>
        <p:spPr bwMode="auto">
          <a:xfrm>
            <a:off x="1071563" y="3500438"/>
            <a:ext cx="663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a:t>характеризується трьома моментами</a:t>
            </a:r>
            <a:r>
              <a:rPr lang="ru-RU" altLang="ru-RU" sz="28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AutoShape 8">
            <a:extLst>
              <a:ext uri="{FF2B5EF4-FFF2-40B4-BE49-F238E27FC236}">
                <a16:creationId xmlns:a16="http://schemas.microsoft.com/office/drawing/2014/main" id="{2CB5DB00-72EE-409F-B74F-55CCAC992686}"/>
              </a:ext>
            </a:extLst>
          </p:cNvPr>
          <p:cNvCxnSpPr>
            <a:cxnSpLocks noChangeShapeType="1"/>
          </p:cNvCxnSpPr>
          <p:nvPr/>
        </p:nvCxnSpPr>
        <p:spPr bwMode="auto">
          <a:xfrm flipV="1">
            <a:off x="357188" y="5214938"/>
            <a:ext cx="785812"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0243" name="AutoShape 8">
            <a:extLst>
              <a:ext uri="{FF2B5EF4-FFF2-40B4-BE49-F238E27FC236}">
                <a16:creationId xmlns:a16="http://schemas.microsoft.com/office/drawing/2014/main" id="{91CDB379-1219-4FDF-A281-43954CEB2547}"/>
              </a:ext>
            </a:extLst>
          </p:cNvPr>
          <p:cNvCxnSpPr>
            <a:cxnSpLocks noChangeShapeType="1"/>
          </p:cNvCxnSpPr>
          <p:nvPr/>
        </p:nvCxnSpPr>
        <p:spPr bwMode="auto">
          <a:xfrm flipV="1">
            <a:off x="357188" y="3786188"/>
            <a:ext cx="785812"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0244" name="AutoShape 8">
            <a:extLst>
              <a:ext uri="{FF2B5EF4-FFF2-40B4-BE49-F238E27FC236}">
                <a16:creationId xmlns:a16="http://schemas.microsoft.com/office/drawing/2014/main" id="{98FA54CF-F9CF-47F8-B696-ECE6CFCF213C}"/>
              </a:ext>
            </a:extLst>
          </p:cNvPr>
          <p:cNvCxnSpPr>
            <a:cxnSpLocks noChangeShapeType="1"/>
          </p:cNvCxnSpPr>
          <p:nvPr/>
        </p:nvCxnSpPr>
        <p:spPr bwMode="auto">
          <a:xfrm flipV="1">
            <a:off x="357188" y="2786063"/>
            <a:ext cx="785812"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0245" name="AutoShape 8">
            <a:extLst>
              <a:ext uri="{FF2B5EF4-FFF2-40B4-BE49-F238E27FC236}">
                <a16:creationId xmlns:a16="http://schemas.microsoft.com/office/drawing/2014/main" id="{6A8E7AEF-B798-4333-98CB-CF117596F44D}"/>
              </a:ext>
            </a:extLst>
          </p:cNvPr>
          <p:cNvCxnSpPr>
            <a:cxnSpLocks noChangeShapeType="1"/>
          </p:cNvCxnSpPr>
          <p:nvPr/>
        </p:nvCxnSpPr>
        <p:spPr bwMode="auto">
          <a:xfrm flipV="1">
            <a:off x="357188" y="1643063"/>
            <a:ext cx="785812" cy="952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10246" name="Rectangle 2">
            <a:extLst>
              <a:ext uri="{FF2B5EF4-FFF2-40B4-BE49-F238E27FC236}">
                <a16:creationId xmlns:a16="http://schemas.microsoft.com/office/drawing/2014/main" id="{20D04F29-6413-4611-8206-3D2707E2EF57}"/>
              </a:ext>
            </a:extLst>
          </p:cNvPr>
          <p:cNvSpPr>
            <a:spLocks noChangeArrowheads="1"/>
          </p:cNvSpPr>
          <p:nvPr/>
        </p:nvSpPr>
        <p:spPr bwMode="auto">
          <a:xfrm>
            <a:off x="285750" y="285750"/>
            <a:ext cx="8572500" cy="642938"/>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3600" b="1">
                <a:solidFill>
                  <a:srgbClr val="000000"/>
                </a:solidFill>
                <a:latin typeface="Cambria" panose="02040503050406030204" pitchFamily="18" charset="0"/>
              </a:rPr>
              <a:t>ПІДСТАВИ ЗВІЛЬНЕННЯ</a:t>
            </a:r>
            <a:endParaRPr lang="ru-RU" altLang="ru-RU" sz="3600"/>
          </a:p>
        </p:txBody>
      </p:sp>
      <p:sp>
        <p:nvSpPr>
          <p:cNvPr id="10247" name="Rectangle 3">
            <a:extLst>
              <a:ext uri="{FF2B5EF4-FFF2-40B4-BE49-F238E27FC236}">
                <a16:creationId xmlns:a16="http://schemas.microsoft.com/office/drawing/2014/main" id="{655B2A5D-10D8-48A1-B219-635F487F1B1C}"/>
              </a:ext>
            </a:extLst>
          </p:cNvPr>
          <p:cNvSpPr>
            <a:spLocks noChangeArrowheads="1"/>
          </p:cNvSpPr>
          <p:nvPr/>
        </p:nvSpPr>
        <p:spPr bwMode="auto">
          <a:xfrm>
            <a:off x="928688" y="947738"/>
            <a:ext cx="7929562" cy="1576388"/>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1600" dirty="0">
                <a:solidFill>
                  <a:schemeClr val="bg1"/>
                </a:solidFill>
                <a:latin typeface="Times New Roman" panose="02020603050405020304" pitchFamily="18" charset="0"/>
              </a:rPr>
              <a:t>вчинення особою вперше </a:t>
            </a:r>
            <a:r>
              <a:rPr lang="uk-UA" sz="1600" dirty="0">
                <a:solidFill>
                  <a:srgbClr val="333333"/>
                </a:solidFill>
                <a:effectLst/>
                <a:latin typeface="Times New Roman" panose="02020603050405020304" pitchFamily="18" charset="0"/>
                <a:ea typeface="Calibri" panose="020F0502020204030204" pitchFamily="34" charset="0"/>
              </a:rPr>
              <a:t>кримінального проступку або необережного нетяжкого злочину, крім корупційних кримінальних правопорушень або кримінальних правопорушень, пов’язаних з корупцією, порушень правил безпеки дорожнього руху або експлуатації транспорту особами, які керували транспортними засобами у стані алкогольного, наркотичного чи іншого сп’яніння або перебували під впливом лікарських препаратів, що знижують увагу та швидкість реакції</a:t>
            </a:r>
            <a:endParaRPr lang="ru-RU" altLang="ru-RU" sz="1600" dirty="0">
              <a:solidFill>
                <a:schemeClr val="bg1"/>
              </a:solidFill>
            </a:endParaRPr>
          </a:p>
        </p:txBody>
      </p:sp>
      <p:sp>
        <p:nvSpPr>
          <p:cNvPr id="10248" name="Rectangle 4">
            <a:extLst>
              <a:ext uri="{FF2B5EF4-FFF2-40B4-BE49-F238E27FC236}">
                <a16:creationId xmlns:a16="http://schemas.microsoft.com/office/drawing/2014/main" id="{F9574D42-5E17-4A36-B8DC-B91899E39C0E}"/>
              </a:ext>
            </a:extLst>
          </p:cNvPr>
          <p:cNvSpPr>
            <a:spLocks noChangeArrowheads="1"/>
          </p:cNvSpPr>
          <p:nvPr/>
        </p:nvSpPr>
        <p:spPr bwMode="auto">
          <a:xfrm>
            <a:off x="1000126" y="2643187"/>
            <a:ext cx="7929562" cy="776287"/>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dirty="0">
                <a:solidFill>
                  <a:schemeClr val="bg1"/>
                </a:solidFill>
                <a:latin typeface="Times New Roman" panose="02020603050405020304" pitchFamily="18" charset="0"/>
              </a:rPr>
              <a:t>особа не становить великої суспільної небезпеки і може бути виправлена без застосування кримінального покарання</a:t>
            </a:r>
            <a:endParaRPr lang="ru-RU" altLang="ru-RU" sz="2000" dirty="0">
              <a:solidFill>
                <a:schemeClr val="bg1"/>
              </a:solidFill>
            </a:endParaRPr>
          </a:p>
        </p:txBody>
      </p:sp>
      <p:sp>
        <p:nvSpPr>
          <p:cNvPr id="10249" name="Rectangle 5">
            <a:extLst>
              <a:ext uri="{FF2B5EF4-FFF2-40B4-BE49-F238E27FC236}">
                <a16:creationId xmlns:a16="http://schemas.microsoft.com/office/drawing/2014/main" id="{0C7EF682-E934-4111-8167-CA7C4F998203}"/>
              </a:ext>
            </a:extLst>
          </p:cNvPr>
          <p:cNvSpPr>
            <a:spLocks noChangeArrowheads="1"/>
          </p:cNvSpPr>
          <p:nvPr/>
        </p:nvSpPr>
        <p:spPr bwMode="auto">
          <a:xfrm>
            <a:off x="928688" y="3571875"/>
            <a:ext cx="8001000" cy="704849"/>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dirty="0">
                <a:solidFill>
                  <a:schemeClr val="bg1"/>
                </a:solidFill>
                <a:latin typeface="Times New Roman" panose="02020603050405020304" pitchFamily="18" charset="0"/>
              </a:rPr>
              <a:t>враховується поведінка особи після вчинення кримінального правопорушення</a:t>
            </a:r>
            <a:endParaRPr lang="ru-RU" altLang="ru-RU" sz="2000" dirty="0">
              <a:solidFill>
                <a:schemeClr val="bg1"/>
              </a:solidFill>
            </a:endParaRPr>
          </a:p>
        </p:txBody>
      </p:sp>
      <p:sp>
        <p:nvSpPr>
          <p:cNvPr id="10250" name="Rectangle 6">
            <a:extLst>
              <a:ext uri="{FF2B5EF4-FFF2-40B4-BE49-F238E27FC236}">
                <a16:creationId xmlns:a16="http://schemas.microsoft.com/office/drawing/2014/main" id="{0A05DEBF-052B-4414-BD1C-09741ACF0194}"/>
              </a:ext>
            </a:extLst>
          </p:cNvPr>
          <p:cNvSpPr>
            <a:spLocks noChangeArrowheads="1"/>
          </p:cNvSpPr>
          <p:nvPr/>
        </p:nvSpPr>
        <p:spPr bwMode="auto">
          <a:xfrm>
            <a:off x="928688" y="4357688"/>
            <a:ext cx="8001000" cy="171450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dirty="0">
                <a:solidFill>
                  <a:schemeClr val="bg1"/>
                </a:solidFill>
                <a:latin typeface="Times New Roman" panose="02020603050405020304" pitchFamily="18" charset="0"/>
              </a:rPr>
              <a:t>вчинення кримінальних правопорушень, передбачених статтями Особливої частини КК, в яких вказані підстави та умови звільнення від кримінальної відповідальності (наприклад ч. 2 ст. 111 тощо)</a:t>
            </a:r>
            <a:endParaRPr lang="ru-RU" altLang="ru-RU" sz="2000" dirty="0">
              <a:solidFill>
                <a:schemeClr val="bg1"/>
              </a:solidFill>
            </a:endParaRPr>
          </a:p>
        </p:txBody>
      </p:sp>
      <p:cxnSp>
        <p:nvCxnSpPr>
          <p:cNvPr id="10251" name="AutoShape 7">
            <a:extLst>
              <a:ext uri="{FF2B5EF4-FFF2-40B4-BE49-F238E27FC236}">
                <a16:creationId xmlns:a16="http://schemas.microsoft.com/office/drawing/2014/main" id="{C6661F77-0A22-4AB5-B9B4-AC55CF1C95CC}"/>
              </a:ext>
            </a:extLst>
          </p:cNvPr>
          <p:cNvCxnSpPr>
            <a:cxnSpLocks noChangeShapeType="1"/>
          </p:cNvCxnSpPr>
          <p:nvPr/>
        </p:nvCxnSpPr>
        <p:spPr bwMode="auto">
          <a:xfrm rot="5400000">
            <a:off x="-1787525" y="3071813"/>
            <a:ext cx="4287837"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6" name="AutoShape 11">
            <a:extLst>
              <a:ext uri="{FF2B5EF4-FFF2-40B4-BE49-F238E27FC236}">
                <a16:creationId xmlns:a16="http://schemas.microsoft.com/office/drawing/2014/main" id="{FDB86D4C-ED2A-44E7-BCD1-EA1E7DB28D08}"/>
              </a:ext>
            </a:extLst>
          </p:cNvPr>
          <p:cNvCxnSpPr>
            <a:cxnSpLocks noChangeShapeType="1"/>
          </p:cNvCxnSpPr>
          <p:nvPr/>
        </p:nvCxnSpPr>
        <p:spPr bwMode="auto">
          <a:xfrm rot="10800000" flipV="1">
            <a:off x="357188" y="4857750"/>
            <a:ext cx="857250" cy="4763"/>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1267" name="AutoShape 11">
            <a:extLst>
              <a:ext uri="{FF2B5EF4-FFF2-40B4-BE49-F238E27FC236}">
                <a16:creationId xmlns:a16="http://schemas.microsoft.com/office/drawing/2014/main" id="{46DCFB92-A1D6-4B49-814A-2F9A4AB4F622}"/>
              </a:ext>
            </a:extLst>
          </p:cNvPr>
          <p:cNvCxnSpPr>
            <a:cxnSpLocks noChangeShapeType="1"/>
          </p:cNvCxnSpPr>
          <p:nvPr/>
        </p:nvCxnSpPr>
        <p:spPr bwMode="auto">
          <a:xfrm rot="10800000" flipV="1">
            <a:off x="357188" y="4214813"/>
            <a:ext cx="857250" cy="4762"/>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1268" name="AutoShape 11">
            <a:extLst>
              <a:ext uri="{FF2B5EF4-FFF2-40B4-BE49-F238E27FC236}">
                <a16:creationId xmlns:a16="http://schemas.microsoft.com/office/drawing/2014/main" id="{EDD85650-D8BD-4D1C-B427-CFA7D61893EC}"/>
              </a:ext>
            </a:extLst>
          </p:cNvPr>
          <p:cNvCxnSpPr>
            <a:cxnSpLocks noChangeShapeType="1"/>
          </p:cNvCxnSpPr>
          <p:nvPr/>
        </p:nvCxnSpPr>
        <p:spPr bwMode="auto">
          <a:xfrm rot="10800000" flipV="1">
            <a:off x="357188" y="3429000"/>
            <a:ext cx="857250" cy="4763"/>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1269" name="AutoShape 11">
            <a:extLst>
              <a:ext uri="{FF2B5EF4-FFF2-40B4-BE49-F238E27FC236}">
                <a16:creationId xmlns:a16="http://schemas.microsoft.com/office/drawing/2014/main" id="{508AF9D6-113D-4AE5-87E0-8203D5722014}"/>
              </a:ext>
            </a:extLst>
          </p:cNvPr>
          <p:cNvCxnSpPr>
            <a:cxnSpLocks noChangeShapeType="1"/>
          </p:cNvCxnSpPr>
          <p:nvPr/>
        </p:nvCxnSpPr>
        <p:spPr bwMode="auto">
          <a:xfrm rot="10800000" flipV="1">
            <a:off x="357188" y="2786063"/>
            <a:ext cx="857250" cy="4762"/>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1270" name="AutoShape 11">
            <a:extLst>
              <a:ext uri="{FF2B5EF4-FFF2-40B4-BE49-F238E27FC236}">
                <a16:creationId xmlns:a16="http://schemas.microsoft.com/office/drawing/2014/main" id="{71223AA1-A58A-4CAC-B9CC-C775A7E62550}"/>
              </a:ext>
            </a:extLst>
          </p:cNvPr>
          <p:cNvCxnSpPr>
            <a:cxnSpLocks noChangeShapeType="1"/>
          </p:cNvCxnSpPr>
          <p:nvPr/>
        </p:nvCxnSpPr>
        <p:spPr bwMode="auto">
          <a:xfrm rot="10800000" flipV="1">
            <a:off x="357188" y="2143125"/>
            <a:ext cx="857250" cy="4763"/>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1271" name="AutoShape 11">
            <a:extLst>
              <a:ext uri="{FF2B5EF4-FFF2-40B4-BE49-F238E27FC236}">
                <a16:creationId xmlns:a16="http://schemas.microsoft.com/office/drawing/2014/main" id="{D6ED3FAC-ED47-418A-925A-2A4538480086}"/>
              </a:ext>
            </a:extLst>
          </p:cNvPr>
          <p:cNvCxnSpPr>
            <a:cxnSpLocks noChangeShapeType="1"/>
          </p:cNvCxnSpPr>
          <p:nvPr/>
        </p:nvCxnSpPr>
        <p:spPr bwMode="auto">
          <a:xfrm rot="10800000" flipV="1">
            <a:off x="357188" y="1571625"/>
            <a:ext cx="857250" cy="4763"/>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11272" name="Rectangle 2">
            <a:extLst>
              <a:ext uri="{FF2B5EF4-FFF2-40B4-BE49-F238E27FC236}">
                <a16:creationId xmlns:a16="http://schemas.microsoft.com/office/drawing/2014/main" id="{E160AB90-E34C-43E6-A7AE-C33DD480656E}"/>
              </a:ext>
            </a:extLst>
          </p:cNvPr>
          <p:cNvSpPr>
            <a:spLocks noChangeArrowheads="1"/>
          </p:cNvSpPr>
          <p:nvPr/>
        </p:nvSpPr>
        <p:spPr bwMode="auto">
          <a:xfrm>
            <a:off x="285750" y="285750"/>
            <a:ext cx="8643938" cy="790575"/>
          </a:xfrm>
          <a:prstGeom prst="rect">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400" b="1">
                <a:solidFill>
                  <a:srgbClr val="000000"/>
                </a:solidFill>
                <a:latin typeface="Cambria" panose="02040503050406030204" pitchFamily="18" charset="0"/>
              </a:rPr>
              <a:t>ВИДИ ЗВІЛЬНЕННЯ ВІД КРИМІНАЛЬНОЇ ВІДПОВІДАЛЬНОСТІ</a:t>
            </a:r>
            <a:endParaRPr lang="ru-RU" altLang="ru-RU" sz="2400"/>
          </a:p>
        </p:txBody>
      </p:sp>
      <p:sp>
        <p:nvSpPr>
          <p:cNvPr id="11273" name="Rectangle 3">
            <a:extLst>
              <a:ext uri="{FF2B5EF4-FFF2-40B4-BE49-F238E27FC236}">
                <a16:creationId xmlns:a16="http://schemas.microsoft.com/office/drawing/2014/main" id="{799CF25E-300D-47B5-9AD4-997399C05B04}"/>
              </a:ext>
            </a:extLst>
          </p:cNvPr>
          <p:cNvSpPr>
            <a:spLocks noChangeArrowheads="1"/>
          </p:cNvSpPr>
          <p:nvPr/>
        </p:nvSpPr>
        <p:spPr bwMode="auto">
          <a:xfrm>
            <a:off x="785813" y="1357313"/>
            <a:ext cx="8072437" cy="42862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з дійовими каяттями (ст. 45)</a:t>
            </a:r>
            <a:endParaRPr lang="ru-RU" altLang="ru-RU" sz="2000">
              <a:solidFill>
                <a:schemeClr val="bg1"/>
              </a:solidFill>
            </a:endParaRPr>
          </a:p>
        </p:txBody>
      </p:sp>
      <p:sp>
        <p:nvSpPr>
          <p:cNvPr id="11274" name="Rectangle 4">
            <a:extLst>
              <a:ext uri="{FF2B5EF4-FFF2-40B4-BE49-F238E27FC236}">
                <a16:creationId xmlns:a16="http://schemas.microsoft.com/office/drawing/2014/main" id="{518EA775-F317-4AF9-988E-19AFCF752C1F}"/>
              </a:ext>
            </a:extLst>
          </p:cNvPr>
          <p:cNvSpPr>
            <a:spLocks noChangeArrowheads="1"/>
          </p:cNvSpPr>
          <p:nvPr/>
        </p:nvSpPr>
        <p:spPr bwMode="auto">
          <a:xfrm>
            <a:off x="785813" y="1928813"/>
            <a:ext cx="8072437" cy="42862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з примиренням винного з потерпілим (ст. 46)</a:t>
            </a:r>
            <a:endParaRPr lang="ru-RU" altLang="ru-RU" sz="2000">
              <a:solidFill>
                <a:schemeClr val="bg1"/>
              </a:solidFill>
            </a:endParaRPr>
          </a:p>
        </p:txBody>
      </p:sp>
      <p:sp>
        <p:nvSpPr>
          <p:cNvPr id="11275" name="Rectangle 5">
            <a:extLst>
              <a:ext uri="{FF2B5EF4-FFF2-40B4-BE49-F238E27FC236}">
                <a16:creationId xmlns:a16="http://schemas.microsoft.com/office/drawing/2014/main" id="{C8BD11E1-0763-4600-A5B5-4308EEFF4514}"/>
              </a:ext>
            </a:extLst>
          </p:cNvPr>
          <p:cNvSpPr>
            <a:spLocks noChangeArrowheads="1"/>
          </p:cNvSpPr>
          <p:nvPr/>
        </p:nvSpPr>
        <p:spPr bwMode="auto">
          <a:xfrm>
            <a:off x="785813" y="2571750"/>
            <a:ext cx="8072437" cy="428625"/>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з передачею особи на поруки (ст. 47)</a:t>
            </a:r>
            <a:endParaRPr lang="ru-RU" altLang="ru-RU" sz="2000">
              <a:solidFill>
                <a:schemeClr val="bg1"/>
              </a:solidFill>
            </a:endParaRPr>
          </a:p>
        </p:txBody>
      </p:sp>
      <p:sp>
        <p:nvSpPr>
          <p:cNvPr id="11276" name="Rectangle 6">
            <a:extLst>
              <a:ext uri="{FF2B5EF4-FFF2-40B4-BE49-F238E27FC236}">
                <a16:creationId xmlns:a16="http://schemas.microsoft.com/office/drawing/2014/main" id="{7D56191B-8E7B-4F5F-8797-8948DDE0C6AF}"/>
              </a:ext>
            </a:extLst>
          </p:cNvPr>
          <p:cNvSpPr>
            <a:spLocks noChangeArrowheads="1"/>
          </p:cNvSpPr>
          <p:nvPr/>
        </p:nvSpPr>
        <p:spPr bwMode="auto">
          <a:xfrm>
            <a:off x="785813" y="3214688"/>
            <a:ext cx="8072437" cy="500062"/>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зі зміною обстановки (ст. 48)</a:t>
            </a:r>
            <a:endParaRPr lang="ru-RU" altLang="ru-RU" sz="2000">
              <a:solidFill>
                <a:schemeClr val="bg1"/>
              </a:solidFill>
            </a:endParaRPr>
          </a:p>
        </p:txBody>
      </p:sp>
      <p:sp>
        <p:nvSpPr>
          <p:cNvPr id="11277" name="Rectangle 7">
            <a:extLst>
              <a:ext uri="{FF2B5EF4-FFF2-40B4-BE49-F238E27FC236}">
                <a16:creationId xmlns:a16="http://schemas.microsoft.com/office/drawing/2014/main" id="{F3B8CF0C-50CE-4780-8C1D-1538F72D2B52}"/>
              </a:ext>
            </a:extLst>
          </p:cNvPr>
          <p:cNvSpPr>
            <a:spLocks noChangeArrowheads="1"/>
          </p:cNvSpPr>
          <p:nvPr/>
        </p:nvSpPr>
        <p:spPr bwMode="auto">
          <a:xfrm>
            <a:off x="785813" y="3929063"/>
            <a:ext cx="8058150" cy="500062"/>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із закінченням строків давності (ст. 49)</a:t>
            </a:r>
            <a:endParaRPr lang="ru-RU" altLang="ru-RU" sz="2000">
              <a:solidFill>
                <a:schemeClr val="bg1"/>
              </a:solidFill>
            </a:endParaRPr>
          </a:p>
        </p:txBody>
      </p:sp>
      <p:sp>
        <p:nvSpPr>
          <p:cNvPr id="11278" name="Rectangle 8">
            <a:extLst>
              <a:ext uri="{FF2B5EF4-FFF2-40B4-BE49-F238E27FC236}">
                <a16:creationId xmlns:a16="http://schemas.microsoft.com/office/drawing/2014/main" id="{9B4E31FC-0B05-47D3-8290-C04297DAA41F}"/>
              </a:ext>
            </a:extLst>
          </p:cNvPr>
          <p:cNvSpPr>
            <a:spLocks noChangeArrowheads="1"/>
          </p:cNvSpPr>
          <p:nvPr/>
        </p:nvSpPr>
        <p:spPr bwMode="auto">
          <a:xfrm>
            <a:off x="785813" y="4643438"/>
            <a:ext cx="7986712" cy="414337"/>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uk-UA" altLang="ru-RU" sz="2000">
                <a:solidFill>
                  <a:schemeClr val="bg1"/>
                </a:solidFill>
                <a:latin typeface="Times New Roman" panose="02020603050405020304" pitchFamily="18" charset="0"/>
              </a:rPr>
              <a:t>у зв’язку з амністією чи помилуванням (статті 86, 87)</a:t>
            </a:r>
            <a:endParaRPr lang="ru-RU" altLang="ru-RU" sz="2000">
              <a:solidFill>
                <a:schemeClr val="bg1"/>
              </a:solidFill>
            </a:endParaRPr>
          </a:p>
        </p:txBody>
      </p:sp>
      <p:sp>
        <p:nvSpPr>
          <p:cNvPr id="11279" name="Rectangle 9">
            <a:extLst>
              <a:ext uri="{FF2B5EF4-FFF2-40B4-BE49-F238E27FC236}">
                <a16:creationId xmlns:a16="http://schemas.microsoft.com/office/drawing/2014/main" id="{F97B2CA5-BAB1-47C2-8266-CB846BDAFCAC}"/>
              </a:ext>
            </a:extLst>
          </p:cNvPr>
          <p:cNvSpPr>
            <a:spLocks noChangeArrowheads="1"/>
          </p:cNvSpPr>
          <p:nvPr/>
        </p:nvSpPr>
        <p:spPr bwMode="auto">
          <a:xfrm>
            <a:off x="357188" y="5214938"/>
            <a:ext cx="8429625" cy="1362075"/>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2000" b="1">
                <a:solidFill>
                  <a:schemeClr val="bg1"/>
                </a:solidFill>
                <a:latin typeface="Times New Roman" panose="02020603050405020304" pitchFamily="18" charset="0"/>
              </a:rPr>
              <a:t>Спеціальні підстави звільнення, які передбачені в статтях Особливої частини КК (див. ч. 2 ст. 111, ч.2 ст. 114, ч. 3 ст. 175, ч. 4 ст. 212, ч. 2 ст. 225, ч. 5 ст. 258, ч. 6 ст. 260, ч. 3 ст. 263, ч. 4 ст. 289, ч. 4 ст. 307, ч. 4 ст. 309, ч. 4 ст. 311, ч. 3 ст. 369</a:t>
            </a:r>
            <a:endParaRPr lang="ru-RU" altLang="ru-RU" sz="2000">
              <a:solidFill>
                <a:schemeClr val="bg1"/>
              </a:solidFill>
            </a:endParaRPr>
          </a:p>
        </p:txBody>
      </p:sp>
      <p:cxnSp>
        <p:nvCxnSpPr>
          <p:cNvPr id="11280" name="AutoShape 10">
            <a:extLst>
              <a:ext uri="{FF2B5EF4-FFF2-40B4-BE49-F238E27FC236}">
                <a16:creationId xmlns:a16="http://schemas.microsoft.com/office/drawing/2014/main" id="{D241E7E6-B98B-42CB-B017-F7391003F835}"/>
              </a:ext>
            </a:extLst>
          </p:cNvPr>
          <p:cNvCxnSpPr>
            <a:cxnSpLocks noChangeShapeType="1"/>
          </p:cNvCxnSpPr>
          <p:nvPr/>
        </p:nvCxnSpPr>
        <p:spPr bwMode="auto">
          <a:xfrm rot="5400000">
            <a:off x="-1537494" y="2964657"/>
            <a:ext cx="3787775" cy="1588"/>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AA828-2B0B-4C31-8F88-C2411FBE96E7}"/>
              </a:ext>
            </a:extLst>
          </p:cNvPr>
          <p:cNvSpPr txBox="1"/>
          <p:nvPr/>
        </p:nvSpPr>
        <p:spPr>
          <a:xfrm>
            <a:off x="899592" y="1254046"/>
            <a:ext cx="7560840" cy="4626908"/>
          </a:xfrm>
          <a:prstGeom prst="rect">
            <a:avLst/>
          </a:prstGeom>
          <a:noFill/>
        </p:spPr>
        <p:txBody>
          <a:bodyPr wrap="square">
            <a:spAutoFit/>
          </a:bodyPr>
          <a:lstStyle/>
          <a:p>
            <a:pPr indent="285750" algn="just">
              <a:spcAft>
                <a:spcPts val="750"/>
              </a:spcAft>
            </a:pPr>
            <a:r>
              <a:rPr lang="uk-UA" sz="2400" dirty="0">
                <a:solidFill>
                  <a:srgbClr val="FFFF00"/>
                </a:solidFill>
                <a:effectLst/>
                <a:latin typeface="Times New Roman" panose="02020603050405020304" pitchFamily="18" charset="0"/>
                <a:ea typeface="Times New Roman" panose="02020603050405020304" pitchFamily="18" charset="0"/>
              </a:rPr>
              <a:t>Корупційними кримінальними правопорушеннями відповідно до цього Кодексу вважаються кримінальні правопорушення, передбачені статтями </a:t>
            </a:r>
            <a:r>
              <a:rPr lang="uk-UA" sz="2400" u="sng" dirty="0">
                <a:solidFill>
                  <a:srgbClr val="FFFF00"/>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191</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262</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308</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312</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313</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320</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357</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410</a:t>
            </a:r>
            <a:r>
              <a:rPr lang="uk-UA" sz="2400" dirty="0">
                <a:solidFill>
                  <a:srgbClr val="FFFF00"/>
                </a:solidFill>
                <a:effectLst/>
                <a:latin typeface="Times New Roman" panose="02020603050405020304" pitchFamily="18" charset="0"/>
                <a:ea typeface="Times New Roman" panose="02020603050405020304" pitchFamily="18" charset="0"/>
              </a:rPr>
              <a:t>, у випадку їх вчинення шляхом зловживання службовим становищем, а також кримінальні правопорушення, передбачені статтями </a:t>
            </a:r>
            <a:r>
              <a:rPr lang="uk-UA" sz="2400" u="sng" dirty="0">
                <a:solidFill>
                  <a:srgbClr val="FFFF00"/>
                </a:solidFill>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210</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1">
                  <a:extLst>
                    <a:ext uri="{A12FA001-AC4F-418D-AE19-62706E023703}">
                      <ahyp:hlinkClr xmlns:ahyp="http://schemas.microsoft.com/office/drawing/2018/hyperlinkcolor" val="tx"/>
                    </a:ext>
                  </a:extLst>
                </a:hlinkClick>
              </a:rPr>
              <a:t>354</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2">
                  <a:extLst>
                    <a:ext uri="{A12FA001-AC4F-418D-AE19-62706E023703}">
                      <ahyp:hlinkClr xmlns:ahyp="http://schemas.microsoft.com/office/drawing/2018/hyperlinkcolor" val="tx"/>
                    </a:ext>
                  </a:extLst>
                </a:hlinkClick>
              </a:rPr>
              <a:t>364</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3">
                  <a:extLst>
                    <a:ext uri="{A12FA001-AC4F-418D-AE19-62706E023703}">
                      <ahyp:hlinkClr xmlns:ahyp="http://schemas.microsoft.com/office/drawing/2018/hyperlinkcolor" val="tx"/>
                    </a:ext>
                  </a:extLst>
                </a:hlinkClick>
              </a:rPr>
              <a:t>364</a:t>
            </a:r>
            <a:r>
              <a:rPr lang="uk-UA" sz="2400" b="1" u="sng" baseline="30000" dirty="0">
                <a:solidFill>
                  <a:srgbClr val="FFFF00"/>
                </a:solidFill>
                <a:effectLst/>
                <a:latin typeface="Times New Roman" panose="02020603050405020304" pitchFamily="18" charset="0"/>
                <a:ea typeface="Times New Roman" panose="02020603050405020304" pitchFamily="18" charset="0"/>
                <a:hlinkClick r:id="rId13">
                  <a:extLst>
                    <a:ext uri="{A12FA001-AC4F-418D-AE19-62706E023703}">
                      <ahyp:hlinkClr xmlns:ahyp="http://schemas.microsoft.com/office/drawing/2018/hyperlinkcolor" val="tx"/>
                    </a:ext>
                  </a:extLst>
                </a:hlinkClick>
              </a:rPr>
              <a:t>-1</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4">
                  <a:extLst>
                    <a:ext uri="{A12FA001-AC4F-418D-AE19-62706E023703}">
                      <ahyp:hlinkClr xmlns:ahyp="http://schemas.microsoft.com/office/drawing/2018/hyperlinkcolor" val="tx"/>
                    </a:ext>
                  </a:extLst>
                </a:hlinkClick>
              </a:rPr>
              <a:t>365</a:t>
            </a:r>
            <a:r>
              <a:rPr lang="uk-UA" sz="2400" b="1" u="sng" baseline="30000" dirty="0">
                <a:solidFill>
                  <a:srgbClr val="FFFF00"/>
                </a:solidFill>
                <a:effectLst/>
                <a:latin typeface="Times New Roman" panose="02020603050405020304" pitchFamily="18" charset="0"/>
                <a:ea typeface="Times New Roman" panose="02020603050405020304" pitchFamily="18" charset="0"/>
                <a:hlinkClick r:id="rId14">
                  <a:extLst>
                    <a:ext uri="{A12FA001-AC4F-418D-AE19-62706E023703}">
                      <ahyp:hlinkClr xmlns:ahyp="http://schemas.microsoft.com/office/drawing/2018/hyperlinkcolor" val="tx"/>
                    </a:ext>
                  </a:extLst>
                </a:hlinkClick>
              </a:rPr>
              <a:t>-2</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5">
                  <a:extLst>
                    <a:ext uri="{A12FA001-AC4F-418D-AE19-62706E023703}">
                      <ahyp:hlinkClr xmlns:ahyp="http://schemas.microsoft.com/office/drawing/2018/hyperlinkcolor" val="tx"/>
                    </a:ext>
                  </a:extLst>
                </a:hlinkClick>
              </a:rPr>
              <a:t>368-369</a:t>
            </a:r>
            <a:r>
              <a:rPr lang="uk-UA" sz="2400" b="1" u="sng" baseline="30000" dirty="0">
                <a:solidFill>
                  <a:srgbClr val="FFFF00"/>
                </a:solidFill>
                <a:effectLst/>
                <a:latin typeface="Times New Roman" panose="02020603050405020304" pitchFamily="18" charset="0"/>
                <a:ea typeface="Times New Roman" panose="02020603050405020304" pitchFamily="18" charset="0"/>
                <a:hlinkClick r:id="rId15">
                  <a:extLst>
                    <a:ext uri="{A12FA001-AC4F-418D-AE19-62706E023703}">
                      <ahyp:hlinkClr xmlns:ahyp="http://schemas.microsoft.com/office/drawing/2018/hyperlinkcolor" val="tx"/>
                    </a:ext>
                  </a:extLst>
                </a:hlinkClick>
              </a:rPr>
              <a:t>-2</a:t>
            </a:r>
            <a:r>
              <a:rPr lang="uk-UA" sz="2400" dirty="0">
                <a:solidFill>
                  <a:srgbClr val="FFFF00"/>
                </a:solidFill>
                <a:effectLst/>
                <a:latin typeface="Times New Roman" panose="02020603050405020304" pitchFamily="18" charset="0"/>
                <a:ea typeface="Times New Roman" panose="02020603050405020304" pitchFamily="18" charset="0"/>
              </a:rPr>
              <a:t> цього Кодексу.</a:t>
            </a:r>
            <a:endParaRPr lang="ru-RU" sz="2400" dirty="0">
              <a:solidFill>
                <a:srgbClr val="FFFF00"/>
              </a:solidFill>
              <a:effectLst/>
              <a:latin typeface="Times New Roman" panose="02020603050405020304" pitchFamily="18" charset="0"/>
              <a:ea typeface="Times New Roman" panose="02020603050405020304" pitchFamily="18" charset="0"/>
            </a:endParaRPr>
          </a:p>
          <a:p>
            <a:pPr indent="285750" algn="just">
              <a:spcAft>
                <a:spcPts val="750"/>
              </a:spcAft>
            </a:pPr>
            <a:r>
              <a:rPr lang="uk-UA" sz="2400" dirty="0">
                <a:solidFill>
                  <a:srgbClr val="FFFF00"/>
                </a:solidFill>
                <a:effectLst/>
                <a:latin typeface="Times New Roman" panose="02020603050405020304" pitchFamily="18" charset="0"/>
                <a:ea typeface="Times New Roman" panose="02020603050405020304" pitchFamily="18" charset="0"/>
              </a:rPr>
              <a:t>Кримінальними правопорушеннями, пов’язаними з корупцією, відповідно до цього Кодексу вважаються кримінальні правопорушення, передбачені </a:t>
            </a:r>
            <a:r>
              <a:rPr lang="uk-UA" sz="2400" u="sng" dirty="0">
                <a:solidFill>
                  <a:srgbClr val="FFFF00"/>
                </a:solidFill>
                <a:effectLst/>
                <a:latin typeface="Times New Roman" panose="02020603050405020304" pitchFamily="18" charset="0"/>
                <a:ea typeface="Times New Roman" panose="02020603050405020304" pitchFamily="18" charset="0"/>
                <a:hlinkClick r:id="rId16">
                  <a:extLst>
                    <a:ext uri="{A12FA001-AC4F-418D-AE19-62706E023703}">
                      <ahyp:hlinkClr xmlns:ahyp="http://schemas.microsoft.com/office/drawing/2018/hyperlinkcolor" val="tx"/>
                    </a:ext>
                  </a:extLst>
                </a:hlinkClick>
              </a:rPr>
              <a:t>статтями 366</a:t>
            </a:r>
            <a:r>
              <a:rPr lang="uk-UA" sz="2400" b="1" u="sng" baseline="30000" dirty="0">
                <a:solidFill>
                  <a:srgbClr val="FFFF00"/>
                </a:solidFill>
                <a:effectLst/>
                <a:latin typeface="Times New Roman" panose="02020603050405020304" pitchFamily="18" charset="0"/>
                <a:ea typeface="Times New Roman" panose="02020603050405020304" pitchFamily="18" charset="0"/>
                <a:hlinkClick r:id="rId16">
                  <a:extLst>
                    <a:ext uri="{A12FA001-AC4F-418D-AE19-62706E023703}">
                      <ahyp:hlinkClr xmlns:ahyp="http://schemas.microsoft.com/office/drawing/2018/hyperlinkcolor" val="tx"/>
                    </a:ext>
                  </a:extLst>
                </a:hlinkClick>
              </a:rPr>
              <a:t>-2</a:t>
            </a:r>
            <a:r>
              <a:rPr lang="uk-UA" sz="2400" dirty="0">
                <a:solidFill>
                  <a:srgbClr val="FFFF00"/>
                </a:solidFill>
                <a:effectLst/>
                <a:latin typeface="Times New Roman" panose="02020603050405020304" pitchFamily="18" charset="0"/>
                <a:ea typeface="Times New Roman" panose="02020603050405020304" pitchFamily="18" charset="0"/>
              </a:rPr>
              <a:t>, </a:t>
            </a:r>
            <a:r>
              <a:rPr lang="uk-UA" sz="2400" u="sng" dirty="0">
                <a:solidFill>
                  <a:srgbClr val="FFFF00"/>
                </a:solidFill>
                <a:effectLst/>
                <a:latin typeface="Times New Roman" panose="02020603050405020304" pitchFamily="18" charset="0"/>
                <a:ea typeface="Times New Roman" panose="02020603050405020304" pitchFamily="18" charset="0"/>
                <a:hlinkClick r:id="rId17">
                  <a:extLst>
                    <a:ext uri="{A12FA001-AC4F-418D-AE19-62706E023703}">
                      <ahyp:hlinkClr xmlns:ahyp="http://schemas.microsoft.com/office/drawing/2018/hyperlinkcolor" val="tx"/>
                    </a:ext>
                  </a:extLst>
                </a:hlinkClick>
              </a:rPr>
              <a:t>366</a:t>
            </a:r>
            <a:r>
              <a:rPr lang="uk-UA" sz="2400" b="1" u="sng" baseline="30000" dirty="0">
                <a:solidFill>
                  <a:srgbClr val="FFFF00"/>
                </a:solidFill>
                <a:effectLst/>
                <a:latin typeface="Times New Roman" panose="02020603050405020304" pitchFamily="18" charset="0"/>
                <a:ea typeface="Times New Roman" panose="02020603050405020304" pitchFamily="18" charset="0"/>
                <a:hlinkClick r:id="rId17">
                  <a:extLst>
                    <a:ext uri="{A12FA001-AC4F-418D-AE19-62706E023703}">
                      <ahyp:hlinkClr xmlns:ahyp="http://schemas.microsoft.com/office/drawing/2018/hyperlinkcolor" val="tx"/>
                    </a:ext>
                  </a:extLst>
                </a:hlinkClick>
              </a:rPr>
              <a:t>-3</a:t>
            </a:r>
            <a:r>
              <a:rPr lang="uk-UA" sz="2400" dirty="0">
                <a:solidFill>
                  <a:srgbClr val="FFFF00"/>
                </a:solidFill>
                <a:effectLst/>
                <a:latin typeface="Times New Roman" panose="02020603050405020304" pitchFamily="18" charset="0"/>
                <a:ea typeface="Times New Roman" panose="02020603050405020304" pitchFamily="18" charset="0"/>
              </a:rPr>
              <a:t> цього Кодексу.</a:t>
            </a:r>
            <a:endParaRPr lang="ru-RU" sz="24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203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BFCDEF6F-F6D9-4704-84DE-424860FF412B}"/>
              </a:ext>
            </a:extLst>
          </p:cNvPr>
          <p:cNvGraphicFramePr/>
          <p:nvPr/>
        </p:nvGraphicFramePr>
        <p:xfrm>
          <a:off x="285720" y="214290"/>
          <a:ext cx="8643998"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835C0B82-3759-4A60-8A14-60D0EF4FCEB8}"/>
              </a:ext>
            </a:extLst>
          </p:cNvPr>
          <p:cNvGraphicFramePr/>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3" descr="C:\Documents and Settings\Администратор\Мои документы\Бомжиха 2007.0-09-03.299.jpg">
            <a:extLst>
              <a:ext uri="{FF2B5EF4-FFF2-40B4-BE49-F238E27FC236}">
                <a16:creationId xmlns:a16="http://schemas.microsoft.com/office/drawing/2014/main" id="{1E7288A4-38E5-49C0-B778-4E4D7189E4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38" y="4429125"/>
            <a:ext cx="369411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C5AE27-6D7F-4C56-98B0-609B24906821}"/>
              </a:ext>
            </a:extLst>
          </p:cNvPr>
          <p:cNvSpPr>
            <a:spLocks noGrp="1"/>
          </p:cNvSpPr>
          <p:nvPr>
            <p:ph type="title"/>
          </p:nvPr>
        </p:nvSpPr>
        <p:spPr>
          <a:xfrm>
            <a:off x="457200" y="152400"/>
            <a:ext cx="8229600" cy="1990716"/>
          </a:xfrm>
        </p:spPr>
        <p:txBody>
          <a:bodyPr/>
          <a:lstStyle/>
          <a:p>
            <a:pPr eaLnBrk="1" fontAlgn="auto" hangingPunct="1">
              <a:spcAft>
                <a:spcPts val="0"/>
              </a:spcAft>
              <a:defRPr/>
            </a:pPr>
            <a:r>
              <a:rPr lang="uk-UA" i="1" dirty="0"/>
              <a:t>Звільнення від кримінальної відповідальності у зв’язку з дійовим каяттям</a:t>
            </a:r>
            <a:endParaRPr lang="uk-UA" dirty="0"/>
          </a:p>
        </p:txBody>
      </p:sp>
      <p:sp>
        <p:nvSpPr>
          <p:cNvPr id="14339" name="TextBox 2">
            <a:extLst>
              <a:ext uri="{FF2B5EF4-FFF2-40B4-BE49-F238E27FC236}">
                <a16:creationId xmlns:a16="http://schemas.microsoft.com/office/drawing/2014/main" id="{EFECD9EC-0E09-4162-B38E-B5BFEF2CAEE5}"/>
              </a:ext>
            </a:extLst>
          </p:cNvPr>
          <p:cNvSpPr txBox="1">
            <a:spLocks noChangeArrowheads="1"/>
          </p:cNvSpPr>
          <p:nvPr/>
        </p:nvSpPr>
        <p:spPr bwMode="auto">
          <a:xfrm>
            <a:off x="500063" y="2643188"/>
            <a:ext cx="82867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dirty="0">
                <a:solidFill>
                  <a:schemeClr val="bg1"/>
                </a:solidFill>
              </a:rPr>
              <a:t>Ст. 45 КК </a:t>
            </a:r>
            <a:r>
              <a:rPr lang="uk-UA" altLang="ru-RU" sz="2800" dirty="0"/>
              <a:t>встановлює: </a:t>
            </a:r>
            <a:r>
              <a:rPr lang="uk-UA" sz="2000" dirty="0">
                <a:effectLst/>
                <a:latin typeface="Times New Roman" panose="02020603050405020304" pitchFamily="18" charset="0"/>
                <a:ea typeface="Times New Roman" panose="02020603050405020304" pitchFamily="18" charset="0"/>
              </a:rPr>
              <a:t>Особа, яка вперше вчинила кримінальний проступок або необережний нетяжкий злочин, крім корупційних кримінальних правопорушень або кримінальних правопорушень, пов’язаних з корупцією, порушень правил безпеки дорожнього руху або експлуатації транспорту особами, які керували транспортними засобами у стані алкогольного, наркотичного чи іншого сп’яніння або перебували під впливом лікарських препаратів, що знижують увагу та швидкість реакції, звільняється від кримінальної відповідальності, якщо вона після вчинення кримінального правопорушення щиро покаялася, активно сприяла розкриттю кримінального правопорушення і повністю відшкодувала завдані нею збитки або усунула заподіяну шкоду</a:t>
            </a:r>
            <a:r>
              <a:rPr lang="uk-UA" sz="1800"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408</TotalTime>
  <Words>1618</Words>
  <Application>Microsoft Office PowerPoint</Application>
  <PresentationFormat>Экран (4:3)</PresentationFormat>
  <Paragraphs>84</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5</vt:i4>
      </vt:variant>
      <vt:variant>
        <vt:lpstr>Заголовки слайдов</vt:lpstr>
      </vt:variant>
      <vt:variant>
        <vt:i4>27</vt:i4>
      </vt:variant>
    </vt:vector>
  </HeadingPairs>
  <TitlesOfParts>
    <vt:vector size="39" baseType="lpstr">
      <vt:lpstr>Arial</vt:lpstr>
      <vt:lpstr>Times New Roman</vt:lpstr>
      <vt:lpstr>Wingdings 2</vt:lpstr>
      <vt:lpstr>Wingdings</vt:lpstr>
      <vt:lpstr>Wingdings 3</vt:lpstr>
      <vt:lpstr>Calibri</vt:lpstr>
      <vt:lpstr>Cambria</vt:lpstr>
      <vt:lpstr>Апекс</vt:lpstr>
      <vt:lpstr>Тема Office</vt:lpstr>
      <vt:lpstr>1_Апекс</vt:lpstr>
      <vt:lpstr>1_Тема Office</vt:lpstr>
      <vt:lpstr>2_Тема Office</vt:lpstr>
      <vt:lpstr>Звільнення від кримінальної відповідальності</vt:lpstr>
      <vt:lpstr>Презентация PowerPoint</vt:lpstr>
      <vt:lpstr>ЗВІЛЬНЕННЯ ВІД КРИМІНАЛЬНОЇ ВІДПОВІДАЛЬНОСТІ –  реалізація  державою  в  особі відповідного  суду  свого  повноваження,  згідно  з  яким вона  відмовляється  за  наявності підстав,  передбачених  КК,  від  державного  осуду  особи,  яка вчинила  злочин,  а також  від покладання  на  неї  обмежень  особистого , майнового  або іншого  характеру,  встановлених  законом  за вчинення  цього  злочину.</vt:lpstr>
      <vt:lpstr>Презентация PowerPoint</vt:lpstr>
      <vt:lpstr>Презентация PowerPoint</vt:lpstr>
      <vt:lpstr>Презентация PowerPoint</vt:lpstr>
      <vt:lpstr>Презентация PowerPoint</vt:lpstr>
      <vt:lpstr>Презентация PowerPoint</vt:lpstr>
      <vt:lpstr>Звільнення від кримінальної відповідальності у зв’язку з дійовим каяттям</vt:lpstr>
      <vt:lpstr>Презентация PowerPoint</vt:lpstr>
      <vt:lpstr>Презентация PowerPoint</vt:lpstr>
      <vt:lpstr>Презентация PowerPoint</vt:lpstr>
      <vt:lpstr>Презентация PowerPoint</vt:lpstr>
      <vt:lpstr>Презентация PowerPoint</vt:lpstr>
      <vt:lpstr>Звільнення від кримінальної відповідальності у зв'язку з примиренням винного з потерпілим</vt:lpstr>
      <vt:lpstr>Презентация PowerPoint</vt:lpstr>
      <vt:lpstr>Презентация PowerPoint</vt:lpstr>
      <vt:lpstr>Звільнення від кримінальної відповідальності у зв’язку з передачею особи на поруки</vt:lpstr>
      <vt:lpstr>Презентация PowerPoint</vt:lpstr>
      <vt:lpstr>Презентация PowerPoint</vt:lpstr>
      <vt:lpstr>Звільнення від кримінальної відповідальності у зв’язку із зміною обстановки</vt:lpstr>
      <vt:lpstr>Презентация PowerPoint</vt:lpstr>
      <vt:lpstr>Презентация PowerPoint</vt:lpstr>
      <vt:lpstr>Звільнення від кримінальної відповідальності у зв'язку із закінченням строків давності</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Звільнення від кримінальної відповідальності</dc:title>
  <dc:creator>Admin</dc:creator>
  <cp:lastModifiedBy>Володимир Петров</cp:lastModifiedBy>
  <cp:revision>39</cp:revision>
  <dcterms:created xsi:type="dcterms:W3CDTF">2010-02-13T12:23:52Z</dcterms:created>
  <dcterms:modified xsi:type="dcterms:W3CDTF">2023-04-24T08:23:43Z</dcterms:modified>
</cp:coreProperties>
</file>