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84" r:id="rId10"/>
    <p:sldId id="283" r:id="rId11"/>
    <p:sldId id="264" r:id="rId12"/>
    <p:sldId id="265" r:id="rId13"/>
    <p:sldId id="266" r:id="rId14"/>
    <p:sldId id="285" r:id="rId15"/>
    <p:sldId id="267" r:id="rId16"/>
    <p:sldId id="268" r:id="rId17"/>
    <p:sldId id="269" r:id="rId18"/>
    <p:sldId id="270" r:id="rId19"/>
    <p:sldId id="271" r:id="rId20"/>
    <p:sldId id="272" r:id="rId21"/>
    <p:sldId id="273" r:id="rId22"/>
    <p:sldId id="286" r:id="rId23"/>
    <p:sldId id="287" r:id="rId24"/>
    <p:sldId id="274" r:id="rId25"/>
    <p:sldId id="275" r:id="rId26"/>
    <p:sldId id="276" r:id="rId27"/>
    <p:sldId id="277" r:id="rId28"/>
    <p:sldId id="278" r:id="rId29"/>
    <p:sldId id="279" r:id="rId30"/>
  </p:sldIdLst>
  <p:sldSz cx="9144000" cy="6858000" type="screen4x3"/>
  <p:notesSz cx="6858000" cy="9144000"/>
  <p:defaultTextStyle>
    <a:defPPr>
      <a:defRPr lang="uk-UA"/>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a:srgbClr val="FF3399"/>
    <a:srgbClr val="CC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11" autoAdjust="0"/>
    <p:restoredTop sz="94660"/>
  </p:normalViewPr>
  <p:slideViewPr>
    <p:cSldViewPr>
      <p:cViewPr varScale="1">
        <p:scale>
          <a:sx n="67" d="100"/>
          <a:sy n="67" d="100"/>
        </p:scale>
        <p:origin x="67" y="5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F64EA5B8-55B6-48DD-98DF-A008C970F2E9}"/>
              </a:ext>
            </a:extLst>
          </p:cNvPr>
          <p:cNvGrpSpPr>
            <a:grpSpLocks/>
          </p:cNvGrpSpPr>
          <p:nvPr/>
        </p:nvGrpSpPr>
        <p:grpSpPr bwMode="auto">
          <a:xfrm>
            <a:off x="3800475" y="1789113"/>
            <a:ext cx="5340350" cy="5056187"/>
            <a:chOff x="2394" y="1127"/>
            <a:chExt cx="3364" cy="3185"/>
          </a:xfrm>
        </p:grpSpPr>
        <p:sp>
          <p:nvSpPr>
            <p:cNvPr id="5" name="Rectangle 3">
              <a:extLst>
                <a:ext uri="{FF2B5EF4-FFF2-40B4-BE49-F238E27FC236}">
                  <a16:creationId xmlns:a16="http://schemas.microsoft.com/office/drawing/2014/main" id="{12129245-9AEC-4E2C-B643-75E11C531FFD}"/>
                </a:ext>
              </a:extLst>
            </p:cNvPr>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1" hangingPunct="1">
                <a:defRPr/>
              </a:pPr>
              <a:endParaRPr lang="uk-UA">
                <a:latin typeface="Tahoma" charset="0"/>
              </a:endParaRPr>
            </a:p>
          </p:txBody>
        </p:sp>
        <p:sp>
          <p:nvSpPr>
            <p:cNvPr id="6" name="Oval 4">
              <a:extLst>
                <a:ext uri="{FF2B5EF4-FFF2-40B4-BE49-F238E27FC236}">
                  <a16:creationId xmlns:a16="http://schemas.microsoft.com/office/drawing/2014/main" id="{2EFE2D4A-50D0-4297-8FE2-E0DA4CBF9BA5}"/>
                </a:ext>
              </a:extLst>
            </p:cNvPr>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1" hangingPunct="1">
                <a:defRPr/>
              </a:pPr>
              <a:endParaRPr lang="uk-UA">
                <a:latin typeface="Tahoma" charset="0"/>
              </a:endParaRPr>
            </a:p>
          </p:txBody>
        </p:sp>
        <p:sp>
          <p:nvSpPr>
            <p:cNvPr id="7" name="Rectangle 5">
              <a:extLst>
                <a:ext uri="{FF2B5EF4-FFF2-40B4-BE49-F238E27FC236}">
                  <a16:creationId xmlns:a16="http://schemas.microsoft.com/office/drawing/2014/main" id="{17156E25-A395-43DF-AFC3-F54C9EB454C8}"/>
                </a:ext>
              </a:extLst>
            </p:cNvPr>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1" hangingPunct="1">
                <a:defRPr/>
              </a:pPr>
              <a:endParaRPr lang="uk-UA">
                <a:latin typeface="Tahoma" charset="0"/>
              </a:endParaRPr>
            </a:p>
          </p:txBody>
        </p:sp>
        <p:sp>
          <p:nvSpPr>
            <p:cNvPr id="8" name="Freeform 6">
              <a:extLst>
                <a:ext uri="{FF2B5EF4-FFF2-40B4-BE49-F238E27FC236}">
                  <a16:creationId xmlns:a16="http://schemas.microsoft.com/office/drawing/2014/main" id="{5029FA26-04AF-4B08-9625-DD5849384360}"/>
                </a:ext>
              </a:extLst>
            </p:cNvPr>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9" name="Rectangle 7">
              <a:extLst>
                <a:ext uri="{FF2B5EF4-FFF2-40B4-BE49-F238E27FC236}">
                  <a16:creationId xmlns:a16="http://schemas.microsoft.com/office/drawing/2014/main" id="{BB88515A-DD82-4F47-A333-A3DF8AB6C16D}"/>
                </a:ext>
              </a:extLst>
            </p:cNvPr>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1" hangingPunct="1">
                <a:defRPr/>
              </a:pPr>
              <a:endParaRPr lang="uk-UA">
                <a:latin typeface="Tahoma" charset="0"/>
              </a:endParaRPr>
            </a:p>
          </p:txBody>
        </p:sp>
        <p:sp>
          <p:nvSpPr>
            <p:cNvPr id="10" name="Rectangle 8">
              <a:extLst>
                <a:ext uri="{FF2B5EF4-FFF2-40B4-BE49-F238E27FC236}">
                  <a16:creationId xmlns:a16="http://schemas.microsoft.com/office/drawing/2014/main" id="{F8F26CE0-2C84-49E0-BF2F-84E8C8D91711}"/>
                </a:ext>
              </a:extLst>
            </p:cNvPr>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1" hangingPunct="1">
                <a:defRPr/>
              </a:pPr>
              <a:endParaRPr lang="uk-UA">
                <a:latin typeface="Tahoma" charset="0"/>
              </a:endParaRPr>
            </a:p>
          </p:txBody>
        </p:sp>
        <p:sp>
          <p:nvSpPr>
            <p:cNvPr id="11" name="Rectangle 9">
              <a:extLst>
                <a:ext uri="{FF2B5EF4-FFF2-40B4-BE49-F238E27FC236}">
                  <a16:creationId xmlns:a16="http://schemas.microsoft.com/office/drawing/2014/main" id="{34C1A2C1-0B6D-4433-BD78-345A62F793D7}"/>
                </a:ext>
              </a:extLst>
            </p:cNvPr>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1" hangingPunct="1">
                <a:defRPr/>
              </a:pPr>
              <a:endParaRPr lang="uk-UA">
                <a:latin typeface="Tahoma" charset="0"/>
              </a:endParaRPr>
            </a:p>
          </p:txBody>
        </p:sp>
        <p:sp>
          <p:nvSpPr>
            <p:cNvPr id="12" name="Rectangle 10">
              <a:extLst>
                <a:ext uri="{FF2B5EF4-FFF2-40B4-BE49-F238E27FC236}">
                  <a16:creationId xmlns:a16="http://schemas.microsoft.com/office/drawing/2014/main" id="{E72177FC-7AF8-4757-933D-78AB4F585D5A}"/>
                </a:ext>
              </a:extLst>
            </p:cNvPr>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1" hangingPunct="1">
                <a:defRPr/>
              </a:pPr>
              <a:endParaRPr lang="uk-UA">
                <a:latin typeface="Tahoma" charset="0"/>
              </a:endParaRPr>
            </a:p>
          </p:txBody>
        </p:sp>
        <p:sp>
          <p:nvSpPr>
            <p:cNvPr id="13" name="Rectangle 11">
              <a:extLst>
                <a:ext uri="{FF2B5EF4-FFF2-40B4-BE49-F238E27FC236}">
                  <a16:creationId xmlns:a16="http://schemas.microsoft.com/office/drawing/2014/main" id="{524EE477-9C77-45A7-B3FD-8C55C641F939}"/>
                </a:ext>
              </a:extLst>
            </p:cNvPr>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1" hangingPunct="1">
                <a:defRPr/>
              </a:pPr>
              <a:endParaRPr lang="uk-UA">
                <a:latin typeface="Tahoma" charset="0"/>
              </a:endParaRPr>
            </a:p>
          </p:txBody>
        </p:sp>
        <p:sp>
          <p:nvSpPr>
            <p:cNvPr id="14" name="Freeform 12">
              <a:extLst>
                <a:ext uri="{FF2B5EF4-FFF2-40B4-BE49-F238E27FC236}">
                  <a16:creationId xmlns:a16="http://schemas.microsoft.com/office/drawing/2014/main" id="{6813DB66-856D-4D75-8054-159D500B8AF1}"/>
                </a:ext>
              </a:extLst>
            </p:cNvPr>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15" name="Freeform 13">
              <a:extLst>
                <a:ext uri="{FF2B5EF4-FFF2-40B4-BE49-F238E27FC236}">
                  <a16:creationId xmlns:a16="http://schemas.microsoft.com/office/drawing/2014/main" id="{8D40D0BD-1FF8-494F-8142-332D416B7748}"/>
                </a:ext>
              </a:extLst>
            </p:cNvPr>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16" name="Freeform 14">
              <a:extLst>
                <a:ext uri="{FF2B5EF4-FFF2-40B4-BE49-F238E27FC236}">
                  <a16:creationId xmlns:a16="http://schemas.microsoft.com/office/drawing/2014/main" id="{3FB7E61D-4DC9-4BA8-943E-43839DBFB950}"/>
                </a:ext>
              </a:extLst>
            </p:cNvPr>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1" hangingPunct="1">
                <a:defRPr/>
              </a:pPr>
              <a:endParaRPr lang="uk-UA">
                <a:latin typeface="Tahoma" charset="0"/>
              </a:endParaRPr>
            </a:p>
          </p:txBody>
        </p:sp>
        <p:sp>
          <p:nvSpPr>
            <p:cNvPr id="17" name="Freeform 15">
              <a:extLst>
                <a:ext uri="{FF2B5EF4-FFF2-40B4-BE49-F238E27FC236}">
                  <a16:creationId xmlns:a16="http://schemas.microsoft.com/office/drawing/2014/main" id="{E0468FE0-3BFD-474D-B3CC-B0432DD7E9BD}"/>
                </a:ext>
              </a:extLst>
            </p:cNvPr>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1" hangingPunct="1">
                <a:defRPr/>
              </a:pPr>
              <a:endParaRPr lang="uk-UA">
                <a:latin typeface="Tahoma" charset="0"/>
              </a:endParaRPr>
            </a:p>
          </p:txBody>
        </p:sp>
        <p:sp>
          <p:nvSpPr>
            <p:cNvPr id="18" name="Freeform 16">
              <a:extLst>
                <a:ext uri="{FF2B5EF4-FFF2-40B4-BE49-F238E27FC236}">
                  <a16:creationId xmlns:a16="http://schemas.microsoft.com/office/drawing/2014/main" id="{13455FDB-7694-42E2-B4A4-D9A67775D440}"/>
                </a:ext>
              </a:extLst>
            </p:cNvPr>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19" name="Freeform 17">
              <a:extLst>
                <a:ext uri="{FF2B5EF4-FFF2-40B4-BE49-F238E27FC236}">
                  <a16:creationId xmlns:a16="http://schemas.microsoft.com/office/drawing/2014/main" id="{2F1B4FCD-7802-450F-ABCD-A64A9FE8E480}"/>
                </a:ext>
              </a:extLst>
            </p:cNvPr>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20" name="Freeform 18">
              <a:extLst>
                <a:ext uri="{FF2B5EF4-FFF2-40B4-BE49-F238E27FC236}">
                  <a16:creationId xmlns:a16="http://schemas.microsoft.com/office/drawing/2014/main" id="{C3CB5460-21A4-4561-B274-AB635DD732E4}"/>
                </a:ext>
              </a:extLst>
            </p:cNvPr>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21" name="Freeform 19">
              <a:extLst>
                <a:ext uri="{FF2B5EF4-FFF2-40B4-BE49-F238E27FC236}">
                  <a16:creationId xmlns:a16="http://schemas.microsoft.com/office/drawing/2014/main" id="{9273F227-F984-43B0-BDB2-AB22BFF5DF41}"/>
                </a:ext>
              </a:extLst>
            </p:cNvPr>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22" name="Freeform 20">
              <a:extLst>
                <a:ext uri="{FF2B5EF4-FFF2-40B4-BE49-F238E27FC236}">
                  <a16:creationId xmlns:a16="http://schemas.microsoft.com/office/drawing/2014/main" id="{4D4FFFE8-0164-4E66-B27B-CCEBD0C2B062}"/>
                </a:ext>
              </a:extLst>
            </p:cNvPr>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23" name="Freeform 21">
              <a:extLst>
                <a:ext uri="{FF2B5EF4-FFF2-40B4-BE49-F238E27FC236}">
                  <a16:creationId xmlns:a16="http://schemas.microsoft.com/office/drawing/2014/main" id="{BC1465C3-6E15-46DF-905B-E9315C98568E}"/>
                </a:ext>
              </a:extLst>
            </p:cNvPr>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24" name="Freeform 22">
              <a:extLst>
                <a:ext uri="{FF2B5EF4-FFF2-40B4-BE49-F238E27FC236}">
                  <a16:creationId xmlns:a16="http://schemas.microsoft.com/office/drawing/2014/main" id="{3961850D-CBC3-4AA4-8BF2-69105823598D}"/>
                </a:ext>
              </a:extLst>
            </p:cNvPr>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25" name="Freeform 23">
              <a:extLst>
                <a:ext uri="{FF2B5EF4-FFF2-40B4-BE49-F238E27FC236}">
                  <a16:creationId xmlns:a16="http://schemas.microsoft.com/office/drawing/2014/main" id="{49ED8CD4-437B-463E-BC6B-2BF7BF334E9D}"/>
                </a:ext>
              </a:extLst>
            </p:cNvPr>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1" hangingPunct="1">
                <a:defRPr/>
              </a:pPr>
              <a:endParaRPr lang="uk-UA">
                <a:latin typeface="Tahoma" charset="0"/>
              </a:endParaRPr>
            </a:p>
          </p:txBody>
        </p:sp>
        <p:sp>
          <p:nvSpPr>
            <p:cNvPr id="26" name="Freeform 24">
              <a:extLst>
                <a:ext uri="{FF2B5EF4-FFF2-40B4-BE49-F238E27FC236}">
                  <a16:creationId xmlns:a16="http://schemas.microsoft.com/office/drawing/2014/main" id="{A379F05E-5564-4927-9EFA-80F4E3970F30}"/>
                </a:ext>
              </a:extLst>
            </p:cNvPr>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27" name="Freeform 25">
              <a:extLst>
                <a:ext uri="{FF2B5EF4-FFF2-40B4-BE49-F238E27FC236}">
                  <a16:creationId xmlns:a16="http://schemas.microsoft.com/office/drawing/2014/main" id="{69B8DEF8-FA72-4B4C-9E1A-DF660F093A86}"/>
                </a:ext>
              </a:extLst>
            </p:cNvPr>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28" name="Freeform 26">
              <a:extLst>
                <a:ext uri="{FF2B5EF4-FFF2-40B4-BE49-F238E27FC236}">
                  <a16:creationId xmlns:a16="http://schemas.microsoft.com/office/drawing/2014/main" id="{F1DFDECE-FCD1-4562-A83A-7D235C33A88C}"/>
                </a:ext>
              </a:extLst>
            </p:cNvPr>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29" name="Oval 27">
              <a:extLst>
                <a:ext uri="{FF2B5EF4-FFF2-40B4-BE49-F238E27FC236}">
                  <a16:creationId xmlns:a16="http://schemas.microsoft.com/office/drawing/2014/main" id="{5B72FD26-7E36-49CC-B544-FD07E7C8F671}"/>
                </a:ext>
              </a:extLst>
            </p:cNvPr>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1" hangingPunct="1">
                <a:defRPr/>
              </a:pPr>
              <a:endParaRPr lang="uk-UA">
                <a:latin typeface="Tahoma" charset="0"/>
              </a:endParaRPr>
            </a:p>
          </p:txBody>
        </p:sp>
        <p:sp>
          <p:nvSpPr>
            <p:cNvPr id="30" name="Oval 28">
              <a:extLst>
                <a:ext uri="{FF2B5EF4-FFF2-40B4-BE49-F238E27FC236}">
                  <a16:creationId xmlns:a16="http://schemas.microsoft.com/office/drawing/2014/main" id="{ACEA64E2-5D6A-4FEB-9BB0-96448F293629}"/>
                </a:ext>
              </a:extLst>
            </p:cNvPr>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1" hangingPunct="1">
                <a:defRPr/>
              </a:pPr>
              <a:endParaRPr lang="uk-UA">
                <a:latin typeface="Tahoma" charset="0"/>
              </a:endParaRPr>
            </a:p>
          </p:txBody>
        </p:sp>
        <p:sp>
          <p:nvSpPr>
            <p:cNvPr id="31" name="Oval 29">
              <a:extLst>
                <a:ext uri="{FF2B5EF4-FFF2-40B4-BE49-F238E27FC236}">
                  <a16:creationId xmlns:a16="http://schemas.microsoft.com/office/drawing/2014/main" id="{B0337842-3C52-4228-9DEA-72D5D5F1C139}"/>
                </a:ext>
              </a:extLst>
            </p:cNvPr>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1" hangingPunct="1">
                <a:defRPr/>
              </a:pPr>
              <a:endParaRPr lang="uk-UA">
                <a:latin typeface="Tahoma" charset="0"/>
              </a:endParaRPr>
            </a:p>
          </p:txBody>
        </p:sp>
        <p:sp>
          <p:nvSpPr>
            <p:cNvPr id="32" name="Freeform 30">
              <a:extLst>
                <a:ext uri="{FF2B5EF4-FFF2-40B4-BE49-F238E27FC236}">
                  <a16:creationId xmlns:a16="http://schemas.microsoft.com/office/drawing/2014/main" id="{1EF32032-7189-4799-A76A-F0D679633FF0}"/>
                </a:ext>
              </a:extLst>
            </p:cNvPr>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3" name="Freeform 31">
              <a:extLst>
                <a:ext uri="{FF2B5EF4-FFF2-40B4-BE49-F238E27FC236}">
                  <a16:creationId xmlns:a16="http://schemas.microsoft.com/office/drawing/2014/main" id="{02A89A68-9475-4EE9-BE66-D9227697C42C}"/>
                </a:ext>
              </a:extLst>
            </p:cNvPr>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4" name="Rectangle 32">
              <a:extLst>
                <a:ext uri="{FF2B5EF4-FFF2-40B4-BE49-F238E27FC236}">
                  <a16:creationId xmlns:a16="http://schemas.microsoft.com/office/drawing/2014/main" id="{AED675B1-0C41-41D3-8272-C710B9B570F3}"/>
                </a:ext>
              </a:extLst>
            </p:cNvPr>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1" hangingPunct="1">
                <a:defRPr/>
              </a:pPr>
              <a:endParaRPr lang="uk-UA">
                <a:latin typeface="Tahoma" charset="0"/>
              </a:endParaRPr>
            </a:p>
          </p:txBody>
        </p:sp>
        <p:sp>
          <p:nvSpPr>
            <p:cNvPr id="35" name="Rectangle 33">
              <a:extLst>
                <a:ext uri="{FF2B5EF4-FFF2-40B4-BE49-F238E27FC236}">
                  <a16:creationId xmlns:a16="http://schemas.microsoft.com/office/drawing/2014/main" id="{E2E5D013-6CD4-4CEE-ABEB-057D84E99F9C}"/>
                </a:ext>
              </a:extLst>
            </p:cNvPr>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1" hangingPunct="1">
                <a:defRPr/>
              </a:pPr>
              <a:endParaRPr lang="uk-UA">
                <a:latin typeface="Tahoma" charset="0"/>
              </a:endParaRPr>
            </a:p>
          </p:txBody>
        </p:sp>
        <p:sp>
          <p:nvSpPr>
            <p:cNvPr id="36" name="AutoShape 34">
              <a:extLst>
                <a:ext uri="{FF2B5EF4-FFF2-40B4-BE49-F238E27FC236}">
                  <a16:creationId xmlns:a16="http://schemas.microsoft.com/office/drawing/2014/main" id="{15E0CAF4-0565-472A-B9EF-3FEB0DDAF52C}"/>
                </a:ext>
              </a:extLst>
            </p:cNvPr>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1" hangingPunct="1">
                <a:defRPr/>
              </a:pPr>
              <a:endParaRPr lang="uk-UA">
                <a:latin typeface="Tahoma" charset="0"/>
              </a:endParaRPr>
            </a:p>
          </p:txBody>
        </p:sp>
        <p:sp>
          <p:nvSpPr>
            <p:cNvPr id="37" name="Freeform 35">
              <a:extLst>
                <a:ext uri="{FF2B5EF4-FFF2-40B4-BE49-F238E27FC236}">
                  <a16:creationId xmlns:a16="http://schemas.microsoft.com/office/drawing/2014/main" id="{F40F216D-9320-4B18-80C6-9CB537E22406}"/>
                </a:ext>
              </a:extLst>
            </p:cNvPr>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1" hangingPunct="1">
                <a:defRPr/>
              </a:pPr>
              <a:endParaRPr lang="uk-UA">
                <a:latin typeface="Tahoma" charset="0"/>
              </a:endParaRPr>
            </a:p>
          </p:txBody>
        </p:sp>
        <p:sp>
          <p:nvSpPr>
            <p:cNvPr id="38" name="Freeform 36">
              <a:extLst>
                <a:ext uri="{FF2B5EF4-FFF2-40B4-BE49-F238E27FC236}">
                  <a16:creationId xmlns:a16="http://schemas.microsoft.com/office/drawing/2014/main" id="{5942567C-F091-48D9-8E94-762FB1EB7EA2}"/>
                </a:ext>
              </a:extLst>
            </p:cNvPr>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1" hangingPunct="1">
                <a:defRPr/>
              </a:pPr>
              <a:endParaRPr lang="uk-UA">
                <a:latin typeface="Tahoma" charset="0"/>
              </a:endParaRPr>
            </a:p>
          </p:txBody>
        </p:sp>
      </p:grpSp>
      <p:sp>
        <p:nvSpPr>
          <p:cNvPr id="34855"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34856"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ru-RU"/>
              <a:t>Образец заголовка</a:t>
            </a:r>
          </a:p>
        </p:txBody>
      </p:sp>
      <p:sp>
        <p:nvSpPr>
          <p:cNvPr id="39" name="Rectangle 37">
            <a:extLst>
              <a:ext uri="{FF2B5EF4-FFF2-40B4-BE49-F238E27FC236}">
                <a16:creationId xmlns:a16="http://schemas.microsoft.com/office/drawing/2014/main" id="{392BD42F-F783-4FB6-B174-1EC7BC5E497F}"/>
              </a:ext>
            </a:extLst>
          </p:cNvPr>
          <p:cNvSpPr>
            <a:spLocks noGrp="1" noChangeArrowheads="1"/>
          </p:cNvSpPr>
          <p:nvPr>
            <p:ph type="dt" sz="half" idx="10"/>
          </p:nvPr>
        </p:nvSpPr>
        <p:spPr/>
        <p:txBody>
          <a:bodyPr/>
          <a:lstStyle>
            <a:lvl1pPr>
              <a:defRPr/>
            </a:lvl1pPr>
          </a:lstStyle>
          <a:p>
            <a:pPr>
              <a:defRPr/>
            </a:pPr>
            <a:endParaRPr lang="ru-RU"/>
          </a:p>
        </p:txBody>
      </p:sp>
      <p:sp>
        <p:nvSpPr>
          <p:cNvPr id="40" name="Rectangle 38">
            <a:extLst>
              <a:ext uri="{FF2B5EF4-FFF2-40B4-BE49-F238E27FC236}">
                <a16:creationId xmlns:a16="http://schemas.microsoft.com/office/drawing/2014/main" id="{AFB13151-B921-44C4-80CB-39B275341AB5}"/>
              </a:ext>
            </a:extLst>
          </p:cNvPr>
          <p:cNvSpPr>
            <a:spLocks noGrp="1" noChangeArrowheads="1"/>
          </p:cNvSpPr>
          <p:nvPr>
            <p:ph type="ftr" sz="quarter" idx="11"/>
          </p:nvPr>
        </p:nvSpPr>
        <p:spPr/>
        <p:txBody>
          <a:bodyPr/>
          <a:lstStyle>
            <a:lvl1pPr>
              <a:defRPr/>
            </a:lvl1pPr>
          </a:lstStyle>
          <a:p>
            <a:pPr>
              <a:defRPr/>
            </a:pPr>
            <a:endParaRPr lang="ru-RU"/>
          </a:p>
        </p:txBody>
      </p:sp>
      <p:sp>
        <p:nvSpPr>
          <p:cNvPr id="41" name="Rectangle 41">
            <a:extLst>
              <a:ext uri="{FF2B5EF4-FFF2-40B4-BE49-F238E27FC236}">
                <a16:creationId xmlns:a16="http://schemas.microsoft.com/office/drawing/2014/main" id="{40005077-CCD2-4DF4-9E49-B08992293A30}"/>
              </a:ext>
            </a:extLst>
          </p:cNvPr>
          <p:cNvSpPr>
            <a:spLocks noGrp="1" noChangeArrowheads="1"/>
          </p:cNvSpPr>
          <p:nvPr>
            <p:ph type="sldNum" sz="quarter" idx="12"/>
          </p:nvPr>
        </p:nvSpPr>
        <p:spPr/>
        <p:txBody>
          <a:bodyPr/>
          <a:lstStyle>
            <a:lvl1pPr>
              <a:defRPr/>
            </a:lvl1pPr>
          </a:lstStyle>
          <a:p>
            <a:pPr>
              <a:defRPr/>
            </a:pPr>
            <a:fld id="{44ED2708-4031-4A62-A439-F64B37EBBB74}" type="slidenum">
              <a:rPr lang="ru-RU" altLang="ru-RU"/>
              <a:pPr>
                <a:defRPr/>
              </a:pPr>
              <a:t>‹№›</a:t>
            </a:fld>
            <a:endParaRPr lang="ru-RU" altLang="ru-RU"/>
          </a:p>
        </p:txBody>
      </p:sp>
    </p:spTree>
    <p:extLst>
      <p:ext uri="{BB962C8B-B14F-4D97-AF65-F5344CB8AC3E}">
        <p14:creationId xmlns:p14="http://schemas.microsoft.com/office/powerpoint/2010/main" val="1439842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Rectangle 39">
            <a:extLst>
              <a:ext uri="{FF2B5EF4-FFF2-40B4-BE49-F238E27FC236}">
                <a16:creationId xmlns:a16="http://schemas.microsoft.com/office/drawing/2014/main" id="{926426A6-6F14-4FA0-978E-D54FB9633F32}"/>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40">
            <a:extLst>
              <a:ext uri="{FF2B5EF4-FFF2-40B4-BE49-F238E27FC236}">
                <a16:creationId xmlns:a16="http://schemas.microsoft.com/office/drawing/2014/main" id="{8A43BF15-95E4-4DE6-AE8A-5BD3659C0BC6}"/>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41">
            <a:extLst>
              <a:ext uri="{FF2B5EF4-FFF2-40B4-BE49-F238E27FC236}">
                <a16:creationId xmlns:a16="http://schemas.microsoft.com/office/drawing/2014/main" id="{6989F517-A119-45E8-811F-DCB93F0B6FA6}"/>
              </a:ext>
            </a:extLst>
          </p:cNvPr>
          <p:cNvSpPr>
            <a:spLocks noGrp="1" noChangeArrowheads="1"/>
          </p:cNvSpPr>
          <p:nvPr>
            <p:ph type="sldNum" sz="quarter" idx="12"/>
          </p:nvPr>
        </p:nvSpPr>
        <p:spPr>
          <a:ln/>
        </p:spPr>
        <p:txBody>
          <a:bodyPr/>
          <a:lstStyle>
            <a:lvl1pPr>
              <a:defRPr/>
            </a:lvl1pPr>
          </a:lstStyle>
          <a:p>
            <a:pPr>
              <a:defRPr/>
            </a:pPr>
            <a:fld id="{E2556968-8968-4139-9C15-F0F571066EEC}" type="slidenum">
              <a:rPr lang="ru-RU" altLang="ru-RU"/>
              <a:pPr>
                <a:defRPr/>
              </a:pPr>
              <a:t>‹№›</a:t>
            </a:fld>
            <a:endParaRPr lang="ru-RU" altLang="ru-RU"/>
          </a:p>
        </p:txBody>
      </p:sp>
    </p:spTree>
    <p:extLst>
      <p:ext uri="{BB962C8B-B14F-4D97-AF65-F5344CB8AC3E}">
        <p14:creationId xmlns:p14="http://schemas.microsoft.com/office/powerpoint/2010/main" val="1516405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a:t>Образец заголовка</a:t>
            </a:r>
            <a:endParaRPr lang="uk-UA"/>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Rectangle 39">
            <a:extLst>
              <a:ext uri="{FF2B5EF4-FFF2-40B4-BE49-F238E27FC236}">
                <a16:creationId xmlns:a16="http://schemas.microsoft.com/office/drawing/2014/main" id="{AF4D0B80-4F45-437E-9C7D-F3D9BC0F3095}"/>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40">
            <a:extLst>
              <a:ext uri="{FF2B5EF4-FFF2-40B4-BE49-F238E27FC236}">
                <a16:creationId xmlns:a16="http://schemas.microsoft.com/office/drawing/2014/main" id="{63D6DC20-18FE-4C32-92DD-DFB09DC9FB16}"/>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41">
            <a:extLst>
              <a:ext uri="{FF2B5EF4-FFF2-40B4-BE49-F238E27FC236}">
                <a16:creationId xmlns:a16="http://schemas.microsoft.com/office/drawing/2014/main" id="{B4FD5E26-3940-496A-A2E2-A02504D339D3}"/>
              </a:ext>
            </a:extLst>
          </p:cNvPr>
          <p:cNvSpPr>
            <a:spLocks noGrp="1" noChangeArrowheads="1"/>
          </p:cNvSpPr>
          <p:nvPr>
            <p:ph type="sldNum" sz="quarter" idx="12"/>
          </p:nvPr>
        </p:nvSpPr>
        <p:spPr>
          <a:ln/>
        </p:spPr>
        <p:txBody>
          <a:bodyPr/>
          <a:lstStyle>
            <a:lvl1pPr>
              <a:defRPr/>
            </a:lvl1pPr>
          </a:lstStyle>
          <a:p>
            <a:pPr>
              <a:defRPr/>
            </a:pPr>
            <a:fld id="{A69CD1F3-1442-4CFA-B14C-C4B917DD27D7}" type="slidenum">
              <a:rPr lang="ru-RU" altLang="ru-RU"/>
              <a:pPr>
                <a:defRPr/>
              </a:pPr>
              <a:t>‹№›</a:t>
            </a:fld>
            <a:endParaRPr lang="ru-RU" altLang="ru-RU"/>
          </a:p>
        </p:txBody>
      </p:sp>
    </p:spTree>
    <p:extLst>
      <p:ext uri="{BB962C8B-B14F-4D97-AF65-F5344CB8AC3E}">
        <p14:creationId xmlns:p14="http://schemas.microsoft.com/office/powerpoint/2010/main" val="64852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Rectangle 39">
            <a:extLst>
              <a:ext uri="{FF2B5EF4-FFF2-40B4-BE49-F238E27FC236}">
                <a16:creationId xmlns:a16="http://schemas.microsoft.com/office/drawing/2014/main" id="{DD14AA19-9B4B-4467-9182-7AD8054928F0}"/>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40">
            <a:extLst>
              <a:ext uri="{FF2B5EF4-FFF2-40B4-BE49-F238E27FC236}">
                <a16:creationId xmlns:a16="http://schemas.microsoft.com/office/drawing/2014/main" id="{CD952594-DC55-4B4D-80BA-E3E6695AE4E3}"/>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41">
            <a:extLst>
              <a:ext uri="{FF2B5EF4-FFF2-40B4-BE49-F238E27FC236}">
                <a16:creationId xmlns:a16="http://schemas.microsoft.com/office/drawing/2014/main" id="{432AE9EF-045F-4E18-8B77-9CD9682EE9E3}"/>
              </a:ext>
            </a:extLst>
          </p:cNvPr>
          <p:cNvSpPr>
            <a:spLocks noGrp="1" noChangeArrowheads="1"/>
          </p:cNvSpPr>
          <p:nvPr>
            <p:ph type="sldNum" sz="quarter" idx="12"/>
          </p:nvPr>
        </p:nvSpPr>
        <p:spPr>
          <a:ln/>
        </p:spPr>
        <p:txBody>
          <a:bodyPr/>
          <a:lstStyle>
            <a:lvl1pPr>
              <a:defRPr/>
            </a:lvl1pPr>
          </a:lstStyle>
          <a:p>
            <a:pPr>
              <a:defRPr/>
            </a:pPr>
            <a:fld id="{C0B28057-3AD5-47A6-BAC1-5569310D107C}" type="slidenum">
              <a:rPr lang="ru-RU" altLang="ru-RU"/>
              <a:pPr>
                <a:defRPr/>
              </a:pPr>
              <a:t>‹№›</a:t>
            </a:fld>
            <a:endParaRPr lang="ru-RU" altLang="ru-RU"/>
          </a:p>
        </p:txBody>
      </p:sp>
    </p:spTree>
    <p:extLst>
      <p:ext uri="{BB962C8B-B14F-4D97-AF65-F5344CB8AC3E}">
        <p14:creationId xmlns:p14="http://schemas.microsoft.com/office/powerpoint/2010/main" val="2202824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39">
            <a:extLst>
              <a:ext uri="{FF2B5EF4-FFF2-40B4-BE49-F238E27FC236}">
                <a16:creationId xmlns:a16="http://schemas.microsoft.com/office/drawing/2014/main" id="{6A5C3F5A-3B72-4A16-AF87-BFE0A4BEF9F1}"/>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40">
            <a:extLst>
              <a:ext uri="{FF2B5EF4-FFF2-40B4-BE49-F238E27FC236}">
                <a16:creationId xmlns:a16="http://schemas.microsoft.com/office/drawing/2014/main" id="{65293AC9-57D6-460A-B5C1-CE773195BB81}"/>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41">
            <a:extLst>
              <a:ext uri="{FF2B5EF4-FFF2-40B4-BE49-F238E27FC236}">
                <a16:creationId xmlns:a16="http://schemas.microsoft.com/office/drawing/2014/main" id="{8A065E32-EB6F-4B1A-8552-75BA34DA6684}"/>
              </a:ext>
            </a:extLst>
          </p:cNvPr>
          <p:cNvSpPr>
            <a:spLocks noGrp="1" noChangeArrowheads="1"/>
          </p:cNvSpPr>
          <p:nvPr>
            <p:ph type="sldNum" sz="quarter" idx="12"/>
          </p:nvPr>
        </p:nvSpPr>
        <p:spPr>
          <a:ln/>
        </p:spPr>
        <p:txBody>
          <a:bodyPr/>
          <a:lstStyle>
            <a:lvl1pPr>
              <a:defRPr/>
            </a:lvl1pPr>
          </a:lstStyle>
          <a:p>
            <a:pPr>
              <a:defRPr/>
            </a:pPr>
            <a:fld id="{7AAB200D-611E-44FB-9071-F61113314853}" type="slidenum">
              <a:rPr lang="ru-RU" altLang="ru-RU"/>
              <a:pPr>
                <a:defRPr/>
              </a:pPr>
              <a:t>‹№›</a:t>
            </a:fld>
            <a:endParaRPr lang="ru-RU" altLang="ru-RU"/>
          </a:p>
        </p:txBody>
      </p:sp>
    </p:spTree>
    <p:extLst>
      <p:ext uri="{BB962C8B-B14F-4D97-AF65-F5344CB8AC3E}">
        <p14:creationId xmlns:p14="http://schemas.microsoft.com/office/powerpoint/2010/main" val="19660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Rectangle 39">
            <a:extLst>
              <a:ext uri="{FF2B5EF4-FFF2-40B4-BE49-F238E27FC236}">
                <a16:creationId xmlns:a16="http://schemas.microsoft.com/office/drawing/2014/main" id="{37079DDD-61D3-4B5C-AA62-0DDE84CFD671}"/>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40">
            <a:extLst>
              <a:ext uri="{FF2B5EF4-FFF2-40B4-BE49-F238E27FC236}">
                <a16:creationId xmlns:a16="http://schemas.microsoft.com/office/drawing/2014/main" id="{DE1B89BA-A7BC-4DB8-BEC4-A18D3A93829A}"/>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41">
            <a:extLst>
              <a:ext uri="{FF2B5EF4-FFF2-40B4-BE49-F238E27FC236}">
                <a16:creationId xmlns:a16="http://schemas.microsoft.com/office/drawing/2014/main" id="{240C5B4E-A47A-48DE-ACDE-D81186F5C604}"/>
              </a:ext>
            </a:extLst>
          </p:cNvPr>
          <p:cNvSpPr>
            <a:spLocks noGrp="1" noChangeArrowheads="1"/>
          </p:cNvSpPr>
          <p:nvPr>
            <p:ph type="sldNum" sz="quarter" idx="12"/>
          </p:nvPr>
        </p:nvSpPr>
        <p:spPr>
          <a:ln/>
        </p:spPr>
        <p:txBody>
          <a:bodyPr/>
          <a:lstStyle>
            <a:lvl1pPr>
              <a:defRPr/>
            </a:lvl1pPr>
          </a:lstStyle>
          <a:p>
            <a:pPr>
              <a:defRPr/>
            </a:pPr>
            <a:fld id="{19C92D0D-B8C4-4A9F-8A6F-9876DDE72292}" type="slidenum">
              <a:rPr lang="ru-RU" altLang="ru-RU"/>
              <a:pPr>
                <a:defRPr/>
              </a:pPr>
              <a:t>‹№›</a:t>
            </a:fld>
            <a:endParaRPr lang="ru-RU" altLang="ru-RU"/>
          </a:p>
        </p:txBody>
      </p:sp>
    </p:spTree>
    <p:extLst>
      <p:ext uri="{BB962C8B-B14F-4D97-AF65-F5344CB8AC3E}">
        <p14:creationId xmlns:p14="http://schemas.microsoft.com/office/powerpoint/2010/main" val="2076628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Rectangle 39">
            <a:extLst>
              <a:ext uri="{FF2B5EF4-FFF2-40B4-BE49-F238E27FC236}">
                <a16:creationId xmlns:a16="http://schemas.microsoft.com/office/drawing/2014/main" id="{B1B9FFF8-AD8B-4FDF-8BCE-46792D907294}"/>
              </a:ext>
            </a:extLst>
          </p:cNvPr>
          <p:cNvSpPr>
            <a:spLocks noGrp="1" noChangeArrowheads="1"/>
          </p:cNvSpPr>
          <p:nvPr>
            <p:ph type="dt" sz="half" idx="10"/>
          </p:nvPr>
        </p:nvSpPr>
        <p:spPr>
          <a:ln/>
        </p:spPr>
        <p:txBody>
          <a:bodyPr/>
          <a:lstStyle>
            <a:lvl1pPr>
              <a:defRPr/>
            </a:lvl1pPr>
          </a:lstStyle>
          <a:p>
            <a:pPr>
              <a:defRPr/>
            </a:pPr>
            <a:endParaRPr lang="ru-RU"/>
          </a:p>
        </p:txBody>
      </p:sp>
      <p:sp>
        <p:nvSpPr>
          <p:cNvPr id="8" name="Rectangle 40">
            <a:extLst>
              <a:ext uri="{FF2B5EF4-FFF2-40B4-BE49-F238E27FC236}">
                <a16:creationId xmlns:a16="http://schemas.microsoft.com/office/drawing/2014/main" id="{CE827076-06E0-4B4F-B90D-8F470D2E3EA7}"/>
              </a:ext>
            </a:extLst>
          </p:cNvPr>
          <p:cNvSpPr>
            <a:spLocks noGrp="1" noChangeArrowheads="1"/>
          </p:cNvSpPr>
          <p:nvPr>
            <p:ph type="ftr" sz="quarter" idx="11"/>
          </p:nvPr>
        </p:nvSpPr>
        <p:spPr>
          <a:ln/>
        </p:spPr>
        <p:txBody>
          <a:bodyPr/>
          <a:lstStyle>
            <a:lvl1pPr>
              <a:defRPr/>
            </a:lvl1pPr>
          </a:lstStyle>
          <a:p>
            <a:pPr>
              <a:defRPr/>
            </a:pPr>
            <a:endParaRPr lang="ru-RU"/>
          </a:p>
        </p:txBody>
      </p:sp>
      <p:sp>
        <p:nvSpPr>
          <p:cNvPr id="9" name="Rectangle 41">
            <a:extLst>
              <a:ext uri="{FF2B5EF4-FFF2-40B4-BE49-F238E27FC236}">
                <a16:creationId xmlns:a16="http://schemas.microsoft.com/office/drawing/2014/main" id="{C816F771-0949-4BD6-8DF1-8DDE3A43A819}"/>
              </a:ext>
            </a:extLst>
          </p:cNvPr>
          <p:cNvSpPr>
            <a:spLocks noGrp="1" noChangeArrowheads="1"/>
          </p:cNvSpPr>
          <p:nvPr>
            <p:ph type="sldNum" sz="quarter" idx="12"/>
          </p:nvPr>
        </p:nvSpPr>
        <p:spPr>
          <a:ln/>
        </p:spPr>
        <p:txBody>
          <a:bodyPr/>
          <a:lstStyle>
            <a:lvl1pPr>
              <a:defRPr/>
            </a:lvl1pPr>
          </a:lstStyle>
          <a:p>
            <a:pPr>
              <a:defRPr/>
            </a:pPr>
            <a:fld id="{D1E94651-AE15-40C6-942F-11BC91784197}" type="slidenum">
              <a:rPr lang="ru-RU" altLang="ru-RU"/>
              <a:pPr>
                <a:defRPr/>
              </a:pPr>
              <a:t>‹№›</a:t>
            </a:fld>
            <a:endParaRPr lang="ru-RU" altLang="ru-RU"/>
          </a:p>
        </p:txBody>
      </p:sp>
    </p:spTree>
    <p:extLst>
      <p:ext uri="{BB962C8B-B14F-4D97-AF65-F5344CB8AC3E}">
        <p14:creationId xmlns:p14="http://schemas.microsoft.com/office/powerpoint/2010/main" val="293066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Rectangle 39">
            <a:extLst>
              <a:ext uri="{FF2B5EF4-FFF2-40B4-BE49-F238E27FC236}">
                <a16:creationId xmlns:a16="http://schemas.microsoft.com/office/drawing/2014/main" id="{00C55D8E-1F56-4A13-B4B8-3D8E8D0A66B8}"/>
              </a:ext>
            </a:extLst>
          </p:cNvPr>
          <p:cNvSpPr>
            <a:spLocks noGrp="1" noChangeArrowheads="1"/>
          </p:cNvSpPr>
          <p:nvPr>
            <p:ph type="dt" sz="half" idx="10"/>
          </p:nvPr>
        </p:nvSpPr>
        <p:spPr>
          <a:ln/>
        </p:spPr>
        <p:txBody>
          <a:bodyPr/>
          <a:lstStyle>
            <a:lvl1pPr>
              <a:defRPr/>
            </a:lvl1pPr>
          </a:lstStyle>
          <a:p>
            <a:pPr>
              <a:defRPr/>
            </a:pPr>
            <a:endParaRPr lang="ru-RU"/>
          </a:p>
        </p:txBody>
      </p:sp>
      <p:sp>
        <p:nvSpPr>
          <p:cNvPr id="4" name="Rectangle 40">
            <a:extLst>
              <a:ext uri="{FF2B5EF4-FFF2-40B4-BE49-F238E27FC236}">
                <a16:creationId xmlns:a16="http://schemas.microsoft.com/office/drawing/2014/main" id="{84E2C3ED-E4C7-4895-92A9-33619232EB39}"/>
              </a:ext>
            </a:extLst>
          </p:cNvPr>
          <p:cNvSpPr>
            <a:spLocks noGrp="1" noChangeArrowheads="1"/>
          </p:cNvSpPr>
          <p:nvPr>
            <p:ph type="ftr" sz="quarter" idx="11"/>
          </p:nvPr>
        </p:nvSpPr>
        <p:spPr>
          <a:ln/>
        </p:spPr>
        <p:txBody>
          <a:bodyPr/>
          <a:lstStyle>
            <a:lvl1pPr>
              <a:defRPr/>
            </a:lvl1pPr>
          </a:lstStyle>
          <a:p>
            <a:pPr>
              <a:defRPr/>
            </a:pPr>
            <a:endParaRPr lang="ru-RU"/>
          </a:p>
        </p:txBody>
      </p:sp>
      <p:sp>
        <p:nvSpPr>
          <p:cNvPr id="5" name="Rectangle 41">
            <a:extLst>
              <a:ext uri="{FF2B5EF4-FFF2-40B4-BE49-F238E27FC236}">
                <a16:creationId xmlns:a16="http://schemas.microsoft.com/office/drawing/2014/main" id="{585C67B9-68BA-4AB9-A678-5BF76B04CE7C}"/>
              </a:ext>
            </a:extLst>
          </p:cNvPr>
          <p:cNvSpPr>
            <a:spLocks noGrp="1" noChangeArrowheads="1"/>
          </p:cNvSpPr>
          <p:nvPr>
            <p:ph type="sldNum" sz="quarter" idx="12"/>
          </p:nvPr>
        </p:nvSpPr>
        <p:spPr>
          <a:ln/>
        </p:spPr>
        <p:txBody>
          <a:bodyPr/>
          <a:lstStyle>
            <a:lvl1pPr>
              <a:defRPr/>
            </a:lvl1pPr>
          </a:lstStyle>
          <a:p>
            <a:pPr>
              <a:defRPr/>
            </a:pPr>
            <a:fld id="{AC20E12D-115C-4A46-BA3D-C37B41E0DF96}" type="slidenum">
              <a:rPr lang="ru-RU" altLang="ru-RU"/>
              <a:pPr>
                <a:defRPr/>
              </a:pPr>
              <a:t>‹№›</a:t>
            </a:fld>
            <a:endParaRPr lang="ru-RU" altLang="ru-RU"/>
          </a:p>
        </p:txBody>
      </p:sp>
    </p:spTree>
    <p:extLst>
      <p:ext uri="{BB962C8B-B14F-4D97-AF65-F5344CB8AC3E}">
        <p14:creationId xmlns:p14="http://schemas.microsoft.com/office/powerpoint/2010/main" val="1187744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9">
            <a:extLst>
              <a:ext uri="{FF2B5EF4-FFF2-40B4-BE49-F238E27FC236}">
                <a16:creationId xmlns:a16="http://schemas.microsoft.com/office/drawing/2014/main" id="{7EBE36D2-E50C-4825-AAAE-74AE3BCB42BC}"/>
              </a:ext>
            </a:extLst>
          </p:cNvPr>
          <p:cNvSpPr>
            <a:spLocks noGrp="1" noChangeArrowheads="1"/>
          </p:cNvSpPr>
          <p:nvPr>
            <p:ph type="dt" sz="half" idx="10"/>
          </p:nvPr>
        </p:nvSpPr>
        <p:spPr>
          <a:ln/>
        </p:spPr>
        <p:txBody>
          <a:bodyPr/>
          <a:lstStyle>
            <a:lvl1pPr>
              <a:defRPr/>
            </a:lvl1pPr>
          </a:lstStyle>
          <a:p>
            <a:pPr>
              <a:defRPr/>
            </a:pPr>
            <a:endParaRPr lang="ru-RU"/>
          </a:p>
        </p:txBody>
      </p:sp>
      <p:sp>
        <p:nvSpPr>
          <p:cNvPr id="3" name="Rectangle 40">
            <a:extLst>
              <a:ext uri="{FF2B5EF4-FFF2-40B4-BE49-F238E27FC236}">
                <a16:creationId xmlns:a16="http://schemas.microsoft.com/office/drawing/2014/main" id="{21ACD4E1-3AAA-4E40-BC88-132C1E8E86CF}"/>
              </a:ext>
            </a:extLst>
          </p:cNvPr>
          <p:cNvSpPr>
            <a:spLocks noGrp="1" noChangeArrowheads="1"/>
          </p:cNvSpPr>
          <p:nvPr>
            <p:ph type="ftr" sz="quarter" idx="11"/>
          </p:nvPr>
        </p:nvSpPr>
        <p:spPr>
          <a:ln/>
        </p:spPr>
        <p:txBody>
          <a:bodyPr/>
          <a:lstStyle>
            <a:lvl1pPr>
              <a:defRPr/>
            </a:lvl1pPr>
          </a:lstStyle>
          <a:p>
            <a:pPr>
              <a:defRPr/>
            </a:pPr>
            <a:endParaRPr lang="ru-RU"/>
          </a:p>
        </p:txBody>
      </p:sp>
      <p:sp>
        <p:nvSpPr>
          <p:cNvPr id="4" name="Rectangle 41">
            <a:extLst>
              <a:ext uri="{FF2B5EF4-FFF2-40B4-BE49-F238E27FC236}">
                <a16:creationId xmlns:a16="http://schemas.microsoft.com/office/drawing/2014/main" id="{C453E1FB-92BA-4C79-85BD-77F5ABE6B279}"/>
              </a:ext>
            </a:extLst>
          </p:cNvPr>
          <p:cNvSpPr>
            <a:spLocks noGrp="1" noChangeArrowheads="1"/>
          </p:cNvSpPr>
          <p:nvPr>
            <p:ph type="sldNum" sz="quarter" idx="12"/>
          </p:nvPr>
        </p:nvSpPr>
        <p:spPr>
          <a:ln/>
        </p:spPr>
        <p:txBody>
          <a:bodyPr/>
          <a:lstStyle>
            <a:lvl1pPr>
              <a:defRPr/>
            </a:lvl1pPr>
          </a:lstStyle>
          <a:p>
            <a:pPr>
              <a:defRPr/>
            </a:pPr>
            <a:fld id="{0533AA85-B90B-41C0-867D-BB50237AA7AD}" type="slidenum">
              <a:rPr lang="ru-RU" altLang="ru-RU"/>
              <a:pPr>
                <a:defRPr/>
              </a:pPr>
              <a:t>‹№›</a:t>
            </a:fld>
            <a:endParaRPr lang="ru-RU" altLang="ru-RU"/>
          </a:p>
        </p:txBody>
      </p:sp>
    </p:spTree>
    <p:extLst>
      <p:ext uri="{BB962C8B-B14F-4D97-AF65-F5344CB8AC3E}">
        <p14:creationId xmlns:p14="http://schemas.microsoft.com/office/powerpoint/2010/main" val="1768538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39">
            <a:extLst>
              <a:ext uri="{FF2B5EF4-FFF2-40B4-BE49-F238E27FC236}">
                <a16:creationId xmlns:a16="http://schemas.microsoft.com/office/drawing/2014/main" id="{BEDEF997-EC91-4F8B-88C3-654D3B03446F}"/>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40">
            <a:extLst>
              <a:ext uri="{FF2B5EF4-FFF2-40B4-BE49-F238E27FC236}">
                <a16:creationId xmlns:a16="http://schemas.microsoft.com/office/drawing/2014/main" id="{769809A5-C29A-4720-B7E0-E173B27A649A}"/>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41">
            <a:extLst>
              <a:ext uri="{FF2B5EF4-FFF2-40B4-BE49-F238E27FC236}">
                <a16:creationId xmlns:a16="http://schemas.microsoft.com/office/drawing/2014/main" id="{DE4C95FA-70E8-4888-94DE-D7680A598E00}"/>
              </a:ext>
            </a:extLst>
          </p:cNvPr>
          <p:cNvSpPr>
            <a:spLocks noGrp="1" noChangeArrowheads="1"/>
          </p:cNvSpPr>
          <p:nvPr>
            <p:ph type="sldNum" sz="quarter" idx="12"/>
          </p:nvPr>
        </p:nvSpPr>
        <p:spPr>
          <a:ln/>
        </p:spPr>
        <p:txBody>
          <a:bodyPr/>
          <a:lstStyle>
            <a:lvl1pPr>
              <a:defRPr/>
            </a:lvl1pPr>
          </a:lstStyle>
          <a:p>
            <a:pPr>
              <a:defRPr/>
            </a:pPr>
            <a:fld id="{19DDBBA0-A898-4872-89D8-B8F67B42D98C}" type="slidenum">
              <a:rPr lang="ru-RU" altLang="ru-RU"/>
              <a:pPr>
                <a:defRPr/>
              </a:pPr>
              <a:t>‹№›</a:t>
            </a:fld>
            <a:endParaRPr lang="ru-RU" altLang="ru-RU"/>
          </a:p>
        </p:txBody>
      </p:sp>
    </p:spTree>
    <p:extLst>
      <p:ext uri="{BB962C8B-B14F-4D97-AF65-F5344CB8AC3E}">
        <p14:creationId xmlns:p14="http://schemas.microsoft.com/office/powerpoint/2010/main" val="3063608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39">
            <a:extLst>
              <a:ext uri="{FF2B5EF4-FFF2-40B4-BE49-F238E27FC236}">
                <a16:creationId xmlns:a16="http://schemas.microsoft.com/office/drawing/2014/main" id="{40E1DF64-ACCE-42DA-9D98-A1BCE0CFA463}"/>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40">
            <a:extLst>
              <a:ext uri="{FF2B5EF4-FFF2-40B4-BE49-F238E27FC236}">
                <a16:creationId xmlns:a16="http://schemas.microsoft.com/office/drawing/2014/main" id="{8F1315C9-8584-45D3-92AB-F073E7460610}"/>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41">
            <a:extLst>
              <a:ext uri="{FF2B5EF4-FFF2-40B4-BE49-F238E27FC236}">
                <a16:creationId xmlns:a16="http://schemas.microsoft.com/office/drawing/2014/main" id="{679A1137-3A3E-4C29-8E1F-B34FA4CD9D0C}"/>
              </a:ext>
            </a:extLst>
          </p:cNvPr>
          <p:cNvSpPr>
            <a:spLocks noGrp="1" noChangeArrowheads="1"/>
          </p:cNvSpPr>
          <p:nvPr>
            <p:ph type="sldNum" sz="quarter" idx="12"/>
          </p:nvPr>
        </p:nvSpPr>
        <p:spPr>
          <a:ln/>
        </p:spPr>
        <p:txBody>
          <a:bodyPr/>
          <a:lstStyle>
            <a:lvl1pPr>
              <a:defRPr/>
            </a:lvl1pPr>
          </a:lstStyle>
          <a:p>
            <a:pPr>
              <a:defRPr/>
            </a:pPr>
            <a:fld id="{6E83E8A6-633C-453C-AB64-EDF2490B2AB7}" type="slidenum">
              <a:rPr lang="ru-RU" altLang="ru-RU"/>
              <a:pPr>
                <a:defRPr/>
              </a:pPr>
              <a:t>‹№›</a:t>
            </a:fld>
            <a:endParaRPr lang="ru-RU" altLang="ru-RU"/>
          </a:p>
        </p:txBody>
      </p:sp>
    </p:spTree>
    <p:extLst>
      <p:ext uri="{BB962C8B-B14F-4D97-AF65-F5344CB8AC3E}">
        <p14:creationId xmlns:p14="http://schemas.microsoft.com/office/powerpoint/2010/main" val="4035434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15F5CB85-55B4-44F4-A4A8-ECDD8A3245EA}"/>
              </a:ext>
            </a:extLst>
          </p:cNvPr>
          <p:cNvGrpSpPr>
            <a:grpSpLocks/>
          </p:cNvGrpSpPr>
          <p:nvPr/>
        </p:nvGrpSpPr>
        <p:grpSpPr bwMode="auto">
          <a:xfrm>
            <a:off x="3800475" y="1789113"/>
            <a:ext cx="5340350" cy="5056187"/>
            <a:chOff x="2394" y="1127"/>
            <a:chExt cx="3364" cy="3185"/>
          </a:xfrm>
        </p:grpSpPr>
        <p:sp>
          <p:nvSpPr>
            <p:cNvPr id="33795" name="Rectangle 3">
              <a:extLst>
                <a:ext uri="{FF2B5EF4-FFF2-40B4-BE49-F238E27FC236}">
                  <a16:creationId xmlns:a16="http://schemas.microsoft.com/office/drawing/2014/main" id="{6237543F-F4C6-4ACF-B42D-00112440B36F}"/>
                </a:ext>
              </a:extLst>
            </p:cNvPr>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1" hangingPunct="1">
                <a:defRPr/>
              </a:pPr>
              <a:endParaRPr lang="uk-UA">
                <a:latin typeface="Tahoma" charset="0"/>
              </a:endParaRPr>
            </a:p>
          </p:txBody>
        </p:sp>
        <p:sp>
          <p:nvSpPr>
            <p:cNvPr id="33796" name="Oval 4">
              <a:extLst>
                <a:ext uri="{FF2B5EF4-FFF2-40B4-BE49-F238E27FC236}">
                  <a16:creationId xmlns:a16="http://schemas.microsoft.com/office/drawing/2014/main" id="{E3306B63-2820-4EE1-AC6F-BA17C59650A8}"/>
                </a:ext>
              </a:extLst>
            </p:cNvPr>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1" hangingPunct="1">
                <a:defRPr/>
              </a:pPr>
              <a:endParaRPr lang="uk-UA">
                <a:latin typeface="Tahoma" charset="0"/>
              </a:endParaRPr>
            </a:p>
          </p:txBody>
        </p:sp>
        <p:sp>
          <p:nvSpPr>
            <p:cNvPr id="33797" name="Rectangle 5">
              <a:extLst>
                <a:ext uri="{FF2B5EF4-FFF2-40B4-BE49-F238E27FC236}">
                  <a16:creationId xmlns:a16="http://schemas.microsoft.com/office/drawing/2014/main" id="{62FF4994-05B7-4B02-8B52-3E7E7EBF04FA}"/>
                </a:ext>
              </a:extLst>
            </p:cNvPr>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1" hangingPunct="1">
                <a:defRPr/>
              </a:pPr>
              <a:endParaRPr lang="uk-UA">
                <a:latin typeface="Tahoma" charset="0"/>
              </a:endParaRPr>
            </a:p>
          </p:txBody>
        </p:sp>
        <p:sp>
          <p:nvSpPr>
            <p:cNvPr id="33798" name="Freeform 6">
              <a:extLst>
                <a:ext uri="{FF2B5EF4-FFF2-40B4-BE49-F238E27FC236}">
                  <a16:creationId xmlns:a16="http://schemas.microsoft.com/office/drawing/2014/main" id="{AA8C7823-132B-4CEC-9F1B-05B40D7D81BF}"/>
                </a:ext>
              </a:extLst>
            </p:cNvPr>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3799" name="Rectangle 7">
              <a:extLst>
                <a:ext uri="{FF2B5EF4-FFF2-40B4-BE49-F238E27FC236}">
                  <a16:creationId xmlns:a16="http://schemas.microsoft.com/office/drawing/2014/main" id="{787E4400-9577-4E59-8B5B-FEC7F205BEB6}"/>
                </a:ext>
              </a:extLst>
            </p:cNvPr>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1" hangingPunct="1">
                <a:defRPr/>
              </a:pPr>
              <a:endParaRPr lang="uk-UA">
                <a:latin typeface="Tahoma" charset="0"/>
              </a:endParaRPr>
            </a:p>
          </p:txBody>
        </p:sp>
        <p:sp>
          <p:nvSpPr>
            <p:cNvPr id="33800" name="Rectangle 8">
              <a:extLst>
                <a:ext uri="{FF2B5EF4-FFF2-40B4-BE49-F238E27FC236}">
                  <a16:creationId xmlns:a16="http://schemas.microsoft.com/office/drawing/2014/main" id="{5110BAB7-817E-4E74-8AA7-86D2F08CDF2B}"/>
                </a:ext>
              </a:extLst>
            </p:cNvPr>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1" hangingPunct="1">
                <a:defRPr/>
              </a:pPr>
              <a:endParaRPr lang="uk-UA">
                <a:latin typeface="Tahoma" charset="0"/>
              </a:endParaRPr>
            </a:p>
          </p:txBody>
        </p:sp>
        <p:sp>
          <p:nvSpPr>
            <p:cNvPr id="33801" name="Rectangle 9">
              <a:extLst>
                <a:ext uri="{FF2B5EF4-FFF2-40B4-BE49-F238E27FC236}">
                  <a16:creationId xmlns:a16="http://schemas.microsoft.com/office/drawing/2014/main" id="{8B8167EE-018E-4E68-A133-058F93124247}"/>
                </a:ext>
              </a:extLst>
            </p:cNvPr>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1" hangingPunct="1">
                <a:defRPr/>
              </a:pPr>
              <a:endParaRPr lang="uk-UA">
                <a:latin typeface="Tahoma" charset="0"/>
              </a:endParaRPr>
            </a:p>
          </p:txBody>
        </p:sp>
        <p:sp>
          <p:nvSpPr>
            <p:cNvPr id="33802" name="Rectangle 10">
              <a:extLst>
                <a:ext uri="{FF2B5EF4-FFF2-40B4-BE49-F238E27FC236}">
                  <a16:creationId xmlns:a16="http://schemas.microsoft.com/office/drawing/2014/main" id="{04CDB2E3-E7A0-4BF6-BF2A-5161EBCFE7F0}"/>
                </a:ext>
              </a:extLst>
            </p:cNvPr>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1" hangingPunct="1">
                <a:defRPr/>
              </a:pPr>
              <a:endParaRPr lang="uk-UA">
                <a:latin typeface="Tahoma" charset="0"/>
              </a:endParaRPr>
            </a:p>
          </p:txBody>
        </p:sp>
        <p:sp>
          <p:nvSpPr>
            <p:cNvPr id="33803" name="Rectangle 11">
              <a:extLst>
                <a:ext uri="{FF2B5EF4-FFF2-40B4-BE49-F238E27FC236}">
                  <a16:creationId xmlns:a16="http://schemas.microsoft.com/office/drawing/2014/main" id="{5DBE046F-F5BC-42F1-A1A0-68E780CE4B29}"/>
                </a:ext>
              </a:extLst>
            </p:cNvPr>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1" hangingPunct="1">
                <a:defRPr/>
              </a:pPr>
              <a:endParaRPr lang="uk-UA">
                <a:latin typeface="Tahoma" charset="0"/>
              </a:endParaRPr>
            </a:p>
          </p:txBody>
        </p:sp>
        <p:sp>
          <p:nvSpPr>
            <p:cNvPr id="33804" name="Freeform 12">
              <a:extLst>
                <a:ext uri="{FF2B5EF4-FFF2-40B4-BE49-F238E27FC236}">
                  <a16:creationId xmlns:a16="http://schemas.microsoft.com/office/drawing/2014/main" id="{32E621A5-1DDD-49BF-90DA-052A6B301A4B}"/>
                </a:ext>
              </a:extLst>
            </p:cNvPr>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3805" name="Freeform 13">
              <a:extLst>
                <a:ext uri="{FF2B5EF4-FFF2-40B4-BE49-F238E27FC236}">
                  <a16:creationId xmlns:a16="http://schemas.microsoft.com/office/drawing/2014/main" id="{16B1CF05-82C9-43DC-A57E-AEC1DA014B43}"/>
                </a:ext>
              </a:extLst>
            </p:cNvPr>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3806" name="Freeform 14">
              <a:extLst>
                <a:ext uri="{FF2B5EF4-FFF2-40B4-BE49-F238E27FC236}">
                  <a16:creationId xmlns:a16="http://schemas.microsoft.com/office/drawing/2014/main" id="{766C8488-9C12-486F-9A6F-95CA70232542}"/>
                </a:ext>
              </a:extLst>
            </p:cNvPr>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1" hangingPunct="1">
                <a:defRPr/>
              </a:pPr>
              <a:endParaRPr lang="uk-UA">
                <a:latin typeface="Tahoma" charset="0"/>
              </a:endParaRPr>
            </a:p>
          </p:txBody>
        </p:sp>
        <p:sp>
          <p:nvSpPr>
            <p:cNvPr id="33807" name="Freeform 15">
              <a:extLst>
                <a:ext uri="{FF2B5EF4-FFF2-40B4-BE49-F238E27FC236}">
                  <a16:creationId xmlns:a16="http://schemas.microsoft.com/office/drawing/2014/main" id="{0835F5B0-07C3-48F2-8BDD-0445A0C520A7}"/>
                </a:ext>
              </a:extLst>
            </p:cNvPr>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1" hangingPunct="1">
                <a:defRPr/>
              </a:pPr>
              <a:endParaRPr lang="uk-UA">
                <a:latin typeface="Tahoma" charset="0"/>
              </a:endParaRPr>
            </a:p>
          </p:txBody>
        </p:sp>
        <p:sp>
          <p:nvSpPr>
            <p:cNvPr id="33808" name="Freeform 16">
              <a:extLst>
                <a:ext uri="{FF2B5EF4-FFF2-40B4-BE49-F238E27FC236}">
                  <a16:creationId xmlns:a16="http://schemas.microsoft.com/office/drawing/2014/main" id="{37375ED8-F87B-4A64-BC2B-E380075F4954}"/>
                </a:ext>
              </a:extLst>
            </p:cNvPr>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3809" name="Freeform 17">
              <a:extLst>
                <a:ext uri="{FF2B5EF4-FFF2-40B4-BE49-F238E27FC236}">
                  <a16:creationId xmlns:a16="http://schemas.microsoft.com/office/drawing/2014/main" id="{74240202-FEA8-4D3C-8313-ED90A64EEBCC}"/>
                </a:ext>
              </a:extLst>
            </p:cNvPr>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3810" name="Freeform 18">
              <a:extLst>
                <a:ext uri="{FF2B5EF4-FFF2-40B4-BE49-F238E27FC236}">
                  <a16:creationId xmlns:a16="http://schemas.microsoft.com/office/drawing/2014/main" id="{DABFFB6A-4759-482A-90C2-29931CA59787}"/>
                </a:ext>
              </a:extLst>
            </p:cNvPr>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3811" name="Freeform 19">
              <a:extLst>
                <a:ext uri="{FF2B5EF4-FFF2-40B4-BE49-F238E27FC236}">
                  <a16:creationId xmlns:a16="http://schemas.microsoft.com/office/drawing/2014/main" id="{D92C5899-0007-4CCD-B0DB-C00142B08934}"/>
                </a:ext>
              </a:extLst>
            </p:cNvPr>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3812" name="Freeform 20">
              <a:extLst>
                <a:ext uri="{FF2B5EF4-FFF2-40B4-BE49-F238E27FC236}">
                  <a16:creationId xmlns:a16="http://schemas.microsoft.com/office/drawing/2014/main" id="{8818C55E-40FE-4947-9458-E463374910CF}"/>
                </a:ext>
              </a:extLst>
            </p:cNvPr>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3813" name="Freeform 21">
              <a:extLst>
                <a:ext uri="{FF2B5EF4-FFF2-40B4-BE49-F238E27FC236}">
                  <a16:creationId xmlns:a16="http://schemas.microsoft.com/office/drawing/2014/main" id="{F60C898A-BA57-4D70-AA6E-3BEC85922791}"/>
                </a:ext>
              </a:extLst>
            </p:cNvPr>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3814" name="Freeform 22">
              <a:extLst>
                <a:ext uri="{FF2B5EF4-FFF2-40B4-BE49-F238E27FC236}">
                  <a16:creationId xmlns:a16="http://schemas.microsoft.com/office/drawing/2014/main" id="{06975880-7C04-459A-A6F5-ED877C8A18E3}"/>
                </a:ext>
              </a:extLst>
            </p:cNvPr>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3815" name="Freeform 23">
              <a:extLst>
                <a:ext uri="{FF2B5EF4-FFF2-40B4-BE49-F238E27FC236}">
                  <a16:creationId xmlns:a16="http://schemas.microsoft.com/office/drawing/2014/main" id="{D414AA21-4551-40D0-8CD5-50C573BAE958}"/>
                </a:ext>
              </a:extLst>
            </p:cNvPr>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1" hangingPunct="1">
                <a:defRPr/>
              </a:pPr>
              <a:endParaRPr lang="uk-UA">
                <a:latin typeface="Tahoma" charset="0"/>
              </a:endParaRPr>
            </a:p>
          </p:txBody>
        </p:sp>
        <p:sp>
          <p:nvSpPr>
            <p:cNvPr id="33816" name="Freeform 24">
              <a:extLst>
                <a:ext uri="{FF2B5EF4-FFF2-40B4-BE49-F238E27FC236}">
                  <a16:creationId xmlns:a16="http://schemas.microsoft.com/office/drawing/2014/main" id="{E23CBC65-4F8B-4412-A11D-15CE72F0042B}"/>
                </a:ext>
              </a:extLst>
            </p:cNvPr>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3817" name="Freeform 25">
              <a:extLst>
                <a:ext uri="{FF2B5EF4-FFF2-40B4-BE49-F238E27FC236}">
                  <a16:creationId xmlns:a16="http://schemas.microsoft.com/office/drawing/2014/main" id="{B240AD92-D4C3-4137-BF17-047E6B531072}"/>
                </a:ext>
              </a:extLst>
            </p:cNvPr>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3818" name="Freeform 26">
              <a:extLst>
                <a:ext uri="{FF2B5EF4-FFF2-40B4-BE49-F238E27FC236}">
                  <a16:creationId xmlns:a16="http://schemas.microsoft.com/office/drawing/2014/main" id="{6551B507-BC9D-41A7-BD28-A3C6165F8912}"/>
                </a:ext>
              </a:extLst>
            </p:cNvPr>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3819" name="Oval 27">
              <a:extLst>
                <a:ext uri="{FF2B5EF4-FFF2-40B4-BE49-F238E27FC236}">
                  <a16:creationId xmlns:a16="http://schemas.microsoft.com/office/drawing/2014/main" id="{7F4D8C22-63C5-4133-B47F-73D90CFC90DF}"/>
                </a:ext>
              </a:extLst>
            </p:cNvPr>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1" hangingPunct="1">
                <a:defRPr/>
              </a:pPr>
              <a:endParaRPr lang="uk-UA">
                <a:latin typeface="Tahoma" charset="0"/>
              </a:endParaRPr>
            </a:p>
          </p:txBody>
        </p:sp>
        <p:sp>
          <p:nvSpPr>
            <p:cNvPr id="33820" name="Oval 28">
              <a:extLst>
                <a:ext uri="{FF2B5EF4-FFF2-40B4-BE49-F238E27FC236}">
                  <a16:creationId xmlns:a16="http://schemas.microsoft.com/office/drawing/2014/main" id="{72FE1300-E190-408D-9125-885BC883B8D2}"/>
                </a:ext>
              </a:extLst>
            </p:cNvPr>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1" hangingPunct="1">
                <a:defRPr/>
              </a:pPr>
              <a:endParaRPr lang="uk-UA">
                <a:latin typeface="Tahoma" charset="0"/>
              </a:endParaRPr>
            </a:p>
          </p:txBody>
        </p:sp>
        <p:sp>
          <p:nvSpPr>
            <p:cNvPr id="33821" name="Oval 29">
              <a:extLst>
                <a:ext uri="{FF2B5EF4-FFF2-40B4-BE49-F238E27FC236}">
                  <a16:creationId xmlns:a16="http://schemas.microsoft.com/office/drawing/2014/main" id="{B67F1FF3-4C6C-483C-B0FE-8545FAB337D6}"/>
                </a:ext>
              </a:extLst>
            </p:cNvPr>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1" hangingPunct="1">
                <a:defRPr/>
              </a:pPr>
              <a:endParaRPr lang="uk-UA">
                <a:latin typeface="Tahoma" charset="0"/>
              </a:endParaRPr>
            </a:p>
          </p:txBody>
        </p:sp>
        <p:sp>
          <p:nvSpPr>
            <p:cNvPr id="33822" name="Freeform 30">
              <a:extLst>
                <a:ext uri="{FF2B5EF4-FFF2-40B4-BE49-F238E27FC236}">
                  <a16:creationId xmlns:a16="http://schemas.microsoft.com/office/drawing/2014/main" id="{29DA908E-9F2A-4B47-B61A-D133070C0236}"/>
                </a:ext>
              </a:extLst>
            </p:cNvPr>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3823" name="Freeform 31">
              <a:extLst>
                <a:ext uri="{FF2B5EF4-FFF2-40B4-BE49-F238E27FC236}">
                  <a16:creationId xmlns:a16="http://schemas.microsoft.com/office/drawing/2014/main" id="{967061E6-093A-4FD5-9590-DA4D325E1B8F}"/>
                </a:ext>
              </a:extLst>
            </p:cNvPr>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1" hangingPunct="1">
                <a:defRPr/>
              </a:pPr>
              <a:endParaRPr lang="uk-UA">
                <a:latin typeface="Tahoma" charset="0"/>
              </a:endParaRPr>
            </a:p>
          </p:txBody>
        </p:sp>
        <p:sp>
          <p:nvSpPr>
            <p:cNvPr id="33824" name="Rectangle 32">
              <a:extLst>
                <a:ext uri="{FF2B5EF4-FFF2-40B4-BE49-F238E27FC236}">
                  <a16:creationId xmlns:a16="http://schemas.microsoft.com/office/drawing/2014/main" id="{B00D1C66-1CA9-4984-80B5-AD51AE065724}"/>
                </a:ext>
              </a:extLst>
            </p:cNvPr>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1" hangingPunct="1">
                <a:defRPr/>
              </a:pPr>
              <a:endParaRPr lang="uk-UA">
                <a:latin typeface="Tahoma" charset="0"/>
              </a:endParaRPr>
            </a:p>
          </p:txBody>
        </p:sp>
        <p:sp>
          <p:nvSpPr>
            <p:cNvPr id="33825" name="Rectangle 33">
              <a:extLst>
                <a:ext uri="{FF2B5EF4-FFF2-40B4-BE49-F238E27FC236}">
                  <a16:creationId xmlns:a16="http://schemas.microsoft.com/office/drawing/2014/main" id="{16ACE07D-2FF0-465E-B60A-122804678CD5}"/>
                </a:ext>
              </a:extLst>
            </p:cNvPr>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1" hangingPunct="1">
                <a:defRPr/>
              </a:pPr>
              <a:endParaRPr lang="uk-UA">
                <a:latin typeface="Tahoma" charset="0"/>
              </a:endParaRPr>
            </a:p>
          </p:txBody>
        </p:sp>
        <p:sp>
          <p:nvSpPr>
            <p:cNvPr id="33826" name="AutoShape 34">
              <a:extLst>
                <a:ext uri="{FF2B5EF4-FFF2-40B4-BE49-F238E27FC236}">
                  <a16:creationId xmlns:a16="http://schemas.microsoft.com/office/drawing/2014/main" id="{6E550787-EE7A-4B2F-9E0B-B2FCA06FA656}"/>
                </a:ext>
              </a:extLst>
            </p:cNvPr>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1" hangingPunct="1">
                <a:defRPr/>
              </a:pPr>
              <a:endParaRPr lang="uk-UA">
                <a:latin typeface="Tahoma" charset="0"/>
              </a:endParaRPr>
            </a:p>
          </p:txBody>
        </p:sp>
        <p:sp>
          <p:nvSpPr>
            <p:cNvPr id="33827" name="Freeform 35">
              <a:extLst>
                <a:ext uri="{FF2B5EF4-FFF2-40B4-BE49-F238E27FC236}">
                  <a16:creationId xmlns:a16="http://schemas.microsoft.com/office/drawing/2014/main" id="{ADA890F4-8BA9-48D8-9F5A-06888D1C4BD2}"/>
                </a:ext>
              </a:extLst>
            </p:cNvPr>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1" hangingPunct="1">
                <a:defRPr/>
              </a:pPr>
              <a:endParaRPr lang="uk-UA">
                <a:latin typeface="Tahoma" charset="0"/>
              </a:endParaRPr>
            </a:p>
          </p:txBody>
        </p:sp>
        <p:sp>
          <p:nvSpPr>
            <p:cNvPr id="33828" name="Freeform 36">
              <a:extLst>
                <a:ext uri="{FF2B5EF4-FFF2-40B4-BE49-F238E27FC236}">
                  <a16:creationId xmlns:a16="http://schemas.microsoft.com/office/drawing/2014/main" id="{008FCE74-0905-47C7-93FB-5A8B6F6FF85D}"/>
                </a:ext>
              </a:extLst>
            </p:cNvPr>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1" hangingPunct="1">
                <a:defRPr/>
              </a:pPr>
              <a:endParaRPr lang="uk-UA">
                <a:latin typeface="Tahoma" charset="0"/>
              </a:endParaRPr>
            </a:p>
          </p:txBody>
        </p:sp>
      </p:grpSp>
      <p:sp>
        <p:nvSpPr>
          <p:cNvPr id="33829" name="Rectangle 37">
            <a:extLst>
              <a:ext uri="{FF2B5EF4-FFF2-40B4-BE49-F238E27FC236}">
                <a16:creationId xmlns:a16="http://schemas.microsoft.com/office/drawing/2014/main" id="{0912AF86-2DC6-47F6-BC57-53409691FFC4}"/>
              </a:ext>
            </a:extLst>
          </p:cNvPr>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33830" name="Rectangle 38">
            <a:extLst>
              <a:ext uri="{FF2B5EF4-FFF2-40B4-BE49-F238E27FC236}">
                <a16:creationId xmlns:a16="http://schemas.microsoft.com/office/drawing/2014/main" id="{D977BCB8-4A01-463F-9311-7EF0ED688D0E}"/>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3831" name="Rectangle 39">
            <a:extLst>
              <a:ext uri="{FF2B5EF4-FFF2-40B4-BE49-F238E27FC236}">
                <a16:creationId xmlns:a16="http://schemas.microsoft.com/office/drawing/2014/main" id="{EA84CC53-63A7-468E-B1E4-B7B2563FBC97}"/>
              </a:ext>
            </a:extLst>
          </p:cNvPr>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charset="0"/>
              </a:defRPr>
            </a:lvl1pPr>
          </a:lstStyle>
          <a:p>
            <a:pPr>
              <a:defRPr/>
            </a:pPr>
            <a:endParaRPr lang="ru-RU"/>
          </a:p>
        </p:txBody>
      </p:sp>
      <p:sp>
        <p:nvSpPr>
          <p:cNvPr id="33832" name="Rectangle 40">
            <a:extLst>
              <a:ext uri="{FF2B5EF4-FFF2-40B4-BE49-F238E27FC236}">
                <a16:creationId xmlns:a16="http://schemas.microsoft.com/office/drawing/2014/main" id="{62BEDE09-D1FA-492B-900C-4AF5B80E707B}"/>
              </a:ext>
            </a:extLst>
          </p:cNvPr>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Tahoma" charset="0"/>
              </a:defRPr>
            </a:lvl1pPr>
          </a:lstStyle>
          <a:p>
            <a:pPr>
              <a:defRPr/>
            </a:pPr>
            <a:endParaRPr lang="ru-RU"/>
          </a:p>
        </p:txBody>
      </p:sp>
      <p:sp>
        <p:nvSpPr>
          <p:cNvPr id="33833" name="Rectangle 41">
            <a:extLst>
              <a:ext uri="{FF2B5EF4-FFF2-40B4-BE49-F238E27FC236}">
                <a16:creationId xmlns:a16="http://schemas.microsoft.com/office/drawing/2014/main" id="{DC5894C1-9BFA-44D0-AD4F-AFE05069401E}"/>
              </a:ext>
            </a:extLst>
          </p:cNvPr>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0308F5C-A22C-4A5F-B8E3-5C30915AF074}" type="slidenum">
              <a:rPr lang="ru-RU" altLang="ru-RU"/>
              <a:pPr>
                <a:defRPr/>
              </a:pPr>
              <a:t>‹№›</a:t>
            </a:fld>
            <a:endParaRPr lang="ru-RU" altLang="ru-RU"/>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1082;&#1085;&#1086;&#1087;&#1082;&#1080;.ppt"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zakon.rada.gov.ua/laws/show/2341-14#n1014" TargetMode="External"/><Relationship Id="rId2" Type="http://schemas.openxmlformats.org/officeDocument/2006/relationships/hyperlink" Target="https://zakon.rada.gov.ua/laws/show/1682-18" TargetMode="External"/><Relationship Id="rId1" Type="http://schemas.openxmlformats.org/officeDocument/2006/relationships/slideLayout" Target="../slideLayouts/slideLayout7.xml"/><Relationship Id="rId5" Type="http://schemas.openxmlformats.org/officeDocument/2006/relationships/hyperlink" Target="https://zakon.rada.gov.ua/laws/show/2341-14#n3931" TargetMode="External"/><Relationship Id="rId4" Type="http://schemas.openxmlformats.org/officeDocument/2006/relationships/hyperlink" Target="https://zakon.rada.gov.ua/laws/show/2341-14#n386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zakon.rada.gov.ua/laws/show/2341-14#n3035" TargetMode="External"/><Relationship Id="rId2" Type="http://schemas.openxmlformats.org/officeDocument/2006/relationships/hyperlink" Target="https://zakon.rada.gov.ua/laws/show/2341-14#n690" TargetMode="External"/><Relationship Id="rId1" Type="http://schemas.openxmlformats.org/officeDocument/2006/relationships/slideLayout" Target="../slideLayouts/slideLayout7.xml"/><Relationship Id="rId5" Type="http://schemas.openxmlformats.org/officeDocument/2006/relationships/hyperlink" Target="https://zakon.rada.gov.ua/laws/show/2341-14#n3061" TargetMode="External"/><Relationship Id="rId4" Type="http://schemas.openxmlformats.org/officeDocument/2006/relationships/hyperlink" Target="https://zakon.rada.gov.ua/laws/show/2341-14#n305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a16="http://schemas.microsoft.com/office/drawing/2014/main" id="{0070FC59-7A1D-4C6D-AB77-FE8B2D4AABED}"/>
              </a:ext>
            </a:extLst>
          </p:cNvPr>
          <p:cNvSpPr>
            <a:spLocks noChangeArrowheads="1"/>
          </p:cNvSpPr>
          <p:nvPr/>
        </p:nvSpPr>
        <p:spPr bwMode="auto">
          <a:xfrm>
            <a:off x="107950" y="476250"/>
            <a:ext cx="9144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ru-RU" altLang="ru-RU" sz="4000" b="1">
                <a:solidFill>
                  <a:schemeClr val="accent1"/>
                </a:solidFill>
                <a:latin typeface="Arial" panose="020B0604020202020204" pitchFamily="34" charset="0"/>
              </a:rPr>
              <a:t>Тема 16.</a:t>
            </a:r>
          </a:p>
          <a:p>
            <a:pPr algn="ctr" eaLnBrk="1" hangingPunct="1">
              <a:spcBef>
                <a:spcPct val="0"/>
              </a:spcBef>
              <a:buClrTx/>
              <a:buSzTx/>
              <a:buFontTx/>
              <a:buNone/>
            </a:pPr>
            <a:r>
              <a:rPr lang="ru-RU" altLang="ru-RU" sz="4000" b="1">
                <a:solidFill>
                  <a:schemeClr val="accent1"/>
                </a:solidFill>
                <a:latin typeface="Arial" panose="020B0604020202020204" pitchFamily="34" charset="0"/>
              </a:rPr>
              <a:t> ПОКАРАННЯ</a:t>
            </a:r>
            <a:r>
              <a:rPr lang="uk-UA" altLang="ru-RU" sz="4000" b="1">
                <a:solidFill>
                  <a:schemeClr val="accent1"/>
                </a:solidFill>
                <a:latin typeface="Arial" panose="020B0604020202020204" pitchFamily="34" charset="0"/>
              </a:rPr>
              <a:t>  </a:t>
            </a:r>
            <a:r>
              <a:rPr lang="ru-RU" altLang="ru-RU" sz="4000" b="1">
                <a:solidFill>
                  <a:schemeClr val="accent1"/>
                </a:solidFill>
                <a:latin typeface="Arial" panose="020B0604020202020204" pitchFamily="34" charset="0"/>
              </a:rPr>
              <a:t> ТА  ЙОГО  ВИДИ.</a:t>
            </a:r>
            <a:endParaRPr lang="uk-UA" altLang="ru-RU" sz="4000" b="1">
              <a:solidFill>
                <a:schemeClr val="accent1"/>
              </a:solidFill>
              <a:latin typeface="Arial" panose="020B0604020202020204" pitchFamily="34" charset="0"/>
            </a:endParaRPr>
          </a:p>
        </p:txBody>
      </p:sp>
      <p:sp>
        <p:nvSpPr>
          <p:cNvPr id="3075" name="AutoShape 6" descr="Книги">
            <a:hlinkClick r:id="rId2" action="ppaction://hlinkpres?slideindex=1&amp;slidetitle=" highlightClick="1"/>
            <a:extLst>
              <a:ext uri="{FF2B5EF4-FFF2-40B4-BE49-F238E27FC236}">
                <a16:creationId xmlns:a16="http://schemas.microsoft.com/office/drawing/2014/main" id="{C23304FB-B8E3-452B-B79A-80E164767166}"/>
              </a:ext>
            </a:extLst>
          </p:cNvPr>
          <p:cNvSpPr>
            <a:spLocks noChangeArrowheads="1"/>
          </p:cNvSpPr>
          <p:nvPr/>
        </p:nvSpPr>
        <p:spPr bwMode="auto">
          <a:xfrm>
            <a:off x="0" y="5815013"/>
            <a:ext cx="1042988" cy="1042987"/>
          </a:xfrm>
          <a:prstGeom prst="actionButtonBlank">
            <a:avLst/>
          </a:prstGeom>
          <a:blipFill dpi="0" rotWithShape="1">
            <a:blip r:embed="rId3"/>
            <a:srcRect/>
            <a:stretch>
              <a:fillRect/>
            </a:stretch>
          </a:blipFill>
          <a:ln>
            <a:noFill/>
          </a:ln>
          <a:extLst>
            <a:ext uri="{91240B29-F687-4F45-9708-019B960494DF}">
              <a14:hiddenLine xmlns:a14="http://schemas.microsoft.com/office/drawing/2010/main" w="38100">
                <a:solidFill>
                  <a:srgbClr val="000000"/>
                </a:solidFill>
                <a:miter lim="800000"/>
                <a:headEnd/>
                <a:tailEnd/>
              </a14:hiddenLine>
            </a:ext>
          </a:extLst>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ru-RU" altLang="ru-RU" sz="1800"/>
          </a:p>
        </p:txBody>
      </p:sp>
      <p:sp>
        <p:nvSpPr>
          <p:cNvPr id="3076" name="TextBox 4">
            <a:extLst>
              <a:ext uri="{FF2B5EF4-FFF2-40B4-BE49-F238E27FC236}">
                <a16:creationId xmlns:a16="http://schemas.microsoft.com/office/drawing/2014/main" id="{8CFEBA35-DBD1-4D28-A1DF-2DDFD6938F75}"/>
              </a:ext>
            </a:extLst>
          </p:cNvPr>
          <p:cNvSpPr txBox="1">
            <a:spLocks noChangeArrowheads="1"/>
          </p:cNvSpPr>
          <p:nvPr/>
        </p:nvSpPr>
        <p:spPr bwMode="auto">
          <a:xfrm>
            <a:off x="900113" y="1997075"/>
            <a:ext cx="76327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uk-UA" altLang="uk-UA" sz="2400">
                <a:latin typeface="Times New Roman" panose="02020603050405020304" pitchFamily="18" charset="0"/>
                <a:cs typeface="Times New Roman" panose="02020603050405020304" pitchFamily="18" charset="0"/>
              </a:rPr>
              <a:t>План лекції:</a:t>
            </a:r>
          </a:p>
          <a:p>
            <a:pPr algn="ctr"/>
            <a:endParaRPr lang="uk-UA" altLang="uk-UA" sz="2400">
              <a:latin typeface="Times New Roman" panose="02020603050405020304" pitchFamily="18" charset="0"/>
              <a:cs typeface="Times New Roman" panose="02020603050405020304" pitchFamily="18" charset="0"/>
            </a:endParaRPr>
          </a:p>
          <a:p>
            <a:r>
              <a:rPr lang="uk-UA" altLang="uk-UA" sz="2400">
                <a:latin typeface="Times New Roman" panose="02020603050405020304" pitchFamily="18" charset="0"/>
                <a:cs typeface="Times New Roman" panose="02020603050405020304" pitchFamily="18" charset="0"/>
              </a:rPr>
              <a:t>1.	Поняття покарання.</a:t>
            </a:r>
          </a:p>
          <a:p>
            <a:r>
              <a:rPr lang="uk-UA" altLang="uk-UA" sz="2400">
                <a:latin typeface="Times New Roman" panose="02020603050405020304" pitchFamily="18" charset="0"/>
                <a:cs typeface="Times New Roman" panose="02020603050405020304" pitchFamily="18" charset="0"/>
              </a:rPr>
              <a:t>2.	Мета покарання та її елементи.</a:t>
            </a:r>
          </a:p>
          <a:p>
            <a:r>
              <a:rPr lang="uk-UA" altLang="uk-UA" sz="2400">
                <a:latin typeface="Times New Roman" panose="02020603050405020304" pitchFamily="18" charset="0"/>
                <a:cs typeface="Times New Roman" panose="02020603050405020304" pitchFamily="18" charset="0"/>
              </a:rPr>
              <a:t>3.	Система покарань.</a:t>
            </a:r>
          </a:p>
          <a:p>
            <a:r>
              <a:rPr lang="uk-UA" altLang="uk-UA" sz="2400">
                <a:latin typeface="Times New Roman" panose="02020603050405020304" pitchFamily="18" charset="0"/>
                <a:cs typeface="Times New Roman" panose="02020603050405020304" pitchFamily="18" charset="0"/>
              </a:rPr>
              <a:t>4.	Основні покарання.</a:t>
            </a:r>
          </a:p>
          <a:p>
            <a:r>
              <a:rPr lang="uk-UA" altLang="uk-UA" sz="2400">
                <a:latin typeface="Times New Roman" panose="02020603050405020304" pitchFamily="18" charset="0"/>
                <a:cs typeface="Times New Roman" panose="02020603050405020304" pitchFamily="18" charset="0"/>
              </a:rPr>
              <a:t>5.	Додаткові покарання.</a:t>
            </a:r>
          </a:p>
          <a:p>
            <a:r>
              <a:rPr lang="uk-UA" altLang="uk-UA" sz="2400">
                <a:latin typeface="Times New Roman" panose="02020603050405020304" pitchFamily="18" charset="0"/>
                <a:cs typeface="Times New Roman" panose="02020603050405020304" pitchFamily="18" charset="0"/>
              </a:rPr>
              <a:t>6.	Покарання, що можуть призначатися і як основні, і як додаткові.</a:t>
            </a:r>
          </a:p>
          <a:p>
            <a:endParaRPr lang="ru-RU" altLang="uk-U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a:extLst>
              <a:ext uri="{FF2B5EF4-FFF2-40B4-BE49-F238E27FC236}">
                <a16:creationId xmlns:a16="http://schemas.microsoft.com/office/drawing/2014/main" id="{B8D02DEB-0003-43BE-9420-8E49BDC91AC9}"/>
              </a:ext>
            </a:extLst>
          </p:cNvPr>
          <p:cNvSpPr>
            <a:spLocks noGrp="1" noChangeArrowheads="1"/>
          </p:cNvSpPr>
          <p:nvPr>
            <p:ph type="body" idx="1"/>
          </p:nvPr>
        </p:nvSpPr>
        <p:spPr>
          <a:xfrm>
            <a:off x="539750" y="368300"/>
            <a:ext cx="8229600" cy="6121400"/>
          </a:xfrm>
        </p:spPr>
        <p:txBody>
          <a:bodyPr/>
          <a:lstStyle/>
          <a:p>
            <a:pPr marL="0" indent="0" algn="ctr" eaLnBrk="1" hangingPunct="1">
              <a:lnSpc>
                <a:spcPct val="90000"/>
              </a:lnSpc>
              <a:spcBef>
                <a:spcPct val="0"/>
              </a:spcBef>
              <a:buClrTx/>
              <a:buSzTx/>
              <a:buFont typeface="Wingdings" panose="05000000000000000000" pitchFamily="2" charset="2"/>
              <a:buNone/>
              <a:defRPr/>
            </a:pPr>
            <a:r>
              <a:rPr lang="uk-UA" altLang="ru-RU" sz="2400" b="1" kern="1200" dirty="0">
                <a:solidFill>
                  <a:schemeClr val="accent6">
                    <a:lumMod val="40000"/>
                    <a:lumOff val="60000"/>
                  </a:schemeClr>
                </a:solidFill>
                <a:latin typeface="Arial" panose="020B0604020202020204" pitchFamily="34" charset="0"/>
              </a:rPr>
              <a:t>За вчинення злочину, за який передбачене основне покарання у виді штрафу понад три тисячі неоподатковуваних мінімумів доходів громадян, розмір штрафу, що призначається судом, не  може  бути меншим за розмір майнової шкоди, завданої злочином, або  отриманого  внаслідок  вчинення злочину доходу, незалежно від граничного розміру штрафу, передбаченого санкцією статті (санкцією частини статті) Особливої частини цього Кодексу. Суд, встановивши, що   такий   злочин   вчинено   у   співучасті  і  роль  виконавця (співвиконавця),  підбурювача  або  пособника  у  його вчиненні є незначною,  може призначити таким особам покарання у виді штрафу в розмірі,  передбаченому  санкцією статті (санкцією частини статті) Особливої  частини  цього Кодексу, без урахування розміру майнової шкоди,   завданої  злочином,  або  отриманого  внаслідок  вчинення злочину доходу.</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a:extLst>
              <a:ext uri="{FF2B5EF4-FFF2-40B4-BE49-F238E27FC236}">
                <a16:creationId xmlns:a16="http://schemas.microsoft.com/office/drawing/2014/main" id="{8263CA57-F5D5-4F87-8EC9-AD46C5ACBA25}"/>
              </a:ext>
            </a:extLst>
          </p:cNvPr>
          <p:cNvSpPr txBox="1">
            <a:spLocks noChangeArrowheads="1"/>
          </p:cNvSpPr>
          <p:nvPr/>
        </p:nvSpPr>
        <p:spPr bwMode="auto">
          <a:xfrm>
            <a:off x="323850" y="188913"/>
            <a:ext cx="8569325" cy="647700"/>
          </a:xfrm>
          <a:prstGeom prst="rect">
            <a:avLst/>
          </a:prstGeom>
          <a:solidFill>
            <a:srgbClr val="C0C0C0"/>
          </a:solidFill>
          <a:ln w="76200" cmpd="tri">
            <a:solidFill>
              <a:srgbClr val="0000FF"/>
            </a:solidFill>
            <a:miter lim="800000"/>
            <a:headEnd/>
            <a:tailEnd/>
          </a:ln>
        </p:spPr>
        <p:txBody>
          <a:bodyPr/>
          <a:lstStyle/>
          <a:p>
            <a:pPr algn="ctr" eaLnBrk="1" hangingPunct="1">
              <a:defRPr/>
            </a:pPr>
            <a:r>
              <a:rPr lang="uk-UA" sz="1600" b="1">
                <a:solidFill>
                  <a:srgbClr val="000000"/>
                </a:solidFill>
                <a:latin typeface="Arial" charset="0"/>
              </a:rPr>
              <a:t>Позбавлення військового, спеціального звання, рангу, чину або кваліфікаційного класу </a:t>
            </a:r>
            <a:r>
              <a:rPr lang="uk-UA" sz="1600" b="1" i="1" u="sng">
                <a:solidFill>
                  <a:srgbClr val="000000"/>
                </a:solidFill>
                <a:effectLst>
                  <a:outerShdw blurRad="38100" dist="38100" dir="2700000" algn="tl">
                    <a:srgbClr val="FFFFFF"/>
                  </a:outerShdw>
                </a:effectLst>
                <a:latin typeface="Arial" charset="0"/>
              </a:rPr>
              <a:t>(ст. 54 КК України)</a:t>
            </a:r>
            <a:endParaRPr lang="uk-UA" sz="1600" i="1" u="sng">
              <a:solidFill>
                <a:srgbClr val="000000"/>
              </a:solidFill>
              <a:effectLst>
                <a:outerShdw blurRad="38100" dist="38100" dir="2700000" algn="tl">
                  <a:srgbClr val="FFFFFF"/>
                </a:outerShdw>
              </a:effectLst>
              <a:latin typeface="Arial" charset="0"/>
            </a:endParaRPr>
          </a:p>
        </p:txBody>
      </p:sp>
      <p:sp>
        <p:nvSpPr>
          <p:cNvPr id="10245" name="Text Box 5">
            <a:extLst>
              <a:ext uri="{FF2B5EF4-FFF2-40B4-BE49-F238E27FC236}">
                <a16:creationId xmlns:a16="http://schemas.microsoft.com/office/drawing/2014/main" id="{BFCFE948-FDE5-4DAC-9853-8DE783302381}"/>
              </a:ext>
            </a:extLst>
          </p:cNvPr>
          <p:cNvSpPr txBox="1">
            <a:spLocks noChangeArrowheads="1"/>
          </p:cNvSpPr>
          <p:nvPr/>
        </p:nvSpPr>
        <p:spPr bwMode="auto">
          <a:xfrm>
            <a:off x="323850" y="1125538"/>
            <a:ext cx="4206875" cy="73183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i="1">
                <a:solidFill>
                  <a:srgbClr val="000000"/>
                </a:solidFill>
                <a:latin typeface="Arial" panose="020B0604020202020204" pitchFamily="34" charset="0"/>
              </a:rPr>
              <a:t>Призначається лише в якості додаткового покарання незалежно від виду і розміру основного покарання, призначеного винному</a:t>
            </a:r>
            <a:endParaRPr lang="uk-UA" altLang="ru-RU" sz="1800" i="1">
              <a:solidFill>
                <a:srgbClr val="000000"/>
              </a:solidFill>
              <a:latin typeface="Arial" panose="020B0604020202020204" pitchFamily="34" charset="0"/>
            </a:endParaRPr>
          </a:p>
        </p:txBody>
      </p:sp>
      <p:sp>
        <p:nvSpPr>
          <p:cNvPr id="10246" name="Text Box 6">
            <a:extLst>
              <a:ext uri="{FF2B5EF4-FFF2-40B4-BE49-F238E27FC236}">
                <a16:creationId xmlns:a16="http://schemas.microsoft.com/office/drawing/2014/main" id="{A60EF01B-D186-4567-BED1-C720D5B92099}"/>
              </a:ext>
            </a:extLst>
          </p:cNvPr>
          <p:cNvSpPr txBox="1">
            <a:spLocks noChangeArrowheads="1"/>
          </p:cNvSpPr>
          <p:nvPr/>
        </p:nvSpPr>
        <p:spPr bwMode="auto">
          <a:xfrm>
            <a:off x="4787900" y="1125538"/>
            <a:ext cx="4114800" cy="57467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i="1">
                <a:solidFill>
                  <a:srgbClr val="000000"/>
                </a:solidFill>
                <a:latin typeface="Arial" panose="020B0604020202020204" pitchFamily="34" charset="0"/>
              </a:rPr>
              <a:t>При засудженні за скоєння тяжкого або особливо тяжкого злочину</a:t>
            </a:r>
          </a:p>
        </p:txBody>
      </p:sp>
      <p:sp>
        <p:nvSpPr>
          <p:cNvPr id="10247" name="Text Box 7">
            <a:extLst>
              <a:ext uri="{FF2B5EF4-FFF2-40B4-BE49-F238E27FC236}">
                <a16:creationId xmlns:a16="http://schemas.microsoft.com/office/drawing/2014/main" id="{15126CC0-44A3-4809-9336-DE0447DD8F0E}"/>
              </a:ext>
            </a:extLst>
          </p:cNvPr>
          <p:cNvSpPr txBox="1">
            <a:spLocks noChangeArrowheads="1"/>
          </p:cNvSpPr>
          <p:nvPr/>
        </p:nvSpPr>
        <p:spPr bwMode="auto">
          <a:xfrm>
            <a:off x="323850" y="2205038"/>
            <a:ext cx="2560638" cy="457200"/>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i="1">
                <a:solidFill>
                  <a:srgbClr val="000000"/>
                </a:solidFill>
                <a:latin typeface="Arial" panose="020B0604020202020204" pitchFamily="34" charset="0"/>
              </a:rPr>
              <a:t>Військові звання</a:t>
            </a:r>
            <a:endParaRPr lang="uk-UA" altLang="ru-RU" sz="1800">
              <a:solidFill>
                <a:srgbClr val="000000"/>
              </a:solidFill>
              <a:latin typeface="Arial" panose="020B0604020202020204" pitchFamily="34" charset="0"/>
            </a:endParaRPr>
          </a:p>
        </p:txBody>
      </p:sp>
      <p:sp>
        <p:nvSpPr>
          <p:cNvPr id="10248" name="Text Box 8">
            <a:extLst>
              <a:ext uri="{FF2B5EF4-FFF2-40B4-BE49-F238E27FC236}">
                <a16:creationId xmlns:a16="http://schemas.microsoft.com/office/drawing/2014/main" id="{4C1E99F6-9401-4E0A-B33F-9FBECBC9924E}"/>
              </a:ext>
            </a:extLst>
          </p:cNvPr>
          <p:cNvSpPr txBox="1">
            <a:spLocks noChangeArrowheads="1"/>
          </p:cNvSpPr>
          <p:nvPr/>
        </p:nvSpPr>
        <p:spPr bwMode="auto">
          <a:xfrm>
            <a:off x="3419475" y="1989138"/>
            <a:ext cx="5572125" cy="91440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Збройні сили України; Служба безпеки України; прикордонні та внутрішні війська; війська цивільної оборони (Закон України “Про загальний військовий обов’язок і військову службу” від 25 березня 1992 р.</a:t>
            </a:r>
            <a:endParaRPr lang="uk-UA" altLang="ru-RU" sz="1800">
              <a:solidFill>
                <a:srgbClr val="000000"/>
              </a:solidFill>
              <a:latin typeface="Arial" panose="020B0604020202020204" pitchFamily="34" charset="0"/>
            </a:endParaRPr>
          </a:p>
        </p:txBody>
      </p:sp>
      <p:sp>
        <p:nvSpPr>
          <p:cNvPr id="10249" name="Text Box 9">
            <a:extLst>
              <a:ext uri="{FF2B5EF4-FFF2-40B4-BE49-F238E27FC236}">
                <a16:creationId xmlns:a16="http://schemas.microsoft.com/office/drawing/2014/main" id="{B1782141-7A6E-4367-B320-8CB9102FD392}"/>
              </a:ext>
            </a:extLst>
          </p:cNvPr>
          <p:cNvSpPr txBox="1">
            <a:spLocks noChangeArrowheads="1"/>
          </p:cNvSpPr>
          <p:nvPr/>
        </p:nvSpPr>
        <p:spPr bwMode="auto">
          <a:xfrm>
            <a:off x="323850" y="3068638"/>
            <a:ext cx="2560638" cy="457200"/>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i="1">
                <a:solidFill>
                  <a:srgbClr val="000000"/>
                </a:solidFill>
                <a:latin typeface="Arial" panose="020B0604020202020204" pitchFamily="34" charset="0"/>
              </a:rPr>
              <a:t>Спеціальні звання</a:t>
            </a:r>
            <a:endParaRPr lang="uk-UA" altLang="ru-RU" sz="1800">
              <a:solidFill>
                <a:srgbClr val="000000"/>
              </a:solidFill>
              <a:latin typeface="Arial" panose="020B0604020202020204" pitchFamily="34" charset="0"/>
            </a:endParaRPr>
          </a:p>
        </p:txBody>
      </p:sp>
      <p:sp>
        <p:nvSpPr>
          <p:cNvPr id="10250" name="Text Box 10">
            <a:extLst>
              <a:ext uri="{FF2B5EF4-FFF2-40B4-BE49-F238E27FC236}">
                <a16:creationId xmlns:a16="http://schemas.microsoft.com/office/drawing/2014/main" id="{F5315AA5-CEB0-47D8-8B51-DED3554801F4}"/>
              </a:ext>
            </a:extLst>
          </p:cNvPr>
          <p:cNvSpPr txBox="1">
            <a:spLocks noChangeArrowheads="1"/>
          </p:cNvSpPr>
          <p:nvPr/>
        </p:nvSpPr>
        <p:spPr bwMode="auto">
          <a:xfrm>
            <a:off x="3419475" y="2997200"/>
            <a:ext cx="5545138" cy="54927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Органи внутрішніх справ України, національної поліції, органи податкової та митної служби України (майор поліції, лейтенант внутрішньої служби)</a:t>
            </a:r>
            <a:endParaRPr lang="uk-UA" altLang="ru-RU" sz="1800">
              <a:solidFill>
                <a:srgbClr val="000000"/>
              </a:solidFill>
              <a:latin typeface="Arial" panose="020B0604020202020204" pitchFamily="34" charset="0"/>
            </a:endParaRPr>
          </a:p>
        </p:txBody>
      </p:sp>
      <p:sp>
        <p:nvSpPr>
          <p:cNvPr id="10251" name="Text Box 11">
            <a:extLst>
              <a:ext uri="{FF2B5EF4-FFF2-40B4-BE49-F238E27FC236}">
                <a16:creationId xmlns:a16="http://schemas.microsoft.com/office/drawing/2014/main" id="{2C820910-BF83-4A31-AC93-2783D0F6709A}"/>
              </a:ext>
            </a:extLst>
          </p:cNvPr>
          <p:cNvSpPr txBox="1">
            <a:spLocks noChangeArrowheads="1"/>
          </p:cNvSpPr>
          <p:nvPr/>
        </p:nvSpPr>
        <p:spPr bwMode="auto">
          <a:xfrm>
            <a:off x="3419475" y="3644900"/>
            <a:ext cx="5545138" cy="91440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Особи, які перебувають на державній службі: службовим особам, віднесеним до першої категорії, може бути присвоєні 3, 2 чи 1-й ранг (Закон України “Про державну службу” від 16 грудня 1993 р.</a:t>
            </a:r>
            <a:endParaRPr lang="uk-UA" altLang="ru-RU" sz="1800">
              <a:solidFill>
                <a:srgbClr val="000000"/>
              </a:solidFill>
              <a:latin typeface="Arial" panose="020B0604020202020204" pitchFamily="34" charset="0"/>
            </a:endParaRPr>
          </a:p>
        </p:txBody>
      </p:sp>
      <p:sp>
        <p:nvSpPr>
          <p:cNvPr id="10252" name="Text Box 12">
            <a:extLst>
              <a:ext uri="{FF2B5EF4-FFF2-40B4-BE49-F238E27FC236}">
                <a16:creationId xmlns:a16="http://schemas.microsoft.com/office/drawing/2014/main" id="{F4E17259-FFDD-4660-B11A-B145B6793FAF}"/>
              </a:ext>
            </a:extLst>
          </p:cNvPr>
          <p:cNvSpPr txBox="1">
            <a:spLocks noChangeArrowheads="1"/>
          </p:cNvSpPr>
          <p:nvPr/>
        </p:nvSpPr>
        <p:spPr bwMode="auto">
          <a:xfrm>
            <a:off x="323850" y="3860800"/>
            <a:ext cx="2560638" cy="457200"/>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i="1">
                <a:solidFill>
                  <a:srgbClr val="000000"/>
                </a:solidFill>
                <a:latin typeface="Arial" panose="020B0604020202020204" pitchFamily="34" charset="0"/>
              </a:rPr>
              <a:t>Ранги </a:t>
            </a:r>
            <a:endParaRPr lang="uk-UA" altLang="ru-RU" sz="1800">
              <a:solidFill>
                <a:srgbClr val="000000"/>
              </a:solidFill>
              <a:latin typeface="Arial" panose="020B0604020202020204" pitchFamily="34" charset="0"/>
            </a:endParaRPr>
          </a:p>
        </p:txBody>
      </p:sp>
      <p:sp>
        <p:nvSpPr>
          <p:cNvPr id="10253" name="Text Box 13">
            <a:extLst>
              <a:ext uri="{FF2B5EF4-FFF2-40B4-BE49-F238E27FC236}">
                <a16:creationId xmlns:a16="http://schemas.microsoft.com/office/drawing/2014/main" id="{9C9FCEF4-BEAA-44DB-BB63-E0128E513EAF}"/>
              </a:ext>
            </a:extLst>
          </p:cNvPr>
          <p:cNvSpPr txBox="1">
            <a:spLocks noChangeArrowheads="1"/>
          </p:cNvSpPr>
          <p:nvPr/>
        </p:nvSpPr>
        <p:spPr bwMode="auto">
          <a:xfrm>
            <a:off x="3419475" y="4652963"/>
            <a:ext cx="5545138" cy="45720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Органи прокуратури (юрист 1 класу, радник юстиції)</a:t>
            </a:r>
            <a:endParaRPr lang="uk-UA" altLang="ru-RU" sz="1800">
              <a:solidFill>
                <a:srgbClr val="000000"/>
              </a:solidFill>
              <a:latin typeface="Arial" panose="020B0604020202020204" pitchFamily="34" charset="0"/>
            </a:endParaRPr>
          </a:p>
        </p:txBody>
      </p:sp>
      <p:sp>
        <p:nvSpPr>
          <p:cNvPr id="10254" name="Text Box 14">
            <a:extLst>
              <a:ext uri="{FF2B5EF4-FFF2-40B4-BE49-F238E27FC236}">
                <a16:creationId xmlns:a16="http://schemas.microsoft.com/office/drawing/2014/main" id="{68F5A1A2-47E6-4CA3-8A16-3BCCAB88CB4D}"/>
              </a:ext>
            </a:extLst>
          </p:cNvPr>
          <p:cNvSpPr txBox="1">
            <a:spLocks noChangeArrowheads="1"/>
          </p:cNvSpPr>
          <p:nvPr/>
        </p:nvSpPr>
        <p:spPr bwMode="auto">
          <a:xfrm>
            <a:off x="323850" y="4652963"/>
            <a:ext cx="2560638" cy="457200"/>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i="1">
                <a:solidFill>
                  <a:srgbClr val="000000"/>
                </a:solidFill>
                <a:latin typeface="Arial" panose="020B0604020202020204" pitchFamily="34" charset="0"/>
              </a:rPr>
              <a:t>Класні чини</a:t>
            </a:r>
            <a:endParaRPr lang="uk-UA" altLang="ru-RU" sz="1800">
              <a:solidFill>
                <a:srgbClr val="000000"/>
              </a:solidFill>
              <a:latin typeface="Arial" panose="020B0604020202020204" pitchFamily="34" charset="0"/>
            </a:endParaRPr>
          </a:p>
        </p:txBody>
      </p:sp>
      <p:sp>
        <p:nvSpPr>
          <p:cNvPr id="10255" name="Text Box 15">
            <a:extLst>
              <a:ext uri="{FF2B5EF4-FFF2-40B4-BE49-F238E27FC236}">
                <a16:creationId xmlns:a16="http://schemas.microsoft.com/office/drawing/2014/main" id="{18CB44B1-048C-4DCA-BD3B-FDFBF65D61AD}"/>
              </a:ext>
            </a:extLst>
          </p:cNvPr>
          <p:cNvSpPr txBox="1">
            <a:spLocks noChangeArrowheads="1"/>
          </p:cNvSpPr>
          <p:nvPr/>
        </p:nvSpPr>
        <p:spPr bwMode="auto">
          <a:xfrm>
            <a:off x="323850" y="5373688"/>
            <a:ext cx="2560638" cy="457200"/>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i="1">
                <a:solidFill>
                  <a:srgbClr val="000000"/>
                </a:solidFill>
                <a:latin typeface="Arial" panose="020B0604020202020204" pitchFamily="34" charset="0"/>
              </a:rPr>
              <a:t>Кваліфікаційні класи</a:t>
            </a:r>
            <a:endParaRPr lang="uk-UA" altLang="ru-RU" sz="1800">
              <a:solidFill>
                <a:srgbClr val="000000"/>
              </a:solidFill>
              <a:latin typeface="Arial" panose="020B0604020202020204" pitchFamily="34" charset="0"/>
            </a:endParaRPr>
          </a:p>
        </p:txBody>
      </p:sp>
      <p:sp>
        <p:nvSpPr>
          <p:cNvPr id="10256" name="Text Box 16">
            <a:extLst>
              <a:ext uri="{FF2B5EF4-FFF2-40B4-BE49-F238E27FC236}">
                <a16:creationId xmlns:a16="http://schemas.microsoft.com/office/drawing/2014/main" id="{AA92F9A0-9C0B-48F7-BF62-53121E08C6B6}"/>
              </a:ext>
            </a:extLst>
          </p:cNvPr>
          <p:cNvSpPr txBox="1">
            <a:spLocks noChangeArrowheads="1"/>
          </p:cNvSpPr>
          <p:nvPr/>
        </p:nvSpPr>
        <p:spPr bwMode="auto">
          <a:xfrm>
            <a:off x="3419475" y="5373688"/>
            <a:ext cx="5545138" cy="45720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Судді, судові експерти</a:t>
            </a:r>
            <a:endParaRPr lang="uk-UA" altLang="ru-RU" sz="1800">
              <a:solidFill>
                <a:srgbClr val="000000"/>
              </a:solidFill>
              <a:latin typeface="Arial" panose="020B0604020202020204" pitchFamily="34" charset="0"/>
            </a:endParaRPr>
          </a:p>
        </p:txBody>
      </p:sp>
      <p:sp>
        <p:nvSpPr>
          <p:cNvPr id="10257" name="Line 17">
            <a:extLst>
              <a:ext uri="{FF2B5EF4-FFF2-40B4-BE49-F238E27FC236}">
                <a16:creationId xmlns:a16="http://schemas.microsoft.com/office/drawing/2014/main" id="{4FB6F84A-4F86-450B-BE8A-D9A8968257B4}"/>
              </a:ext>
            </a:extLst>
          </p:cNvPr>
          <p:cNvSpPr>
            <a:spLocks noChangeShapeType="1"/>
          </p:cNvSpPr>
          <p:nvPr/>
        </p:nvSpPr>
        <p:spPr bwMode="auto">
          <a:xfrm flipH="1">
            <a:off x="2195513" y="836613"/>
            <a:ext cx="2447925" cy="288925"/>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0258" name="Line 18">
            <a:extLst>
              <a:ext uri="{FF2B5EF4-FFF2-40B4-BE49-F238E27FC236}">
                <a16:creationId xmlns:a16="http://schemas.microsoft.com/office/drawing/2014/main" id="{098F4F4B-9306-4821-A587-20C9B45AA585}"/>
              </a:ext>
            </a:extLst>
          </p:cNvPr>
          <p:cNvSpPr>
            <a:spLocks noChangeShapeType="1"/>
          </p:cNvSpPr>
          <p:nvPr/>
        </p:nvSpPr>
        <p:spPr bwMode="auto">
          <a:xfrm>
            <a:off x="4643438" y="836613"/>
            <a:ext cx="2305050" cy="288925"/>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0259" name="Line 19">
            <a:extLst>
              <a:ext uri="{FF2B5EF4-FFF2-40B4-BE49-F238E27FC236}">
                <a16:creationId xmlns:a16="http://schemas.microsoft.com/office/drawing/2014/main" id="{F34ADC1D-146C-43C7-8144-1C3C2EC41BEF}"/>
              </a:ext>
            </a:extLst>
          </p:cNvPr>
          <p:cNvSpPr>
            <a:spLocks noChangeShapeType="1"/>
          </p:cNvSpPr>
          <p:nvPr/>
        </p:nvSpPr>
        <p:spPr bwMode="auto">
          <a:xfrm>
            <a:off x="2916238" y="2420938"/>
            <a:ext cx="5032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0261" name="Line 21">
            <a:extLst>
              <a:ext uri="{FF2B5EF4-FFF2-40B4-BE49-F238E27FC236}">
                <a16:creationId xmlns:a16="http://schemas.microsoft.com/office/drawing/2014/main" id="{408CD4ED-A854-4D2C-9883-B5B5C9A0C66B}"/>
              </a:ext>
            </a:extLst>
          </p:cNvPr>
          <p:cNvSpPr>
            <a:spLocks noChangeShapeType="1"/>
          </p:cNvSpPr>
          <p:nvPr/>
        </p:nvSpPr>
        <p:spPr bwMode="auto">
          <a:xfrm>
            <a:off x="2916238" y="3284538"/>
            <a:ext cx="5032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0262" name="Line 22">
            <a:extLst>
              <a:ext uri="{FF2B5EF4-FFF2-40B4-BE49-F238E27FC236}">
                <a16:creationId xmlns:a16="http://schemas.microsoft.com/office/drawing/2014/main" id="{2D5C2A3C-4E32-4AA6-B17D-A69AAFA965A2}"/>
              </a:ext>
            </a:extLst>
          </p:cNvPr>
          <p:cNvSpPr>
            <a:spLocks noChangeShapeType="1"/>
          </p:cNvSpPr>
          <p:nvPr/>
        </p:nvSpPr>
        <p:spPr bwMode="auto">
          <a:xfrm>
            <a:off x="2916238" y="4076700"/>
            <a:ext cx="5032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0263" name="Line 23">
            <a:extLst>
              <a:ext uri="{FF2B5EF4-FFF2-40B4-BE49-F238E27FC236}">
                <a16:creationId xmlns:a16="http://schemas.microsoft.com/office/drawing/2014/main" id="{A3767670-006D-4F91-8AD3-C13A1BB89FA7}"/>
              </a:ext>
            </a:extLst>
          </p:cNvPr>
          <p:cNvSpPr>
            <a:spLocks noChangeShapeType="1"/>
          </p:cNvSpPr>
          <p:nvPr/>
        </p:nvSpPr>
        <p:spPr bwMode="auto">
          <a:xfrm>
            <a:off x="2916238" y="4868863"/>
            <a:ext cx="5032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0264" name="Line 24">
            <a:extLst>
              <a:ext uri="{FF2B5EF4-FFF2-40B4-BE49-F238E27FC236}">
                <a16:creationId xmlns:a16="http://schemas.microsoft.com/office/drawing/2014/main" id="{DDA0F1D7-6CD0-4224-9287-644B5555C7B2}"/>
              </a:ext>
            </a:extLst>
          </p:cNvPr>
          <p:cNvSpPr>
            <a:spLocks noChangeShapeType="1"/>
          </p:cNvSpPr>
          <p:nvPr/>
        </p:nvSpPr>
        <p:spPr bwMode="auto">
          <a:xfrm>
            <a:off x="2916238" y="5589588"/>
            <a:ext cx="5032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fade">
                                      <p:cBhvr>
                                        <p:cTn id="7" dur="1000"/>
                                        <p:tgtEl>
                                          <p:spTgt spid="10244"/>
                                        </p:tgtEl>
                                      </p:cBhvr>
                                    </p:animEffect>
                                    <p:anim calcmode="lin" valueType="num">
                                      <p:cBhvr>
                                        <p:cTn id="8" dur="1000" fill="hold"/>
                                        <p:tgtEl>
                                          <p:spTgt spid="10244"/>
                                        </p:tgtEl>
                                        <p:attrNameLst>
                                          <p:attrName>ppt_x</p:attrName>
                                        </p:attrNameLst>
                                      </p:cBhvr>
                                      <p:tavLst>
                                        <p:tav tm="0">
                                          <p:val>
                                            <p:strVal val="#ppt_x"/>
                                          </p:val>
                                        </p:tav>
                                        <p:tav tm="100000">
                                          <p:val>
                                            <p:strVal val="#ppt_x"/>
                                          </p:val>
                                        </p:tav>
                                      </p:tavLst>
                                    </p:anim>
                                    <p:anim calcmode="lin" valueType="num">
                                      <p:cBhvr>
                                        <p:cTn id="9" dur="1000" fill="hold"/>
                                        <p:tgtEl>
                                          <p:spTgt spid="1024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31" presetClass="entr" presetSubtype="0" fill="hold" nodeType="afterEffect">
                                  <p:stCondLst>
                                    <p:cond delay="0"/>
                                  </p:stCondLst>
                                  <p:iterate type="lt">
                                    <p:tmPct val="5000"/>
                                  </p:iterate>
                                  <p:childTnLst>
                                    <p:set>
                                      <p:cBhvr>
                                        <p:cTn id="12" dur="1" fill="hold">
                                          <p:stCondLst>
                                            <p:cond delay="0"/>
                                          </p:stCondLst>
                                        </p:cTn>
                                        <p:tgtEl>
                                          <p:spTgt spid="10257"/>
                                        </p:tgtEl>
                                        <p:attrNameLst>
                                          <p:attrName>style.visibility</p:attrName>
                                        </p:attrNameLst>
                                      </p:cBhvr>
                                      <p:to>
                                        <p:strVal val="visible"/>
                                      </p:to>
                                    </p:set>
                                    <p:anim calcmode="lin" valueType="num">
                                      <p:cBhvr>
                                        <p:cTn id="13" dur="1000" fill="hold"/>
                                        <p:tgtEl>
                                          <p:spTgt spid="10257"/>
                                        </p:tgtEl>
                                        <p:attrNameLst>
                                          <p:attrName>ppt_w</p:attrName>
                                        </p:attrNameLst>
                                      </p:cBhvr>
                                      <p:tavLst>
                                        <p:tav tm="0">
                                          <p:val>
                                            <p:fltVal val="0"/>
                                          </p:val>
                                        </p:tav>
                                        <p:tav tm="100000">
                                          <p:val>
                                            <p:strVal val="#ppt_w"/>
                                          </p:val>
                                        </p:tav>
                                      </p:tavLst>
                                    </p:anim>
                                    <p:anim calcmode="lin" valueType="num">
                                      <p:cBhvr>
                                        <p:cTn id="14" dur="1000" fill="hold"/>
                                        <p:tgtEl>
                                          <p:spTgt spid="10257"/>
                                        </p:tgtEl>
                                        <p:attrNameLst>
                                          <p:attrName>ppt_h</p:attrName>
                                        </p:attrNameLst>
                                      </p:cBhvr>
                                      <p:tavLst>
                                        <p:tav tm="0">
                                          <p:val>
                                            <p:fltVal val="0"/>
                                          </p:val>
                                        </p:tav>
                                        <p:tav tm="100000">
                                          <p:val>
                                            <p:strVal val="#ppt_h"/>
                                          </p:val>
                                        </p:tav>
                                      </p:tavLst>
                                    </p:anim>
                                    <p:anim calcmode="lin" valueType="num">
                                      <p:cBhvr>
                                        <p:cTn id="15" dur="1000" fill="hold"/>
                                        <p:tgtEl>
                                          <p:spTgt spid="10257"/>
                                        </p:tgtEl>
                                        <p:attrNameLst>
                                          <p:attrName>style.rotation</p:attrName>
                                        </p:attrNameLst>
                                      </p:cBhvr>
                                      <p:tavLst>
                                        <p:tav tm="0">
                                          <p:val>
                                            <p:fltVal val="90"/>
                                          </p:val>
                                        </p:tav>
                                        <p:tav tm="100000">
                                          <p:val>
                                            <p:fltVal val="0"/>
                                          </p:val>
                                        </p:tav>
                                      </p:tavLst>
                                    </p:anim>
                                    <p:animEffect transition="in" filter="fade">
                                      <p:cBhvr>
                                        <p:cTn id="16" dur="1000"/>
                                        <p:tgtEl>
                                          <p:spTgt spid="10257"/>
                                        </p:tgtEl>
                                      </p:cBhvr>
                                    </p:animEffect>
                                  </p:childTnLst>
                                </p:cTn>
                              </p:par>
                            </p:childTnLst>
                          </p:cTn>
                        </p:par>
                        <p:par>
                          <p:cTn id="17" fill="hold" nodeType="afterGroup">
                            <p:stCondLst>
                              <p:cond delay="2000"/>
                            </p:stCondLst>
                            <p:childTnLst>
                              <p:par>
                                <p:cTn id="18" presetID="3" presetClass="entr" presetSubtype="5" fill="hold" grpId="0" nodeType="afterEffect">
                                  <p:stCondLst>
                                    <p:cond delay="0"/>
                                  </p:stCondLst>
                                  <p:childTnLst>
                                    <p:set>
                                      <p:cBhvr>
                                        <p:cTn id="19" dur="1" fill="hold">
                                          <p:stCondLst>
                                            <p:cond delay="0"/>
                                          </p:stCondLst>
                                        </p:cTn>
                                        <p:tgtEl>
                                          <p:spTgt spid="10245"/>
                                        </p:tgtEl>
                                        <p:attrNameLst>
                                          <p:attrName>style.visibility</p:attrName>
                                        </p:attrNameLst>
                                      </p:cBhvr>
                                      <p:to>
                                        <p:strVal val="visible"/>
                                      </p:to>
                                    </p:set>
                                    <p:animEffect transition="in" filter="blinds(vertical)">
                                      <p:cBhvr>
                                        <p:cTn id="20" dur="500"/>
                                        <p:tgtEl>
                                          <p:spTgt spid="10245"/>
                                        </p:tgtEl>
                                      </p:cBhvr>
                                    </p:animEffect>
                                  </p:childTnLst>
                                </p:cTn>
                              </p:par>
                            </p:childTnLst>
                          </p:cTn>
                        </p:par>
                        <p:par>
                          <p:cTn id="21" fill="hold" nodeType="afterGroup">
                            <p:stCondLst>
                              <p:cond delay="2500"/>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10258"/>
                                        </p:tgtEl>
                                        <p:attrNameLst>
                                          <p:attrName>style.visibility</p:attrName>
                                        </p:attrNameLst>
                                      </p:cBhvr>
                                      <p:to>
                                        <p:strVal val="visible"/>
                                      </p:to>
                                    </p:set>
                                    <p:anim calcmode="lin" valueType="num">
                                      <p:cBhvr>
                                        <p:cTn id="24" dur="1000" fill="hold"/>
                                        <p:tgtEl>
                                          <p:spTgt spid="10258"/>
                                        </p:tgtEl>
                                        <p:attrNameLst>
                                          <p:attrName>ppt_w</p:attrName>
                                        </p:attrNameLst>
                                      </p:cBhvr>
                                      <p:tavLst>
                                        <p:tav tm="0">
                                          <p:val>
                                            <p:fltVal val="0"/>
                                          </p:val>
                                        </p:tav>
                                        <p:tav tm="100000">
                                          <p:val>
                                            <p:strVal val="#ppt_w"/>
                                          </p:val>
                                        </p:tav>
                                      </p:tavLst>
                                    </p:anim>
                                    <p:anim calcmode="lin" valueType="num">
                                      <p:cBhvr>
                                        <p:cTn id="25" dur="1000" fill="hold"/>
                                        <p:tgtEl>
                                          <p:spTgt spid="10258"/>
                                        </p:tgtEl>
                                        <p:attrNameLst>
                                          <p:attrName>ppt_h</p:attrName>
                                        </p:attrNameLst>
                                      </p:cBhvr>
                                      <p:tavLst>
                                        <p:tav tm="0">
                                          <p:val>
                                            <p:fltVal val="0"/>
                                          </p:val>
                                        </p:tav>
                                        <p:tav tm="100000">
                                          <p:val>
                                            <p:strVal val="#ppt_h"/>
                                          </p:val>
                                        </p:tav>
                                      </p:tavLst>
                                    </p:anim>
                                    <p:anim calcmode="lin" valueType="num">
                                      <p:cBhvr>
                                        <p:cTn id="26" dur="1000" fill="hold"/>
                                        <p:tgtEl>
                                          <p:spTgt spid="10258"/>
                                        </p:tgtEl>
                                        <p:attrNameLst>
                                          <p:attrName>style.rotation</p:attrName>
                                        </p:attrNameLst>
                                      </p:cBhvr>
                                      <p:tavLst>
                                        <p:tav tm="0">
                                          <p:val>
                                            <p:fltVal val="90"/>
                                          </p:val>
                                        </p:tav>
                                        <p:tav tm="100000">
                                          <p:val>
                                            <p:fltVal val="0"/>
                                          </p:val>
                                        </p:tav>
                                      </p:tavLst>
                                    </p:anim>
                                    <p:animEffect transition="in" filter="fade">
                                      <p:cBhvr>
                                        <p:cTn id="27" dur="1000"/>
                                        <p:tgtEl>
                                          <p:spTgt spid="10258"/>
                                        </p:tgtEl>
                                      </p:cBhvr>
                                    </p:animEffect>
                                  </p:childTnLst>
                                </p:cTn>
                              </p:par>
                            </p:childTnLst>
                          </p:cTn>
                        </p:par>
                        <p:par>
                          <p:cTn id="28" fill="hold" nodeType="afterGroup">
                            <p:stCondLst>
                              <p:cond delay="3500"/>
                            </p:stCondLst>
                            <p:childTnLst>
                              <p:par>
                                <p:cTn id="29" presetID="3" presetClass="entr" presetSubtype="5" fill="hold" grpId="0" nodeType="afterEffect">
                                  <p:stCondLst>
                                    <p:cond delay="0"/>
                                  </p:stCondLst>
                                  <p:childTnLst>
                                    <p:set>
                                      <p:cBhvr>
                                        <p:cTn id="30" dur="1" fill="hold">
                                          <p:stCondLst>
                                            <p:cond delay="0"/>
                                          </p:stCondLst>
                                        </p:cTn>
                                        <p:tgtEl>
                                          <p:spTgt spid="10246"/>
                                        </p:tgtEl>
                                        <p:attrNameLst>
                                          <p:attrName>style.visibility</p:attrName>
                                        </p:attrNameLst>
                                      </p:cBhvr>
                                      <p:to>
                                        <p:strVal val="visible"/>
                                      </p:to>
                                    </p:set>
                                    <p:animEffect transition="in" filter="blinds(vertical)">
                                      <p:cBhvr>
                                        <p:cTn id="31" dur="500"/>
                                        <p:tgtEl>
                                          <p:spTgt spid="10246"/>
                                        </p:tgtEl>
                                      </p:cBhvr>
                                    </p:animEffect>
                                  </p:childTnLst>
                                </p:cTn>
                              </p:par>
                            </p:childTnLst>
                          </p:cTn>
                        </p:par>
                        <p:par>
                          <p:cTn id="32" fill="hold" nodeType="afterGroup">
                            <p:stCondLst>
                              <p:cond delay="4000"/>
                            </p:stCondLst>
                            <p:childTnLst>
                              <p:par>
                                <p:cTn id="33" presetID="54" presetClass="entr" presetSubtype="0" accel="100000" fill="hold" grpId="0" nodeType="afterEffect">
                                  <p:stCondLst>
                                    <p:cond delay="0"/>
                                  </p:stCondLst>
                                  <p:childTnLst>
                                    <p:set>
                                      <p:cBhvr>
                                        <p:cTn id="34" dur="1" fill="hold">
                                          <p:stCondLst>
                                            <p:cond delay="0"/>
                                          </p:stCondLst>
                                        </p:cTn>
                                        <p:tgtEl>
                                          <p:spTgt spid="10247"/>
                                        </p:tgtEl>
                                        <p:attrNameLst>
                                          <p:attrName>style.visibility</p:attrName>
                                        </p:attrNameLst>
                                      </p:cBhvr>
                                      <p:to>
                                        <p:strVal val="visible"/>
                                      </p:to>
                                    </p:set>
                                    <p:anim calcmode="lin" valueType="num">
                                      <p:cBhvr>
                                        <p:cTn id="35" dur="2000" fill="hold"/>
                                        <p:tgtEl>
                                          <p:spTgt spid="10247"/>
                                        </p:tgtEl>
                                        <p:attrNameLst>
                                          <p:attrName>ppt_w</p:attrName>
                                        </p:attrNameLst>
                                      </p:cBhvr>
                                      <p:tavLst>
                                        <p:tav tm="0">
                                          <p:val>
                                            <p:strVal val="#ppt_w*0.05"/>
                                          </p:val>
                                        </p:tav>
                                        <p:tav tm="100000">
                                          <p:val>
                                            <p:strVal val="#ppt_w"/>
                                          </p:val>
                                        </p:tav>
                                      </p:tavLst>
                                    </p:anim>
                                    <p:anim calcmode="lin" valueType="num">
                                      <p:cBhvr>
                                        <p:cTn id="36" dur="2000" fill="hold"/>
                                        <p:tgtEl>
                                          <p:spTgt spid="10247"/>
                                        </p:tgtEl>
                                        <p:attrNameLst>
                                          <p:attrName>ppt_h</p:attrName>
                                        </p:attrNameLst>
                                      </p:cBhvr>
                                      <p:tavLst>
                                        <p:tav tm="0">
                                          <p:val>
                                            <p:strVal val="#ppt_h"/>
                                          </p:val>
                                        </p:tav>
                                        <p:tav tm="100000">
                                          <p:val>
                                            <p:strVal val="#ppt_h"/>
                                          </p:val>
                                        </p:tav>
                                      </p:tavLst>
                                    </p:anim>
                                    <p:anim calcmode="lin" valueType="num">
                                      <p:cBhvr>
                                        <p:cTn id="37" dur="2000" fill="hold"/>
                                        <p:tgtEl>
                                          <p:spTgt spid="10247"/>
                                        </p:tgtEl>
                                        <p:attrNameLst>
                                          <p:attrName>ppt_x</p:attrName>
                                        </p:attrNameLst>
                                      </p:cBhvr>
                                      <p:tavLst>
                                        <p:tav tm="0">
                                          <p:val>
                                            <p:strVal val="#ppt_x-.2"/>
                                          </p:val>
                                        </p:tav>
                                        <p:tav tm="100000">
                                          <p:val>
                                            <p:strVal val="#ppt_x"/>
                                          </p:val>
                                        </p:tav>
                                      </p:tavLst>
                                    </p:anim>
                                    <p:anim calcmode="lin" valueType="num">
                                      <p:cBhvr>
                                        <p:cTn id="38" dur="2000" fill="hold"/>
                                        <p:tgtEl>
                                          <p:spTgt spid="10247"/>
                                        </p:tgtEl>
                                        <p:attrNameLst>
                                          <p:attrName>ppt_y</p:attrName>
                                        </p:attrNameLst>
                                      </p:cBhvr>
                                      <p:tavLst>
                                        <p:tav tm="0">
                                          <p:val>
                                            <p:strVal val="#ppt_y"/>
                                          </p:val>
                                        </p:tav>
                                        <p:tav tm="100000">
                                          <p:val>
                                            <p:strVal val="#ppt_y"/>
                                          </p:val>
                                        </p:tav>
                                      </p:tavLst>
                                    </p:anim>
                                    <p:animEffect transition="in" filter="fade">
                                      <p:cBhvr>
                                        <p:cTn id="39" dur="2000"/>
                                        <p:tgtEl>
                                          <p:spTgt spid="10247"/>
                                        </p:tgtEl>
                                      </p:cBhvr>
                                    </p:animEffect>
                                  </p:childTnLst>
                                </p:cTn>
                              </p:par>
                            </p:childTnLst>
                          </p:cTn>
                        </p:par>
                        <p:par>
                          <p:cTn id="40" fill="hold" nodeType="afterGroup">
                            <p:stCondLst>
                              <p:cond delay="6000"/>
                            </p:stCondLst>
                            <p:childTnLst>
                              <p:par>
                                <p:cTn id="41" presetID="31" presetClass="entr" presetSubtype="0" fill="hold" nodeType="afterEffect">
                                  <p:stCondLst>
                                    <p:cond delay="0"/>
                                  </p:stCondLst>
                                  <p:iterate type="lt">
                                    <p:tmPct val="5000"/>
                                  </p:iterate>
                                  <p:childTnLst>
                                    <p:set>
                                      <p:cBhvr>
                                        <p:cTn id="42" dur="1" fill="hold">
                                          <p:stCondLst>
                                            <p:cond delay="0"/>
                                          </p:stCondLst>
                                        </p:cTn>
                                        <p:tgtEl>
                                          <p:spTgt spid="10259"/>
                                        </p:tgtEl>
                                        <p:attrNameLst>
                                          <p:attrName>style.visibility</p:attrName>
                                        </p:attrNameLst>
                                      </p:cBhvr>
                                      <p:to>
                                        <p:strVal val="visible"/>
                                      </p:to>
                                    </p:set>
                                    <p:anim calcmode="lin" valueType="num">
                                      <p:cBhvr>
                                        <p:cTn id="43" dur="1000" fill="hold"/>
                                        <p:tgtEl>
                                          <p:spTgt spid="10259"/>
                                        </p:tgtEl>
                                        <p:attrNameLst>
                                          <p:attrName>ppt_w</p:attrName>
                                        </p:attrNameLst>
                                      </p:cBhvr>
                                      <p:tavLst>
                                        <p:tav tm="0">
                                          <p:val>
                                            <p:fltVal val="0"/>
                                          </p:val>
                                        </p:tav>
                                        <p:tav tm="100000">
                                          <p:val>
                                            <p:strVal val="#ppt_w"/>
                                          </p:val>
                                        </p:tav>
                                      </p:tavLst>
                                    </p:anim>
                                    <p:anim calcmode="lin" valueType="num">
                                      <p:cBhvr>
                                        <p:cTn id="44" dur="1000" fill="hold"/>
                                        <p:tgtEl>
                                          <p:spTgt spid="10259"/>
                                        </p:tgtEl>
                                        <p:attrNameLst>
                                          <p:attrName>ppt_h</p:attrName>
                                        </p:attrNameLst>
                                      </p:cBhvr>
                                      <p:tavLst>
                                        <p:tav tm="0">
                                          <p:val>
                                            <p:fltVal val="0"/>
                                          </p:val>
                                        </p:tav>
                                        <p:tav tm="100000">
                                          <p:val>
                                            <p:strVal val="#ppt_h"/>
                                          </p:val>
                                        </p:tav>
                                      </p:tavLst>
                                    </p:anim>
                                    <p:anim calcmode="lin" valueType="num">
                                      <p:cBhvr>
                                        <p:cTn id="45" dur="1000" fill="hold"/>
                                        <p:tgtEl>
                                          <p:spTgt spid="10259"/>
                                        </p:tgtEl>
                                        <p:attrNameLst>
                                          <p:attrName>style.rotation</p:attrName>
                                        </p:attrNameLst>
                                      </p:cBhvr>
                                      <p:tavLst>
                                        <p:tav tm="0">
                                          <p:val>
                                            <p:fltVal val="90"/>
                                          </p:val>
                                        </p:tav>
                                        <p:tav tm="100000">
                                          <p:val>
                                            <p:fltVal val="0"/>
                                          </p:val>
                                        </p:tav>
                                      </p:tavLst>
                                    </p:anim>
                                    <p:animEffect transition="in" filter="fade">
                                      <p:cBhvr>
                                        <p:cTn id="46" dur="1000"/>
                                        <p:tgtEl>
                                          <p:spTgt spid="10259"/>
                                        </p:tgtEl>
                                      </p:cBhvr>
                                    </p:animEffect>
                                  </p:childTnLst>
                                </p:cTn>
                              </p:par>
                            </p:childTnLst>
                          </p:cTn>
                        </p:par>
                        <p:par>
                          <p:cTn id="47" fill="hold" nodeType="afterGroup">
                            <p:stCondLst>
                              <p:cond delay="7000"/>
                            </p:stCondLst>
                            <p:childTnLst>
                              <p:par>
                                <p:cTn id="48" presetID="3" presetClass="entr" presetSubtype="5" fill="hold" grpId="0" nodeType="afterEffect">
                                  <p:stCondLst>
                                    <p:cond delay="0"/>
                                  </p:stCondLst>
                                  <p:childTnLst>
                                    <p:set>
                                      <p:cBhvr>
                                        <p:cTn id="49" dur="1" fill="hold">
                                          <p:stCondLst>
                                            <p:cond delay="0"/>
                                          </p:stCondLst>
                                        </p:cTn>
                                        <p:tgtEl>
                                          <p:spTgt spid="10248"/>
                                        </p:tgtEl>
                                        <p:attrNameLst>
                                          <p:attrName>style.visibility</p:attrName>
                                        </p:attrNameLst>
                                      </p:cBhvr>
                                      <p:to>
                                        <p:strVal val="visible"/>
                                      </p:to>
                                    </p:set>
                                    <p:animEffect transition="in" filter="blinds(vertical)">
                                      <p:cBhvr>
                                        <p:cTn id="50" dur="500"/>
                                        <p:tgtEl>
                                          <p:spTgt spid="10248"/>
                                        </p:tgtEl>
                                      </p:cBhvr>
                                    </p:animEffect>
                                  </p:childTnLst>
                                </p:cTn>
                              </p:par>
                            </p:childTnLst>
                          </p:cTn>
                        </p:par>
                        <p:par>
                          <p:cTn id="51" fill="hold" nodeType="afterGroup">
                            <p:stCondLst>
                              <p:cond delay="7500"/>
                            </p:stCondLst>
                            <p:childTnLst>
                              <p:par>
                                <p:cTn id="52" presetID="54" presetClass="entr" presetSubtype="0" accel="100000" fill="hold" grpId="0" nodeType="afterEffect">
                                  <p:stCondLst>
                                    <p:cond delay="0"/>
                                  </p:stCondLst>
                                  <p:childTnLst>
                                    <p:set>
                                      <p:cBhvr>
                                        <p:cTn id="53" dur="1" fill="hold">
                                          <p:stCondLst>
                                            <p:cond delay="0"/>
                                          </p:stCondLst>
                                        </p:cTn>
                                        <p:tgtEl>
                                          <p:spTgt spid="10249"/>
                                        </p:tgtEl>
                                        <p:attrNameLst>
                                          <p:attrName>style.visibility</p:attrName>
                                        </p:attrNameLst>
                                      </p:cBhvr>
                                      <p:to>
                                        <p:strVal val="visible"/>
                                      </p:to>
                                    </p:set>
                                    <p:anim calcmode="lin" valueType="num">
                                      <p:cBhvr>
                                        <p:cTn id="54" dur="2000" fill="hold"/>
                                        <p:tgtEl>
                                          <p:spTgt spid="10249"/>
                                        </p:tgtEl>
                                        <p:attrNameLst>
                                          <p:attrName>ppt_w</p:attrName>
                                        </p:attrNameLst>
                                      </p:cBhvr>
                                      <p:tavLst>
                                        <p:tav tm="0">
                                          <p:val>
                                            <p:strVal val="#ppt_w*0.05"/>
                                          </p:val>
                                        </p:tav>
                                        <p:tav tm="100000">
                                          <p:val>
                                            <p:strVal val="#ppt_w"/>
                                          </p:val>
                                        </p:tav>
                                      </p:tavLst>
                                    </p:anim>
                                    <p:anim calcmode="lin" valueType="num">
                                      <p:cBhvr>
                                        <p:cTn id="55" dur="2000" fill="hold"/>
                                        <p:tgtEl>
                                          <p:spTgt spid="10249"/>
                                        </p:tgtEl>
                                        <p:attrNameLst>
                                          <p:attrName>ppt_h</p:attrName>
                                        </p:attrNameLst>
                                      </p:cBhvr>
                                      <p:tavLst>
                                        <p:tav tm="0">
                                          <p:val>
                                            <p:strVal val="#ppt_h"/>
                                          </p:val>
                                        </p:tav>
                                        <p:tav tm="100000">
                                          <p:val>
                                            <p:strVal val="#ppt_h"/>
                                          </p:val>
                                        </p:tav>
                                      </p:tavLst>
                                    </p:anim>
                                    <p:anim calcmode="lin" valueType="num">
                                      <p:cBhvr>
                                        <p:cTn id="56" dur="2000" fill="hold"/>
                                        <p:tgtEl>
                                          <p:spTgt spid="10249"/>
                                        </p:tgtEl>
                                        <p:attrNameLst>
                                          <p:attrName>ppt_x</p:attrName>
                                        </p:attrNameLst>
                                      </p:cBhvr>
                                      <p:tavLst>
                                        <p:tav tm="0">
                                          <p:val>
                                            <p:strVal val="#ppt_x-.2"/>
                                          </p:val>
                                        </p:tav>
                                        <p:tav tm="100000">
                                          <p:val>
                                            <p:strVal val="#ppt_x"/>
                                          </p:val>
                                        </p:tav>
                                      </p:tavLst>
                                    </p:anim>
                                    <p:anim calcmode="lin" valueType="num">
                                      <p:cBhvr>
                                        <p:cTn id="57" dur="2000" fill="hold"/>
                                        <p:tgtEl>
                                          <p:spTgt spid="10249"/>
                                        </p:tgtEl>
                                        <p:attrNameLst>
                                          <p:attrName>ppt_y</p:attrName>
                                        </p:attrNameLst>
                                      </p:cBhvr>
                                      <p:tavLst>
                                        <p:tav tm="0">
                                          <p:val>
                                            <p:strVal val="#ppt_y"/>
                                          </p:val>
                                        </p:tav>
                                        <p:tav tm="100000">
                                          <p:val>
                                            <p:strVal val="#ppt_y"/>
                                          </p:val>
                                        </p:tav>
                                      </p:tavLst>
                                    </p:anim>
                                    <p:animEffect transition="in" filter="fade">
                                      <p:cBhvr>
                                        <p:cTn id="58" dur="2000"/>
                                        <p:tgtEl>
                                          <p:spTgt spid="10249"/>
                                        </p:tgtEl>
                                      </p:cBhvr>
                                    </p:animEffect>
                                  </p:childTnLst>
                                </p:cTn>
                              </p:par>
                            </p:childTnLst>
                          </p:cTn>
                        </p:par>
                        <p:par>
                          <p:cTn id="59" fill="hold" nodeType="afterGroup">
                            <p:stCondLst>
                              <p:cond delay="9500"/>
                            </p:stCondLst>
                            <p:childTnLst>
                              <p:par>
                                <p:cTn id="60" presetID="31" presetClass="entr" presetSubtype="0" fill="hold" nodeType="afterEffect">
                                  <p:stCondLst>
                                    <p:cond delay="0"/>
                                  </p:stCondLst>
                                  <p:iterate type="lt">
                                    <p:tmPct val="5000"/>
                                  </p:iterate>
                                  <p:childTnLst>
                                    <p:set>
                                      <p:cBhvr>
                                        <p:cTn id="61" dur="1" fill="hold">
                                          <p:stCondLst>
                                            <p:cond delay="0"/>
                                          </p:stCondLst>
                                        </p:cTn>
                                        <p:tgtEl>
                                          <p:spTgt spid="10261"/>
                                        </p:tgtEl>
                                        <p:attrNameLst>
                                          <p:attrName>style.visibility</p:attrName>
                                        </p:attrNameLst>
                                      </p:cBhvr>
                                      <p:to>
                                        <p:strVal val="visible"/>
                                      </p:to>
                                    </p:set>
                                    <p:anim calcmode="lin" valueType="num">
                                      <p:cBhvr>
                                        <p:cTn id="62" dur="1000" fill="hold"/>
                                        <p:tgtEl>
                                          <p:spTgt spid="10261"/>
                                        </p:tgtEl>
                                        <p:attrNameLst>
                                          <p:attrName>ppt_w</p:attrName>
                                        </p:attrNameLst>
                                      </p:cBhvr>
                                      <p:tavLst>
                                        <p:tav tm="0">
                                          <p:val>
                                            <p:fltVal val="0"/>
                                          </p:val>
                                        </p:tav>
                                        <p:tav tm="100000">
                                          <p:val>
                                            <p:strVal val="#ppt_w"/>
                                          </p:val>
                                        </p:tav>
                                      </p:tavLst>
                                    </p:anim>
                                    <p:anim calcmode="lin" valueType="num">
                                      <p:cBhvr>
                                        <p:cTn id="63" dur="1000" fill="hold"/>
                                        <p:tgtEl>
                                          <p:spTgt spid="10261"/>
                                        </p:tgtEl>
                                        <p:attrNameLst>
                                          <p:attrName>ppt_h</p:attrName>
                                        </p:attrNameLst>
                                      </p:cBhvr>
                                      <p:tavLst>
                                        <p:tav tm="0">
                                          <p:val>
                                            <p:fltVal val="0"/>
                                          </p:val>
                                        </p:tav>
                                        <p:tav tm="100000">
                                          <p:val>
                                            <p:strVal val="#ppt_h"/>
                                          </p:val>
                                        </p:tav>
                                      </p:tavLst>
                                    </p:anim>
                                    <p:anim calcmode="lin" valueType="num">
                                      <p:cBhvr>
                                        <p:cTn id="64" dur="1000" fill="hold"/>
                                        <p:tgtEl>
                                          <p:spTgt spid="10261"/>
                                        </p:tgtEl>
                                        <p:attrNameLst>
                                          <p:attrName>style.rotation</p:attrName>
                                        </p:attrNameLst>
                                      </p:cBhvr>
                                      <p:tavLst>
                                        <p:tav tm="0">
                                          <p:val>
                                            <p:fltVal val="90"/>
                                          </p:val>
                                        </p:tav>
                                        <p:tav tm="100000">
                                          <p:val>
                                            <p:fltVal val="0"/>
                                          </p:val>
                                        </p:tav>
                                      </p:tavLst>
                                    </p:anim>
                                    <p:animEffect transition="in" filter="fade">
                                      <p:cBhvr>
                                        <p:cTn id="65" dur="1000"/>
                                        <p:tgtEl>
                                          <p:spTgt spid="10261"/>
                                        </p:tgtEl>
                                      </p:cBhvr>
                                    </p:animEffect>
                                  </p:childTnLst>
                                </p:cTn>
                              </p:par>
                            </p:childTnLst>
                          </p:cTn>
                        </p:par>
                        <p:par>
                          <p:cTn id="66" fill="hold" nodeType="afterGroup">
                            <p:stCondLst>
                              <p:cond delay="10500"/>
                            </p:stCondLst>
                            <p:childTnLst>
                              <p:par>
                                <p:cTn id="67" presetID="3" presetClass="entr" presetSubtype="5" fill="hold" grpId="0" nodeType="afterEffect">
                                  <p:stCondLst>
                                    <p:cond delay="0"/>
                                  </p:stCondLst>
                                  <p:childTnLst>
                                    <p:set>
                                      <p:cBhvr>
                                        <p:cTn id="68" dur="1" fill="hold">
                                          <p:stCondLst>
                                            <p:cond delay="0"/>
                                          </p:stCondLst>
                                        </p:cTn>
                                        <p:tgtEl>
                                          <p:spTgt spid="10250"/>
                                        </p:tgtEl>
                                        <p:attrNameLst>
                                          <p:attrName>style.visibility</p:attrName>
                                        </p:attrNameLst>
                                      </p:cBhvr>
                                      <p:to>
                                        <p:strVal val="visible"/>
                                      </p:to>
                                    </p:set>
                                    <p:animEffect transition="in" filter="blinds(vertical)">
                                      <p:cBhvr>
                                        <p:cTn id="69" dur="500"/>
                                        <p:tgtEl>
                                          <p:spTgt spid="10250"/>
                                        </p:tgtEl>
                                      </p:cBhvr>
                                    </p:animEffect>
                                  </p:childTnLst>
                                </p:cTn>
                              </p:par>
                            </p:childTnLst>
                          </p:cTn>
                        </p:par>
                        <p:par>
                          <p:cTn id="70" fill="hold" nodeType="afterGroup">
                            <p:stCondLst>
                              <p:cond delay="11000"/>
                            </p:stCondLst>
                            <p:childTnLst>
                              <p:par>
                                <p:cTn id="71" presetID="54" presetClass="entr" presetSubtype="0" accel="100000" fill="hold" grpId="0" nodeType="afterEffect">
                                  <p:stCondLst>
                                    <p:cond delay="0"/>
                                  </p:stCondLst>
                                  <p:childTnLst>
                                    <p:set>
                                      <p:cBhvr>
                                        <p:cTn id="72" dur="1" fill="hold">
                                          <p:stCondLst>
                                            <p:cond delay="0"/>
                                          </p:stCondLst>
                                        </p:cTn>
                                        <p:tgtEl>
                                          <p:spTgt spid="10252"/>
                                        </p:tgtEl>
                                        <p:attrNameLst>
                                          <p:attrName>style.visibility</p:attrName>
                                        </p:attrNameLst>
                                      </p:cBhvr>
                                      <p:to>
                                        <p:strVal val="visible"/>
                                      </p:to>
                                    </p:set>
                                    <p:anim calcmode="lin" valueType="num">
                                      <p:cBhvr>
                                        <p:cTn id="73" dur="2000" fill="hold"/>
                                        <p:tgtEl>
                                          <p:spTgt spid="10252"/>
                                        </p:tgtEl>
                                        <p:attrNameLst>
                                          <p:attrName>ppt_w</p:attrName>
                                        </p:attrNameLst>
                                      </p:cBhvr>
                                      <p:tavLst>
                                        <p:tav tm="0">
                                          <p:val>
                                            <p:strVal val="#ppt_w*0.05"/>
                                          </p:val>
                                        </p:tav>
                                        <p:tav tm="100000">
                                          <p:val>
                                            <p:strVal val="#ppt_w"/>
                                          </p:val>
                                        </p:tav>
                                      </p:tavLst>
                                    </p:anim>
                                    <p:anim calcmode="lin" valueType="num">
                                      <p:cBhvr>
                                        <p:cTn id="74" dur="2000" fill="hold"/>
                                        <p:tgtEl>
                                          <p:spTgt spid="10252"/>
                                        </p:tgtEl>
                                        <p:attrNameLst>
                                          <p:attrName>ppt_h</p:attrName>
                                        </p:attrNameLst>
                                      </p:cBhvr>
                                      <p:tavLst>
                                        <p:tav tm="0">
                                          <p:val>
                                            <p:strVal val="#ppt_h"/>
                                          </p:val>
                                        </p:tav>
                                        <p:tav tm="100000">
                                          <p:val>
                                            <p:strVal val="#ppt_h"/>
                                          </p:val>
                                        </p:tav>
                                      </p:tavLst>
                                    </p:anim>
                                    <p:anim calcmode="lin" valueType="num">
                                      <p:cBhvr>
                                        <p:cTn id="75" dur="2000" fill="hold"/>
                                        <p:tgtEl>
                                          <p:spTgt spid="10252"/>
                                        </p:tgtEl>
                                        <p:attrNameLst>
                                          <p:attrName>ppt_x</p:attrName>
                                        </p:attrNameLst>
                                      </p:cBhvr>
                                      <p:tavLst>
                                        <p:tav tm="0">
                                          <p:val>
                                            <p:strVal val="#ppt_x-.2"/>
                                          </p:val>
                                        </p:tav>
                                        <p:tav tm="100000">
                                          <p:val>
                                            <p:strVal val="#ppt_x"/>
                                          </p:val>
                                        </p:tav>
                                      </p:tavLst>
                                    </p:anim>
                                    <p:anim calcmode="lin" valueType="num">
                                      <p:cBhvr>
                                        <p:cTn id="76" dur="2000" fill="hold"/>
                                        <p:tgtEl>
                                          <p:spTgt spid="10252"/>
                                        </p:tgtEl>
                                        <p:attrNameLst>
                                          <p:attrName>ppt_y</p:attrName>
                                        </p:attrNameLst>
                                      </p:cBhvr>
                                      <p:tavLst>
                                        <p:tav tm="0">
                                          <p:val>
                                            <p:strVal val="#ppt_y"/>
                                          </p:val>
                                        </p:tav>
                                        <p:tav tm="100000">
                                          <p:val>
                                            <p:strVal val="#ppt_y"/>
                                          </p:val>
                                        </p:tav>
                                      </p:tavLst>
                                    </p:anim>
                                    <p:animEffect transition="in" filter="fade">
                                      <p:cBhvr>
                                        <p:cTn id="77" dur="2000"/>
                                        <p:tgtEl>
                                          <p:spTgt spid="10252"/>
                                        </p:tgtEl>
                                      </p:cBhvr>
                                    </p:animEffect>
                                  </p:childTnLst>
                                </p:cTn>
                              </p:par>
                            </p:childTnLst>
                          </p:cTn>
                        </p:par>
                        <p:par>
                          <p:cTn id="78" fill="hold" nodeType="afterGroup">
                            <p:stCondLst>
                              <p:cond delay="13000"/>
                            </p:stCondLst>
                            <p:childTnLst>
                              <p:par>
                                <p:cTn id="79" presetID="31" presetClass="entr" presetSubtype="0" fill="hold" nodeType="afterEffect">
                                  <p:stCondLst>
                                    <p:cond delay="0"/>
                                  </p:stCondLst>
                                  <p:iterate type="lt">
                                    <p:tmPct val="5000"/>
                                  </p:iterate>
                                  <p:childTnLst>
                                    <p:set>
                                      <p:cBhvr>
                                        <p:cTn id="80" dur="1" fill="hold">
                                          <p:stCondLst>
                                            <p:cond delay="0"/>
                                          </p:stCondLst>
                                        </p:cTn>
                                        <p:tgtEl>
                                          <p:spTgt spid="10262"/>
                                        </p:tgtEl>
                                        <p:attrNameLst>
                                          <p:attrName>style.visibility</p:attrName>
                                        </p:attrNameLst>
                                      </p:cBhvr>
                                      <p:to>
                                        <p:strVal val="visible"/>
                                      </p:to>
                                    </p:set>
                                    <p:anim calcmode="lin" valueType="num">
                                      <p:cBhvr>
                                        <p:cTn id="81" dur="1000" fill="hold"/>
                                        <p:tgtEl>
                                          <p:spTgt spid="10262"/>
                                        </p:tgtEl>
                                        <p:attrNameLst>
                                          <p:attrName>ppt_w</p:attrName>
                                        </p:attrNameLst>
                                      </p:cBhvr>
                                      <p:tavLst>
                                        <p:tav tm="0">
                                          <p:val>
                                            <p:fltVal val="0"/>
                                          </p:val>
                                        </p:tav>
                                        <p:tav tm="100000">
                                          <p:val>
                                            <p:strVal val="#ppt_w"/>
                                          </p:val>
                                        </p:tav>
                                      </p:tavLst>
                                    </p:anim>
                                    <p:anim calcmode="lin" valueType="num">
                                      <p:cBhvr>
                                        <p:cTn id="82" dur="1000" fill="hold"/>
                                        <p:tgtEl>
                                          <p:spTgt spid="10262"/>
                                        </p:tgtEl>
                                        <p:attrNameLst>
                                          <p:attrName>ppt_h</p:attrName>
                                        </p:attrNameLst>
                                      </p:cBhvr>
                                      <p:tavLst>
                                        <p:tav tm="0">
                                          <p:val>
                                            <p:fltVal val="0"/>
                                          </p:val>
                                        </p:tav>
                                        <p:tav tm="100000">
                                          <p:val>
                                            <p:strVal val="#ppt_h"/>
                                          </p:val>
                                        </p:tav>
                                      </p:tavLst>
                                    </p:anim>
                                    <p:anim calcmode="lin" valueType="num">
                                      <p:cBhvr>
                                        <p:cTn id="83" dur="1000" fill="hold"/>
                                        <p:tgtEl>
                                          <p:spTgt spid="10262"/>
                                        </p:tgtEl>
                                        <p:attrNameLst>
                                          <p:attrName>style.rotation</p:attrName>
                                        </p:attrNameLst>
                                      </p:cBhvr>
                                      <p:tavLst>
                                        <p:tav tm="0">
                                          <p:val>
                                            <p:fltVal val="90"/>
                                          </p:val>
                                        </p:tav>
                                        <p:tav tm="100000">
                                          <p:val>
                                            <p:fltVal val="0"/>
                                          </p:val>
                                        </p:tav>
                                      </p:tavLst>
                                    </p:anim>
                                    <p:animEffect transition="in" filter="fade">
                                      <p:cBhvr>
                                        <p:cTn id="84" dur="1000"/>
                                        <p:tgtEl>
                                          <p:spTgt spid="10262"/>
                                        </p:tgtEl>
                                      </p:cBhvr>
                                    </p:animEffect>
                                  </p:childTnLst>
                                </p:cTn>
                              </p:par>
                            </p:childTnLst>
                          </p:cTn>
                        </p:par>
                        <p:par>
                          <p:cTn id="85" fill="hold" nodeType="afterGroup">
                            <p:stCondLst>
                              <p:cond delay="14000"/>
                            </p:stCondLst>
                            <p:childTnLst>
                              <p:par>
                                <p:cTn id="86" presetID="3" presetClass="entr" presetSubtype="5"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blinds(vertical)">
                                      <p:cBhvr>
                                        <p:cTn id="88" dur="500"/>
                                        <p:tgtEl>
                                          <p:spTgt spid="10251"/>
                                        </p:tgtEl>
                                      </p:cBhvr>
                                    </p:animEffect>
                                  </p:childTnLst>
                                </p:cTn>
                              </p:par>
                            </p:childTnLst>
                          </p:cTn>
                        </p:par>
                        <p:par>
                          <p:cTn id="89" fill="hold" nodeType="afterGroup">
                            <p:stCondLst>
                              <p:cond delay="14500"/>
                            </p:stCondLst>
                            <p:childTnLst>
                              <p:par>
                                <p:cTn id="90" presetID="54" presetClass="entr" presetSubtype="0" accel="100000" fill="hold" grpId="0" nodeType="afterEffect">
                                  <p:stCondLst>
                                    <p:cond delay="0"/>
                                  </p:stCondLst>
                                  <p:childTnLst>
                                    <p:set>
                                      <p:cBhvr>
                                        <p:cTn id="91" dur="1" fill="hold">
                                          <p:stCondLst>
                                            <p:cond delay="0"/>
                                          </p:stCondLst>
                                        </p:cTn>
                                        <p:tgtEl>
                                          <p:spTgt spid="10254"/>
                                        </p:tgtEl>
                                        <p:attrNameLst>
                                          <p:attrName>style.visibility</p:attrName>
                                        </p:attrNameLst>
                                      </p:cBhvr>
                                      <p:to>
                                        <p:strVal val="visible"/>
                                      </p:to>
                                    </p:set>
                                    <p:anim calcmode="lin" valueType="num">
                                      <p:cBhvr>
                                        <p:cTn id="92" dur="2000" fill="hold"/>
                                        <p:tgtEl>
                                          <p:spTgt spid="10254"/>
                                        </p:tgtEl>
                                        <p:attrNameLst>
                                          <p:attrName>ppt_w</p:attrName>
                                        </p:attrNameLst>
                                      </p:cBhvr>
                                      <p:tavLst>
                                        <p:tav tm="0">
                                          <p:val>
                                            <p:strVal val="#ppt_w*0.05"/>
                                          </p:val>
                                        </p:tav>
                                        <p:tav tm="100000">
                                          <p:val>
                                            <p:strVal val="#ppt_w"/>
                                          </p:val>
                                        </p:tav>
                                      </p:tavLst>
                                    </p:anim>
                                    <p:anim calcmode="lin" valueType="num">
                                      <p:cBhvr>
                                        <p:cTn id="93" dur="2000" fill="hold"/>
                                        <p:tgtEl>
                                          <p:spTgt spid="10254"/>
                                        </p:tgtEl>
                                        <p:attrNameLst>
                                          <p:attrName>ppt_h</p:attrName>
                                        </p:attrNameLst>
                                      </p:cBhvr>
                                      <p:tavLst>
                                        <p:tav tm="0">
                                          <p:val>
                                            <p:strVal val="#ppt_h"/>
                                          </p:val>
                                        </p:tav>
                                        <p:tav tm="100000">
                                          <p:val>
                                            <p:strVal val="#ppt_h"/>
                                          </p:val>
                                        </p:tav>
                                      </p:tavLst>
                                    </p:anim>
                                    <p:anim calcmode="lin" valueType="num">
                                      <p:cBhvr>
                                        <p:cTn id="94" dur="2000" fill="hold"/>
                                        <p:tgtEl>
                                          <p:spTgt spid="10254"/>
                                        </p:tgtEl>
                                        <p:attrNameLst>
                                          <p:attrName>ppt_x</p:attrName>
                                        </p:attrNameLst>
                                      </p:cBhvr>
                                      <p:tavLst>
                                        <p:tav tm="0">
                                          <p:val>
                                            <p:strVal val="#ppt_x-.2"/>
                                          </p:val>
                                        </p:tav>
                                        <p:tav tm="100000">
                                          <p:val>
                                            <p:strVal val="#ppt_x"/>
                                          </p:val>
                                        </p:tav>
                                      </p:tavLst>
                                    </p:anim>
                                    <p:anim calcmode="lin" valueType="num">
                                      <p:cBhvr>
                                        <p:cTn id="95" dur="2000" fill="hold"/>
                                        <p:tgtEl>
                                          <p:spTgt spid="10254"/>
                                        </p:tgtEl>
                                        <p:attrNameLst>
                                          <p:attrName>ppt_y</p:attrName>
                                        </p:attrNameLst>
                                      </p:cBhvr>
                                      <p:tavLst>
                                        <p:tav tm="0">
                                          <p:val>
                                            <p:strVal val="#ppt_y"/>
                                          </p:val>
                                        </p:tav>
                                        <p:tav tm="100000">
                                          <p:val>
                                            <p:strVal val="#ppt_y"/>
                                          </p:val>
                                        </p:tav>
                                      </p:tavLst>
                                    </p:anim>
                                    <p:animEffect transition="in" filter="fade">
                                      <p:cBhvr>
                                        <p:cTn id="96" dur="2000"/>
                                        <p:tgtEl>
                                          <p:spTgt spid="10254"/>
                                        </p:tgtEl>
                                      </p:cBhvr>
                                    </p:animEffect>
                                  </p:childTnLst>
                                </p:cTn>
                              </p:par>
                            </p:childTnLst>
                          </p:cTn>
                        </p:par>
                        <p:par>
                          <p:cTn id="97" fill="hold" nodeType="afterGroup">
                            <p:stCondLst>
                              <p:cond delay="16500"/>
                            </p:stCondLst>
                            <p:childTnLst>
                              <p:par>
                                <p:cTn id="98" presetID="31" presetClass="entr" presetSubtype="0" fill="hold" nodeType="afterEffect">
                                  <p:stCondLst>
                                    <p:cond delay="0"/>
                                  </p:stCondLst>
                                  <p:iterate type="lt">
                                    <p:tmPct val="5000"/>
                                  </p:iterate>
                                  <p:childTnLst>
                                    <p:set>
                                      <p:cBhvr>
                                        <p:cTn id="99" dur="1" fill="hold">
                                          <p:stCondLst>
                                            <p:cond delay="0"/>
                                          </p:stCondLst>
                                        </p:cTn>
                                        <p:tgtEl>
                                          <p:spTgt spid="10263"/>
                                        </p:tgtEl>
                                        <p:attrNameLst>
                                          <p:attrName>style.visibility</p:attrName>
                                        </p:attrNameLst>
                                      </p:cBhvr>
                                      <p:to>
                                        <p:strVal val="visible"/>
                                      </p:to>
                                    </p:set>
                                    <p:anim calcmode="lin" valueType="num">
                                      <p:cBhvr>
                                        <p:cTn id="100" dur="1000" fill="hold"/>
                                        <p:tgtEl>
                                          <p:spTgt spid="10263"/>
                                        </p:tgtEl>
                                        <p:attrNameLst>
                                          <p:attrName>ppt_w</p:attrName>
                                        </p:attrNameLst>
                                      </p:cBhvr>
                                      <p:tavLst>
                                        <p:tav tm="0">
                                          <p:val>
                                            <p:fltVal val="0"/>
                                          </p:val>
                                        </p:tav>
                                        <p:tav tm="100000">
                                          <p:val>
                                            <p:strVal val="#ppt_w"/>
                                          </p:val>
                                        </p:tav>
                                      </p:tavLst>
                                    </p:anim>
                                    <p:anim calcmode="lin" valueType="num">
                                      <p:cBhvr>
                                        <p:cTn id="101" dur="1000" fill="hold"/>
                                        <p:tgtEl>
                                          <p:spTgt spid="10263"/>
                                        </p:tgtEl>
                                        <p:attrNameLst>
                                          <p:attrName>ppt_h</p:attrName>
                                        </p:attrNameLst>
                                      </p:cBhvr>
                                      <p:tavLst>
                                        <p:tav tm="0">
                                          <p:val>
                                            <p:fltVal val="0"/>
                                          </p:val>
                                        </p:tav>
                                        <p:tav tm="100000">
                                          <p:val>
                                            <p:strVal val="#ppt_h"/>
                                          </p:val>
                                        </p:tav>
                                      </p:tavLst>
                                    </p:anim>
                                    <p:anim calcmode="lin" valueType="num">
                                      <p:cBhvr>
                                        <p:cTn id="102" dur="1000" fill="hold"/>
                                        <p:tgtEl>
                                          <p:spTgt spid="10263"/>
                                        </p:tgtEl>
                                        <p:attrNameLst>
                                          <p:attrName>style.rotation</p:attrName>
                                        </p:attrNameLst>
                                      </p:cBhvr>
                                      <p:tavLst>
                                        <p:tav tm="0">
                                          <p:val>
                                            <p:fltVal val="90"/>
                                          </p:val>
                                        </p:tav>
                                        <p:tav tm="100000">
                                          <p:val>
                                            <p:fltVal val="0"/>
                                          </p:val>
                                        </p:tav>
                                      </p:tavLst>
                                    </p:anim>
                                    <p:animEffect transition="in" filter="fade">
                                      <p:cBhvr>
                                        <p:cTn id="103" dur="1000"/>
                                        <p:tgtEl>
                                          <p:spTgt spid="10263"/>
                                        </p:tgtEl>
                                      </p:cBhvr>
                                    </p:animEffect>
                                  </p:childTnLst>
                                </p:cTn>
                              </p:par>
                            </p:childTnLst>
                          </p:cTn>
                        </p:par>
                        <p:par>
                          <p:cTn id="104" fill="hold" nodeType="afterGroup">
                            <p:stCondLst>
                              <p:cond delay="17500"/>
                            </p:stCondLst>
                            <p:childTnLst>
                              <p:par>
                                <p:cTn id="105" presetID="3" presetClass="entr" presetSubtype="5" fill="hold" grpId="0" nodeType="afterEffect">
                                  <p:stCondLst>
                                    <p:cond delay="0"/>
                                  </p:stCondLst>
                                  <p:childTnLst>
                                    <p:set>
                                      <p:cBhvr>
                                        <p:cTn id="106" dur="1" fill="hold">
                                          <p:stCondLst>
                                            <p:cond delay="0"/>
                                          </p:stCondLst>
                                        </p:cTn>
                                        <p:tgtEl>
                                          <p:spTgt spid="10253"/>
                                        </p:tgtEl>
                                        <p:attrNameLst>
                                          <p:attrName>style.visibility</p:attrName>
                                        </p:attrNameLst>
                                      </p:cBhvr>
                                      <p:to>
                                        <p:strVal val="visible"/>
                                      </p:to>
                                    </p:set>
                                    <p:animEffect transition="in" filter="blinds(vertical)">
                                      <p:cBhvr>
                                        <p:cTn id="107" dur="500"/>
                                        <p:tgtEl>
                                          <p:spTgt spid="10253"/>
                                        </p:tgtEl>
                                      </p:cBhvr>
                                    </p:animEffect>
                                  </p:childTnLst>
                                </p:cTn>
                              </p:par>
                            </p:childTnLst>
                          </p:cTn>
                        </p:par>
                        <p:par>
                          <p:cTn id="108" fill="hold" nodeType="afterGroup">
                            <p:stCondLst>
                              <p:cond delay="18000"/>
                            </p:stCondLst>
                            <p:childTnLst>
                              <p:par>
                                <p:cTn id="109" presetID="54" presetClass="entr" presetSubtype="0" accel="100000" fill="hold" grpId="0" nodeType="afterEffect">
                                  <p:stCondLst>
                                    <p:cond delay="0"/>
                                  </p:stCondLst>
                                  <p:childTnLst>
                                    <p:set>
                                      <p:cBhvr>
                                        <p:cTn id="110" dur="1" fill="hold">
                                          <p:stCondLst>
                                            <p:cond delay="0"/>
                                          </p:stCondLst>
                                        </p:cTn>
                                        <p:tgtEl>
                                          <p:spTgt spid="10255"/>
                                        </p:tgtEl>
                                        <p:attrNameLst>
                                          <p:attrName>style.visibility</p:attrName>
                                        </p:attrNameLst>
                                      </p:cBhvr>
                                      <p:to>
                                        <p:strVal val="visible"/>
                                      </p:to>
                                    </p:set>
                                    <p:anim calcmode="lin" valueType="num">
                                      <p:cBhvr>
                                        <p:cTn id="111" dur="2000" fill="hold"/>
                                        <p:tgtEl>
                                          <p:spTgt spid="10255"/>
                                        </p:tgtEl>
                                        <p:attrNameLst>
                                          <p:attrName>ppt_w</p:attrName>
                                        </p:attrNameLst>
                                      </p:cBhvr>
                                      <p:tavLst>
                                        <p:tav tm="0">
                                          <p:val>
                                            <p:strVal val="#ppt_w*0.05"/>
                                          </p:val>
                                        </p:tav>
                                        <p:tav tm="100000">
                                          <p:val>
                                            <p:strVal val="#ppt_w"/>
                                          </p:val>
                                        </p:tav>
                                      </p:tavLst>
                                    </p:anim>
                                    <p:anim calcmode="lin" valueType="num">
                                      <p:cBhvr>
                                        <p:cTn id="112" dur="2000" fill="hold"/>
                                        <p:tgtEl>
                                          <p:spTgt spid="10255"/>
                                        </p:tgtEl>
                                        <p:attrNameLst>
                                          <p:attrName>ppt_h</p:attrName>
                                        </p:attrNameLst>
                                      </p:cBhvr>
                                      <p:tavLst>
                                        <p:tav tm="0">
                                          <p:val>
                                            <p:strVal val="#ppt_h"/>
                                          </p:val>
                                        </p:tav>
                                        <p:tav tm="100000">
                                          <p:val>
                                            <p:strVal val="#ppt_h"/>
                                          </p:val>
                                        </p:tav>
                                      </p:tavLst>
                                    </p:anim>
                                    <p:anim calcmode="lin" valueType="num">
                                      <p:cBhvr>
                                        <p:cTn id="113" dur="2000" fill="hold"/>
                                        <p:tgtEl>
                                          <p:spTgt spid="10255"/>
                                        </p:tgtEl>
                                        <p:attrNameLst>
                                          <p:attrName>ppt_x</p:attrName>
                                        </p:attrNameLst>
                                      </p:cBhvr>
                                      <p:tavLst>
                                        <p:tav tm="0">
                                          <p:val>
                                            <p:strVal val="#ppt_x-.2"/>
                                          </p:val>
                                        </p:tav>
                                        <p:tav tm="100000">
                                          <p:val>
                                            <p:strVal val="#ppt_x"/>
                                          </p:val>
                                        </p:tav>
                                      </p:tavLst>
                                    </p:anim>
                                    <p:anim calcmode="lin" valueType="num">
                                      <p:cBhvr>
                                        <p:cTn id="114" dur="2000" fill="hold"/>
                                        <p:tgtEl>
                                          <p:spTgt spid="10255"/>
                                        </p:tgtEl>
                                        <p:attrNameLst>
                                          <p:attrName>ppt_y</p:attrName>
                                        </p:attrNameLst>
                                      </p:cBhvr>
                                      <p:tavLst>
                                        <p:tav tm="0">
                                          <p:val>
                                            <p:strVal val="#ppt_y"/>
                                          </p:val>
                                        </p:tav>
                                        <p:tav tm="100000">
                                          <p:val>
                                            <p:strVal val="#ppt_y"/>
                                          </p:val>
                                        </p:tav>
                                      </p:tavLst>
                                    </p:anim>
                                    <p:animEffect transition="in" filter="fade">
                                      <p:cBhvr>
                                        <p:cTn id="115" dur="2000"/>
                                        <p:tgtEl>
                                          <p:spTgt spid="10255"/>
                                        </p:tgtEl>
                                      </p:cBhvr>
                                    </p:animEffect>
                                  </p:childTnLst>
                                </p:cTn>
                              </p:par>
                            </p:childTnLst>
                          </p:cTn>
                        </p:par>
                        <p:par>
                          <p:cTn id="116" fill="hold" nodeType="afterGroup">
                            <p:stCondLst>
                              <p:cond delay="20000"/>
                            </p:stCondLst>
                            <p:childTnLst>
                              <p:par>
                                <p:cTn id="117" presetID="31" presetClass="entr" presetSubtype="0" fill="hold" nodeType="afterEffect">
                                  <p:stCondLst>
                                    <p:cond delay="0"/>
                                  </p:stCondLst>
                                  <p:iterate type="lt">
                                    <p:tmPct val="5000"/>
                                  </p:iterate>
                                  <p:childTnLst>
                                    <p:set>
                                      <p:cBhvr>
                                        <p:cTn id="118" dur="1" fill="hold">
                                          <p:stCondLst>
                                            <p:cond delay="0"/>
                                          </p:stCondLst>
                                        </p:cTn>
                                        <p:tgtEl>
                                          <p:spTgt spid="10264"/>
                                        </p:tgtEl>
                                        <p:attrNameLst>
                                          <p:attrName>style.visibility</p:attrName>
                                        </p:attrNameLst>
                                      </p:cBhvr>
                                      <p:to>
                                        <p:strVal val="visible"/>
                                      </p:to>
                                    </p:set>
                                    <p:anim calcmode="lin" valueType="num">
                                      <p:cBhvr>
                                        <p:cTn id="119" dur="1000" fill="hold"/>
                                        <p:tgtEl>
                                          <p:spTgt spid="10264"/>
                                        </p:tgtEl>
                                        <p:attrNameLst>
                                          <p:attrName>ppt_w</p:attrName>
                                        </p:attrNameLst>
                                      </p:cBhvr>
                                      <p:tavLst>
                                        <p:tav tm="0">
                                          <p:val>
                                            <p:fltVal val="0"/>
                                          </p:val>
                                        </p:tav>
                                        <p:tav tm="100000">
                                          <p:val>
                                            <p:strVal val="#ppt_w"/>
                                          </p:val>
                                        </p:tav>
                                      </p:tavLst>
                                    </p:anim>
                                    <p:anim calcmode="lin" valueType="num">
                                      <p:cBhvr>
                                        <p:cTn id="120" dur="1000" fill="hold"/>
                                        <p:tgtEl>
                                          <p:spTgt spid="10264"/>
                                        </p:tgtEl>
                                        <p:attrNameLst>
                                          <p:attrName>ppt_h</p:attrName>
                                        </p:attrNameLst>
                                      </p:cBhvr>
                                      <p:tavLst>
                                        <p:tav tm="0">
                                          <p:val>
                                            <p:fltVal val="0"/>
                                          </p:val>
                                        </p:tav>
                                        <p:tav tm="100000">
                                          <p:val>
                                            <p:strVal val="#ppt_h"/>
                                          </p:val>
                                        </p:tav>
                                      </p:tavLst>
                                    </p:anim>
                                    <p:anim calcmode="lin" valueType="num">
                                      <p:cBhvr>
                                        <p:cTn id="121" dur="1000" fill="hold"/>
                                        <p:tgtEl>
                                          <p:spTgt spid="10264"/>
                                        </p:tgtEl>
                                        <p:attrNameLst>
                                          <p:attrName>style.rotation</p:attrName>
                                        </p:attrNameLst>
                                      </p:cBhvr>
                                      <p:tavLst>
                                        <p:tav tm="0">
                                          <p:val>
                                            <p:fltVal val="90"/>
                                          </p:val>
                                        </p:tav>
                                        <p:tav tm="100000">
                                          <p:val>
                                            <p:fltVal val="0"/>
                                          </p:val>
                                        </p:tav>
                                      </p:tavLst>
                                    </p:anim>
                                    <p:animEffect transition="in" filter="fade">
                                      <p:cBhvr>
                                        <p:cTn id="122" dur="1000"/>
                                        <p:tgtEl>
                                          <p:spTgt spid="10264"/>
                                        </p:tgtEl>
                                      </p:cBhvr>
                                    </p:animEffect>
                                  </p:childTnLst>
                                </p:cTn>
                              </p:par>
                            </p:childTnLst>
                          </p:cTn>
                        </p:par>
                        <p:par>
                          <p:cTn id="123" fill="hold" nodeType="afterGroup">
                            <p:stCondLst>
                              <p:cond delay="21000"/>
                            </p:stCondLst>
                            <p:childTnLst>
                              <p:par>
                                <p:cTn id="124" presetID="3" presetClass="entr" presetSubtype="5" fill="hold" grpId="0" nodeType="afterEffect">
                                  <p:stCondLst>
                                    <p:cond delay="0"/>
                                  </p:stCondLst>
                                  <p:childTnLst>
                                    <p:set>
                                      <p:cBhvr>
                                        <p:cTn id="125" dur="1" fill="hold">
                                          <p:stCondLst>
                                            <p:cond delay="0"/>
                                          </p:stCondLst>
                                        </p:cTn>
                                        <p:tgtEl>
                                          <p:spTgt spid="10256"/>
                                        </p:tgtEl>
                                        <p:attrNameLst>
                                          <p:attrName>style.visibility</p:attrName>
                                        </p:attrNameLst>
                                      </p:cBhvr>
                                      <p:to>
                                        <p:strVal val="visible"/>
                                      </p:to>
                                    </p:set>
                                    <p:animEffect transition="in" filter="blinds(vertical)">
                                      <p:cBhvr>
                                        <p:cTn id="126" dur="500"/>
                                        <p:tgtEl>
                                          <p:spTgt spid="10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5" grpId="0" animBg="1"/>
      <p:bldP spid="10246" grpId="0" animBg="1"/>
      <p:bldP spid="10247" grpId="0" animBg="1"/>
      <p:bldP spid="10248" grpId="0" animBg="1"/>
      <p:bldP spid="10249" grpId="0" animBg="1"/>
      <p:bldP spid="10250" grpId="0" animBg="1"/>
      <p:bldP spid="10251" grpId="0" animBg="1"/>
      <p:bldP spid="10252" grpId="0" animBg="1"/>
      <p:bldP spid="10253" grpId="0" animBg="1"/>
      <p:bldP spid="10254" grpId="0" animBg="1"/>
      <p:bldP spid="10255" grpId="0" animBg="1"/>
      <p:bldP spid="1025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AutoShape 4">
            <a:extLst>
              <a:ext uri="{FF2B5EF4-FFF2-40B4-BE49-F238E27FC236}">
                <a16:creationId xmlns:a16="http://schemas.microsoft.com/office/drawing/2014/main" id="{68A16470-1388-4107-80D2-ECBF3860F828}"/>
              </a:ext>
            </a:extLst>
          </p:cNvPr>
          <p:cNvSpPr>
            <a:spLocks noChangeArrowheads="1"/>
          </p:cNvSpPr>
          <p:nvPr/>
        </p:nvSpPr>
        <p:spPr bwMode="auto">
          <a:xfrm>
            <a:off x="684213" y="260350"/>
            <a:ext cx="7775575" cy="1008063"/>
          </a:xfrm>
          <a:prstGeom prst="bevel">
            <a:avLst>
              <a:gd name="adj" fmla="val 12500"/>
            </a:avLst>
          </a:prstGeom>
          <a:solidFill>
            <a:schemeClr val="accent1"/>
          </a:solidFill>
          <a:ln w="9525">
            <a:solidFill>
              <a:schemeClr val="tx1"/>
            </a:solidFill>
            <a:miter lim="800000"/>
            <a:headEnd/>
            <a:tailEnd/>
          </a:ln>
          <a:effectLst/>
        </p:spPr>
        <p:txBody>
          <a:bodyPr anchor="ctr"/>
          <a:lstStyle/>
          <a:p>
            <a:pPr algn="ctr" eaLnBrk="1" hangingPunct="1">
              <a:defRPr/>
            </a:pPr>
            <a:r>
              <a:rPr lang="uk-UA" sz="2000" b="1">
                <a:solidFill>
                  <a:srgbClr val="000000"/>
                </a:solidFill>
                <a:latin typeface="Arial" charset="0"/>
              </a:rPr>
              <a:t>ПОЗБАВЛЕННЯ ПРАВА ОБІЙМАТИ ПЕВНІ ПОСАДИ АБО ЗАЙМАТИСЯ ПЕВНОЮ ДІЯЛЬНІСТЮ </a:t>
            </a:r>
            <a:r>
              <a:rPr lang="uk-UA" sz="2000" b="1" i="1" u="sng">
                <a:solidFill>
                  <a:srgbClr val="000000"/>
                </a:solidFill>
                <a:effectLst>
                  <a:outerShdw blurRad="38100" dist="38100" dir="2700000" algn="tl">
                    <a:srgbClr val="FFFFFF"/>
                  </a:outerShdw>
                </a:effectLst>
                <a:latin typeface="Arial" charset="0"/>
              </a:rPr>
              <a:t>(ст. 55 КК України)</a:t>
            </a:r>
          </a:p>
        </p:txBody>
      </p:sp>
      <p:sp>
        <p:nvSpPr>
          <p:cNvPr id="11269" name="Text Box 5">
            <a:extLst>
              <a:ext uri="{FF2B5EF4-FFF2-40B4-BE49-F238E27FC236}">
                <a16:creationId xmlns:a16="http://schemas.microsoft.com/office/drawing/2014/main" id="{B120A0F0-5662-4F91-9649-431C93BE745B}"/>
              </a:ext>
            </a:extLst>
          </p:cNvPr>
          <p:cNvSpPr txBox="1">
            <a:spLocks noChangeArrowheads="1"/>
          </p:cNvSpPr>
          <p:nvPr/>
        </p:nvSpPr>
        <p:spPr bwMode="auto">
          <a:xfrm>
            <a:off x="323850" y="1484313"/>
            <a:ext cx="4664075" cy="13684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i="1">
                <a:solidFill>
                  <a:srgbClr val="000000"/>
                </a:solidFill>
                <a:latin typeface="Arial" panose="020B0604020202020204" pitchFamily="34" charset="0"/>
              </a:rPr>
              <a:t>Позбавлення права обіймати певні посади</a:t>
            </a:r>
            <a:r>
              <a:rPr lang="uk-UA" altLang="ru-RU" sz="1400">
                <a:solidFill>
                  <a:srgbClr val="000000"/>
                </a:solidFill>
                <a:latin typeface="Arial" panose="020B0604020202020204" pitchFamily="34" charset="0"/>
              </a:rPr>
              <a:t> – це заборона засудженому на вказаний у вироку суду строк обіймати посаду, яку він обіймав під час вчинення злочину, та аналогічні посади на інших підприємствах, в установах чи організаціях, акціонерних товариствах тощо</a:t>
            </a:r>
            <a:endParaRPr lang="uk-UA" altLang="ru-RU" sz="1800">
              <a:solidFill>
                <a:srgbClr val="000000"/>
              </a:solidFill>
              <a:latin typeface="Arial" panose="020B0604020202020204" pitchFamily="34" charset="0"/>
            </a:endParaRPr>
          </a:p>
        </p:txBody>
      </p:sp>
      <p:sp>
        <p:nvSpPr>
          <p:cNvPr id="11270" name="Text Box 6">
            <a:extLst>
              <a:ext uri="{FF2B5EF4-FFF2-40B4-BE49-F238E27FC236}">
                <a16:creationId xmlns:a16="http://schemas.microsoft.com/office/drawing/2014/main" id="{E9AD68B1-3C85-4549-8F5D-854F8416B6CC}"/>
              </a:ext>
            </a:extLst>
          </p:cNvPr>
          <p:cNvSpPr txBox="1">
            <a:spLocks noChangeArrowheads="1"/>
          </p:cNvSpPr>
          <p:nvPr/>
        </p:nvSpPr>
        <p:spPr bwMode="auto">
          <a:xfrm>
            <a:off x="5076825" y="1484313"/>
            <a:ext cx="3840163" cy="91440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i="1">
                <a:solidFill>
                  <a:srgbClr val="000000"/>
                </a:solidFill>
                <a:latin typeface="Arial" panose="020B0604020202020204" pitchFamily="34" charset="0"/>
              </a:rPr>
              <a:t>Позбавлення права займатися певною діяльністю</a:t>
            </a:r>
            <a:r>
              <a:rPr lang="uk-UA" altLang="ru-RU" sz="1400">
                <a:solidFill>
                  <a:srgbClr val="000000"/>
                </a:solidFill>
                <a:latin typeface="Arial" panose="020B0604020202020204" pitchFamily="34" charset="0"/>
              </a:rPr>
              <a:t> – це заборона займатися тією діяльністю, у зв’язку з якою винним було вчинено злочин</a:t>
            </a:r>
            <a:endParaRPr lang="uk-UA" altLang="ru-RU" sz="1800">
              <a:solidFill>
                <a:srgbClr val="000000"/>
              </a:solidFill>
              <a:latin typeface="Arial" panose="020B0604020202020204" pitchFamily="34" charset="0"/>
            </a:endParaRPr>
          </a:p>
        </p:txBody>
      </p:sp>
      <p:sp>
        <p:nvSpPr>
          <p:cNvPr id="11271" name="Text Box 7">
            <a:extLst>
              <a:ext uri="{FF2B5EF4-FFF2-40B4-BE49-F238E27FC236}">
                <a16:creationId xmlns:a16="http://schemas.microsoft.com/office/drawing/2014/main" id="{F3AD567D-2870-4740-8B86-524A138CF5CF}"/>
              </a:ext>
            </a:extLst>
          </p:cNvPr>
          <p:cNvSpPr txBox="1">
            <a:spLocks noChangeArrowheads="1"/>
          </p:cNvSpPr>
          <p:nvPr/>
        </p:nvSpPr>
        <p:spPr bwMode="auto">
          <a:xfrm>
            <a:off x="2484438" y="3068638"/>
            <a:ext cx="4754562" cy="457200"/>
          </a:xfrm>
          <a:prstGeom prst="rect">
            <a:avLst/>
          </a:prstGeom>
          <a:solidFill>
            <a:srgbClr val="C0C0C0"/>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a:solidFill>
                  <a:srgbClr val="000000"/>
                </a:solidFill>
                <a:latin typeface="Arial" panose="020B0604020202020204" pitchFamily="34" charset="0"/>
              </a:rPr>
              <a:t>ПІДСТАВИ ПРИЗНАЧЕННЯ ПОКАРАННЯ</a:t>
            </a:r>
            <a:endParaRPr lang="uk-UA" altLang="ru-RU" sz="1600">
              <a:solidFill>
                <a:srgbClr val="000000"/>
              </a:solidFill>
              <a:latin typeface="Arial" panose="020B0604020202020204" pitchFamily="34" charset="0"/>
            </a:endParaRPr>
          </a:p>
        </p:txBody>
      </p:sp>
      <p:sp>
        <p:nvSpPr>
          <p:cNvPr id="11272" name="Text Box 8">
            <a:extLst>
              <a:ext uri="{FF2B5EF4-FFF2-40B4-BE49-F238E27FC236}">
                <a16:creationId xmlns:a16="http://schemas.microsoft.com/office/drawing/2014/main" id="{90E6B265-43E3-4F47-8ED3-DCA2A3395DF6}"/>
              </a:ext>
            </a:extLst>
          </p:cNvPr>
          <p:cNvSpPr txBox="1">
            <a:spLocks noChangeArrowheads="1"/>
          </p:cNvSpPr>
          <p:nvPr/>
        </p:nvSpPr>
        <p:spPr bwMode="auto">
          <a:xfrm>
            <a:off x="539750" y="3860800"/>
            <a:ext cx="3748088" cy="118903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Застосування покарання пов’язане з неможливістю винної особи продовжувати виконання своїх професійних обов’язків або певних видів діяльності у зв’язку із скоєнням кримінального правопорушеня</a:t>
            </a:r>
            <a:endParaRPr lang="uk-UA" altLang="ru-RU" sz="1800">
              <a:solidFill>
                <a:srgbClr val="000000"/>
              </a:solidFill>
              <a:latin typeface="Arial" panose="020B0604020202020204" pitchFamily="34" charset="0"/>
            </a:endParaRPr>
          </a:p>
        </p:txBody>
      </p:sp>
      <p:sp>
        <p:nvSpPr>
          <p:cNvPr id="11273" name="Text Box 9">
            <a:extLst>
              <a:ext uri="{FF2B5EF4-FFF2-40B4-BE49-F238E27FC236}">
                <a16:creationId xmlns:a16="http://schemas.microsoft.com/office/drawing/2014/main" id="{A4F264DB-8621-4357-AC50-09FAC2A8258C}"/>
              </a:ext>
            </a:extLst>
          </p:cNvPr>
          <p:cNvSpPr txBox="1">
            <a:spLocks noChangeArrowheads="1"/>
          </p:cNvSpPr>
          <p:nvPr/>
        </p:nvSpPr>
        <p:spPr bwMode="auto">
          <a:xfrm>
            <a:off x="4643438" y="3860800"/>
            <a:ext cx="3930650" cy="91440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З урахуванням характеру скоєного кримінального правопорушення, обставин справи та особи винного</a:t>
            </a:r>
            <a:endParaRPr lang="uk-UA" altLang="ru-RU" sz="1800">
              <a:solidFill>
                <a:srgbClr val="000000"/>
              </a:solidFill>
              <a:latin typeface="Arial" panose="020B0604020202020204" pitchFamily="34" charset="0"/>
            </a:endParaRPr>
          </a:p>
        </p:txBody>
      </p:sp>
      <p:sp>
        <p:nvSpPr>
          <p:cNvPr id="11274" name="Line 10">
            <a:extLst>
              <a:ext uri="{FF2B5EF4-FFF2-40B4-BE49-F238E27FC236}">
                <a16:creationId xmlns:a16="http://schemas.microsoft.com/office/drawing/2014/main" id="{B0982848-112D-427E-8433-DB567F011EC8}"/>
              </a:ext>
            </a:extLst>
          </p:cNvPr>
          <p:cNvSpPr>
            <a:spLocks noChangeShapeType="1"/>
          </p:cNvSpPr>
          <p:nvPr/>
        </p:nvSpPr>
        <p:spPr bwMode="auto">
          <a:xfrm flipH="1">
            <a:off x="2268538" y="3500438"/>
            <a:ext cx="2590800" cy="360362"/>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1275" name="Line 11">
            <a:extLst>
              <a:ext uri="{FF2B5EF4-FFF2-40B4-BE49-F238E27FC236}">
                <a16:creationId xmlns:a16="http://schemas.microsoft.com/office/drawing/2014/main" id="{927C2936-9424-48C8-A20C-9F43C2053133}"/>
              </a:ext>
            </a:extLst>
          </p:cNvPr>
          <p:cNvSpPr>
            <a:spLocks noChangeShapeType="1"/>
          </p:cNvSpPr>
          <p:nvPr/>
        </p:nvSpPr>
        <p:spPr bwMode="auto">
          <a:xfrm>
            <a:off x="4787900" y="3500438"/>
            <a:ext cx="2016125" cy="360362"/>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fade">
                                      <p:cBhvr>
                                        <p:cTn id="7" dur="1000"/>
                                        <p:tgtEl>
                                          <p:spTgt spid="11268"/>
                                        </p:tgtEl>
                                      </p:cBhvr>
                                    </p:animEffect>
                                    <p:anim calcmode="lin" valueType="num">
                                      <p:cBhvr>
                                        <p:cTn id="8" dur="1000" fill="hold"/>
                                        <p:tgtEl>
                                          <p:spTgt spid="11268"/>
                                        </p:tgtEl>
                                        <p:attrNameLst>
                                          <p:attrName>ppt_x</p:attrName>
                                        </p:attrNameLst>
                                      </p:cBhvr>
                                      <p:tavLst>
                                        <p:tav tm="0">
                                          <p:val>
                                            <p:strVal val="#ppt_x"/>
                                          </p:val>
                                        </p:tav>
                                        <p:tav tm="100000">
                                          <p:val>
                                            <p:strVal val="#ppt_x"/>
                                          </p:val>
                                        </p:tav>
                                      </p:tavLst>
                                    </p:anim>
                                    <p:anim calcmode="lin" valueType="num">
                                      <p:cBhvr>
                                        <p:cTn id="9" dur="1000" fill="hold"/>
                                        <p:tgtEl>
                                          <p:spTgt spid="1126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3" presetClass="entr" presetSubtype="5" fill="hold" grpId="0" nodeType="afterEffect">
                                  <p:stCondLst>
                                    <p:cond delay="0"/>
                                  </p:stCondLst>
                                  <p:childTnLst>
                                    <p:set>
                                      <p:cBhvr>
                                        <p:cTn id="12" dur="1" fill="hold">
                                          <p:stCondLst>
                                            <p:cond delay="0"/>
                                          </p:stCondLst>
                                        </p:cTn>
                                        <p:tgtEl>
                                          <p:spTgt spid="11269"/>
                                        </p:tgtEl>
                                        <p:attrNameLst>
                                          <p:attrName>style.visibility</p:attrName>
                                        </p:attrNameLst>
                                      </p:cBhvr>
                                      <p:to>
                                        <p:strVal val="visible"/>
                                      </p:to>
                                    </p:set>
                                    <p:animEffect transition="in" filter="blinds(vertical)">
                                      <p:cBhvr>
                                        <p:cTn id="13" dur="500"/>
                                        <p:tgtEl>
                                          <p:spTgt spid="11269"/>
                                        </p:tgtEl>
                                      </p:cBhvr>
                                    </p:animEffect>
                                  </p:childTnLst>
                                </p:cTn>
                              </p:par>
                            </p:childTnLst>
                          </p:cTn>
                        </p:par>
                        <p:par>
                          <p:cTn id="14" fill="hold" nodeType="afterGroup">
                            <p:stCondLst>
                              <p:cond delay="1500"/>
                            </p:stCondLst>
                            <p:childTnLst>
                              <p:par>
                                <p:cTn id="15" presetID="3" presetClass="entr" presetSubtype="5" fill="hold" grpId="0" nodeType="afterEffect">
                                  <p:stCondLst>
                                    <p:cond delay="0"/>
                                  </p:stCondLst>
                                  <p:childTnLst>
                                    <p:set>
                                      <p:cBhvr>
                                        <p:cTn id="16" dur="1" fill="hold">
                                          <p:stCondLst>
                                            <p:cond delay="0"/>
                                          </p:stCondLst>
                                        </p:cTn>
                                        <p:tgtEl>
                                          <p:spTgt spid="11270"/>
                                        </p:tgtEl>
                                        <p:attrNameLst>
                                          <p:attrName>style.visibility</p:attrName>
                                        </p:attrNameLst>
                                      </p:cBhvr>
                                      <p:to>
                                        <p:strVal val="visible"/>
                                      </p:to>
                                    </p:set>
                                    <p:animEffect transition="in" filter="blinds(vertical)">
                                      <p:cBhvr>
                                        <p:cTn id="17" dur="500"/>
                                        <p:tgtEl>
                                          <p:spTgt spid="11270"/>
                                        </p:tgtEl>
                                      </p:cBhvr>
                                    </p:animEffect>
                                  </p:childTnLst>
                                </p:cTn>
                              </p:par>
                            </p:childTnLst>
                          </p:cTn>
                        </p:par>
                        <p:par>
                          <p:cTn id="18" fill="hold" nodeType="afterGroup">
                            <p:stCondLst>
                              <p:cond delay="2000"/>
                            </p:stCondLst>
                            <p:childTnLst>
                              <p:par>
                                <p:cTn id="19" presetID="54" presetClass="entr" presetSubtype="0" accel="100000" fill="hold" grpId="0" nodeType="afterEffect">
                                  <p:stCondLst>
                                    <p:cond delay="0"/>
                                  </p:stCondLst>
                                  <p:childTnLst>
                                    <p:set>
                                      <p:cBhvr>
                                        <p:cTn id="20" dur="1" fill="hold">
                                          <p:stCondLst>
                                            <p:cond delay="0"/>
                                          </p:stCondLst>
                                        </p:cTn>
                                        <p:tgtEl>
                                          <p:spTgt spid="11271"/>
                                        </p:tgtEl>
                                        <p:attrNameLst>
                                          <p:attrName>style.visibility</p:attrName>
                                        </p:attrNameLst>
                                      </p:cBhvr>
                                      <p:to>
                                        <p:strVal val="visible"/>
                                      </p:to>
                                    </p:set>
                                    <p:anim calcmode="lin" valueType="num">
                                      <p:cBhvr>
                                        <p:cTn id="21" dur="2000" fill="hold"/>
                                        <p:tgtEl>
                                          <p:spTgt spid="11271"/>
                                        </p:tgtEl>
                                        <p:attrNameLst>
                                          <p:attrName>ppt_w</p:attrName>
                                        </p:attrNameLst>
                                      </p:cBhvr>
                                      <p:tavLst>
                                        <p:tav tm="0">
                                          <p:val>
                                            <p:strVal val="#ppt_w*0.05"/>
                                          </p:val>
                                        </p:tav>
                                        <p:tav tm="100000">
                                          <p:val>
                                            <p:strVal val="#ppt_w"/>
                                          </p:val>
                                        </p:tav>
                                      </p:tavLst>
                                    </p:anim>
                                    <p:anim calcmode="lin" valueType="num">
                                      <p:cBhvr>
                                        <p:cTn id="22" dur="2000" fill="hold"/>
                                        <p:tgtEl>
                                          <p:spTgt spid="11271"/>
                                        </p:tgtEl>
                                        <p:attrNameLst>
                                          <p:attrName>ppt_h</p:attrName>
                                        </p:attrNameLst>
                                      </p:cBhvr>
                                      <p:tavLst>
                                        <p:tav tm="0">
                                          <p:val>
                                            <p:strVal val="#ppt_h"/>
                                          </p:val>
                                        </p:tav>
                                        <p:tav tm="100000">
                                          <p:val>
                                            <p:strVal val="#ppt_h"/>
                                          </p:val>
                                        </p:tav>
                                      </p:tavLst>
                                    </p:anim>
                                    <p:anim calcmode="lin" valueType="num">
                                      <p:cBhvr>
                                        <p:cTn id="23" dur="2000" fill="hold"/>
                                        <p:tgtEl>
                                          <p:spTgt spid="11271"/>
                                        </p:tgtEl>
                                        <p:attrNameLst>
                                          <p:attrName>ppt_x</p:attrName>
                                        </p:attrNameLst>
                                      </p:cBhvr>
                                      <p:tavLst>
                                        <p:tav tm="0">
                                          <p:val>
                                            <p:strVal val="#ppt_x-.2"/>
                                          </p:val>
                                        </p:tav>
                                        <p:tav tm="100000">
                                          <p:val>
                                            <p:strVal val="#ppt_x"/>
                                          </p:val>
                                        </p:tav>
                                      </p:tavLst>
                                    </p:anim>
                                    <p:anim calcmode="lin" valueType="num">
                                      <p:cBhvr>
                                        <p:cTn id="24" dur="2000" fill="hold"/>
                                        <p:tgtEl>
                                          <p:spTgt spid="11271"/>
                                        </p:tgtEl>
                                        <p:attrNameLst>
                                          <p:attrName>ppt_y</p:attrName>
                                        </p:attrNameLst>
                                      </p:cBhvr>
                                      <p:tavLst>
                                        <p:tav tm="0">
                                          <p:val>
                                            <p:strVal val="#ppt_y"/>
                                          </p:val>
                                        </p:tav>
                                        <p:tav tm="100000">
                                          <p:val>
                                            <p:strVal val="#ppt_y"/>
                                          </p:val>
                                        </p:tav>
                                      </p:tavLst>
                                    </p:anim>
                                    <p:animEffect transition="in" filter="fade">
                                      <p:cBhvr>
                                        <p:cTn id="25" dur="2000"/>
                                        <p:tgtEl>
                                          <p:spTgt spid="11271"/>
                                        </p:tgtEl>
                                      </p:cBhvr>
                                    </p:animEffect>
                                  </p:childTnLst>
                                </p:cTn>
                              </p:par>
                            </p:childTnLst>
                          </p:cTn>
                        </p:par>
                        <p:par>
                          <p:cTn id="26" fill="hold" nodeType="afterGroup">
                            <p:stCondLst>
                              <p:cond delay="4000"/>
                            </p:stCondLst>
                            <p:childTnLst>
                              <p:par>
                                <p:cTn id="27" presetID="31" presetClass="entr" presetSubtype="0" fill="hold" nodeType="afterEffect">
                                  <p:stCondLst>
                                    <p:cond delay="0"/>
                                  </p:stCondLst>
                                  <p:iterate type="lt">
                                    <p:tmPct val="5000"/>
                                  </p:iterate>
                                  <p:childTnLst>
                                    <p:set>
                                      <p:cBhvr>
                                        <p:cTn id="28" dur="1" fill="hold">
                                          <p:stCondLst>
                                            <p:cond delay="0"/>
                                          </p:stCondLst>
                                        </p:cTn>
                                        <p:tgtEl>
                                          <p:spTgt spid="11274"/>
                                        </p:tgtEl>
                                        <p:attrNameLst>
                                          <p:attrName>style.visibility</p:attrName>
                                        </p:attrNameLst>
                                      </p:cBhvr>
                                      <p:to>
                                        <p:strVal val="visible"/>
                                      </p:to>
                                    </p:set>
                                    <p:anim calcmode="lin" valueType="num">
                                      <p:cBhvr>
                                        <p:cTn id="29" dur="1000" fill="hold"/>
                                        <p:tgtEl>
                                          <p:spTgt spid="11274"/>
                                        </p:tgtEl>
                                        <p:attrNameLst>
                                          <p:attrName>ppt_w</p:attrName>
                                        </p:attrNameLst>
                                      </p:cBhvr>
                                      <p:tavLst>
                                        <p:tav tm="0">
                                          <p:val>
                                            <p:fltVal val="0"/>
                                          </p:val>
                                        </p:tav>
                                        <p:tav tm="100000">
                                          <p:val>
                                            <p:strVal val="#ppt_w"/>
                                          </p:val>
                                        </p:tav>
                                      </p:tavLst>
                                    </p:anim>
                                    <p:anim calcmode="lin" valueType="num">
                                      <p:cBhvr>
                                        <p:cTn id="30" dur="1000" fill="hold"/>
                                        <p:tgtEl>
                                          <p:spTgt spid="11274"/>
                                        </p:tgtEl>
                                        <p:attrNameLst>
                                          <p:attrName>ppt_h</p:attrName>
                                        </p:attrNameLst>
                                      </p:cBhvr>
                                      <p:tavLst>
                                        <p:tav tm="0">
                                          <p:val>
                                            <p:fltVal val="0"/>
                                          </p:val>
                                        </p:tav>
                                        <p:tav tm="100000">
                                          <p:val>
                                            <p:strVal val="#ppt_h"/>
                                          </p:val>
                                        </p:tav>
                                      </p:tavLst>
                                    </p:anim>
                                    <p:anim calcmode="lin" valueType="num">
                                      <p:cBhvr>
                                        <p:cTn id="31" dur="1000" fill="hold"/>
                                        <p:tgtEl>
                                          <p:spTgt spid="11274"/>
                                        </p:tgtEl>
                                        <p:attrNameLst>
                                          <p:attrName>style.rotation</p:attrName>
                                        </p:attrNameLst>
                                      </p:cBhvr>
                                      <p:tavLst>
                                        <p:tav tm="0">
                                          <p:val>
                                            <p:fltVal val="90"/>
                                          </p:val>
                                        </p:tav>
                                        <p:tav tm="100000">
                                          <p:val>
                                            <p:fltVal val="0"/>
                                          </p:val>
                                        </p:tav>
                                      </p:tavLst>
                                    </p:anim>
                                    <p:animEffect transition="in" filter="fade">
                                      <p:cBhvr>
                                        <p:cTn id="32" dur="1000"/>
                                        <p:tgtEl>
                                          <p:spTgt spid="11274"/>
                                        </p:tgtEl>
                                      </p:cBhvr>
                                    </p:animEffect>
                                  </p:childTnLst>
                                </p:cTn>
                              </p:par>
                            </p:childTnLst>
                          </p:cTn>
                        </p:par>
                        <p:par>
                          <p:cTn id="33" fill="hold" nodeType="afterGroup">
                            <p:stCondLst>
                              <p:cond delay="5000"/>
                            </p:stCondLst>
                            <p:childTnLst>
                              <p:par>
                                <p:cTn id="34" presetID="3" presetClass="entr" presetSubtype="5" fill="hold" grpId="0" nodeType="afterEffect">
                                  <p:stCondLst>
                                    <p:cond delay="0"/>
                                  </p:stCondLst>
                                  <p:childTnLst>
                                    <p:set>
                                      <p:cBhvr>
                                        <p:cTn id="35" dur="1" fill="hold">
                                          <p:stCondLst>
                                            <p:cond delay="0"/>
                                          </p:stCondLst>
                                        </p:cTn>
                                        <p:tgtEl>
                                          <p:spTgt spid="11272"/>
                                        </p:tgtEl>
                                        <p:attrNameLst>
                                          <p:attrName>style.visibility</p:attrName>
                                        </p:attrNameLst>
                                      </p:cBhvr>
                                      <p:to>
                                        <p:strVal val="visible"/>
                                      </p:to>
                                    </p:set>
                                    <p:animEffect transition="in" filter="blinds(vertical)">
                                      <p:cBhvr>
                                        <p:cTn id="36" dur="500"/>
                                        <p:tgtEl>
                                          <p:spTgt spid="11272"/>
                                        </p:tgtEl>
                                      </p:cBhvr>
                                    </p:animEffect>
                                  </p:childTnLst>
                                </p:cTn>
                              </p:par>
                            </p:childTnLst>
                          </p:cTn>
                        </p:par>
                        <p:par>
                          <p:cTn id="37" fill="hold" nodeType="afterGroup">
                            <p:stCondLst>
                              <p:cond delay="5500"/>
                            </p:stCondLst>
                            <p:childTnLst>
                              <p:par>
                                <p:cTn id="38" presetID="31" presetClass="entr" presetSubtype="0" fill="hold" nodeType="afterEffect">
                                  <p:stCondLst>
                                    <p:cond delay="0"/>
                                  </p:stCondLst>
                                  <p:iterate type="lt">
                                    <p:tmPct val="5000"/>
                                  </p:iterate>
                                  <p:childTnLst>
                                    <p:set>
                                      <p:cBhvr>
                                        <p:cTn id="39" dur="1" fill="hold">
                                          <p:stCondLst>
                                            <p:cond delay="0"/>
                                          </p:stCondLst>
                                        </p:cTn>
                                        <p:tgtEl>
                                          <p:spTgt spid="11275"/>
                                        </p:tgtEl>
                                        <p:attrNameLst>
                                          <p:attrName>style.visibility</p:attrName>
                                        </p:attrNameLst>
                                      </p:cBhvr>
                                      <p:to>
                                        <p:strVal val="visible"/>
                                      </p:to>
                                    </p:set>
                                    <p:anim calcmode="lin" valueType="num">
                                      <p:cBhvr>
                                        <p:cTn id="40" dur="1000" fill="hold"/>
                                        <p:tgtEl>
                                          <p:spTgt spid="11275"/>
                                        </p:tgtEl>
                                        <p:attrNameLst>
                                          <p:attrName>ppt_w</p:attrName>
                                        </p:attrNameLst>
                                      </p:cBhvr>
                                      <p:tavLst>
                                        <p:tav tm="0">
                                          <p:val>
                                            <p:fltVal val="0"/>
                                          </p:val>
                                        </p:tav>
                                        <p:tav tm="100000">
                                          <p:val>
                                            <p:strVal val="#ppt_w"/>
                                          </p:val>
                                        </p:tav>
                                      </p:tavLst>
                                    </p:anim>
                                    <p:anim calcmode="lin" valueType="num">
                                      <p:cBhvr>
                                        <p:cTn id="41" dur="1000" fill="hold"/>
                                        <p:tgtEl>
                                          <p:spTgt spid="11275"/>
                                        </p:tgtEl>
                                        <p:attrNameLst>
                                          <p:attrName>ppt_h</p:attrName>
                                        </p:attrNameLst>
                                      </p:cBhvr>
                                      <p:tavLst>
                                        <p:tav tm="0">
                                          <p:val>
                                            <p:fltVal val="0"/>
                                          </p:val>
                                        </p:tav>
                                        <p:tav tm="100000">
                                          <p:val>
                                            <p:strVal val="#ppt_h"/>
                                          </p:val>
                                        </p:tav>
                                      </p:tavLst>
                                    </p:anim>
                                    <p:anim calcmode="lin" valueType="num">
                                      <p:cBhvr>
                                        <p:cTn id="42" dur="1000" fill="hold"/>
                                        <p:tgtEl>
                                          <p:spTgt spid="11275"/>
                                        </p:tgtEl>
                                        <p:attrNameLst>
                                          <p:attrName>style.rotation</p:attrName>
                                        </p:attrNameLst>
                                      </p:cBhvr>
                                      <p:tavLst>
                                        <p:tav tm="0">
                                          <p:val>
                                            <p:fltVal val="90"/>
                                          </p:val>
                                        </p:tav>
                                        <p:tav tm="100000">
                                          <p:val>
                                            <p:fltVal val="0"/>
                                          </p:val>
                                        </p:tav>
                                      </p:tavLst>
                                    </p:anim>
                                    <p:animEffect transition="in" filter="fade">
                                      <p:cBhvr>
                                        <p:cTn id="43" dur="1000"/>
                                        <p:tgtEl>
                                          <p:spTgt spid="11275"/>
                                        </p:tgtEl>
                                      </p:cBhvr>
                                    </p:animEffect>
                                  </p:childTnLst>
                                </p:cTn>
                              </p:par>
                            </p:childTnLst>
                          </p:cTn>
                        </p:par>
                        <p:par>
                          <p:cTn id="44" fill="hold" nodeType="afterGroup">
                            <p:stCondLst>
                              <p:cond delay="6500"/>
                            </p:stCondLst>
                            <p:childTnLst>
                              <p:par>
                                <p:cTn id="45" presetID="3" presetClass="entr" presetSubtype="5" fill="hold" grpId="0" nodeType="afterEffect">
                                  <p:stCondLst>
                                    <p:cond delay="0"/>
                                  </p:stCondLst>
                                  <p:childTnLst>
                                    <p:set>
                                      <p:cBhvr>
                                        <p:cTn id="46" dur="1" fill="hold">
                                          <p:stCondLst>
                                            <p:cond delay="0"/>
                                          </p:stCondLst>
                                        </p:cTn>
                                        <p:tgtEl>
                                          <p:spTgt spid="11273"/>
                                        </p:tgtEl>
                                        <p:attrNameLst>
                                          <p:attrName>style.visibility</p:attrName>
                                        </p:attrNameLst>
                                      </p:cBhvr>
                                      <p:to>
                                        <p:strVal val="visible"/>
                                      </p:to>
                                    </p:set>
                                    <p:animEffect transition="in" filter="blinds(vertical)">
                                      <p:cBhvr>
                                        <p:cTn id="47" dur="500"/>
                                        <p:tgtEl>
                                          <p:spTgt spid="11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nimBg="1"/>
      <p:bldP spid="11269" grpId="0" animBg="1"/>
      <p:bldP spid="11270" grpId="0" animBg="1"/>
      <p:bldP spid="11271" grpId="0" animBg="1"/>
      <p:bldP spid="11272" grpId="0" animBg="1"/>
      <p:bldP spid="1127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a:extLst>
              <a:ext uri="{FF2B5EF4-FFF2-40B4-BE49-F238E27FC236}">
                <a16:creationId xmlns:a16="http://schemas.microsoft.com/office/drawing/2014/main" id="{54D38187-A6CF-4DDF-ABA1-D5B8D4198797}"/>
              </a:ext>
            </a:extLst>
          </p:cNvPr>
          <p:cNvSpPr txBox="1">
            <a:spLocks noChangeArrowheads="1"/>
          </p:cNvSpPr>
          <p:nvPr/>
        </p:nvSpPr>
        <p:spPr bwMode="auto">
          <a:xfrm>
            <a:off x="250825" y="188913"/>
            <a:ext cx="8642350" cy="719137"/>
          </a:xfrm>
          <a:prstGeom prst="rect">
            <a:avLst/>
          </a:prstGeom>
          <a:solidFill>
            <a:srgbClr val="C0C0C0"/>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800">
                <a:solidFill>
                  <a:srgbClr val="000000"/>
                </a:solidFill>
                <a:latin typeface="Arial" panose="020B0604020202020204" pitchFamily="34" charset="0"/>
              </a:rPr>
              <a:t>Позбавлення права обіймати певні посади або займатися певною </a:t>
            </a:r>
            <a:r>
              <a:rPr lang="uk-UA" altLang="ru-RU" sz="1800" b="1">
                <a:solidFill>
                  <a:srgbClr val="000000"/>
                </a:solidFill>
                <a:latin typeface="Arial" panose="020B0604020202020204" pitchFamily="34" charset="0"/>
              </a:rPr>
              <a:t>діяльністю може бути призначене судом в якості:</a:t>
            </a:r>
            <a:endParaRPr lang="uk-UA" altLang="ru-RU" sz="1800">
              <a:solidFill>
                <a:srgbClr val="000000"/>
              </a:solidFill>
              <a:latin typeface="Arial" panose="020B0604020202020204" pitchFamily="34" charset="0"/>
            </a:endParaRPr>
          </a:p>
        </p:txBody>
      </p:sp>
      <p:sp>
        <p:nvSpPr>
          <p:cNvPr id="12293" name="Text Box 5">
            <a:extLst>
              <a:ext uri="{FF2B5EF4-FFF2-40B4-BE49-F238E27FC236}">
                <a16:creationId xmlns:a16="http://schemas.microsoft.com/office/drawing/2014/main" id="{E061FC55-224C-4832-AEEE-4927FF59F3AB}"/>
              </a:ext>
            </a:extLst>
          </p:cNvPr>
          <p:cNvSpPr txBox="1">
            <a:spLocks noChangeArrowheads="1"/>
          </p:cNvSpPr>
          <p:nvPr/>
        </p:nvSpPr>
        <p:spPr bwMode="auto">
          <a:xfrm>
            <a:off x="317500" y="1133475"/>
            <a:ext cx="3749675" cy="639763"/>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a:solidFill>
                  <a:srgbClr val="000000"/>
                </a:solidFill>
                <a:latin typeface="Arial" panose="020B0604020202020204" pitchFamily="34" charset="0"/>
              </a:rPr>
              <a:t>Основного покарання - на строк від двох до п’яти років</a:t>
            </a:r>
          </a:p>
        </p:txBody>
      </p:sp>
      <p:sp>
        <p:nvSpPr>
          <p:cNvPr id="12294" name="Text Box 6">
            <a:extLst>
              <a:ext uri="{FF2B5EF4-FFF2-40B4-BE49-F238E27FC236}">
                <a16:creationId xmlns:a16="http://schemas.microsoft.com/office/drawing/2014/main" id="{8E45A13F-B427-41C0-B04E-AF3BE7D54C99}"/>
              </a:ext>
            </a:extLst>
          </p:cNvPr>
          <p:cNvSpPr txBox="1">
            <a:spLocks noChangeArrowheads="1"/>
          </p:cNvSpPr>
          <p:nvPr/>
        </p:nvSpPr>
        <p:spPr bwMode="auto">
          <a:xfrm>
            <a:off x="4211638" y="1125538"/>
            <a:ext cx="4103687" cy="639762"/>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a:solidFill>
                  <a:srgbClr val="000000"/>
                </a:solidFill>
                <a:latin typeface="Arial" panose="020B0604020202020204" pitchFamily="34" charset="0"/>
              </a:rPr>
              <a:t>Додаткового покарання - на строк від одного до трьох років</a:t>
            </a:r>
          </a:p>
        </p:txBody>
      </p:sp>
      <p:sp>
        <p:nvSpPr>
          <p:cNvPr id="12295" name="Text Box 7">
            <a:extLst>
              <a:ext uri="{FF2B5EF4-FFF2-40B4-BE49-F238E27FC236}">
                <a16:creationId xmlns:a16="http://schemas.microsoft.com/office/drawing/2014/main" id="{76C1A377-F5A8-4E17-8D31-952BF5837957}"/>
              </a:ext>
            </a:extLst>
          </p:cNvPr>
          <p:cNvSpPr txBox="1">
            <a:spLocks noChangeArrowheads="1"/>
          </p:cNvSpPr>
          <p:nvPr/>
        </p:nvSpPr>
        <p:spPr bwMode="auto">
          <a:xfrm>
            <a:off x="900113" y="1989138"/>
            <a:ext cx="3095625" cy="13684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Коли це прямо передбачено в санкції відповідної статті Особливої частини КК, за якою кваліфіковано скоєний засудженим злочин </a:t>
            </a:r>
            <a:r>
              <a:rPr lang="uk-UA" altLang="ru-RU" sz="1400" b="1" i="1" u="sng">
                <a:solidFill>
                  <a:srgbClr val="000000"/>
                </a:solidFill>
                <a:latin typeface="Arial" panose="020B0604020202020204" pitchFamily="34" charset="0"/>
              </a:rPr>
              <a:t>(наприклад, ч. 1 ст. 175 КК України)</a:t>
            </a:r>
            <a:endParaRPr lang="uk-UA" altLang="ru-RU" sz="1800" b="1" i="1" u="sng">
              <a:solidFill>
                <a:srgbClr val="000000"/>
              </a:solidFill>
              <a:latin typeface="Arial" panose="020B0604020202020204" pitchFamily="34" charset="0"/>
            </a:endParaRPr>
          </a:p>
        </p:txBody>
      </p:sp>
      <p:sp>
        <p:nvSpPr>
          <p:cNvPr id="12296" name="Text Box 8">
            <a:extLst>
              <a:ext uri="{FF2B5EF4-FFF2-40B4-BE49-F238E27FC236}">
                <a16:creationId xmlns:a16="http://schemas.microsoft.com/office/drawing/2014/main" id="{A7D4912E-45A6-4452-9E8E-DBA56990E92F}"/>
              </a:ext>
            </a:extLst>
          </p:cNvPr>
          <p:cNvSpPr txBox="1">
            <a:spLocks noChangeArrowheads="1"/>
          </p:cNvSpPr>
          <p:nvPr/>
        </p:nvSpPr>
        <p:spPr bwMode="auto">
          <a:xfrm>
            <a:off x="900113" y="3573463"/>
            <a:ext cx="3095625" cy="73183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При призначенні більш м’якого покарання, ніж передбачено законом </a:t>
            </a:r>
            <a:r>
              <a:rPr lang="uk-UA" altLang="ru-RU" sz="1400" b="1" i="1" u="sng">
                <a:solidFill>
                  <a:srgbClr val="000000"/>
                </a:solidFill>
                <a:latin typeface="Arial" panose="020B0604020202020204" pitchFamily="34" charset="0"/>
              </a:rPr>
              <a:t>(ст. 69 КК України)</a:t>
            </a:r>
            <a:endParaRPr lang="uk-UA" altLang="ru-RU" sz="1800" b="1" i="1" u="sng">
              <a:solidFill>
                <a:srgbClr val="000000"/>
              </a:solidFill>
              <a:latin typeface="Arial" panose="020B0604020202020204" pitchFamily="34" charset="0"/>
            </a:endParaRPr>
          </a:p>
        </p:txBody>
      </p:sp>
      <p:sp>
        <p:nvSpPr>
          <p:cNvPr id="12297" name="Text Box 9">
            <a:extLst>
              <a:ext uri="{FF2B5EF4-FFF2-40B4-BE49-F238E27FC236}">
                <a16:creationId xmlns:a16="http://schemas.microsoft.com/office/drawing/2014/main" id="{CD78A034-DD43-4B8B-9266-6C49489E9DE2}"/>
              </a:ext>
            </a:extLst>
          </p:cNvPr>
          <p:cNvSpPr txBox="1">
            <a:spLocks noChangeArrowheads="1"/>
          </p:cNvSpPr>
          <p:nvPr/>
        </p:nvSpPr>
        <p:spPr bwMode="auto">
          <a:xfrm>
            <a:off x="4211638" y="1989138"/>
            <a:ext cx="1944687" cy="54927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Обов’язкового </a:t>
            </a:r>
            <a:r>
              <a:rPr lang="uk-UA" altLang="ru-RU" sz="1400" b="1" i="1" u="sng">
                <a:solidFill>
                  <a:srgbClr val="000000"/>
                </a:solidFill>
                <a:latin typeface="Arial" panose="020B0604020202020204" pitchFamily="34" charset="0"/>
              </a:rPr>
              <a:t>(ч.ч. 2,3 та 5 ст. 143 КК)</a:t>
            </a:r>
            <a:endParaRPr lang="uk-UA" altLang="ru-RU" sz="1800" b="1" i="1" u="sng">
              <a:solidFill>
                <a:srgbClr val="000000"/>
              </a:solidFill>
              <a:latin typeface="Arial" panose="020B0604020202020204" pitchFamily="34" charset="0"/>
            </a:endParaRPr>
          </a:p>
        </p:txBody>
      </p:sp>
      <p:sp>
        <p:nvSpPr>
          <p:cNvPr id="12298" name="Text Box 10">
            <a:extLst>
              <a:ext uri="{FF2B5EF4-FFF2-40B4-BE49-F238E27FC236}">
                <a16:creationId xmlns:a16="http://schemas.microsoft.com/office/drawing/2014/main" id="{86B958D2-CE50-45F2-9181-F3AD48497453}"/>
              </a:ext>
            </a:extLst>
          </p:cNvPr>
          <p:cNvSpPr txBox="1">
            <a:spLocks noChangeArrowheads="1"/>
          </p:cNvSpPr>
          <p:nvPr/>
        </p:nvSpPr>
        <p:spPr bwMode="auto">
          <a:xfrm>
            <a:off x="6300788" y="1989138"/>
            <a:ext cx="2016125" cy="54927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i="1">
                <a:solidFill>
                  <a:srgbClr val="000000"/>
                </a:solidFill>
                <a:latin typeface="Arial" panose="020B0604020202020204" pitchFamily="34" charset="0"/>
              </a:rPr>
              <a:t>Факультативного</a:t>
            </a:r>
          </a:p>
          <a:p>
            <a:pPr algn="ctr" eaLnBrk="1" hangingPunct="1">
              <a:spcBef>
                <a:spcPct val="0"/>
              </a:spcBef>
              <a:buClrTx/>
              <a:buSzTx/>
              <a:buFontTx/>
              <a:buNone/>
            </a:pPr>
            <a:r>
              <a:rPr lang="uk-UA" altLang="ru-RU" sz="1400" b="1" i="1" u="sng">
                <a:solidFill>
                  <a:srgbClr val="000000"/>
                </a:solidFill>
                <a:latin typeface="Arial" panose="020B0604020202020204" pitchFamily="34" charset="0"/>
              </a:rPr>
              <a:t>(ч. 1 ст. 143 КК)</a:t>
            </a:r>
            <a:endParaRPr lang="uk-UA" altLang="ru-RU" sz="1800" b="1" i="1" u="sng">
              <a:solidFill>
                <a:srgbClr val="000000"/>
              </a:solidFill>
              <a:latin typeface="Arial" panose="020B0604020202020204" pitchFamily="34" charset="0"/>
            </a:endParaRPr>
          </a:p>
        </p:txBody>
      </p:sp>
      <p:sp>
        <p:nvSpPr>
          <p:cNvPr id="12299" name="Text Box 11">
            <a:extLst>
              <a:ext uri="{FF2B5EF4-FFF2-40B4-BE49-F238E27FC236}">
                <a16:creationId xmlns:a16="http://schemas.microsoft.com/office/drawing/2014/main" id="{0EC228F0-AE41-4CD4-B623-8B674F06407E}"/>
              </a:ext>
            </a:extLst>
          </p:cNvPr>
          <p:cNvSpPr txBox="1">
            <a:spLocks noChangeArrowheads="1"/>
          </p:cNvSpPr>
          <p:nvPr/>
        </p:nvSpPr>
        <p:spPr bwMode="auto">
          <a:xfrm>
            <a:off x="4211638" y="2636838"/>
            <a:ext cx="3748087" cy="11525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Коли це прямо передбачено в санкції відповідної статті Особливої частини КК, за якою кваліфіковано скоєний засудженим злочин</a:t>
            </a:r>
            <a:r>
              <a:rPr lang="uk-UA" altLang="ru-RU" sz="1400">
                <a:solidFill>
                  <a:srgbClr val="000000"/>
                </a:solidFill>
                <a:latin typeface="Arial" panose="020B0604020202020204" pitchFamily="34" charset="0"/>
              </a:rPr>
              <a:t> </a:t>
            </a:r>
            <a:r>
              <a:rPr lang="uk-UA" altLang="ru-RU" sz="1400" b="1" i="1" u="sng">
                <a:solidFill>
                  <a:srgbClr val="000000"/>
                </a:solidFill>
                <a:latin typeface="Arial" panose="020B0604020202020204" pitchFamily="34" charset="0"/>
              </a:rPr>
              <a:t>(наприклад, ст. 286 КК України)</a:t>
            </a:r>
            <a:endParaRPr lang="uk-UA" altLang="ru-RU" sz="1800" b="1" i="1" u="sng">
              <a:solidFill>
                <a:srgbClr val="000000"/>
              </a:solidFill>
              <a:latin typeface="Arial" panose="020B0604020202020204" pitchFamily="34" charset="0"/>
            </a:endParaRPr>
          </a:p>
        </p:txBody>
      </p:sp>
      <p:sp>
        <p:nvSpPr>
          <p:cNvPr id="12300" name="Text Box 12">
            <a:extLst>
              <a:ext uri="{FF2B5EF4-FFF2-40B4-BE49-F238E27FC236}">
                <a16:creationId xmlns:a16="http://schemas.microsoft.com/office/drawing/2014/main" id="{465D3C8F-90B7-47BB-8EA8-64D0786D5245}"/>
              </a:ext>
            </a:extLst>
          </p:cNvPr>
          <p:cNvSpPr txBox="1">
            <a:spLocks noChangeArrowheads="1"/>
          </p:cNvSpPr>
          <p:nvPr/>
        </p:nvSpPr>
        <p:spPr bwMode="auto">
          <a:xfrm>
            <a:off x="4211638" y="3933825"/>
            <a:ext cx="3748087" cy="201453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Коли в санкції статті покарання прямо не передбачене, однак з урахуванням характеру кримінального правопорушення, вчиненого за посадою або у зв’язку із заняттям певною діяльністю, особи засудженого та інших обставин справи суд визнає неможливим збереження за ним даного права </a:t>
            </a:r>
            <a:r>
              <a:rPr lang="uk-UA" altLang="ru-RU" sz="1400" b="1" i="1" u="sng">
                <a:solidFill>
                  <a:srgbClr val="000000"/>
                </a:solidFill>
                <a:latin typeface="Arial" panose="020B0604020202020204" pitchFamily="34" charset="0"/>
              </a:rPr>
              <a:t>(ч. 2 ст. 55 КК України)</a:t>
            </a:r>
          </a:p>
        </p:txBody>
      </p:sp>
      <p:sp>
        <p:nvSpPr>
          <p:cNvPr id="12301" name="Text Box 13">
            <a:extLst>
              <a:ext uri="{FF2B5EF4-FFF2-40B4-BE49-F238E27FC236}">
                <a16:creationId xmlns:a16="http://schemas.microsoft.com/office/drawing/2014/main" id="{0068327C-E968-4F05-A8C1-4293BA4CDDED}"/>
              </a:ext>
            </a:extLst>
          </p:cNvPr>
          <p:cNvSpPr txBox="1">
            <a:spLocks noChangeArrowheads="1"/>
          </p:cNvSpPr>
          <p:nvPr/>
        </p:nvSpPr>
        <p:spPr bwMode="auto">
          <a:xfrm>
            <a:off x="4211638" y="5948363"/>
            <a:ext cx="3748087" cy="79375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У разі звільнення від відбування основного покарання з випробуванням </a:t>
            </a:r>
            <a:r>
              <a:rPr lang="uk-UA" altLang="ru-RU" sz="1400" b="1" i="1" u="sng">
                <a:solidFill>
                  <a:srgbClr val="000000"/>
                </a:solidFill>
                <a:latin typeface="Arial" panose="020B0604020202020204" pitchFamily="34" charset="0"/>
              </a:rPr>
              <a:t>(ст. 77 КК України)</a:t>
            </a:r>
            <a:endParaRPr lang="uk-UA" altLang="ru-RU" sz="1800" b="1" i="1" u="sng">
              <a:solidFill>
                <a:srgbClr val="000000"/>
              </a:solidFill>
              <a:latin typeface="Arial" panose="020B0604020202020204" pitchFamily="34" charset="0"/>
            </a:endParaRPr>
          </a:p>
        </p:txBody>
      </p:sp>
      <p:sp>
        <p:nvSpPr>
          <p:cNvPr id="12302" name="Line 14">
            <a:extLst>
              <a:ext uri="{FF2B5EF4-FFF2-40B4-BE49-F238E27FC236}">
                <a16:creationId xmlns:a16="http://schemas.microsoft.com/office/drawing/2014/main" id="{3DC397B6-8FEA-4AB9-AAB1-21F1AFC8F8DB}"/>
              </a:ext>
            </a:extLst>
          </p:cNvPr>
          <p:cNvSpPr>
            <a:spLocks noChangeShapeType="1"/>
          </p:cNvSpPr>
          <p:nvPr/>
        </p:nvSpPr>
        <p:spPr bwMode="auto">
          <a:xfrm>
            <a:off x="323850" y="1773238"/>
            <a:ext cx="0" cy="208756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2303" name="Line 15">
            <a:extLst>
              <a:ext uri="{FF2B5EF4-FFF2-40B4-BE49-F238E27FC236}">
                <a16:creationId xmlns:a16="http://schemas.microsoft.com/office/drawing/2014/main" id="{9A9DEB1B-7D14-408A-9E6D-D1674C85FB87}"/>
              </a:ext>
            </a:extLst>
          </p:cNvPr>
          <p:cNvSpPr>
            <a:spLocks noChangeShapeType="1"/>
          </p:cNvSpPr>
          <p:nvPr/>
        </p:nvSpPr>
        <p:spPr bwMode="auto">
          <a:xfrm>
            <a:off x="323850" y="2636838"/>
            <a:ext cx="5762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2304" name="Line 16">
            <a:extLst>
              <a:ext uri="{FF2B5EF4-FFF2-40B4-BE49-F238E27FC236}">
                <a16:creationId xmlns:a16="http://schemas.microsoft.com/office/drawing/2014/main" id="{3283A5E1-6ACB-4670-9CD4-97EC9C206450}"/>
              </a:ext>
            </a:extLst>
          </p:cNvPr>
          <p:cNvSpPr>
            <a:spLocks noChangeShapeType="1"/>
          </p:cNvSpPr>
          <p:nvPr/>
        </p:nvSpPr>
        <p:spPr bwMode="auto">
          <a:xfrm>
            <a:off x="323850" y="3860800"/>
            <a:ext cx="5762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2305" name="Line 17">
            <a:extLst>
              <a:ext uri="{FF2B5EF4-FFF2-40B4-BE49-F238E27FC236}">
                <a16:creationId xmlns:a16="http://schemas.microsoft.com/office/drawing/2014/main" id="{8E9824FA-BFEE-4E53-9818-073AF2938500}"/>
              </a:ext>
            </a:extLst>
          </p:cNvPr>
          <p:cNvSpPr>
            <a:spLocks noChangeShapeType="1"/>
          </p:cNvSpPr>
          <p:nvPr/>
        </p:nvSpPr>
        <p:spPr bwMode="auto">
          <a:xfrm>
            <a:off x="5076825" y="1773238"/>
            <a:ext cx="0" cy="21590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2306" name="Line 18">
            <a:extLst>
              <a:ext uri="{FF2B5EF4-FFF2-40B4-BE49-F238E27FC236}">
                <a16:creationId xmlns:a16="http://schemas.microsoft.com/office/drawing/2014/main" id="{92DCF06C-F306-4958-AEC7-B3793A3A44AB}"/>
              </a:ext>
            </a:extLst>
          </p:cNvPr>
          <p:cNvSpPr>
            <a:spLocks noChangeShapeType="1"/>
          </p:cNvSpPr>
          <p:nvPr/>
        </p:nvSpPr>
        <p:spPr bwMode="auto">
          <a:xfrm>
            <a:off x="7380288" y="1773238"/>
            <a:ext cx="0" cy="21590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2307" name="Line 19">
            <a:extLst>
              <a:ext uri="{FF2B5EF4-FFF2-40B4-BE49-F238E27FC236}">
                <a16:creationId xmlns:a16="http://schemas.microsoft.com/office/drawing/2014/main" id="{511564ED-6E08-473F-8F4E-2127A4F6584C}"/>
              </a:ext>
            </a:extLst>
          </p:cNvPr>
          <p:cNvSpPr>
            <a:spLocks noChangeShapeType="1"/>
          </p:cNvSpPr>
          <p:nvPr/>
        </p:nvSpPr>
        <p:spPr bwMode="auto">
          <a:xfrm>
            <a:off x="8316913" y="1484313"/>
            <a:ext cx="287337"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2308" name="Line 20">
            <a:extLst>
              <a:ext uri="{FF2B5EF4-FFF2-40B4-BE49-F238E27FC236}">
                <a16:creationId xmlns:a16="http://schemas.microsoft.com/office/drawing/2014/main" id="{401F1A71-29D7-4ABC-9931-C0961071AAEF}"/>
              </a:ext>
            </a:extLst>
          </p:cNvPr>
          <p:cNvSpPr>
            <a:spLocks noChangeShapeType="1"/>
          </p:cNvSpPr>
          <p:nvPr/>
        </p:nvSpPr>
        <p:spPr bwMode="auto">
          <a:xfrm>
            <a:off x="8604250" y="1484313"/>
            <a:ext cx="0" cy="4681537"/>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2309" name="Line 21">
            <a:extLst>
              <a:ext uri="{FF2B5EF4-FFF2-40B4-BE49-F238E27FC236}">
                <a16:creationId xmlns:a16="http://schemas.microsoft.com/office/drawing/2014/main" id="{115968CA-4061-47CE-88BD-B52BF9550907}"/>
              </a:ext>
            </a:extLst>
          </p:cNvPr>
          <p:cNvSpPr>
            <a:spLocks noChangeShapeType="1"/>
          </p:cNvSpPr>
          <p:nvPr/>
        </p:nvSpPr>
        <p:spPr bwMode="auto">
          <a:xfrm flipH="1">
            <a:off x="7956550" y="3213100"/>
            <a:ext cx="6477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2310" name="Line 22">
            <a:extLst>
              <a:ext uri="{FF2B5EF4-FFF2-40B4-BE49-F238E27FC236}">
                <a16:creationId xmlns:a16="http://schemas.microsoft.com/office/drawing/2014/main" id="{2A48DCA6-9909-4C33-AF73-E2F78078B0E9}"/>
              </a:ext>
            </a:extLst>
          </p:cNvPr>
          <p:cNvSpPr>
            <a:spLocks noChangeShapeType="1"/>
          </p:cNvSpPr>
          <p:nvPr/>
        </p:nvSpPr>
        <p:spPr bwMode="auto">
          <a:xfrm flipH="1">
            <a:off x="7956550" y="4868863"/>
            <a:ext cx="6477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2311" name="Line 23">
            <a:extLst>
              <a:ext uri="{FF2B5EF4-FFF2-40B4-BE49-F238E27FC236}">
                <a16:creationId xmlns:a16="http://schemas.microsoft.com/office/drawing/2014/main" id="{9B5061C7-45D0-44F0-BC42-855AB7CEAD79}"/>
              </a:ext>
            </a:extLst>
          </p:cNvPr>
          <p:cNvSpPr>
            <a:spLocks noChangeShapeType="1"/>
          </p:cNvSpPr>
          <p:nvPr/>
        </p:nvSpPr>
        <p:spPr bwMode="auto">
          <a:xfrm flipH="1">
            <a:off x="7956550" y="6165850"/>
            <a:ext cx="6477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1000"/>
                                        <p:tgtEl>
                                          <p:spTgt spid="12292"/>
                                        </p:tgtEl>
                                      </p:cBhvr>
                                    </p:animEffect>
                                    <p:anim calcmode="lin" valueType="num">
                                      <p:cBhvr>
                                        <p:cTn id="8" dur="1000" fill="hold"/>
                                        <p:tgtEl>
                                          <p:spTgt spid="12292"/>
                                        </p:tgtEl>
                                        <p:attrNameLst>
                                          <p:attrName>ppt_x</p:attrName>
                                        </p:attrNameLst>
                                      </p:cBhvr>
                                      <p:tavLst>
                                        <p:tav tm="0">
                                          <p:val>
                                            <p:strVal val="#ppt_x"/>
                                          </p:val>
                                        </p:tav>
                                        <p:tav tm="100000">
                                          <p:val>
                                            <p:strVal val="#ppt_x"/>
                                          </p:val>
                                        </p:tav>
                                      </p:tavLst>
                                    </p:anim>
                                    <p:anim calcmode="lin" valueType="num">
                                      <p:cBhvr>
                                        <p:cTn id="9" dur="1000" fill="hold"/>
                                        <p:tgtEl>
                                          <p:spTgt spid="1229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4" presetClass="entr" presetSubtype="0" accel="100000" fill="hold" grpId="0" nodeType="afterEffect">
                                  <p:stCondLst>
                                    <p:cond delay="0"/>
                                  </p:stCondLst>
                                  <p:childTnLst>
                                    <p:set>
                                      <p:cBhvr>
                                        <p:cTn id="12" dur="1" fill="hold">
                                          <p:stCondLst>
                                            <p:cond delay="0"/>
                                          </p:stCondLst>
                                        </p:cTn>
                                        <p:tgtEl>
                                          <p:spTgt spid="12293"/>
                                        </p:tgtEl>
                                        <p:attrNameLst>
                                          <p:attrName>style.visibility</p:attrName>
                                        </p:attrNameLst>
                                      </p:cBhvr>
                                      <p:to>
                                        <p:strVal val="visible"/>
                                      </p:to>
                                    </p:set>
                                    <p:anim calcmode="lin" valueType="num">
                                      <p:cBhvr>
                                        <p:cTn id="13" dur="2000" fill="hold"/>
                                        <p:tgtEl>
                                          <p:spTgt spid="12293"/>
                                        </p:tgtEl>
                                        <p:attrNameLst>
                                          <p:attrName>ppt_w</p:attrName>
                                        </p:attrNameLst>
                                      </p:cBhvr>
                                      <p:tavLst>
                                        <p:tav tm="0">
                                          <p:val>
                                            <p:strVal val="#ppt_w*0.05"/>
                                          </p:val>
                                        </p:tav>
                                        <p:tav tm="100000">
                                          <p:val>
                                            <p:strVal val="#ppt_w"/>
                                          </p:val>
                                        </p:tav>
                                      </p:tavLst>
                                    </p:anim>
                                    <p:anim calcmode="lin" valueType="num">
                                      <p:cBhvr>
                                        <p:cTn id="14" dur="2000" fill="hold"/>
                                        <p:tgtEl>
                                          <p:spTgt spid="12293"/>
                                        </p:tgtEl>
                                        <p:attrNameLst>
                                          <p:attrName>ppt_h</p:attrName>
                                        </p:attrNameLst>
                                      </p:cBhvr>
                                      <p:tavLst>
                                        <p:tav tm="0">
                                          <p:val>
                                            <p:strVal val="#ppt_h"/>
                                          </p:val>
                                        </p:tav>
                                        <p:tav tm="100000">
                                          <p:val>
                                            <p:strVal val="#ppt_h"/>
                                          </p:val>
                                        </p:tav>
                                      </p:tavLst>
                                    </p:anim>
                                    <p:anim calcmode="lin" valueType="num">
                                      <p:cBhvr>
                                        <p:cTn id="15" dur="2000" fill="hold"/>
                                        <p:tgtEl>
                                          <p:spTgt spid="12293"/>
                                        </p:tgtEl>
                                        <p:attrNameLst>
                                          <p:attrName>ppt_x</p:attrName>
                                        </p:attrNameLst>
                                      </p:cBhvr>
                                      <p:tavLst>
                                        <p:tav tm="0">
                                          <p:val>
                                            <p:strVal val="#ppt_x-.2"/>
                                          </p:val>
                                        </p:tav>
                                        <p:tav tm="100000">
                                          <p:val>
                                            <p:strVal val="#ppt_x"/>
                                          </p:val>
                                        </p:tav>
                                      </p:tavLst>
                                    </p:anim>
                                    <p:anim calcmode="lin" valueType="num">
                                      <p:cBhvr>
                                        <p:cTn id="16" dur="2000" fill="hold"/>
                                        <p:tgtEl>
                                          <p:spTgt spid="12293"/>
                                        </p:tgtEl>
                                        <p:attrNameLst>
                                          <p:attrName>ppt_y</p:attrName>
                                        </p:attrNameLst>
                                      </p:cBhvr>
                                      <p:tavLst>
                                        <p:tav tm="0">
                                          <p:val>
                                            <p:strVal val="#ppt_y"/>
                                          </p:val>
                                        </p:tav>
                                        <p:tav tm="100000">
                                          <p:val>
                                            <p:strVal val="#ppt_y"/>
                                          </p:val>
                                        </p:tav>
                                      </p:tavLst>
                                    </p:anim>
                                    <p:animEffect transition="in" filter="fade">
                                      <p:cBhvr>
                                        <p:cTn id="17" dur="2000"/>
                                        <p:tgtEl>
                                          <p:spTgt spid="12293"/>
                                        </p:tgtEl>
                                      </p:cBhvr>
                                    </p:animEffect>
                                  </p:childTnLst>
                                </p:cTn>
                              </p:par>
                            </p:childTnLst>
                          </p:cTn>
                        </p:par>
                        <p:par>
                          <p:cTn id="18" fill="hold" nodeType="afterGroup">
                            <p:stCondLst>
                              <p:cond delay="3000"/>
                            </p:stCondLst>
                            <p:childTnLst>
                              <p:par>
                                <p:cTn id="19" presetID="1" presetClass="entr" presetSubtype="0" fill="hold" nodeType="afterEffect">
                                  <p:stCondLst>
                                    <p:cond delay="0"/>
                                  </p:stCondLst>
                                  <p:childTnLst>
                                    <p:set>
                                      <p:cBhvr>
                                        <p:cTn id="20" dur="1" fill="hold">
                                          <p:stCondLst>
                                            <p:cond delay="0"/>
                                          </p:stCondLst>
                                        </p:cTn>
                                        <p:tgtEl>
                                          <p:spTgt spid="12302"/>
                                        </p:tgtEl>
                                        <p:attrNameLst>
                                          <p:attrName>style.visibility</p:attrName>
                                        </p:attrNameLst>
                                      </p:cBhvr>
                                      <p:to>
                                        <p:strVal val="visible"/>
                                      </p:to>
                                    </p:set>
                                  </p:childTnLst>
                                </p:cTn>
                              </p:par>
                            </p:childTnLst>
                          </p:cTn>
                        </p:par>
                        <p:par>
                          <p:cTn id="21" fill="hold" nodeType="afterGroup">
                            <p:stCondLst>
                              <p:cond delay="3000"/>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12303"/>
                                        </p:tgtEl>
                                        <p:attrNameLst>
                                          <p:attrName>style.visibility</p:attrName>
                                        </p:attrNameLst>
                                      </p:cBhvr>
                                      <p:to>
                                        <p:strVal val="visible"/>
                                      </p:to>
                                    </p:set>
                                    <p:anim calcmode="lin" valueType="num">
                                      <p:cBhvr>
                                        <p:cTn id="24" dur="1000" fill="hold"/>
                                        <p:tgtEl>
                                          <p:spTgt spid="12303"/>
                                        </p:tgtEl>
                                        <p:attrNameLst>
                                          <p:attrName>ppt_w</p:attrName>
                                        </p:attrNameLst>
                                      </p:cBhvr>
                                      <p:tavLst>
                                        <p:tav tm="0">
                                          <p:val>
                                            <p:fltVal val="0"/>
                                          </p:val>
                                        </p:tav>
                                        <p:tav tm="100000">
                                          <p:val>
                                            <p:strVal val="#ppt_w"/>
                                          </p:val>
                                        </p:tav>
                                      </p:tavLst>
                                    </p:anim>
                                    <p:anim calcmode="lin" valueType="num">
                                      <p:cBhvr>
                                        <p:cTn id="25" dur="1000" fill="hold"/>
                                        <p:tgtEl>
                                          <p:spTgt spid="12303"/>
                                        </p:tgtEl>
                                        <p:attrNameLst>
                                          <p:attrName>ppt_h</p:attrName>
                                        </p:attrNameLst>
                                      </p:cBhvr>
                                      <p:tavLst>
                                        <p:tav tm="0">
                                          <p:val>
                                            <p:fltVal val="0"/>
                                          </p:val>
                                        </p:tav>
                                        <p:tav tm="100000">
                                          <p:val>
                                            <p:strVal val="#ppt_h"/>
                                          </p:val>
                                        </p:tav>
                                      </p:tavLst>
                                    </p:anim>
                                    <p:anim calcmode="lin" valueType="num">
                                      <p:cBhvr>
                                        <p:cTn id="26" dur="1000" fill="hold"/>
                                        <p:tgtEl>
                                          <p:spTgt spid="12303"/>
                                        </p:tgtEl>
                                        <p:attrNameLst>
                                          <p:attrName>style.rotation</p:attrName>
                                        </p:attrNameLst>
                                      </p:cBhvr>
                                      <p:tavLst>
                                        <p:tav tm="0">
                                          <p:val>
                                            <p:fltVal val="90"/>
                                          </p:val>
                                        </p:tav>
                                        <p:tav tm="100000">
                                          <p:val>
                                            <p:fltVal val="0"/>
                                          </p:val>
                                        </p:tav>
                                      </p:tavLst>
                                    </p:anim>
                                    <p:animEffect transition="in" filter="fade">
                                      <p:cBhvr>
                                        <p:cTn id="27" dur="1000"/>
                                        <p:tgtEl>
                                          <p:spTgt spid="12303"/>
                                        </p:tgtEl>
                                      </p:cBhvr>
                                    </p:animEffect>
                                  </p:childTnLst>
                                </p:cTn>
                              </p:par>
                            </p:childTnLst>
                          </p:cTn>
                        </p:par>
                        <p:par>
                          <p:cTn id="28" fill="hold" nodeType="afterGroup">
                            <p:stCondLst>
                              <p:cond delay="4000"/>
                            </p:stCondLst>
                            <p:childTnLst>
                              <p:par>
                                <p:cTn id="29" presetID="3" presetClass="entr" presetSubtype="5" fill="hold" grpId="0" nodeType="afterEffect">
                                  <p:stCondLst>
                                    <p:cond delay="0"/>
                                  </p:stCondLst>
                                  <p:childTnLst>
                                    <p:set>
                                      <p:cBhvr>
                                        <p:cTn id="30" dur="1" fill="hold">
                                          <p:stCondLst>
                                            <p:cond delay="0"/>
                                          </p:stCondLst>
                                        </p:cTn>
                                        <p:tgtEl>
                                          <p:spTgt spid="12295"/>
                                        </p:tgtEl>
                                        <p:attrNameLst>
                                          <p:attrName>style.visibility</p:attrName>
                                        </p:attrNameLst>
                                      </p:cBhvr>
                                      <p:to>
                                        <p:strVal val="visible"/>
                                      </p:to>
                                    </p:set>
                                    <p:animEffect transition="in" filter="blinds(vertical)">
                                      <p:cBhvr>
                                        <p:cTn id="31" dur="500"/>
                                        <p:tgtEl>
                                          <p:spTgt spid="12295"/>
                                        </p:tgtEl>
                                      </p:cBhvr>
                                    </p:animEffect>
                                  </p:childTnLst>
                                </p:cTn>
                              </p:par>
                            </p:childTnLst>
                          </p:cTn>
                        </p:par>
                        <p:par>
                          <p:cTn id="32" fill="hold" nodeType="afterGroup">
                            <p:stCondLst>
                              <p:cond delay="4500"/>
                            </p:stCondLst>
                            <p:childTnLst>
                              <p:par>
                                <p:cTn id="33" presetID="31" presetClass="entr" presetSubtype="0" fill="hold" nodeType="afterEffect">
                                  <p:stCondLst>
                                    <p:cond delay="0"/>
                                  </p:stCondLst>
                                  <p:iterate type="lt">
                                    <p:tmPct val="5000"/>
                                  </p:iterate>
                                  <p:childTnLst>
                                    <p:set>
                                      <p:cBhvr>
                                        <p:cTn id="34" dur="1" fill="hold">
                                          <p:stCondLst>
                                            <p:cond delay="0"/>
                                          </p:stCondLst>
                                        </p:cTn>
                                        <p:tgtEl>
                                          <p:spTgt spid="12304"/>
                                        </p:tgtEl>
                                        <p:attrNameLst>
                                          <p:attrName>style.visibility</p:attrName>
                                        </p:attrNameLst>
                                      </p:cBhvr>
                                      <p:to>
                                        <p:strVal val="visible"/>
                                      </p:to>
                                    </p:set>
                                    <p:anim calcmode="lin" valueType="num">
                                      <p:cBhvr>
                                        <p:cTn id="35" dur="1000" fill="hold"/>
                                        <p:tgtEl>
                                          <p:spTgt spid="12304"/>
                                        </p:tgtEl>
                                        <p:attrNameLst>
                                          <p:attrName>ppt_w</p:attrName>
                                        </p:attrNameLst>
                                      </p:cBhvr>
                                      <p:tavLst>
                                        <p:tav tm="0">
                                          <p:val>
                                            <p:fltVal val="0"/>
                                          </p:val>
                                        </p:tav>
                                        <p:tav tm="100000">
                                          <p:val>
                                            <p:strVal val="#ppt_w"/>
                                          </p:val>
                                        </p:tav>
                                      </p:tavLst>
                                    </p:anim>
                                    <p:anim calcmode="lin" valueType="num">
                                      <p:cBhvr>
                                        <p:cTn id="36" dur="1000" fill="hold"/>
                                        <p:tgtEl>
                                          <p:spTgt spid="12304"/>
                                        </p:tgtEl>
                                        <p:attrNameLst>
                                          <p:attrName>ppt_h</p:attrName>
                                        </p:attrNameLst>
                                      </p:cBhvr>
                                      <p:tavLst>
                                        <p:tav tm="0">
                                          <p:val>
                                            <p:fltVal val="0"/>
                                          </p:val>
                                        </p:tav>
                                        <p:tav tm="100000">
                                          <p:val>
                                            <p:strVal val="#ppt_h"/>
                                          </p:val>
                                        </p:tav>
                                      </p:tavLst>
                                    </p:anim>
                                    <p:anim calcmode="lin" valueType="num">
                                      <p:cBhvr>
                                        <p:cTn id="37" dur="1000" fill="hold"/>
                                        <p:tgtEl>
                                          <p:spTgt spid="12304"/>
                                        </p:tgtEl>
                                        <p:attrNameLst>
                                          <p:attrName>style.rotation</p:attrName>
                                        </p:attrNameLst>
                                      </p:cBhvr>
                                      <p:tavLst>
                                        <p:tav tm="0">
                                          <p:val>
                                            <p:fltVal val="90"/>
                                          </p:val>
                                        </p:tav>
                                        <p:tav tm="100000">
                                          <p:val>
                                            <p:fltVal val="0"/>
                                          </p:val>
                                        </p:tav>
                                      </p:tavLst>
                                    </p:anim>
                                    <p:animEffect transition="in" filter="fade">
                                      <p:cBhvr>
                                        <p:cTn id="38" dur="1000"/>
                                        <p:tgtEl>
                                          <p:spTgt spid="12304"/>
                                        </p:tgtEl>
                                      </p:cBhvr>
                                    </p:animEffect>
                                  </p:childTnLst>
                                </p:cTn>
                              </p:par>
                            </p:childTnLst>
                          </p:cTn>
                        </p:par>
                        <p:par>
                          <p:cTn id="39" fill="hold" nodeType="afterGroup">
                            <p:stCondLst>
                              <p:cond delay="5500"/>
                            </p:stCondLst>
                            <p:childTnLst>
                              <p:par>
                                <p:cTn id="40" presetID="3" presetClass="entr" presetSubtype="5" fill="hold" grpId="0" nodeType="afterEffect">
                                  <p:stCondLst>
                                    <p:cond delay="0"/>
                                  </p:stCondLst>
                                  <p:childTnLst>
                                    <p:set>
                                      <p:cBhvr>
                                        <p:cTn id="41" dur="1" fill="hold">
                                          <p:stCondLst>
                                            <p:cond delay="0"/>
                                          </p:stCondLst>
                                        </p:cTn>
                                        <p:tgtEl>
                                          <p:spTgt spid="12296"/>
                                        </p:tgtEl>
                                        <p:attrNameLst>
                                          <p:attrName>style.visibility</p:attrName>
                                        </p:attrNameLst>
                                      </p:cBhvr>
                                      <p:to>
                                        <p:strVal val="visible"/>
                                      </p:to>
                                    </p:set>
                                    <p:animEffect transition="in" filter="blinds(vertical)">
                                      <p:cBhvr>
                                        <p:cTn id="42" dur="500"/>
                                        <p:tgtEl>
                                          <p:spTgt spid="12296"/>
                                        </p:tgtEl>
                                      </p:cBhvr>
                                    </p:animEffect>
                                  </p:childTnLst>
                                </p:cTn>
                              </p:par>
                            </p:childTnLst>
                          </p:cTn>
                        </p:par>
                        <p:par>
                          <p:cTn id="43" fill="hold" nodeType="afterGroup">
                            <p:stCondLst>
                              <p:cond delay="6000"/>
                            </p:stCondLst>
                            <p:childTnLst>
                              <p:par>
                                <p:cTn id="44" presetID="54" presetClass="entr" presetSubtype="0" accel="100000" fill="hold" grpId="0" nodeType="afterEffect">
                                  <p:stCondLst>
                                    <p:cond delay="0"/>
                                  </p:stCondLst>
                                  <p:childTnLst>
                                    <p:set>
                                      <p:cBhvr>
                                        <p:cTn id="45" dur="1" fill="hold">
                                          <p:stCondLst>
                                            <p:cond delay="0"/>
                                          </p:stCondLst>
                                        </p:cTn>
                                        <p:tgtEl>
                                          <p:spTgt spid="12294"/>
                                        </p:tgtEl>
                                        <p:attrNameLst>
                                          <p:attrName>style.visibility</p:attrName>
                                        </p:attrNameLst>
                                      </p:cBhvr>
                                      <p:to>
                                        <p:strVal val="visible"/>
                                      </p:to>
                                    </p:set>
                                    <p:anim calcmode="lin" valueType="num">
                                      <p:cBhvr>
                                        <p:cTn id="46" dur="2000" fill="hold"/>
                                        <p:tgtEl>
                                          <p:spTgt spid="12294"/>
                                        </p:tgtEl>
                                        <p:attrNameLst>
                                          <p:attrName>ppt_w</p:attrName>
                                        </p:attrNameLst>
                                      </p:cBhvr>
                                      <p:tavLst>
                                        <p:tav tm="0">
                                          <p:val>
                                            <p:strVal val="#ppt_w*0.05"/>
                                          </p:val>
                                        </p:tav>
                                        <p:tav tm="100000">
                                          <p:val>
                                            <p:strVal val="#ppt_w"/>
                                          </p:val>
                                        </p:tav>
                                      </p:tavLst>
                                    </p:anim>
                                    <p:anim calcmode="lin" valueType="num">
                                      <p:cBhvr>
                                        <p:cTn id="47" dur="2000" fill="hold"/>
                                        <p:tgtEl>
                                          <p:spTgt spid="12294"/>
                                        </p:tgtEl>
                                        <p:attrNameLst>
                                          <p:attrName>ppt_h</p:attrName>
                                        </p:attrNameLst>
                                      </p:cBhvr>
                                      <p:tavLst>
                                        <p:tav tm="0">
                                          <p:val>
                                            <p:strVal val="#ppt_h"/>
                                          </p:val>
                                        </p:tav>
                                        <p:tav tm="100000">
                                          <p:val>
                                            <p:strVal val="#ppt_h"/>
                                          </p:val>
                                        </p:tav>
                                      </p:tavLst>
                                    </p:anim>
                                    <p:anim calcmode="lin" valueType="num">
                                      <p:cBhvr>
                                        <p:cTn id="48" dur="2000" fill="hold"/>
                                        <p:tgtEl>
                                          <p:spTgt spid="12294"/>
                                        </p:tgtEl>
                                        <p:attrNameLst>
                                          <p:attrName>ppt_x</p:attrName>
                                        </p:attrNameLst>
                                      </p:cBhvr>
                                      <p:tavLst>
                                        <p:tav tm="0">
                                          <p:val>
                                            <p:strVal val="#ppt_x-.2"/>
                                          </p:val>
                                        </p:tav>
                                        <p:tav tm="100000">
                                          <p:val>
                                            <p:strVal val="#ppt_x"/>
                                          </p:val>
                                        </p:tav>
                                      </p:tavLst>
                                    </p:anim>
                                    <p:anim calcmode="lin" valueType="num">
                                      <p:cBhvr>
                                        <p:cTn id="49" dur="2000" fill="hold"/>
                                        <p:tgtEl>
                                          <p:spTgt spid="12294"/>
                                        </p:tgtEl>
                                        <p:attrNameLst>
                                          <p:attrName>ppt_y</p:attrName>
                                        </p:attrNameLst>
                                      </p:cBhvr>
                                      <p:tavLst>
                                        <p:tav tm="0">
                                          <p:val>
                                            <p:strVal val="#ppt_y"/>
                                          </p:val>
                                        </p:tav>
                                        <p:tav tm="100000">
                                          <p:val>
                                            <p:strVal val="#ppt_y"/>
                                          </p:val>
                                        </p:tav>
                                      </p:tavLst>
                                    </p:anim>
                                    <p:animEffect transition="in" filter="fade">
                                      <p:cBhvr>
                                        <p:cTn id="50" dur="2000"/>
                                        <p:tgtEl>
                                          <p:spTgt spid="12294"/>
                                        </p:tgtEl>
                                      </p:cBhvr>
                                    </p:animEffect>
                                  </p:childTnLst>
                                </p:cTn>
                              </p:par>
                            </p:childTnLst>
                          </p:cTn>
                        </p:par>
                        <p:par>
                          <p:cTn id="51" fill="hold" nodeType="afterGroup">
                            <p:stCondLst>
                              <p:cond delay="8000"/>
                            </p:stCondLst>
                            <p:childTnLst>
                              <p:par>
                                <p:cTn id="52" presetID="31" presetClass="entr" presetSubtype="0" fill="hold" nodeType="afterEffect">
                                  <p:stCondLst>
                                    <p:cond delay="0"/>
                                  </p:stCondLst>
                                  <p:iterate type="lt">
                                    <p:tmPct val="5000"/>
                                  </p:iterate>
                                  <p:childTnLst>
                                    <p:set>
                                      <p:cBhvr>
                                        <p:cTn id="53" dur="1" fill="hold">
                                          <p:stCondLst>
                                            <p:cond delay="0"/>
                                          </p:stCondLst>
                                        </p:cTn>
                                        <p:tgtEl>
                                          <p:spTgt spid="12305"/>
                                        </p:tgtEl>
                                        <p:attrNameLst>
                                          <p:attrName>style.visibility</p:attrName>
                                        </p:attrNameLst>
                                      </p:cBhvr>
                                      <p:to>
                                        <p:strVal val="visible"/>
                                      </p:to>
                                    </p:set>
                                    <p:anim calcmode="lin" valueType="num">
                                      <p:cBhvr>
                                        <p:cTn id="54" dur="1000" fill="hold"/>
                                        <p:tgtEl>
                                          <p:spTgt spid="12305"/>
                                        </p:tgtEl>
                                        <p:attrNameLst>
                                          <p:attrName>ppt_w</p:attrName>
                                        </p:attrNameLst>
                                      </p:cBhvr>
                                      <p:tavLst>
                                        <p:tav tm="0">
                                          <p:val>
                                            <p:fltVal val="0"/>
                                          </p:val>
                                        </p:tav>
                                        <p:tav tm="100000">
                                          <p:val>
                                            <p:strVal val="#ppt_w"/>
                                          </p:val>
                                        </p:tav>
                                      </p:tavLst>
                                    </p:anim>
                                    <p:anim calcmode="lin" valueType="num">
                                      <p:cBhvr>
                                        <p:cTn id="55" dur="1000" fill="hold"/>
                                        <p:tgtEl>
                                          <p:spTgt spid="12305"/>
                                        </p:tgtEl>
                                        <p:attrNameLst>
                                          <p:attrName>ppt_h</p:attrName>
                                        </p:attrNameLst>
                                      </p:cBhvr>
                                      <p:tavLst>
                                        <p:tav tm="0">
                                          <p:val>
                                            <p:fltVal val="0"/>
                                          </p:val>
                                        </p:tav>
                                        <p:tav tm="100000">
                                          <p:val>
                                            <p:strVal val="#ppt_h"/>
                                          </p:val>
                                        </p:tav>
                                      </p:tavLst>
                                    </p:anim>
                                    <p:anim calcmode="lin" valueType="num">
                                      <p:cBhvr>
                                        <p:cTn id="56" dur="1000" fill="hold"/>
                                        <p:tgtEl>
                                          <p:spTgt spid="12305"/>
                                        </p:tgtEl>
                                        <p:attrNameLst>
                                          <p:attrName>style.rotation</p:attrName>
                                        </p:attrNameLst>
                                      </p:cBhvr>
                                      <p:tavLst>
                                        <p:tav tm="0">
                                          <p:val>
                                            <p:fltVal val="90"/>
                                          </p:val>
                                        </p:tav>
                                        <p:tav tm="100000">
                                          <p:val>
                                            <p:fltVal val="0"/>
                                          </p:val>
                                        </p:tav>
                                      </p:tavLst>
                                    </p:anim>
                                    <p:animEffect transition="in" filter="fade">
                                      <p:cBhvr>
                                        <p:cTn id="57" dur="1000"/>
                                        <p:tgtEl>
                                          <p:spTgt spid="12305"/>
                                        </p:tgtEl>
                                      </p:cBhvr>
                                    </p:animEffect>
                                  </p:childTnLst>
                                </p:cTn>
                              </p:par>
                            </p:childTnLst>
                          </p:cTn>
                        </p:par>
                        <p:par>
                          <p:cTn id="58" fill="hold" nodeType="afterGroup">
                            <p:stCondLst>
                              <p:cond delay="9000"/>
                            </p:stCondLst>
                            <p:childTnLst>
                              <p:par>
                                <p:cTn id="59" presetID="3" presetClass="entr" presetSubtype="5" fill="hold" grpId="0" nodeType="afterEffect">
                                  <p:stCondLst>
                                    <p:cond delay="0"/>
                                  </p:stCondLst>
                                  <p:childTnLst>
                                    <p:set>
                                      <p:cBhvr>
                                        <p:cTn id="60" dur="1" fill="hold">
                                          <p:stCondLst>
                                            <p:cond delay="0"/>
                                          </p:stCondLst>
                                        </p:cTn>
                                        <p:tgtEl>
                                          <p:spTgt spid="12297"/>
                                        </p:tgtEl>
                                        <p:attrNameLst>
                                          <p:attrName>style.visibility</p:attrName>
                                        </p:attrNameLst>
                                      </p:cBhvr>
                                      <p:to>
                                        <p:strVal val="visible"/>
                                      </p:to>
                                    </p:set>
                                    <p:animEffect transition="in" filter="blinds(vertical)">
                                      <p:cBhvr>
                                        <p:cTn id="61" dur="500"/>
                                        <p:tgtEl>
                                          <p:spTgt spid="12297"/>
                                        </p:tgtEl>
                                      </p:cBhvr>
                                    </p:animEffect>
                                  </p:childTnLst>
                                </p:cTn>
                              </p:par>
                            </p:childTnLst>
                          </p:cTn>
                        </p:par>
                        <p:par>
                          <p:cTn id="62" fill="hold" nodeType="afterGroup">
                            <p:stCondLst>
                              <p:cond delay="9500"/>
                            </p:stCondLst>
                            <p:childTnLst>
                              <p:par>
                                <p:cTn id="63" presetID="31" presetClass="entr" presetSubtype="0" fill="hold" nodeType="afterEffect">
                                  <p:stCondLst>
                                    <p:cond delay="0"/>
                                  </p:stCondLst>
                                  <p:iterate type="lt">
                                    <p:tmPct val="5000"/>
                                  </p:iterate>
                                  <p:childTnLst>
                                    <p:set>
                                      <p:cBhvr>
                                        <p:cTn id="64" dur="1" fill="hold">
                                          <p:stCondLst>
                                            <p:cond delay="0"/>
                                          </p:stCondLst>
                                        </p:cTn>
                                        <p:tgtEl>
                                          <p:spTgt spid="12306"/>
                                        </p:tgtEl>
                                        <p:attrNameLst>
                                          <p:attrName>style.visibility</p:attrName>
                                        </p:attrNameLst>
                                      </p:cBhvr>
                                      <p:to>
                                        <p:strVal val="visible"/>
                                      </p:to>
                                    </p:set>
                                    <p:anim calcmode="lin" valueType="num">
                                      <p:cBhvr>
                                        <p:cTn id="65" dur="1000" fill="hold"/>
                                        <p:tgtEl>
                                          <p:spTgt spid="12306"/>
                                        </p:tgtEl>
                                        <p:attrNameLst>
                                          <p:attrName>ppt_w</p:attrName>
                                        </p:attrNameLst>
                                      </p:cBhvr>
                                      <p:tavLst>
                                        <p:tav tm="0">
                                          <p:val>
                                            <p:fltVal val="0"/>
                                          </p:val>
                                        </p:tav>
                                        <p:tav tm="100000">
                                          <p:val>
                                            <p:strVal val="#ppt_w"/>
                                          </p:val>
                                        </p:tav>
                                      </p:tavLst>
                                    </p:anim>
                                    <p:anim calcmode="lin" valueType="num">
                                      <p:cBhvr>
                                        <p:cTn id="66" dur="1000" fill="hold"/>
                                        <p:tgtEl>
                                          <p:spTgt spid="12306"/>
                                        </p:tgtEl>
                                        <p:attrNameLst>
                                          <p:attrName>ppt_h</p:attrName>
                                        </p:attrNameLst>
                                      </p:cBhvr>
                                      <p:tavLst>
                                        <p:tav tm="0">
                                          <p:val>
                                            <p:fltVal val="0"/>
                                          </p:val>
                                        </p:tav>
                                        <p:tav tm="100000">
                                          <p:val>
                                            <p:strVal val="#ppt_h"/>
                                          </p:val>
                                        </p:tav>
                                      </p:tavLst>
                                    </p:anim>
                                    <p:anim calcmode="lin" valueType="num">
                                      <p:cBhvr>
                                        <p:cTn id="67" dur="1000" fill="hold"/>
                                        <p:tgtEl>
                                          <p:spTgt spid="12306"/>
                                        </p:tgtEl>
                                        <p:attrNameLst>
                                          <p:attrName>style.rotation</p:attrName>
                                        </p:attrNameLst>
                                      </p:cBhvr>
                                      <p:tavLst>
                                        <p:tav tm="0">
                                          <p:val>
                                            <p:fltVal val="90"/>
                                          </p:val>
                                        </p:tav>
                                        <p:tav tm="100000">
                                          <p:val>
                                            <p:fltVal val="0"/>
                                          </p:val>
                                        </p:tav>
                                      </p:tavLst>
                                    </p:anim>
                                    <p:animEffect transition="in" filter="fade">
                                      <p:cBhvr>
                                        <p:cTn id="68" dur="1000"/>
                                        <p:tgtEl>
                                          <p:spTgt spid="12306"/>
                                        </p:tgtEl>
                                      </p:cBhvr>
                                    </p:animEffect>
                                  </p:childTnLst>
                                </p:cTn>
                              </p:par>
                            </p:childTnLst>
                          </p:cTn>
                        </p:par>
                        <p:par>
                          <p:cTn id="69" fill="hold" nodeType="afterGroup">
                            <p:stCondLst>
                              <p:cond delay="10500"/>
                            </p:stCondLst>
                            <p:childTnLst>
                              <p:par>
                                <p:cTn id="70" presetID="3" presetClass="entr" presetSubtype="5" fill="hold" grpId="0" nodeType="afterEffect">
                                  <p:stCondLst>
                                    <p:cond delay="0"/>
                                  </p:stCondLst>
                                  <p:childTnLst>
                                    <p:set>
                                      <p:cBhvr>
                                        <p:cTn id="71" dur="1" fill="hold">
                                          <p:stCondLst>
                                            <p:cond delay="0"/>
                                          </p:stCondLst>
                                        </p:cTn>
                                        <p:tgtEl>
                                          <p:spTgt spid="12298"/>
                                        </p:tgtEl>
                                        <p:attrNameLst>
                                          <p:attrName>style.visibility</p:attrName>
                                        </p:attrNameLst>
                                      </p:cBhvr>
                                      <p:to>
                                        <p:strVal val="visible"/>
                                      </p:to>
                                    </p:set>
                                    <p:animEffect transition="in" filter="blinds(vertical)">
                                      <p:cBhvr>
                                        <p:cTn id="72" dur="500"/>
                                        <p:tgtEl>
                                          <p:spTgt spid="12298"/>
                                        </p:tgtEl>
                                      </p:cBhvr>
                                    </p:animEffect>
                                  </p:childTnLst>
                                </p:cTn>
                              </p:par>
                            </p:childTnLst>
                          </p:cTn>
                        </p:par>
                        <p:par>
                          <p:cTn id="73" fill="hold" nodeType="afterGroup">
                            <p:stCondLst>
                              <p:cond delay="11000"/>
                            </p:stCondLst>
                            <p:childTnLst>
                              <p:par>
                                <p:cTn id="74" presetID="1" presetClass="entr" presetSubtype="0" fill="hold" nodeType="afterEffect">
                                  <p:stCondLst>
                                    <p:cond delay="0"/>
                                  </p:stCondLst>
                                  <p:childTnLst>
                                    <p:set>
                                      <p:cBhvr>
                                        <p:cTn id="75" dur="1" fill="hold">
                                          <p:stCondLst>
                                            <p:cond delay="0"/>
                                          </p:stCondLst>
                                        </p:cTn>
                                        <p:tgtEl>
                                          <p:spTgt spid="12307"/>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12308"/>
                                        </p:tgtEl>
                                        <p:attrNameLst>
                                          <p:attrName>style.visibility</p:attrName>
                                        </p:attrNameLst>
                                      </p:cBhvr>
                                      <p:to>
                                        <p:strVal val="visible"/>
                                      </p:to>
                                    </p:set>
                                  </p:childTnLst>
                                </p:cTn>
                              </p:par>
                            </p:childTnLst>
                          </p:cTn>
                        </p:par>
                        <p:par>
                          <p:cTn id="78" fill="hold" nodeType="afterGroup">
                            <p:stCondLst>
                              <p:cond delay="11000"/>
                            </p:stCondLst>
                            <p:childTnLst>
                              <p:par>
                                <p:cTn id="79" presetID="31" presetClass="entr" presetSubtype="0" fill="hold" nodeType="afterEffect">
                                  <p:stCondLst>
                                    <p:cond delay="0"/>
                                  </p:stCondLst>
                                  <p:iterate type="lt">
                                    <p:tmPct val="5000"/>
                                  </p:iterate>
                                  <p:childTnLst>
                                    <p:set>
                                      <p:cBhvr>
                                        <p:cTn id="80" dur="1" fill="hold">
                                          <p:stCondLst>
                                            <p:cond delay="0"/>
                                          </p:stCondLst>
                                        </p:cTn>
                                        <p:tgtEl>
                                          <p:spTgt spid="12309"/>
                                        </p:tgtEl>
                                        <p:attrNameLst>
                                          <p:attrName>style.visibility</p:attrName>
                                        </p:attrNameLst>
                                      </p:cBhvr>
                                      <p:to>
                                        <p:strVal val="visible"/>
                                      </p:to>
                                    </p:set>
                                    <p:anim calcmode="lin" valueType="num">
                                      <p:cBhvr>
                                        <p:cTn id="81" dur="1000" fill="hold"/>
                                        <p:tgtEl>
                                          <p:spTgt spid="12309"/>
                                        </p:tgtEl>
                                        <p:attrNameLst>
                                          <p:attrName>ppt_w</p:attrName>
                                        </p:attrNameLst>
                                      </p:cBhvr>
                                      <p:tavLst>
                                        <p:tav tm="0">
                                          <p:val>
                                            <p:fltVal val="0"/>
                                          </p:val>
                                        </p:tav>
                                        <p:tav tm="100000">
                                          <p:val>
                                            <p:strVal val="#ppt_w"/>
                                          </p:val>
                                        </p:tav>
                                      </p:tavLst>
                                    </p:anim>
                                    <p:anim calcmode="lin" valueType="num">
                                      <p:cBhvr>
                                        <p:cTn id="82" dur="1000" fill="hold"/>
                                        <p:tgtEl>
                                          <p:spTgt spid="12309"/>
                                        </p:tgtEl>
                                        <p:attrNameLst>
                                          <p:attrName>ppt_h</p:attrName>
                                        </p:attrNameLst>
                                      </p:cBhvr>
                                      <p:tavLst>
                                        <p:tav tm="0">
                                          <p:val>
                                            <p:fltVal val="0"/>
                                          </p:val>
                                        </p:tav>
                                        <p:tav tm="100000">
                                          <p:val>
                                            <p:strVal val="#ppt_h"/>
                                          </p:val>
                                        </p:tav>
                                      </p:tavLst>
                                    </p:anim>
                                    <p:anim calcmode="lin" valueType="num">
                                      <p:cBhvr>
                                        <p:cTn id="83" dur="1000" fill="hold"/>
                                        <p:tgtEl>
                                          <p:spTgt spid="12309"/>
                                        </p:tgtEl>
                                        <p:attrNameLst>
                                          <p:attrName>style.rotation</p:attrName>
                                        </p:attrNameLst>
                                      </p:cBhvr>
                                      <p:tavLst>
                                        <p:tav tm="0">
                                          <p:val>
                                            <p:fltVal val="90"/>
                                          </p:val>
                                        </p:tav>
                                        <p:tav tm="100000">
                                          <p:val>
                                            <p:fltVal val="0"/>
                                          </p:val>
                                        </p:tav>
                                      </p:tavLst>
                                    </p:anim>
                                    <p:animEffect transition="in" filter="fade">
                                      <p:cBhvr>
                                        <p:cTn id="84" dur="1000"/>
                                        <p:tgtEl>
                                          <p:spTgt spid="12309"/>
                                        </p:tgtEl>
                                      </p:cBhvr>
                                    </p:animEffect>
                                  </p:childTnLst>
                                </p:cTn>
                              </p:par>
                            </p:childTnLst>
                          </p:cTn>
                        </p:par>
                        <p:par>
                          <p:cTn id="85" fill="hold" nodeType="afterGroup">
                            <p:stCondLst>
                              <p:cond delay="12000"/>
                            </p:stCondLst>
                            <p:childTnLst>
                              <p:par>
                                <p:cTn id="86" presetID="3" presetClass="entr" presetSubtype="5" fill="hold" grpId="0" nodeType="afterEffect">
                                  <p:stCondLst>
                                    <p:cond delay="0"/>
                                  </p:stCondLst>
                                  <p:childTnLst>
                                    <p:set>
                                      <p:cBhvr>
                                        <p:cTn id="87" dur="1" fill="hold">
                                          <p:stCondLst>
                                            <p:cond delay="0"/>
                                          </p:stCondLst>
                                        </p:cTn>
                                        <p:tgtEl>
                                          <p:spTgt spid="12299"/>
                                        </p:tgtEl>
                                        <p:attrNameLst>
                                          <p:attrName>style.visibility</p:attrName>
                                        </p:attrNameLst>
                                      </p:cBhvr>
                                      <p:to>
                                        <p:strVal val="visible"/>
                                      </p:to>
                                    </p:set>
                                    <p:animEffect transition="in" filter="blinds(vertical)">
                                      <p:cBhvr>
                                        <p:cTn id="88" dur="500"/>
                                        <p:tgtEl>
                                          <p:spTgt spid="12299"/>
                                        </p:tgtEl>
                                      </p:cBhvr>
                                    </p:animEffect>
                                  </p:childTnLst>
                                </p:cTn>
                              </p:par>
                            </p:childTnLst>
                          </p:cTn>
                        </p:par>
                        <p:par>
                          <p:cTn id="89" fill="hold" nodeType="afterGroup">
                            <p:stCondLst>
                              <p:cond delay="12500"/>
                            </p:stCondLst>
                            <p:childTnLst>
                              <p:par>
                                <p:cTn id="90" presetID="31" presetClass="entr" presetSubtype="0" fill="hold" nodeType="afterEffect">
                                  <p:stCondLst>
                                    <p:cond delay="0"/>
                                  </p:stCondLst>
                                  <p:iterate type="lt">
                                    <p:tmPct val="5000"/>
                                  </p:iterate>
                                  <p:childTnLst>
                                    <p:set>
                                      <p:cBhvr>
                                        <p:cTn id="91" dur="1" fill="hold">
                                          <p:stCondLst>
                                            <p:cond delay="0"/>
                                          </p:stCondLst>
                                        </p:cTn>
                                        <p:tgtEl>
                                          <p:spTgt spid="12310"/>
                                        </p:tgtEl>
                                        <p:attrNameLst>
                                          <p:attrName>style.visibility</p:attrName>
                                        </p:attrNameLst>
                                      </p:cBhvr>
                                      <p:to>
                                        <p:strVal val="visible"/>
                                      </p:to>
                                    </p:set>
                                    <p:anim calcmode="lin" valueType="num">
                                      <p:cBhvr>
                                        <p:cTn id="92" dur="1000" fill="hold"/>
                                        <p:tgtEl>
                                          <p:spTgt spid="12310"/>
                                        </p:tgtEl>
                                        <p:attrNameLst>
                                          <p:attrName>ppt_w</p:attrName>
                                        </p:attrNameLst>
                                      </p:cBhvr>
                                      <p:tavLst>
                                        <p:tav tm="0">
                                          <p:val>
                                            <p:fltVal val="0"/>
                                          </p:val>
                                        </p:tav>
                                        <p:tav tm="100000">
                                          <p:val>
                                            <p:strVal val="#ppt_w"/>
                                          </p:val>
                                        </p:tav>
                                      </p:tavLst>
                                    </p:anim>
                                    <p:anim calcmode="lin" valueType="num">
                                      <p:cBhvr>
                                        <p:cTn id="93" dur="1000" fill="hold"/>
                                        <p:tgtEl>
                                          <p:spTgt spid="12310"/>
                                        </p:tgtEl>
                                        <p:attrNameLst>
                                          <p:attrName>ppt_h</p:attrName>
                                        </p:attrNameLst>
                                      </p:cBhvr>
                                      <p:tavLst>
                                        <p:tav tm="0">
                                          <p:val>
                                            <p:fltVal val="0"/>
                                          </p:val>
                                        </p:tav>
                                        <p:tav tm="100000">
                                          <p:val>
                                            <p:strVal val="#ppt_h"/>
                                          </p:val>
                                        </p:tav>
                                      </p:tavLst>
                                    </p:anim>
                                    <p:anim calcmode="lin" valueType="num">
                                      <p:cBhvr>
                                        <p:cTn id="94" dur="1000" fill="hold"/>
                                        <p:tgtEl>
                                          <p:spTgt spid="12310"/>
                                        </p:tgtEl>
                                        <p:attrNameLst>
                                          <p:attrName>style.rotation</p:attrName>
                                        </p:attrNameLst>
                                      </p:cBhvr>
                                      <p:tavLst>
                                        <p:tav tm="0">
                                          <p:val>
                                            <p:fltVal val="90"/>
                                          </p:val>
                                        </p:tav>
                                        <p:tav tm="100000">
                                          <p:val>
                                            <p:fltVal val="0"/>
                                          </p:val>
                                        </p:tav>
                                      </p:tavLst>
                                    </p:anim>
                                    <p:animEffect transition="in" filter="fade">
                                      <p:cBhvr>
                                        <p:cTn id="95" dur="1000"/>
                                        <p:tgtEl>
                                          <p:spTgt spid="12310"/>
                                        </p:tgtEl>
                                      </p:cBhvr>
                                    </p:animEffect>
                                  </p:childTnLst>
                                </p:cTn>
                              </p:par>
                            </p:childTnLst>
                          </p:cTn>
                        </p:par>
                        <p:par>
                          <p:cTn id="96" fill="hold" nodeType="afterGroup">
                            <p:stCondLst>
                              <p:cond delay="13500"/>
                            </p:stCondLst>
                            <p:childTnLst>
                              <p:par>
                                <p:cTn id="97" presetID="3" presetClass="entr" presetSubtype="5" fill="hold" grpId="0" nodeType="afterEffect">
                                  <p:stCondLst>
                                    <p:cond delay="0"/>
                                  </p:stCondLst>
                                  <p:childTnLst>
                                    <p:set>
                                      <p:cBhvr>
                                        <p:cTn id="98" dur="1" fill="hold">
                                          <p:stCondLst>
                                            <p:cond delay="0"/>
                                          </p:stCondLst>
                                        </p:cTn>
                                        <p:tgtEl>
                                          <p:spTgt spid="12300"/>
                                        </p:tgtEl>
                                        <p:attrNameLst>
                                          <p:attrName>style.visibility</p:attrName>
                                        </p:attrNameLst>
                                      </p:cBhvr>
                                      <p:to>
                                        <p:strVal val="visible"/>
                                      </p:to>
                                    </p:set>
                                    <p:animEffect transition="in" filter="blinds(vertical)">
                                      <p:cBhvr>
                                        <p:cTn id="99" dur="500"/>
                                        <p:tgtEl>
                                          <p:spTgt spid="12300"/>
                                        </p:tgtEl>
                                      </p:cBhvr>
                                    </p:animEffect>
                                  </p:childTnLst>
                                </p:cTn>
                              </p:par>
                            </p:childTnLst>
                          </p:cTn>
                        </p:par>
                        <p:par>
                          <p:cTn id="100" fill="hold" nodeType="afterGroup">
                            <p:stCondLst>
                              <p:cond delay="14000"/>
                            </p:stCondLst>
                            <p:childTnLst>
                              <p:par>
                                <p:cTn id="101" presetID="31" presetClass="entr" presetSubtype="0" fill="hold" nodeType="afterEffect">
                                  <p:stCondLst>
                                    <p:cond delay="0"/>
                                  </p:stCondLst>
                                  <p:iterate type="lt">
                                    <p:tmPct val="5000"/>
                                  </p:iterate>
                                  <p:childTnLst>
                                    <p:set>
                                      <p:cBhvr>
                                        <p:cTn id="102" dur="1" fill="hold">
                                          <p:stCondLst>
                                            <p:cond delay="0"/>
                                          </p:stCondLst>
                                        </p:cTn>
                                        <p:tgtEl>
                                          <p:spTgt spid="12311"/>
                                        </p:tgtEl>
                                        <p:attrNameLst>
                                          <p:attrName>style.visibility</p:attrName>
                                        </p:attrNameLst>
                                      </p:cBhvr>
                                      <p:to>
                                        <p:strVal val="visible"/>
                                      </p:to>
                                    </p:set>
                                    <p:anim calcmode="lin" valueType="num">
                                      <p:cBhvr>
                                        <p:cTn id="103" dur="1000" fill="hold"/>
                                        <p:tgtEl>
                                          <p:spTgt spid="12311"/>
                                        </p:tgtEl>
                                        <p:attrNameLst>
                                          <p:attrName>ppt_w</p:attrName>
                                        </p:attrNameLst>
                                      </p:cBhvr>
                                      <p:tavLst>
                                        <p:tav tm="0">
                                          <p:val>
                                            <p:fltVal val="0"/>
                                          </p:val>
                                        </p:tav>
                                        <p:tav tm="100000">
                                          <p:val>
                                            <p:strVal val="#ppt_w"/>
                                          </p:val>
                                        </p:tav>
                                      </p:tavLst>
                                    </p:anim>
                                    <p:anim calcmode="lin" valueType="num">
                                      <p:cBhvr>
                                        <p:cTn id="104" dur="1000" fill="hold"/>
                                        <p:tgtEl>
                                          <p:spTgt spid="12311"/>
                                        </p:tgtEl>
                                        <p:attrNameLst>
                                          <p:attrName>ppt_h</p:attrName>
                                        </p:attrNameLst>
                                      </p:cBhvr>
                                      <p:tavLst>
                                        <p:tav tm="0">
                                          <p:val>
                                            <p:fltVal val="0"/>
                                          </p:val>
                                        </p:tav>
                                        <p:tav tm="100000">
                                          <p:val>
                                            <p:strVal val="#ppt_h"/>
                                          </p:val>
                                        </p:tav>
                                      </p:tavLst>
                                    </p:anim>
                                    <p:anim calcmode="lin" valueType="num">
                                      <p:cBhvr>
                                        <p:cTn id="105" dur="1000" fill="hold"/>
                                        <p:tgtEl>
                                          <p:spTgt spid="12311"/>
                                        </p:tgtEl>
                                        <p:attrNameLst>
                                          <p:attrName>style.rotation</p:attrName>
                                        </p:attrNameLst>
                                      </p:cBhvr>
                                      <p:tavLst>
                                        <p:tav tm="0">
                                          <p:val>
                                            <p:fltVal val="90"/>
                                          </p:val>
                                        </p:tav>
                                        <p:tav tm="100000">
                                          <p:val>
                                            <p:fltVal val="0"/>
                                          </p:val>
                                        </p:tav>
                                      </p:tavLst>
                                    </p:anim>
                                    <p:animEffect transition="in" filter="fade">
                                      <p:cBhvr>
                                        <p:cTn id="106" dur="1000"/>
                                        <p:tgtEl>
                                          <p:spTgt spid="12311"/>
                                        </p:tgtEl>
                                      </p:cBhvr>
                                    </p:animEffect>
                                  </p:childTnLst>
                                </p:cTn>
                              </p:par>
                            </p:childTnLst>
                          </p:cTn>
                        </p:par>
                        <p:par>
                          <p:cTn id="107" fill="hold" nodeType="afterGroup">
                            <p:stCondLst>
                              <p:cond delay="15000"/>
                            </p:stCondLst>
                            <p:childTnLst>
                              <p:par>
                                <p:cTn id="108" presetID="3" presetClass="entr" presetSubtype="5" fill="hold" grpId="0" nodeType="afterEffect">
                                  <p:stCondLst>
                                    <p:cond delay="0"/>
                                  </p:stCondLst>
                                  <p:childTnLst>
                                    <p:set>
                                      <p:cBhvr>
                                        <p:cTn id="109" dur="1" fill="hold">
                                          <p:stCondLst>
                                            <p:cond delay="0"/>
                                          </p:stCondLst>
                                        </p:cTn>
                                        <p:tgtEl>
                                          <p:spTgt spid="12301"/>
                                        </p:tgtEl>
                                        <p:attrNameLst>
                                          <p:attrName>style.visibility</p:attrName>
                                        </p:attrNameLst>
                                      </p:cBhvr>
                                      <p:to>
                                        <p:strVal val="visible"/>
                                      </p:to>
                                    </p:set>
                                    <p:animEffect transition="in" filter="blinds(vertical)">
                                      <p:cBhvr>
                                        <p:cTn id="110" dur="500"/>
                                        <p:tgtEl>
                                          <p:spTgt spid="12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animBg="1"/>
      <p:bldP spid="12294" grpId="0" animBg="1"/>
      <p:bldP spid="12295" grpId="0" animBg="1"/>
      <p:bldP spid="12296" grpId="0" animBg="1"/>
      <p:bldP spid="12297" grpId="0" animBg="1"/>
      <p:bldP spid="12298" grpId="0" animBg="1"/>
      <p:bldP spid="12299" grpId="0" animBg="1"/>
      <p:bldP spid="12300" grpId="0" animBg="1"/>
      <p:bldP spid="1230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142BDC-CC78-416D-B529-C332D8D7B48E}"/>
              </a:ext>
            </a:extLst>
          </p:cNvPr>
          <p:cNvSpPr txBox="1"/>
          <p:nvPr/>
        </p:nvSpPr>
        <p:spPr>
          <a:xfrm>
            <a:off x="647564" y="548680"/>
            <a:ext cx="7848872" cy="5324535"/>
          </a:xfrm>
          <a:prstGeom prst="rect">
            <a:avLst/>
          </a:prstGeom>
          <a:solidFill>
            <a:schemeClr val="tx2">
              <a:lumMod val="75000"/>
            </a:schemeClr>
          </a:solidFill>
          <a:ln>
            <a:solidFill>
              <a:schemeClr val="accent6">
                <a:lumMod val="40000"/>
                <a:lumOff val="60000"/>
              </a:schemeClr>
            </a:solidFill>
          </a:ln>
          <a:effectLst>
            <a:glow rad="63500">
              <a:schemeClr val="accent1">
                <a:satMod val="175000"/>
                <a:alpha val="40000"/>
              </a:schemeClr>
            </a:glow>
          </a:effectLst>
        </p:spPr>
        <p:txBody>
          <a:bodyPr>
            <a:spAutoFit/>
          </a:bodyPr>
          <a:lstStyle/>
          <a:p>
            <a:pPr indent="457200" algn="just" eaLnBrk="1" hangingPunct="1">
              <a:defRPr/>
            </a:pPr>
            <a:r>
              <a:rPr lang="uk-UA" sz="2000" b="1" dirty="0">
                <a:solidFill>
                  <a:srgbClr val="000000"/>
                </a:solidFill>
                <a:latin typeface="Arial" panose="020B0604020202020204" pitchFamily="34" charset="0"/>
                <a:cs typeface="Arial" panose="020B0604020202020204" pitchFamily="34" charset="0"/>
              </a:rPr>
              <a:t>Позбавлення права обіймати певні посади як додаткове покарання у справах, передбачених </a:t>
            </a:r>
            <a:r>
              <a:rPr lang="uk-UA" sz="2000" b="1" u="sng" dirty="0">
                <a:solidFill>
                  <a:srgbClr val="000000"/>
                </a:solidFill>
                <a:latin typeface="Arial" panose="020B0604020202020204" pitchFamily="34" charset="0"/>
                <a:cs typeface="Arial" panose="020B0604020202020204" pitchFamily="34" charset="0"/>
                <a:hlinkClick r:id="rId2"/>
              </a:rPr>
              <a:t>Законом України</a:t>
            </a:r>
            <a:r>
              <a:rPr lang="uk-UA" sz="2000" b="1" dirty="0">
                <a:solidFill>
                  <a:srgbClr val="000000"/>
                </a:solidFill>
                <a:latin typeface="Arial" panose="020B0604020202020204" pitchFamily="34" charset="0"/>
                <a:cs typeface="Arial" panose="020B0604020202020204" pitchFamily="34" charset="0"/>
              </a:rPr>
              <a:t> "Про очищення влади", призначається на строк п’ять років.</a:t>
            </a:r>
          </a:p>
          <a:p>
            <a:pPr indent="457200" algn="just" eaLnBrk="1" hangingPunct="1">
              <a:defRPr/>
            </a:pPr>
            <a:r>
              <a:rPr lang="uk-UA" sz="2000" b="1" dirty="0">
                <a:solidFill>
                  <a:srgbClr val="000000"/>
                </a:solidFill>
                <a:latin typeface="Arial" panose="020B0604020202020204" pitchFamily="34" charset="0"/>
                <a:cs typeface="Arial" panose="020B0604020202020204" pitchFamily="34" charset="0"/>
              </a:rPr>
              <a:t>Позбавлення права обіймати певні посади або займатися певною діяльністю як додаткове покарання за вчинення кримінального правопорушення проти виборчих прав і свобод громадянина, передбачених </a:t>
            </a:r>
            <a:r>
              <a:rPr lang="uk-UA" sz="2000" b="1" u="sng" dirty="0">
                <a:solidFill>
                  <a:srgbClr val="000000"/>
                </a:solidFill>
                <a:latin typeface="Arial" panose="020B0604020202020204" pitchFamily="34" charset="0"/>
                <a:cs typeface="Arial" panose="020B0604020202020204" pitchFamily="34" charset="0"/>
                <a:hlinkClick r:id="rId3"/>
              </a:rPr>
              <a:t>статтями 157-160</a:t>
            </a:r>
            <a:r>
              <a:rPr lang="uk-UA" sz="2000" b="1" dirty="0">
                <a:solidFill>
                  <a:srgbClr val="000000"/>
                </a:solidFill>
                <a:latin typeface="Arial" panose="020B0604020202020204" pitchFamily="34" charset="0"/>
                <a:cs typeface="Arial" panose="020B0604020202020204" pitchFamily="34" charset="0"/>
              </a:rPr>
              <a:t> цього Кодексу, призначається на строк п’ять років.</a:t>
            </a:r>
          </a:p>
          <a:p>
            <a:pPr indent="457200" algn="just" eaLnBrk="1" hangingPunct="1">
              <a:defRPr/>
            </a:pPr>
            <a:r>
              <a:rPr lang="uk-UA" sz="2000" b="1" dirty="0">
                <a:solidFill>
                  <a:srgbClr val="000000"/>
                </a:solidFill>
                <a:latin typeface="Arial" panose="020B0604020202020204" pitchFamily="34" charset="0"/>
                <a:cs typeface="Arial" panose="020B0604020202020204" pitchFamily="34" charset="0"/>
              </a:rPr>
              <a:t>Позбавлення права керувати транспортними засобами як додаткове покарання призначається на строк до десяти років.</a:t>
            </a:r>
          </a:p>
          <a:p>
            <a:pPr indent="457200" algn="just" eaLnBrk="1" hangingPunct="1">
              <a:defRPr/>
            </a:pPr>
            <a:r>
              <a:rPr lang="uk-UA" sz="2000" b="1" dirty="0">
                <a:solidFill>
                  <a:srgbClr val="000000"/>
                </a:solidFill>
                <a:latin typeface="Arial" panose="020B0604020202020204" pitchFamily="34" charset="0"/>
                <a:cs typeface="Arial" panose="020B0604020202020204" pitchFamily="34" charset="0"/>
              </a:rPr>
              <a:t>Позбавлення права обіймати певні посади або займатися певною діяльністю як основне або додаткове покарання за вчинення кримінальних правопорушень проти основ національної безпеки України, передбачених </a:t>
            </a:r>
            <a:r>
              <a:rPr lang="uk-UA" sz="2000" b="1" u="sng" dirty="0">
                <a:solidFill>
                  <a:srgbClr val="000000"/>
                </a:solidFill>
                <a:latin typeface="Arial" panose="020B0604020202020204" pitchFamily="34" charset="0"/>
                <a:cs typeface="Arial" panose="020B0604020202020204" pitchFamily="34" charset="0"/>
                <a:hlinkClick r:id="rId4"/>
              </a:rPr>
              <a:t>статтями 111</a:t>
            </a:r>
            <a:r>
              <a:rPr lang="uk-UA" sz="2000" b="1" u="sng" baseline="30000" dirty="0">
                <a:solidFill>
                  <a:srgbClr val="000000"/>
                </a:solidFill>
                <a:latin typeface="Arial" panose="020B0604020202020204" pitchFamily="34" charset="0"/>
                <a:cs typeface="Arial" panose="020B0604020202020204" pitchFamily="34" charset="0"/>
                <a:hlinkClick r:id="rId4"/>
              </a:rPr>
              <a:t>-1</a:t>
            </a:r>
            <a:r>
              <a:rPr lang="uk-UA" sz="2000" b="1" dirty="0">
                <a:solidFill>
                  <a:srgbClr val="000000"/>
                </a:solidFill>
                <a:latin typeface="Arial" panose="020B0604020202020204" pitchFamily="34" charset="0"/>
                <a:cs typeface="Arial" panose="020B0604020202020204" pitchFamily="34" charset="0"/>
              </a:rPr>
              <a:t>, </a:t>
            </a:r>
            <a:r>
              <a:rPr lang="uk-UA" sz="2000" b="1" u="sng" dirty="0">
                <a:solidFill>
                  <a:srgbClr val="000000"/>
                </a:solidFill>
                <a:latin typeface="Arial" panose="020B0604020202020204" pitchFamily="34" charset="0"/>
                <a:cs typeface="Arial" panose="020B0604020202020204" pitchFamily="34" charset="0"/>
                <a:hlinkClick r:id="rId5"/>
              </a:rPr>
              <a:t>111</a:t>
            </a:r>
            <a:r>
              <a:rPr lang="uk-UA" sz="2000" b="1" u="sng" baseline="30000" dirty="0">
                <a:solidFill>
                  <a:srgbClr val="000000"/>
                </a:solidFill>
                <a:latin typeface="Arial" panose="020B0604020202020204" pitchFamily="34" charset="0"/>
                <a:cs typeface="Arial" panose="020B0604020202020204" pitchFamily="34" charset="0"/>
                <a:hlinkClick r:id="rId5"/>
              </a:rPr>
              <a:t>-2</a:t>
            </a:r>
            <a:r>
              <a:rPr lang="uk-UA" sz="2000" b="1" dirty="0">
                <a:solidFill>
                  <a:srgbClr val="000000"/>
                </a:solidFill>
                <a:latin typeface="Arial" panose="020B0604020202020204" pitchFamily="34" charset="0"/>
                <a:cs typeface="Arial" panose="020B0604020202020204" pitchFamily="34" charset="0"/>
              </a:rPr>
              <a:t> цього Кодексу, призначається на строк від десяти до п’ятнадцяти років.</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AutoShape 4">
            <a:extLst>
              <a:ext uri="{FF2B5EF4-FFF2-40B4-BE49-F238E27FC236}">
                <a16:creationId xmlns:a16="http://schemas.microsoft.com/office/drawing/2014/main" id="{8A57189C-2FE1-45A3-9C4F-647D7DA0C4FF}"/>
              </a:ext>
            </a:extLst>
          </p:cNvPr>
          <p:cNvSpPr>
            <a:spLocks noChangeArrowheads="1"/>
          </p:cNvSpPr>
          <p:nvPr/>
        </p:nvSpPr>
        <p:spPr bwMode="auto">
          <a:xfrm>
            <a:off x="1331913" y="188913"/>
            <a:ext cx="6840537" cy="1008062"/>
          </a:xfrm>
          <a:prstGeom prst="bevel">
            <a:avLst>
              <a:gd name="adj" fmla="val 12500"/>
            </a:avLst>
          </a:prstGeom>
          <a:solidFill>
            <a:schemeClr val="accent1"/>
          </a:solidFill>
          <a:ln w="9525">
            <a:solidFill>
              <a:schemeClr val="tx1"/>
            </a:solidFill>
            <a:miter lim="800000"/>
            <a:headEnd/>
            <a:tailEnd/>
          </a:ln>
          <a:effectLst/>
        </p:spPr>
        <p:txBody>
          <a:bodyPr wrap="none" anchor="ctr"/>
          <a:lstStyle/>
          <a:p>
            <a:pPr algn="ctr" eaLnBrk="1" hangingPunct="1">
              <a:defRPr/>
            </a:pPr>
            <a:r>
              <a:rPr lang="uk-UA" sz="2400" b="1">
                <a:solidFill>
                  <a:srgbClr val="000000"/>
                </a:solidFill>
                <a:latin typeface="Arial" charset="0"/>
              </a:rPr>
              <a:t>Вирахунок строків виконання покарання</a:t>
            </a:r>
            <a:endParaRPr lang="uk-UA" sz="2400">
              <a:solidFill>
                <a:srgbClr val="000000"/>
              </a:solidFill>
              <a:latin typeface="Arial" charset="0"/>
            </a:endParaRPr>
          </a:p>
          <a:p>
            <a:pPr algn="ctr" eaLnBrk="1" hangingPunct="1">
              <a:defRPr/>
            </a:pPr>
            <a:r>
              <a:rPr lang="uk-UA" sz="2400" b="1" i="1" u="sng">
                <a:solidFill>
                  <a:srgbClr val="000000"/>
                </a:solidFill>
                <a:effectLst>
                  <a:outerShdw blurRad="38100" dist="38100" dir="2700000" algn="tl">
                    <a:srgbClr val="FFFFFF"/>
                  </a:outerShdw>
                </a:effectLst>
                <a:latin typeface="Arial" charset="0"/>
              </a:rPr>
              <a:t>(ч. 3 ст. 55 КК України)</a:t>
            </a:r>
          </a:p>
        </p:txBody>
      </p:sp>
      <p:sp>
        <p:nvSpPr>
          <p:cNvPr id="13317" name="Text Box 5">
            <a:extLst>
              <a:ext uri="{FF2B5EF4-FFF2-40B4-BE49-F238E27FC236}">
                <a16:creationId xmlns:a16="http://schemas.microsoft.com/office/drawing/2014/main" id="{C76C1107-2C61-468D-98D1-1CDA9AEAD275}"/>
              </a:ext>
            </a:extLst>
          </p:cNvPr>
          <p:cNvSpPr txBox="1">
            <a:spLocks noChangeArrowheads="1"/>
          </p:cNvSpPr>
          <p:nvPr/>
        </p:nvSpPr>
        <p:spPr bwMode="auto">
          <a:xfrm>
            <a:off x="179388" y="1773238"/>
            <a:ext cx="2663825" cy="639762"/>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З моменту відбуття основного покарання</a:t>
            </a:r>
            <a:endParaRPr lang="uk-UA" altLang="ru-RU" sz="1600" b="1">
              <a:solidFill>
                <a:srgbClr val="000000"/>
              </a:solidFill>
              <a:latin typeface="Arial" panose="020B0604020202020204" pitchFamily="34" charset="0"/>
            </a:endParaRPr>
          </a:p>
        </p:txBody>
      </p:sp>
      <p:sp>
        <p:nvSpPr>
          <p:cNvPr id="13318" name="Text Box 6">
            <a:extLst>
              <a:ext uri="{FF2B5EF4-FFF2-40B4-BE49-F238E27FC236}">
                <a16:creationId xmlns:a16="http://schemas.microsoft.com/office/drawing/2014/main" id="{2D88708D-6117-4924-9D2E-E7F2BA561814}"/>
              </a:ext>
            </a:extLst>
          </p:cNvPr>
          <p:cNvSpPr txBox="1">
            <a:spLocks noChangeArrowheads="1"/>
          </p:cNvSpPr>
          <p:nvPr/>
        </p:nvSpPr>
        <p:spPr bwMode="auto">
          <a:xfrm>
            <a:off x="3419475" y="1412875"/>
            <a:ext cx="5545138" cy="137160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dirty="0">
                <a:solidFill>
                  <a:srgbClr val="000000"/>
                </a:solidFill>
                <a:latin typeface="Arial" panose="020B0604020202020204" pitchFamily="34" charset="0"/>
              </a:rPr>
              <a:t>При призначенні даного покарання додатково до арешту, обмеження волі, тримання  у дисциплінарному батальйоні військовослужбовців або позбавлення волі на певний строк – позбавлення права поширюється на весь час відбування основного покарання і на строк, встановлений вироком суду</a:t>
            </a:r>
          </a:p>
        </p:txBody>
      </p:sp>
      <p:sp>
        <p:nvSpPr>
          <p:cNvPr id="13319" name="Text Box 7">
            <a:extLst>
              <a:ext uri="{FF2B5EF4-FFF2-40B4-BE49-F238E27FC236}">
                <a16:creationId xmlns:a16="http://schemas.microsoft.com/office/drawing/2014/main" id="{82AEFF53-BE9D-4E01-A4EE-5C54C149F413}"/>
              </a:ext>
            </a:extLst>
          </p:cNvPr>
          <p:cNvSpPr txBox="1">
            <a:spLocks noChangeArrowheads="1"/>
          </p:cNvSpPr>
          <p:nvPr/>
        </p:nvSpPr>
        <p:spPr bwMode="auto">
          <a:xfrm>
            <a:off x="179388" y="2852738"/>
            <a:ext cx="2663825" cy="792162"/>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i="1">
                <a:solidFill>
                  <a:srgbClr val="000000"/>
                </a:solidFill>
                <a:latin typeface="Arial" panose="020B0604020202020204" pitchFamily="34" charset="0"/>
              </a:rPr>
              <a:t>З початку строку відбування основного покарання</a:t>
            </a:r>
            <a:endParaRPr lang="uk-UA" altLang="ru-RU" sz="1800" b="1">
              <a:solidFill>
                <a:srgbClr val="000000"/>
              </a:solidFill>
              <a:latin typeface="Arial" panose="020B0604020202020204" pitchFamily="34" charset="0"/>
            </a:endParaRPr>
          </a:p>
        </p:txBody>
      </p:sp>
      <p:sp>
        <p:nvSpPr>
          <p:cNvPr id="13320" name="Text Box 8">
            <a:extLst>
              <a:ext uri="{FF2B5EF4-FFF2-40B4-BE49-F238E27FC236}">
                <a16:creationId xmlns:a16="http://schemas.microsoft.com/office/drawing/2014/main" id="{1C441C0B-E202-4E10-A34B-135DF30BBCA8}"/>
              </a:ext>
            </a:extLst>
          </p:cNvPr>
          <p:cNvSpPr txBox="1">
            <a:spLocks noChangeArrowheads="1"/>
          </p:cNvSpPr>
          <p:nvPr/>
        </p:nvSpPr>
        <p:spPr bwMode="auto">
          <a:xfrm>
            <a:off x="3419475" y="2924175"/>
            <a:ext cx="5545138" cy="73183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dirty="0">
                <a:solidFill>
                  <a:srgbClr val="000000"/>
                </a:solidFill>
                <a:latin typeface="Arial" panose="020B0604020202020204" pitchFamily="34" charset="0"/>
              </a:rPr>
              <a:t>При призначенні покарання додатково до штрафу, громадських робіт або виправних робіт – строк обчислюється з моменту набрання вироком законної сили</a:t>
            </a:r>
          </a:p>
        </p:txBody>
      </p:sp>
      <p:sp>
        <p:nvSpPr>
          <p:cNvPr id="13321" name="Text Box 9">
            <a:extLst>
              <a:ext uri="{FF2B5EF4-FFF2-40B4-BE49-F238E27FC236}">
                <a16:creationId xmlns:a16="http://schemas.microsoft.com/office/drawing/2014/main" id="{76A1A1F4-796B-40B6-BF35-B7FAD4B6BE0C}"/>
              </a:ext>
            </a:extLst>
          </p:cNvPr>
          <p:cNvSpPr txBox="1">
            <a:spLocks noChangeArrowheads="1"/>
          </p:cNvSpPr>
          <p:nvPr/>
        </p:nvSpPr>
        <p:spPr bwMode="auto">
          <a:xfrm>
            <a:off x="179388" y="3789363"/>
            <a:ext cx="2663825" cy="574675"/>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dirty="0">
                <a:solidFill>
                  <a:srgbClr val="000000"/>
                </a:solidFill>
                <a:latin typeface="Arial" panose="020B0604020202020204" pitchFamily="34" charset="0"/>
              </a:rPr>
              <a:t>З моменту набрання вироком законної сили</a:t>
            </a:r>
            <a:endParaRPr lang="uk-UA" altLang="ru-RU" sz="1600" b="1" dirty="0">
              <a:solidFill>
                <a:srgbClr val="000000"/>
              </a:solidFill>
              <a:latin typeface="Arial" panose="020B0604020202020204" pitchFamily="34" charset="0"/>
            </a:endParaRPr>
          </a:p>
        </p:txBody>
      </p:sp>
      <p:sp>
        <p:nvSpPr>
          <p:cNvPr id="13322" name="Text Box 10">
            <a:extLst>
              <a:ext uri="{FF2B5EF4-FFF2-40B4-BE49-F238E27FC236}">
                <a16:creationId xmlns:a16="http://schemas.microsoft.com/office/drawing/2014/main" id="{1109326E-F3EC-4ACB-86F7-66D750227C8C}"/>
              </a:ext>
            </a:extLst>
          </p:cNvPr>
          <p:cNvSpPr txBox="1">
            <a:spLocks noChangeArrowheads="1"/>
          </p:cNvSpPr>
          <p:nvPr/>
        </p:nvSpPr>
        <p:spPr bwMode="auto">
          <a:xfrm>
            <a:off x="3419475" y="3789363"/>
            <a:ext cx="5545138" cy="54927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a:solidFill>
                  <a:srgbClr val="000000"/>
                </a:solidFill>
                <a:latin typeface="Arial" panose="020B0604020202020204" pitchFamily="34" charset="0"/>
              </a:rPr>
              <a:t>При звільненні від відбування основного покарання з випробуванням </a:t>
            </a:r>
            <a:r>
              <a:rPr lang="uk-UA" altLang="ru-RU" sz="1400" b="1" i="1" u="sng">
                <a:solidFill>
                  <a:srgbClr val="000000"/>
                </a:solidFill>
                <a:latin typeface="Arial" panose="020B0604020202020204" pitchFamily="34" charset="0"/>
              </a:rPr>
              <a:t>(ст. 77 КК)</a:t>
            </a:r>
          </a:p>
        </p:txBody>
      </p:sp>
      <p:sp>
        <p:nvSpPr>
          <p:cNvPr id="13323" name="Text Box 11">
            <a:extLst>
              <a:ext uri="{FF2B5EF4-FFF2-40B4-BE49-F238E27FC236}">
                <a16:creationId xmlns:a16="http://schemas.microsoft.com/office/drawing/2014/main" id="{49285BEC-AB91-496F-B34D-3684D2960D38}"/>
              </a:ext>
            </a:extLst>
          </p:cNvPr>
          <p:cNvSpPr txBox="1">
            <a:spLocks noChangeArrowheads="1"/>
          </p:cNvSpPr>
          <p:nvPr/>
        </p:nvSpPr>
        <p:spPr bwMode="auto">
          <a:xfrm>
            <a:off x="179388" y="4724400"/>
            <a:ext cx="2663825" cy="792163"/>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З часу звільнення від відбування основного покарання</a:t>
            </a:r>
            <a:endParaRPr lang="uk-UA" altLang="ru-RU" sz="1600" b="1">
              <a:solidFill>
                <a:srgbClr val="000000"/>
              </a:solidFill>
              <a:latin typeface="Arial" panose="020B0604020202020204" pitchFamily="34" charset="0"/>
            </a:endParaRPr>
          </a:p>
        </p:txBody>
      </p:sp>
      <p:sp>
        <p:nvSpPr>
          <p:cNvPr id="13324" name="Text Box 12">
            <a:extLst>
              <a:ext uri="{FF2B5EF4-FFF2-40B4-BE49-F238E27FC236}">
                <a16:creationId xmlns:a16="http://schemas.microsoft.com/office/drawing/2014/main" id="{F0FB04A0-F016-4D00-ABC2-09EC4D945737}"/>
              </a:ext>
            </a:extLst>
          </p:cNvPr>
          <p:cNvSpPr txBox="1">
            <a:spLocks noChangeArrowheads="1"/>
          </p:cNvSpPr>
          <p:nvPr/>
        </p:nvSpPr>
        <p:spPr bwMode="auto">
          <a:xfrm>
            <a:off x="3419475" y="4508500"/>
            <a:ext cx="5545138" cy="54768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a:solidFill>
                  <a:srgbClr val="000000"/>
                </a:solidFill>
                <a:latin typeface="Arial" panose="020B0604020202020204" pitchFamily="34" charset="0"/>
              </a:rPr>
              <a:t>При умовно-достроковому звільненні від відбування покарання </a:t>
            </a:r>
            <a:r>
              <a:rPr lang="uk-UA" altLang="ru-RU" sz="1400" b="1" i="1" u="sng">
                <a:solidFill>
                  <a:srgbClr val="000000"/>
                </a:solidFill>
                <a:latin typeface="Arial" panose="020B0604020202020204" pitchFamily="34" charset="0"/>
              </a:rPr>
              <a:t>(ст. 81 КК)</a:t>
            </a:r>
          </a:p>
        </p:txBody>
      </p:sp>
      <p:sp>
        <p:nvSpPr>
          <p:cNvPr id="13325" name="Text Box 13">
            <a:extLst>
              <a:ext uri="{FF2B5EF4-FFF2-40B4-BE49-F238E27FC236}">
                <a16:creationId xmlns:a16="http://schemas.microsoft.com/office/drawing/2014/main" id="{BC8B6F72-4876-4F7B-985B-DB18D73F68E7}"/>
              </a:ext>
            </a:extLst>
          </p:cNvPr>
          <p:cNvSpPr txBox="1">
            <a:spLocks noChangeArrowheads="1"/>
          </p:cNvSpPr>
          <p:nvPr/>
        </p:nvSpPr>
        <p:spPr bwMode="auto">
          <a:xfrm>
            <a:off x="3419475" y="5157788"/>
            <a:ext cx="5545138" cy="54768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a:solidFill>
                  <a:srgbClr val="000000"/>
                </a:solidFill>
                <a:latin typeface="Arial" panose="020B0604020202020204" pitchFamily="34" charset="0"/>
              </a:rPr>
              <a:t>У разі заміни невідбутої частини покарання у виді позбавлення волі на більш м’яке покарання </a:t>
            </a:r>
            <a:r>
              <a:rPr lang="uk-UA" altLang="ru-RU" sz="1400" b="1" i="1" u="sng">
                <a:solidFill>
                  <a:srgbClr val="000000"/>
                </a:solidFill>
                <a:latin typeface="Arial" panose="020B0604020202020204" pitchFamily="34" charset="0"/>
              </a:rPr>
              <a:t>(ст. 82 КК)</a:t>
            </a:r>
          </a:p>
        </p:txBody>
      </p:sp>
      <p:sp>
        <p:nvSpPr>
          <p:cNvPr id="13326" name="Line 14">
            <a:extLst>
              <a:ext uri="{FF2B5EF4-FFF2-40B4-BE49-F238E27FC236}">
                <a16:creationId xmlns:a16="http://schemas.microsoft.com/office/drawing/2014/main" id="{85F48344-6B8C-4995-9F39-0C8D6C988F7B}"/>
              </a:ext>
            </a:extLst>
          </p:cNvPr>
          <p:cNvSpPr>
            <a:spLocks noChangeShapeType="1"/>
          </p:cNvSpPr>
          <p:nvPr/>
        </p:nvSpPr>
        <p:spPr bwMode="auto">
          <a:xfrm>
            <a:off x="2843213" y="2060575"/>
            <a:ext cx="5762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3327" name="Line 15">
            <a:extLst>
              <a:ext uri="{FF2B5EF4-FFF2-40B4-BE49-F238E27FC236}">
                <a16:creationId xmlns:a16="http://schemas.microsoft.com/office/drawing/2014/main" id="{C091E71A-8716-4224-B25C-C3C49FB14B11}"/>
              </a:ext>
            </a:extLst>
          </p:cNvPr>
          <p:cNvSpPr>
            <a:spLocks noChangeShapeType="1"/>
          </p:cNvSpPr>
          <p:nvPr/>
        </p:nvSpPr>
        <p:spPr bwMode="auto">
          <a:xfrm>
            <a:off x="2843213" y="3284538"/>
            <a:ext cx="5762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3328" name="Line 16">
            <a:extLst>
              <a:ext uri="{FF2B5EF4-FFF2-40B4-BE49-F238E27FC236}">
                <a16:creationId xmlns:a16="http://schemas.microsoft.com/office/drawing/2014/main" id="{338730CC-FE26-4D0F-BEC4-2C8BCAD0B235}"/>
              </a:ext>
            </a:extLst>
          </p:cNvPr>
          <p:cNvSpPr>
            <a:spLocks noChangeShapeType="1"/>
          </p:cNvSpPr>
          <p:nvPr/>
        </p:nvSpPr>
        <p:spPr bwMode="auto">
          <a:xfrm>
            <a:off x="2843213" y="4076700"/>
            <a:ext cx="5762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3329" name="Line 17">
            <a:extLst>
              <a:ext uri="{FF2B5EF4-FFF2-40B4-BE49-F238E27FC236}">
                <a16:creationId xmlns:a16="http://schemas.microsoft.com/office/drawing/2014/main" id="{0B5FF5E7-B039-40FD-8A75-92CA898458CE}"/>
              </a:ext>
            </a:extLst>
          </p:cNvPr>
          <p:cNvSpPr>
            <a:spLocks noChangeShapeType="1"/>
          </p:cNvSpPr>
          <p:nvPr/>
        </p:nvSpPr>
        <p:spPr bwMode="auto">
          <a:xfrm>
            <a:off x="2843213" y="4868863"/>
            <a:ext cx="5762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3330" name="Line 18">
            <a:extLst>
              <a:ext uri="{FF2B5EF4-FFF2-40B4-BE49-F238E27FC236}">
                <a16:creationId xmlns:a16="http://schemas.microsoft.com/office/drawing/2014/main" id="{B81E1F09-FD38-4AE6-9219-15759DB240AC}"/>
              </a:ext>
            </a:extLst>
          </p:cNvPr>
          <p:cNvSpPr>
            <a:spLocks noChangeShapeType="1"/>
          </p:cNvSpPr>
          <p:nvPr/>
        </p:nvSpPr>
        <p:spPr bwMode="auto">
          <a:xfrm>
            <a:off x="2843213" y="5373688"/>
            <a:ext cx="5762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fade">
                                      <p:cBhvr>
                                        <p:cTn id="7" dur="1000"/>
                                        <p:tgtEl>
                                          <p:spTgt spid="13316"/>
                                        </p:tgtEl>
                                      </p:cBhvr>
                                    </p:animEffect>
                                    <p:anim calcmode="lin" valueType="num">
                                      <p:cBhvr>
                                        <p:cTn id="8" dur="1000" fill="hold"/>
                                        <p:tgtEl>
                                          <p:spTgt spid="13316"/>
                                        </p:tgtEl>
                                        <p:attrNameLst>
                                          <p:attrName>ppt_x</p:attrName>
                                        </p:attrNameLst>
                                      </p:cBhvr>
                                      <p:tavLst>
                                        <p:tav tm="0">
                                          <p:val>
                                            <p:strVal val="#ppt_x"/>
                                          </p:val>
                                        </p:tav>
                                        <p:tav tm="100000">
                                          <p:val>
                                            <p:strVal val="#ppt_x"/>
                                          </p:val>
                                        </p:tav>
                                      </p:tavLst>
                                    </p:anim>
                                    <p:anim calcmode="lin" valueType="num">
                                      <p:cBhvr>
                                        <p:cTn id="9" dur="1000" fill="hold"/>
                                        <p:tgtEl>
                                          <p:spTgt spid="1331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4" presetClass="entr" presetSubtype="0" accel="100000" fill="hold" grpId="0" nodeType="afterEffect">
                                  <p:stCondLst>
                                    <p:cond delay="0"/>
                                  </p:stCondLst>
                                  <p:childTnLst>
                                    <p:set>
                                      <p:cBhvr>
                                        <p:cTn id="12" dur="1" fill="hold">
                                          <p:stCondLst>
                                            <p:cond delay="0"/>
                                          </p:stCondLst>
                                        </p:cTn>
                                        <p:tgtEl>
                                          <p:spTgt spid="13317"/>
                                        </p:tgtEl>
                                        <p:attrNameLst>
                                          <p:attrName>style.visibility</p:attrName>
                                        </p:attrNameLst>
                                      </p:cBhvr>
                                      <p:to>
                                        <p:strVal val="visible"/>
                                      </p:to>
                                    </p:set>
                                    <p:anim calcmode="lin" valueType="num">
                                      <p:cBhvr>
                                        <p:cTn id="13" dur="2000" fill="hold"/>
                                        <p:tgtEl>
                                          <p:spTgt spid="13317"/>
                                        </p:tgtEl>
                                        <p:attrNameLst>
                                          <p:attrName>ppt_w</p:attrName>
                                        </p:attrNameLst>
                                      </p:cBhvr>
                                      <p:tavLst>
                                        <p:tav tm="0">
                                          <p:val>
                                            <p:strVal val="#ppt_w*0.05"/>
                                          </p:val>
                                        </p:tav>
                                        <p:tav tm="100000">
                                          <p:val>
                                            <p:strVal val="#ppt_w"/>
                                          </p:val>
                                        </p:tav>
                                      </p:tavLst>
                                    </p:anim>
                                    <p:anim calcmode="lin" valueType="num">
                                      <p:cBhvr>
                                        <p:cTn id="14" dur="2000" fill="hold"/>
                                        <p:tgtEl>
                                          <p:spTgt spid="13317"/>
                                        </p:tgtEl>
                                        <p:attrNameLst>
                                          <p:attrName>ppt_h</p:attrName>
                                        </p:attrNameLst>
                                      </p:cBhvr>
                                      <p:tavLst>
                                        <p:tav tm="0">
                                          <p:val>
                                            <p:strVal val="#ppt_h"/>
                                          </p:val>
                                        </p:tav>
                                        <p:tav tm="100000">
                                          <p:val>
                                            <p:strVal val="#ppt_h"/>
                                          </p:val>
                                        </p:tav>
                                      </p:tavLst>
                                    </p:anim>
                                    <p:anim calcmode="lin" valueType="num">
                                      <p:cBhvr>
                                        <p:cTn id="15" dur="2000" fill="hold"/>
                                        <p:tgtEl>
                                          <p:spTgt spid="13317"/>
                                        </p:tgtEl>
                                        <p:attrNameLst>
                                          <p:attrName>ppt_x</p:attrName>
                                        </p:attrNameLst>
                                      </p:cBhvr>
                                      <p:tavLst>
                                        <p:tav tm="0">
                                          <p:val>
                                            <p:strVal val="#ppt_x-.2"/>
                                          </p:val>
                                        </p:tav>
                                        <p:tav tm="100000">
                                          <p:val>
                                            <p:strVal val="#ppt_x"/>
                                          </p:val>
                                        </p:tav>
                                      </p:tavLst>
                                    </p:anim>
                                    <p:anim calcmode="lin" valueType="num">
                                      <p:cBhvr>
                                        <p:cTn id="16" dur="2000" fill="hold"/>
                                        <p:tgtEl>
                                          <p:spTgt spid="13317"/>
                                        </p:tgtEl>
                                        <p:attrNameLst>
                                          <p:attrName>ppt_y</p:attrName>
                                        </p:attrNameLst>
                                      </p:cBhvr>
                                      <p:tavLst>
                                        <p:tav tm="0">
                                          <p:val>
                                            <p:strVal val="#ppt_y"/>
                                          </p:val>
                                        </p:tav>
                                        <p:tav tm="100000">
                                          <p:val>
                                            <p:strVal val="#ppt_y"/>
                                          </p:val>
                                        </p:tav>
                                      </p:tavLst>
                                    </p:anim>
                                    <p:animEffect transition="in" filter="fade">
                                      <p:cBhvr>
                                        <p:cTn id="17" dur="2000"/>
                                        <p:tgtEl>
                                          <p:spTgt spid="13317"/>
                                        </p:tgtEl>
                                      </p:cBhvr>
                                    </p:animEffect>
                                  </p:childTnLst>
                                </p:cTn>
                              </p:par>
                            </p:childTnLst>
                          </p:cTn>
                        </p:par>
                        <p:par>
                          <p:cTn id="18" fill="hold" nodeType="afterGroup">
                            <p:stCondLst>
                              <p:cond delay="3000"/>
                            </p:stCondLst>
                            <p:childTnLst>
                              <p:par>
                                <p:cTn id="19" presetID="31" presetClass="entr" presetSubtype="0" fill="hold" nodeType="afterEffect">
                                  <p:stCondLst>
                                    <p:cond delay="0"/>
                                  </p:stCondLst>
                                  <p:iterate type="lt">
                                    <p:tmPct val="5000"/>
                                  </p:iterate>
                                  <p:childTnLst>
                                    <p:set>
                                      <p:cBhvr>
                                        <p:cTn id="20" dur="1" fill="hold">
                                          <p:stCondLst>
                                            <p:cond delay="0"/>
                                          </p:stCondLst>
                                        </p:cTn>
                                        <p:tgtEl>
                                          <p:spTgt spid="13326"/>
                                        </p:tgtEl>
                                        <p:attrNameLst>
                                          <p:attrName>style.visibility</p:attrName>
                                        </p:attrNameLst>
                                      </p:cBhvr>
                                      <p:to>
                                        <p:strVal val="visible"/>
                                      </p:to>
                                    </p:set>
                                    <p:anim calcmode="lin" valueType="num">
                                      <p:cBhvr>
                                        <p:cTn id="21" dur="1000" fill="hold"/>
                                        <p:tgtEl>
                                          <p:spTgt spid="13326"/>
                                        </p:tgtEl>
                                        <p:attrNameLst>
                                          <p:attrName>ppt_w</p:attrName>
                                        </p:attrNameLst>
                                      </p:cBhvr>
                                      <p:tavLst>
                                        <p:tav tm="0">
                                          <p:val>
                                            <p:fltVal val="0"/>
                                          </p:val>
                                        </p:tav>
                                        <p:tav tm="100000">
                                          <p:val>
                                            <p:strVal val="#ppt_w"/>
                                          </p:val>
                                        </p:tav>
                                      </p:tavLst>
                                    </p:anim>
                                    <p:anim calcmode="lin" valueType="num">
                                      <p:cBhvr>
                                        <p:cTn id="22" dur="1000" fill="hold"/>
                                        <p:tgtEl>
                                          <p:spTgt spid="13326"/>
                                        </p:tgtEl>
                                        <p:attrNameLst>
                                          <p:attrName>ppt_h</p:attrName>
                                        </p:attrNameLst>
                                      </p:cBhvr>
                                      <p:tavLst>
                                        <p:tav tm="0">
                                          <p:val>
                                            <p:fltVal val="0"/>
                                          </p:val>
                                        </p:tav>
                                        <p:tav tm="100000">
                                          <p:val>
                                            <p:strVal val="#ppt_h"/>
                                          </p:val>
                                        </p:tav>
                                      </p:tavLst>
                                    </p:anim>
                                    <p:anim calcmode="lin" valueType="num">
                                      <p:cBhvr>
                                        <p:cTn id="23" dur="1000" fill="hold"/>
                                        <p:tgtEl>
                                          <p:spTgt spid="13326"/>
                                        </p:tgtEl>
                                        <p:attrNameLst>
                                          <p:attrName>style.rotation</p:attrName>
                                        </p:attrNameLst>
                                      </p:cBhvr>
                                      <p:tavLst>
                                        <p:tav tm="0">
                                          <p:val>
                                            <p:fltVal val="90"/>
                                          </p:val>
                                        </p:tav>
                                        <p:tav tm="100000">
                                          <p:val>
                                            <p:fltVal val="0"/>
                                          </p:val>
                                        </p:tav>
                                      </p:tavLst>
                                    </p:anim>
                                    <p:animEffect transition="in" filter="fade">
                                      <p:cBhvr>
                                        <p:cTn id="24" dur="1000"/>
                                        <p:tgtEl>
                                          <p:spTgt spid="13326"/>
                                        </p:tgtEl>
                                      </p:cBhvr>
                                    </p:animEffect>
                                  </p:childTnLst>
                                </p:cTn>
                              </p:par>
                            </p:childTnLst>
                          </p:cTn>
                        </p:par>
                        <p:par>
                          <p:cTn id="25" fill="hold" nodeType="afterGroup">
                            <p:stCondLst>
                              <p:cond delay="4000"/>
                            </p:stCondLst>
                            <p:childTnLst>
                              <p:par>
                                <p:cTn id="26" presetID="3" presetClass="entr" presetSubtype="5" fill="hold" grpId="0" nodeType="afterEffect">
                                  <p:stCondLst>
                                    <p:cond delay="0"/>
                                  </p:stCondLst>
                                  <p:childTnLst>
                                    <p:set>
                                      <p:cBhvr>
                                        <p:cTn id="27" dur="1" fill="hold">
                                          <p:stCondLst>
                                            <p:cond delay="0"/>
                                          </p:stCondLst>
                                        </p:cTn>
                                        <p:tgtEl>
                                          <p:spTgt spid="13318"/>
                                        </p:tgtEl>
                                        <p:attrNameLst>
                                          <p:attrName>style.visibility</p:attrName>
                                        </p:attrNameLst>
                                      </p:cBhvr>
                                      <p:to>
                                        <p:strVal val="visible"/>
                                      </p:to>
                                    </p:set>
                                    <p:animEffect transition="in" filter="blinds(vertical)">
                                      <p:cBhvr>
                                        <p:cTn id="28" dur="500"/>
                                        <p:tgtEl>
                                          <p:spTgt spid="13318"/>
                                        </p:tgtEl>
                                      </p:cBhvr>
                                    </p:animEffect>
                                  </p:childTnLst>
                                </p:cTn>
                              </p:par>
                            </p:childTnLst>
                          </p:cTn>
                        </p:par>
                        <p:par>
                          <p:cTn id="29" fill="hold" nodeType="afterGroup">
                            <p:stCondLst>
                              <p:cond delay="4500"/>
                            </p:stCondLst>
                            <p:childTnLst>
                              <p:par>
                                <p:cTn id="30" presetID="54" presetClass="entr" presetSubtype="0" accel="100000" fill="hold" grpId="0" nodeType="afterEffect">
                                  <p:stCondLst>
                                    <p:cond delay="0"/>
                                  </p:stCondLst>
                                  <p:childTnLst>
                                    <p:set>
                                      <p:cBhvr>
                                        <p:cTn id="31" dur="1" fill="hold">
                                          <p:stCondLst>
                                            <p:cond delay="0"/>
                                          </p:stCondLst>
                                        </p:cTn>
                                        <p:tgtEl>
                                          <p:spTgt spid="13319"/>
                                        </p:tgtEl>
                                        <p:attrNameLst>
                                          <p:attrName>style.visibility</p:attrName>
                                        </p:attrNameLst>
                                      </p:cBhvr>
                                      <p:to>
                                        <p:strVal val="visible"/>
                                      </p:to>
                                    </p:set>
                                    <p:anim calcmode="lin" valueType="num">
                                      <p:cBhvr>
                                        <p:cTn id="32" dur="2000" fill="hold"/>
                                        <p:tgtEl>
                                          <p:spTgt spid="13319"/>
                                        </p:tgtEl>
                                        <p:attrNameLst>
                                          <p:attrName>ppt_w</p:attrName>
                                        </p:attrNameLst>
                                      </p:cBhvr>
                                      <p:tavLst>
                                        <p:tav tm="0">
                                          <p:val>
                                            <p:strVal val="#ppt_w*0.05"/>
                                          </p:val>
                                        </p:tav>
                                        <p:tav tm="100000">
                                          <p:val>
                                            <p:strVal val="#ppt_w"/>
                                          </p:val>
                                        </p:tav>
                                      </p:tavLst>
                                    </p:anim>
                                    <p:anim calcmode="lin" valueType="num">
                                      <p:cBhvr>
                                        <p:cTn id="33" dur="2000" fill="hold"/>
                                        <p:tgtEl>
                                          <p:spTgt spid="13319"/>
                                        </p:tgtEl>
                                        <p:attrNameLst>
                                          <p:attrName>ppt_h</p:attrName>
                                        </p:attrNameLst>
                                      </p:cBhvr>
                                      <p:tavLst>
                                        <p:tav tm="0">
                                          <p:val>
                                            <p:strVal val="#ppt_h"/>
                                          </p:val>
                                        </p:tav>
                                        <p:tav tm="100000">
                                          <p:val>
                                            <p:strVal val="#ppt_h"/>
                                          </p:val>
                                        </p:tav>
                                      </p:tavLst>
                                    </p:anim>
                                    <p:anim calcmode="lin" valueType="num">
                                      <p:cBhvr>
                                        <p:cTn id="34" dur="2000" fill="hold"/>
                                        <p:tgtEl>
                                          <p:spTgt spid="13319"/>
                                        </p:tgtEl>
                                        <p:attrNameLst>
                                          <p:attrName>ppt_x</p:attrName>
                                        </p:attrNameLst>
                                      </p:cBhvr>
                                      <p:tavLst>
                                        <p:tav tm="0">
                                          <p:val>
                                            <p:strVal val="#ppt_x-.2"/>
                                          </p:val>
                                        </p:tav>
                                        <p:tav tm="100000">
                                          <p:val>
                                            <p:strVal val="#ppt_x"/>
                                          </p:val>
                                        </p:tav>
                                      </p:tavLst>
                                    </p:anim>
                                    <p:anim calcmode="lin" valueType="num">
                                      <p:cBhvr>
                                        <p:cTn id="35" dur="2000" fill="hold"/>
                                        <p:tgtEl>
                                          <p:spTgt spid="13319"/>
                                        </p:tgtEl>
                                        <p:attrNameLst>
                                          <p:attrName>ppt_y</p:attrName>
                                        </p:attrNameLst>
                                      </p:cBhvr>
                                      <p:tavLst>
                                        <p:tav tm="0">
                                          <p:val>
                                            <p:strVal val="#ppt_y"/>
                                          </p:val>
                                        </p:tav>
                                        <p:tav tm="100000">
                                          <p:val>
                                            <p:strVal val="#ppt_y"/>
                                          </p:val>
                                        </p:tav>
                                      </p:tavLst>
                                    </p:anim>
                                    <p:animEffect transition="in" filter="fade">
                                      <p:cBhvr>
                                        <p:cTn id="36" dur="2000"/>
                                        <p:tgtEl>
                                          <p:spTgt spid="13319"/>
                                        </p:tgtEl>
                                      </p:cBhvr>
                                    </p:animEffect>
                                  </p:childTnLst>
                                </p:cTn>
                              </p:par>
                            </p:childTnLst>
                          </p:cTn>
                        </p:par>
                        <p:par>
                          <p:cTn id="37" fill="hold" nodeType="afterGroup">
                            <p:stCondLst>
                              <p:cond delay="6500"/>
                            </p:stCondLst>
                            <p:childTnLst>
                              <p:par>
                                <p:cTn id="38" presetID="31" presetClass="entr" presetSubtype="0" fill="hold" nodeType="afterEffect">
                                  <p:stCondLst>
                                    <p:cond delay="0"/>
                                  </p:stCondLst>
                                  <p:iterate type="lt">
                                    <p:tmPct val="5000"/>
                                  </p:iterate>
                                  <p:childTnLst>
                                    <p:set>
                                      <p:cBhvr>
                                        <p:cTn id="39" dur="1" fill="hold">
                                          <p:stCondLst>
                                            <p:cond delay="0"/>
                                          </p:stCondLst>
                                        </p:cTn>
                                        <p:tgtEl>
                                          <p:spTgt spid="13327"/>
                                        </p:tgtEl>
                                        <p:attrNameLst>
                                          <p:attrName>style.visibility</p:attrName>
                                        </p:attrNameLst>
                                      </p:cBhvr>
                                      <p:to>
                                        <p:strVal val="visible"/>
                                      </p:to>
                                    </p:set>
                                    <p:anim calcmode="lin" valueType="num">
                                      <p:cBhvr>
                                        <p:cTn id="40" dur="1000" fill="hold"/>
                                        <p:tgtEl>
                                          <p:spTgt spid="13327"/>
                                        </p:tgtEl>
                                        <p:attrNameLst>
                                          <p:attrName>ppt_w</p:attrName>
                                        </p:attrNameLst>
                                      </p:cBhvr>
                                      <p:tavLst>
                                        <p:tav tm="0">
                                          <p:val>
                                            <p:fltVal val="0"/>
                                          </p:val>
                                        </p:tav>
                                        <p:tav tm="100000">
                                          <p:val>
                                            <p:strVal val="#ppt_w"/>
                                          </p:val>
                                        </p:tav>
                                      </p:tavLst>
                                    </p:anim>
                                    <p:anim calcmode="lin" valueType="num">
                                      <p:cBhvr>
                                        <p:cTn id="41" dur="1000" fill="hold"/>
                                        <p:tgtEl>
                                          <p:spTgt spid="13327"/>
                                        </p:tgtEl>
                                        <p:attrNameLst>
                                          <p:attrName>ppt_h</p:attrName>
                                        </p:attrNameLst>
                                      </p:cBhvr>
                                      <p:tavLst>
                                        <p:tav tm="0">
                                          <p:val>
                                            <p:fltVal val="0"/>
                                          </p:val>
                                        </p:tav>
                                        <p:tav tm="100000">
                                          <p:val>
                                            <p:strVal val="#ppt_h"/>
                                          </p:val>
                                        </p:tav>
                                      </p:tavLst>
                                    </p:anim>
                                    <p:anim calcmode="lin" valueType="num">
                                      <p:cBhvr>
                                        <p:cTn id="42" dur="1000" fill="hold"/>
                                        <p:tgtEl>
                                          <p:spTgt spid="13327"/>
                                        </p:tgtEl>
                                        <p:attrNameLst>
                                          <p:attrName>style.rotation</p:attrName>
                                        </p:attrNameLst>
                                      </p:cBhvr>
                                      <p:tavLst>
                                        <p:tav tm="0">
                                          <p:val>
                                            <p:fltVal val="90"/>
                                          </p:val>
                                        </p:tav>
                                        <p:tav tm="100000">
                                          <p:val>
                                            <p:fltVal val="0"/>
                                          </p:val>
                                        </p:tav>
                                      </p:tavLst>
                                    </p:anim>
                                    <p:animEffect transition="in" filter="fade">
                                      <p:cBhvr>
                                        <p:cTn id="43" dur="1000"/>
                                        <p:tgtEl>
                                          <p:spTgt spid="13327"/>
                                        </p:tgtEl>
                                      </p:cBhvr>
                                    </p:animEffect>
                                  </p:childTnLst>
                                </p:cTn>
                              </p:par>
                            </p:childTnLst>
                          </p:cTn>
                        </p:par>
                        <p:par>
                          <p:cTn id="44" fill="hold" nodeType="afterGroup">
                            <p:stCondLst>
                              <p:cond delay="7500"/>
                            </p:stCondLst>
                            <p:childTnLst>
                              <p:par>
                                <p:cTn id="45" presetID="3" presetClass="entr" presetSubtype="5" fill="hold" grpId="0" nodeType="afterEffect">
                                  <p:stCondLst>
                                    <p:cond delay="0"/>
                                  </p:stCondLst>
                                  <p:childTnLst>
                                    <p:set>
                                      <p:cBhvr>
                                        <p:cTn id="46" dur="1" fill="hold">
                                          <p:stCondLst>
                                            <p:cond delay="0"/>
                                          </p:stCondLst>
                                        </p:cTn>
                                        <p:tgtEl>
                                          <p:spTgt spid="13320"/>
                                        </p:tgtEl>
                                        <p:attrNameLst>
                                          <p:attrName>style.visibility</p:attrName>
                                        </p:attrNameLst>
                                      </p:cBhvr>
                                      <p:to>
                                        <p:strVal val="visible"/>
                                      </p:to>
                                    </p:set>
                                    <p:animEffect transition="in" filter="blinds(vertical)">
                                      <p:cBhvr>
                                        <p:cTn id="47" dur="500"/>
                                        <p:tgtEl>
                                          <p:spTgt spid="13320"/>
                                        </p:tgtEl>
                                      </p:cBhvr>
                                    </p:animEffect>
                                  </p:childTnLst>
                                </p:cTn>
                              </p:par>
                            </p:childTnLst>
                          </p:cTn>
                        </p:par>
                        <p:par>
                          <p:cTn id="48" fill="hold" nodeType="afterGroup">
                            <p:stCondLst>
                              <p:cond delay="8000"/>
                            </p:stCondLst>
                            <p:childTnLst>
                              <p:par>
                                <p:cTn id="49" presetID="54" presetClass="entr" presetSubtype="0" accel="100000" fill="hold" grpId="0" nodeType="afterEffect">
                                  <p:stCondLst>
                                    <p:cond delay="0"/>
                                  </p:stCondLst>
                                  <p:childTnLst>
                                    <p:set>
                                      <p:cBhvr>
                                        <p:cTn id="50" dur="1" fill="hold">
                                          <p:stCondLst>
                                            <p:cond delay="0"/>
                                          </p:stCondLst>
                                        </p:cTn>
                                        <p:tgtEl>
                                          <p:spTgt spid="13321"/>
                                        </p:tgtEl>
                                        <p:attrNameLst>
                                          <p:attrName>style.visibility</p:attrName>
                                        </p:attrNameLst>
                                      </p:cBhvr>
                                      <p:to>
                                        <p:strVal val="visible"/>
                                      </p:to>
                                    </p:set>
                                    <p:anim calcmode="lin" valueType="num">
                                      <p:cBhvr>
                                        <p:cTn id="51" dur="2000" fill="hold"/>
                                        <p:tgtEl>
                                          <p:spTgt spid="13321"/>
                                        </p:tgtEl>
                                        <p:attrNameLst>
                                          <p:attrName>ppt_w</p:attrName>
                                        </p:attrNameLst>
                                      </p:cBhvr>
                                      <p:tavLst>
                                        <p:tav tm="0">
                                          <p:val>
                                            <p:strVal val="#ppt_w*0.05"/>
                                          </p:val>
                                        </p:tav>
                                        <p:tav tm="100000">
                                          <p:val>
                                            <p:strVal val="#ppt_w"/>
                                          </p:val>
                                        </p:tav>
                                      </p:tavLst>
                                    </p:anim>
                                    <p:anim calcmode="lin" valueType="num">
                                      <p:cBhvr>
                                        <p:cTn id="52" dur="2000" fill="hold"/>
                                        <p:tgtEl>
                                          <p:spTgt spid="13321"/>
                                        </p:tgtEl>
                                        <p:attrNameLst>
                                          <p:attrName>ppt_h</p:attrName>
                                        </p:attrNameLst>
                                      </p:cBhvr>
                                      <p:tavLst>
                                        <p:tav tm="0">
                                          <p:val>
                                            <p:strVal val="#ppt_h"/>
                                          </p:val>
                                        </p:tav>
                                        <p:tav tm="100000">
                                          <p:val>
                                            <p:strVal val="#ppt_h"/>
                                          </p:val>
                                        </p:tav>
                                      </p:tavLst>
                                    </p:anim>
                                    <p:anim calcmode="lin" valueType="num">
                                      <p:cBhvr>
                                        <p:cTn id="53" dur="2000" fill="hold"/>
                                        <p:tgtEl>
                                          <p:spTgt spid="13321"/>
                                        </p:tgtEl>
                                        <p:attrNameLst>
                                          <p:attrName>ppt_x</p:attrName>
                                        </p:attrNameLst>
                                      </p:cBhvr>
                                      <p:tavLst>
                                        <p:tav tm="0">
                                          <p:val>
                                            <p:strVal val="#ppt_x-.2"/>
                                          </p:val>
                                        </p:tav>
                                        <p:tav tm="100000">
                                          <p:val>
                                            <p:strVal val="#ppt_x"/>
                                          </p:val>
                                        </p:tav>
                                      </p:tavLst>
                                    </p:anim>
                                    <p:anim calcmode="lin" valueType="num">
                                      <p:cBhvr>
                                        <p:cTn id="54" dur="2000" fill="hold"/>
                                        <p:tgtEl>
                                          <p:spTgt spid="13321"/>
                                        </p:tgtEl>
                                        <p:attrNameLst>
                                          <p:attrName>ppt_y</p:attrName>
                                        </p:attrNameLst>
                                      </p:cBhvr>
                                      <p:tavLst>
                                        <p:tav tm="0">
                                          <p:val>
                                            <p:strVal val="#ppt_y"/>
                                          </p:val>
                                        </p:tav>
                                        <p:tav tm="100000">
                                          <p:val>
                                            <p:strVal val="#ppt_y"/>
                                          </p:val>
                                        </p:tav>
                                      </p:tavLst>
                                    </p:anim>
                                    <p:animEffect transition="in" filter="fade">
                                      <p:cBhvr>
                                        <p:cTn id="55" dur="2000"/>
                                        <p:tgtEl>
                                          <p:spTgt spid="13321"/>
                                        </p:tgtEl>
                                      </p:cBhvr>
                                    </p:animEffect>
                                  </p:childTnLst>
                                </p:cTn>
                              </p:par>
                            </p:childTnLst>
                          </p:cTn>
                        </p:par>
                        <p:par>
                          <p:cTn id="56" fill="hold" nodeType="afterGroup">
                            <p:stCondLst>
                              <p:cond delay="10000"/>
                            </p:stCondLst>
                            <p:childTnLst>
                              <p:par>
                                <p:cTn id="57" presetID="31" presetClass="entr" presetSubtype="0" fill="hold" nodeType="afterEffect">
                                  <p:stCondLst>
                                    <p:cond delay="0"/>
                                  </p:stCondLst>
                                  <p:iterate type="lt">
                                    <p:tmPct val="5000"/>
                                  </p:iterate>
                                  <p:childTnLst>
                                    <p:set>
                                      <p:cBhvr>
                                        <p:cTn id="58" dur="1" fill="hold">
                                          <p:stCondLst>
                                            <p:cond delay="0"/>
                                          </p:stCondLst>
                                        </p:cTn>
                                        <p:tgtEl>
                                          <p:spTgt spid="13328"/>
                                        </p:tgtEl>
                                        <p:attrNameLst>
                                          <p:attrName>style.visibility</p:attrName>
                                        </p:attrNameLst>
                                      </p:cBhvr>
                                      <p:to>
                                        <p:strVal val="visible"/>
                                      </p:to>
                                    </p:set>
                                    <p:anim calcmode="lin" valueType="num">
                                      <p:cBhvr>
                                        <p:cTn id="59" dur="1000" fill="hold"/>
                                        <p:tgtEl>
                                          <p:spTgt spid="13328"/>
                                        </p:tgtEl>
                                        <p:attrNameLst>
                                          <p:attrName>ppt_w</p:attrName>
                                        </p:attrNameLst>
                                      </p:cBhvr>
                                      <p:tavLst>
                                        <p:tav tm="0">
                                          <p:val>
                                            <p:fltVal val="0"/>
                                          </p:val>
                                        </p:tav>
                                        <p:tav tm="100000">
                                          <p:val>
                                            <p:strVal val="#ppt_w"/>
                                          </p:val>
                                        </p:tav>
                                      </p:tavLst>
                                    </p:anim>
                                    <p:anim calcmode="lin" valueType="num">
                                      <p:cBhvr>
                                        <p:cTn id="60" dur="1000" fill="hold"/>
                                        <p:tgtEl>
                                          <p:spTgt spid="13328"/>
                                        </p:tgtEl>
                                        <p:attrNameLst>
                                          <p:attrName>ppt_h</p:attrName>
                                        </p:attrNameLst>
                                      </p:cBhvr>
                                      <p:tavLst>
                                        <p:tav tm="0">
                                          <p:val>
                                            <p:fltVal val="0"/>
                                          </p:val>
                                        </p:tav>
                                        <p:tav tm="100000">
                                          <p:val>
                                            <p:strVal val="#ppt_h"/>
                                          </p:val>
                                        </p:tav>
                                      </p:tavLst>
                                    </p:anim>
                                    <p:anim calcmode="lin" valueType="num">
                                      <p:cBhvr>
                                        <p:cTn id="61" dur="1000" fill="hold"/>
                                        <p:tgtEl>
                                          <p:spTgt spid="13328"/>
                                        </p:tgtEl>
                                        <p:attrNameLst>
                                          <p:attrName>style.rotation</p:attrName>
                                        </p:attrNameLst>
                                      </p:cBhvr>
                                      <p:tavLst>
                                        <p:tav tm="0">
                                          <p:val>
                                            <p:fltVal val="90"/>
                                          </p:val>
                                        </p:tav>
                                        <p:tav tm="100000">
                                          <p:val>
                                            <p:fltVal val="0"/>
                                          </p:val>
                                        </p:tav>
                                      </p:tavLst>
                                    </p:anim>
                                    <p:animEffect transition="in" filter="fade">
                                      <p:cBhvr>
                                        <p:cTn id="62" dur="1000"/>
                                        <p:tgtEl>
                                          <p:spTgt spid="13328"/>
                                        </p:tgtEl>
                                      </p:cBhvr>
                                    </p:animEffect>
                                  </p:childTnLst>
                                </p:cTn>
                              </p:par>
                            </p:childTnLst>
                          </p:cTn>
                        </p:par>
                        <p:par>
                          <p:cTn id="63" fill="hold" nodeType="afterGroup">
                            <p:stCondLst>
                              <p:cond delay="11000"/>
                            </p:stCondLst>
                            <p:childTnLst>
                              <p:par>
                                <p:cTn id="64" presetID="3" presetClass="entr" presetSubtype="5" fill="hold" grpId="0" nodeType="afterEffect">
                                  <p:stCondLst>
                                    <p:cond delay="0"/>
                                  </p:stCondLst>
                                  <p:childTnLst>
                                    <p:set>
                                      <p:cBhvr>
                                        <p:cTn id="65" dur="1" fill="hold">
                                          <p:stCondLst>
                                            <p:cond delay="0"/>
                                          </p:stCondLst>
                                        </p:cTn>
                                        <p:tgtEl>
                                          <p:spTgt spid="13322"/>
                                        </p:tgtEl>
                                        <p:attrNameLst>
                                          <p:attrName>style.visibility</p:attrName>
                                        </p:attrNameLst>
                                      </p:cBhvr>
                                      <p:to>
                                        <p:strVal val="visible"/>
                                      </p:to>
                                    </p:set>
                                    <p:animEffect transition="in" filter="blinds(vertical)">
                                      <p:cBhvr>
                                        <p:cTn id="66" dur="500"/>
                                        <p:tgtEl>
                                          <p:spTgt spid="13322"/>
                                        </p:tgtEl>
                                      </p:cBhvr>
                                    </p:animEffect>
                                  </p:childTnLst>
                                </p:cTn>
                              </p:par>
                            </p:childTnLst>
                          </p:cTn>
                        </p:par>
                        <p:par>
                          <p:cTn id="67" fill="hold" nodeType="afterGroup">
                            <p:stCondLst>
                              <p:cond delay="11500"/>
                            </p:stCondLst>
                            <p:childTnLst>
                              <p:par>
                                <p:cTn id="68" presetID="54" presetClass="entr" presetSubtype="0" accel="100000" fill="hold" grpId="0" nodeType="afterEffect">
                                  <p:stCondLst>
                                    <p:cond delay="0"/>
                                  </p:stCondLst>
                                  <p:childTnLst>
                                    <p:set>
                                      <p:cBhvr>
                                        <p:cTn id="69" dur="1" fill="hold">
                                          <p:stCondLst>
                                            <p:cond delay="0"/>
                                          </p:stCondLst>
                                        </p:cTn>
                                        <p:tgtEl>
                                          <p:spTgt spid="13323"/>
                                        </p:tgtEl>
                                        <p:attrNameLst>
                                          <p:attrName>style.visibility</p:attrName>
                                        </p:attrNameLst>
                                      </p:cBhvr>
                                      <p:to>
                                        <p:strVal val="visible"/>
                                      </p:to>
                                    </p:set>
                                    <p:anim calcmode="lin" valueType="num">
                                      <p:cBhvr>
                                        <p:cTn id="70" dur="2000" fill="hold"/>
                                        <p:tgtEl>
                                          <p:spTgt spid="13323"/>
                                        </p:tgtEl>
                                        <p:attrNameLst>
                                          <p:attrName>ppt_w</p:attrName>
                                        </p:attrNameLst>
                                      </p:cBhvr>
                                      <p:tavLst>
                                        <p:tav tm="0">
                                          <p:val>
                                            <p:strVal val="#ppt_w*0.05"/>
                                          </p:val>
                                        </p:tav>
                                        <p:tav tm="100000">
                                          <p:val>
                                            <p:strVal val="#ppt_w"/>
                                          </p:val>
                                        </p:tav>
                                      </p:tavLst>
                                    </p:anim>
                                    <p:anim calcmode="lin" valueType="num">
                                      <p:cBhvr>
                                        <p:cTn id="71" dur="2000" fill="hold"/>
                                        <p:tgtEl>
                                          <p:spTgt spid="13323"/>
                                        </p:tgtEl>
                                        <p:attrNameLst>
                                          <p:attrName>ppt_h</p:attrName>
                                        </p:attrNameLst>
                                      </p:cBhvr>
                                      <p:tavLst>
                                        <p:tav tm="0">
                                          <p:val>
                                            <p:strVal val="#ppt_h"/>
                                          </p:val>
                                        </p:tav>
                                        <p:tav tm="100000">
                                          <p:val>
                                            <p:strVal val="#ppt_h"/>
                                          </p:val>
                                        </p:tav>
                                      </p:tavLst>
                                    </p:anim>
                                    <p:anim calcmode="lin" valueType="num">
                                      <p:cBhvr>
                                        <p:cTn id="72" dur="2000" fill="hold"/>
                                        <p:tgtEl>
                                          <p:spTgt spid="13323"/>
                                        </p:tgtEl>
                                        <p:attrNameLst>
                                          <p:attrName>ppt_x</p:attrName>
                                        </p:attrNameLst>
                                      </p:cBhvr>
                                      <p:tavLst>
                                        <p:tav tm="0">
                                          <p:val>
                                            <p:strVal val="#ppt_x-.2"/>
                                          </p:val>
                                        </p:tav>
                                        <p:tav tm="100000">
                                          <p:val>
                                            <p:strVal val="#ppt_x"/>
                                          </p:val>
                                        </p:tav>
                                      </p:tavLst>
                                    </p:anim>
                                    <p:anim calcmode="lin" valueType="num">
                                      <p:cBhvr>
                                        <p:cTn id="73" dur="2000" fill="hold"/>
                                        <p:tgtEl>
                                          <p:spTgt spid="13323"/>
                                        </p:tgtEl>
                                        <p:attrNameLst>
                                          <p:attrName>ppt_y</p:attrName>
                                        </p:attrNameLst>
                                      </p:cBhvr>
                                      <p:tavLst>
                                        <p:tav tm="0">
                                          <p:val>
                                            <p:strVal val="#ppt_y"/>
                                          </p:val>
                                        </p:tav>
                                        <p:tav tm="100000">
                                          <p:val>
                                            <p:strVal val="#ppt_y"/>
                                          </p:val>
                                        </p:tav>
                                      </p:tavLst>
                                    </p:anim>
                                    <p:animEffect transition="in" filter="fade">
                                      <p:cBhvr>
                                        <p:cTn id="74" dur="2000"/>
                                        <p:tgtEl>
                                          <p:spTgt spid="13323"/>
                                        </p:tgtEl>
                                      </p:cBhvr>
                                    </p:animEffect>
                                  </p:childTnLst>
                                </p:cTn>
                              </p:par>
                            </p:childTnLst>
                          </p:cTn>
                        </p:par>
                        <p:par>
                          <p:cTn id="75" fill="hold" nodeType="afterGroup">
                            <p:stCondLst>
                              <p:cond delay="13500"/>
                            </p:stCondLst>
                            <p:childTnLst>
                              <p:par>
                                <p:cTn id="76" presetID="31" presetClass="entr" presetSubtype="0" fill="hold" nodeType="afterEffect">
                                  <p:stCondLst>
                                    <p:cond delay="0"/>
                                  </p:stCondLst>
                                  <p:iterate type="lt">
                                    <p:tmPct val="5000"/>
                                  </p:iterate>
                                  <p:childTnLst>
                                    <p:set>
                                      <p:cBhvr>
                                        <p:cTn id="77" dur="1" fill="hold">
                                          <p:stCondLst>
                                            <p:cond delay="0"/>
                                          </p:stCondLst>
                                        </p:cTn>
                                        <p:tgtEl>
                                          <p:spTgt spid="13329"/>
                                        </p:tgtEl>
                                        <p:attrNameLst>
                                          <p:attrName>style.visibility</p:attrName>
                                        </p:attrNameLst>
                                      </p:cBhvr>
                                      <p:to>
                                        <p:strVal val="visible"/>
                                      </p:to>
                                    </p:set>
                                    <p:anim calcmode="lin" valueType="num">
                                      <p:cBhvr>
                                        <p:cTn id="78" dur="1000" fill="hold"/>
                                        <p:tgtEl>
                                          <p:spTgt spid="13329"/>
                                        </p:tgtEl>
                                        <p:attrNameLst>
                                          <p:attrName>ppt_w</p:attrName>
                                        </p:attrNameLst>
                                      </p:cBhvr>
                                      <p:tavLst>
                                        <p:tav tm="0">
                                          <p:val>
                                            <p:fltVal val="0"/>
                                          </p:val>
                                        </p:tav>
                                        <p:tav tm="100000">
                                          <p:val>
                                            <p:strVal val="#ppt_w"/>
                                          </p:val>
                                        </p:tav>
                                      </p:tavLst>
                                    </p:anim>
                                    <p:anim calcmode="lin" valueType="num">
                                      <p:cBhvr>
                                        <p:cTn id="79" dur="1000" fill="hold"/>
                                        <p:tgtEl>
                                          <p:spTgt spid="13329"/>
                                        </p:tgtEl>
                                        <p:attrNameLst>
                                          <p:attrName>ppt_h</p:attrName>
                                        </p:attrNameLst>
                                      </p:cBhvr>
                                      <p:tavLst>
                                        <p:tav tm="0">
                                          <p:val>
                                            <p:fltVal val="0"/>
                                          </p:val>
                                        </p:tav>
                                        <p:tav tm="100000">
                                          <p:val>
                                            <p:strVal val="#ppt_h"/>
                                          </p:val>
                                        </p:tav>
                                      </p:tavLst>
                                    </p:anim>
                                    <p:anim calcmode="lin" valueType="num">
                                      <p:cBhvr>
                                        <p:cTn id="80" dur="1000" fill="hold"/>
                                        <p:tgtEl>
                                          <p:spTgt spid="13329"/>
                                        </p:tgtEl>
                                        <p:attrNameLst>
                                          <p:attrName>style.rotation</p:attrName>
                                        </p:attrNameLst>
                                      </p:cBhvr>
                                      <p:tavLst>
                                        <p:tav tm="0">
                                          <p:val>
                                            <p:fltVal val="90"/>
                                          </p:val>
                                        </p:tav>
                                        <p:tav tm="100000">
                                          <p:val>
                                            <p:fltVal val="0"/>
                                          </p:val>
                                        </p:tav>
                                      </p:tavLst>
                                    </p:anim>
                                    <p:animEffect transition="in" filter="fade">
                                      <p:cBhvr>
                                        <p:cTn id="81" dur="1000"/>
                                        <p:tgtEl>
                                          <p:spTgt spid="13329"/>
                                        </p:tgtEl>
                                      </p:cBhvr>
                                    </p:animEffect>
                                  </p:childTnLst>
                                </p:cTn>
                              </p:par>
                            </p:childTnLst>
                          </p:cTn>
                        </p:par>
                        <p:par>
                          <p:cTn id="82" fill="hold" nodeType="afterGroup">
                            <p:stCondLst>
                              <p:cond delay="14500"/>
                            </p:stCondLst>
                            <p:childTnLst>
                              <p:par>
                                <p:cTn id="83" presetID="3" presetClass="entr" presetSubtype="5" fill="hold" grpId="0" nodeType="afterEffect">
                                  <p:stCondLst>
                                    <p:cond delay="0"/>
                                  </p:stCondLst>
                                  <p:childTnLst>
                                    <p:set>
                                      <p:cBhvr>
                                        <p:cTn id="84" dur="1" fill="hold">
                                          <p:stCondLst>
                                            <p:cond delay="0"/>
                                          </p:stCondLst>
                                        </p:cTn>
                                        <p:tgtEl>
                                          <p:spTgt spid="13324"/>
                                        </p:tgtEl>
                                        <p:attrNameLst>
                                          <p:attrName>style.visibility</p:attrName>
                                        </p:attrNameLst>
                                      </p:cBhvr>
                                      <p:to>
                                        <p:strVal val="visible"/>
                                      </p:to>
                                    </p:set>
                                    <p:animEffect transition="in" filter="blinds(vertical)">
                                      <p:cBhvr>
                                        <p:cTn id="85" dur="500"/>
                                        <p:tgtEl>
                                          <p:spTgt spid="13324"/>
                                        </p:tgtEl>
                                      </p:cBhvr>
                                    </p:animEffect>
                                  </p:childTnLst>
                                </p:cTn>
                              </p:par>
                            </p:childTnLst>
                          </p:cTn>
                        </p:par>
                        <p:par>
                          <p:cTn id="86" fill="hold" nodeType="afterGroup">
                            <p:stCondLst>
                              <p:cond delay="15000"/>
                            </p:stCondLst>
                            <p:childTnLst>
                              <p:par>
                                <p:cTn id="87" presetID="31" presetClass="entr" presetSubtype="0" fill="hold" nodeType="afterEffect">
                                  <p:stCondLst>
                                    <p:cond delay="0"/>
                                  </p:stCondLst>
                                  <p:iterate type="lt">
                                    <p:tmPct val="5000"/>
                                  </p:iterate>
                                  <p:childTnLst>
                                    <p:set>
                                      <p:cBhvr>
                                        <p:cTn id="88" dur="1" fill="hold">
                                          <p:stCondLst>
                                            <p:cond delay="0"/>
                                          </p:stCondLst>
                                        </p:cTn>
                                        <p:tgtEl>
                                          <p:spTgt spid="13330"/>
                                        </p:tgtEl>
                                        <p:attrNameLst>
                                          <p:attrName>style.visibility</p:attrName>
                                        </p:attrNameLst>
                                      </p:cBhvr>
                                      <p:to>
                                        <p:strVal val="visible"/>
                                      </p:to>
                                    </p:set>
                                    <p:anim calcmode="lin" valueType="num">
                                      <p:cBhvr>
                                        <p:cTn id="89" dur="1000" fill="hold"/>
                                        <p:tgtEl>
                                          <p:spTgt spid="13330"/>
                                        </p:tgtEl>
                                        <p:attrNameLst>
                                          <p:attrName>ppt_w</p:attrName>
                                        </p:attrNameLst>
                                      </p:cBhvr>
                                      <p:tavLst>
                                        <p:tav tm="0">
                                          <p:val>
                                            <p:fltVal val="0"/>
                                          </p:val>
                                        </p:tav>
                                        <p:tav tm="100000">
                                          <p:val>
                                            <p:strVal val="#ppt_w"/>
                                          </p:val>
                                        </p:tav>
                                      </p:tavLst>
                                    </p:anim>
                                    <p:anim calcmode="lin" valueType="num">
                                      <p:cBhvr>
                                        <p:cTn id="90" dur="1000" fill="hold"/>
                                        <p:tgtEl>
                                          <p:spTgt spid="13330"/>
                                        </p:tgtEl>
                                        <p:attrNameLst>
                                          <p:attrName>ppt_h</p:attrName>
                                        </p:attrNameLst>
                                      </p:cBhvr>
                                      <p:tavLst>
                                        <p:tav tm="0">
                                          <p:val>
                                            <p:fltVal val="0"/>
                                          </p:val>
                                        </p:tav>
                                        <p:tav tm="100000">
                                          <p:val>
                                            <p:strVal val="#ppt_h"/>
                                          </p:val>
                                        </p:tav>
                                      </p:tavLst>
                                    </p:anim>
                                    <p:anim calcmode="lin" valueType="num">
                                      <p:cBhvr>
                                        <p:cTn id="91" dur="1000" fill="hold"/>
                                        <p:tgtEl>
                                          <p:spTgt spid="13330"/>
                                        </p:tgtEl>
                                        <p:attrNameLst>
                                          <p:attrName>style.rotation</p:attrName>
                                        </p:attrNameLst>
                                      </p:cBhvr>
                                      <p:tavLst>
                                        <p:tav tm="0">
                                          <p:val>
                                            <p:fltVal val="90"/>
                                          </p:val>
                                        </p:tav>
                                        <p:tav tm="100000">
                                          <p:val>
                                            <p:fltVal val="0"/>
                                          </p:val>
                                        </p:tav>
                                      </p:tavLst>
                                    </p:anim>
                                    <p:animEffect transition="in" filter="fade">
                                      <p:cBhvr>
                                        <p:cTn id="92" dur="1000"/>
                                        <p:tgtEl>
                                          <p:spTgt spid="13330"/>
                                        </p:tgtEl>
                                      </p:cBhvr>
                                    </p:animEffect>
                                  </p:childTnLst>
                                </p:cTn>
                              </p:par>
                            </p:childTnLst>
                          </p:cTn>
                        </p:par>
                        <p:par>
                          <p:cTn id="93" fill="hold" nodeType="afterGroup">
                            <p:stCondLst>
                              <p:cond delay="16000"/>
                            </p:stCondLst>
                            <p:childTnLst>
                              <p:par>
                                <p:cTn id="94" presetID="3" presetClass="entr" presetSubtype="5" fill="hold" grpId="0" nodeType="afterEffect">
                                  <p:stCondLst>
                                    <p:cond delay="0"/>
                                  </p:stCondLst>
                                  <p:childTnLst>
                                    <p:set>
                                      <p:cBhvr>
                                        <p:cTn id="95" dur="1" fill="hold">
                                          <p:stCondLst>
                                            <p:cond delay="0"/>
                                          </p:stCondLst>
                                        </p:cTn>
                                        <p:tgtEl>
                                          <p:spTgt spid="13325"/>
                                        </p:tgtEl>
                                        <p:attrNameLst>
                                          <p:attrName>style.visibility</p:attrName>
                                        </p:attrNameLst>
                                      </p:cBhvr>
                                      <p:to>
                                        <p:strVal val="visible"/>
                                      </p:to>
                                    </p:set>
                                    <p:animEffect transition="in" filter="blinds(vertical)">
                                      <p:cBhvr>
                                        <p:cTn id="96" dur="500"/>
                                        <p:tgtEl>
                                          <p:spTgt spid="13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13317" grpId="0" animBg="1"/>
      <p:bldP spid="13318" grpId="0" animBg="1"/>
      <p:bldP spid="13319" grpId="0" animBg="1"/>
      <p:bldP spid="13320" grpId="0" animBg="1"/>
      <p:bldP spid="13321" grpId="0" animBg="1"/>
      <p:bldP spid="13322" grpId="0" animBg="1"/>
      <p:bldP spid="13323" grpId="0" animBg="1"/>
      <p:bldP spid="13324" grpId="0" animBg="1"/>
      <p:bldP spid="133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AutoShape 4">
            <a:extLst>
              <a:ext uri="{FF2B5EF4-FFF2-40B4-BE49-F238E27FC236}">
                <a16:creationId xmlns:a16="http://schemas.microsoft.com/office/drawing/2014/main" id="{052AF178-414E-4070-9146-27E52AAD0E93}"/>
              </a:ext>
            </a:extLst>
          </p:cNvPr>
          <p:cNvSpPr>
            <a:spLocks noChangeArrowheads="1"/>
          </p:cNvSpPr>
          <p:nvPr/>
        </p:nvSpPr>
        <p:spPr bwMode="auto">
          <a:xfrm>
            <a:off x="323850" y="188913"/>
            <a:ext cx="8496300" cy="1584325"/>
          </a:xfrm>
          <a:prstGeom prst="bevel">
            <a:avLst>
              <a:gd name="adj" fmla="val 12500"/>
            </a:avLst>
          </a:prstGeom>
          <a:solidFill>
            <a:schemeClr val="accent1"/>
          </a:solidFill>
          <a:ln w="9525">
            <a:solidFill>
              <a:schemeClr val="tx1"/>
            </a:solidFill>
            <a:miter lim="800000"/>
            <a:headEnd/>
            <a:tailEnd/>
          </a:ln>
          <a:effectLst/>
        </p:spPr>
        <p:txBody>
          <a:bodyPr anchor="ctr"/>
          <a:lstStyle/>
          <a:p>
            <a:pPr algn="ctr" eaLnBrk="1" hangingPunct="1">
              <a:defRPr/>
            </a:pPr>
            <a:r>
              <a:rPr lang="uk-UA" b="1">
                <a:solidFill>
                  <a:srgbClr val="000000"/>
                </a:solidFill>
                <a:latin typeface="Arial" charset="0"/>
              </a:rPr>
              <a:t>ГРОМАДСЬКІ РОБОТИ полягають у виконанні засудженим у вільний від роботи чи навчання час безоплатних суспільно корисних робіт, вид яких визначають органи місцевого самоврядування </a:t>
            </a:r>
            <a:r>
              <a:rPr lang="uk-UA" b="1" i="1" u="sng">
                <a:solidFill>
                  <a:srgbClr val="000000"/>
                </a:solidFill>
                <a:effectLst>
                  <a:outerShdw blurRad="38100" dist="38100" dir="2700000" algn="tl">
                    <a:srgbClr val="FFFFFF"/>
                  </a:outerShdw>
                </a:effectLst>
                <a:latin typeface="Arial" charset="0"/>
              </a:rPr>
              <a:t>(ст. 56 КК України)</a:t>
            </a:r>
          </a:p>
        </p:txBody>
      </p:sp>
      <p:sp>
        <p:nvSpPr>
          <p:cNvPr id="14341" name="Text Box 5">
            <a:extLst>
              <a:ext uri="{FF2B5EF4-FFF2-40B4-BE49-F238E27FC236}">
                <a16:creationId xmlns:a16="http://schemas.microsoft.com/office/drawing/2014/main" id="{C30B1E96-A14E-4FBF-8895-B4AF65B8F94D}"/>
              </a:ext>
            </a:extLst>
          </p:cNvPr>
          <p:cNvSpPr txBox="1">
            <a:spLocks noChangeArrowheads="1"/>
          </p:cNvSpPr>
          <p:nvPr/>
        </p:nvSpPr>
        <p:spPr bwMode="auto">
          <a:xfrm>
            <a:off x="395288" y="1916113"/>
            <a:ext cx="3816350" cy="360362"/>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800" b="1" i="1">
                <a:solidFill>
                  <a:srgbClr val="000000"/>
                </a:solidFill>
                <a:latin typeface="Arial" panose="020B0604020202020204" pitchFamily="34" charset="0"/>
              </a:rPr>
              <a:t>Порядок призначення</a:t>
            </a:r>
            <a:endParaRPr lang="uk-UA" altLang="ru-RU" sz="1800" b="1">
              <a:solidFill>
                <a:srgbClr val="000000"/>
              </a:solidFill>
              <a:latin typeface="Arial" panose="020B0604020202020204" pitchFamily="34" charset="0"/>
            </a:endParaRPr>
          </a:p>
        </p:txBody>
      </p:sp>
      <p:sp>
        <p:nvSpPr>
          <p:cNvPr id="14342" name="Text Box 6">
            <a:extLst>
              <a:ext uri="{FF2B5EF4-FFF2-40B4-BE49-F238E27FC236}">
                <a16:creationId xmlns:a16="http://schemas.microsoft.com/office/drawing/2014/main" id="{E91F0913-6760-4CCE-B4A1-35D3C275B92C}"/>
              </a:ext>
            </a:extLst>
          </p:cNvPr>
          <p:cNvSpPr txBox="1">
            <a:spLocks noChangeArrowheads="1"/>
          </p:cNvSpPr>
          <p:nvPr/>
        </p:nvSpPr>
        <p:spPr bwMode="auto">
          <a:xfrm>
            <a:off x="4859338" y="1916113"/>
            <a:ext cx="3965575" cy="360362"/>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800" b="1" i="1">
                <a:solidFill>
                  <a:srgbClr val="000000"/>
                </a:solidFill>
                <a:latin typeface="Arial" panose="020B0604020202020204" pitchFamily="34" charset="0"/>
              </a:rPr>
              <a:t>Порядок відбування</a:t>
            </a:r>
            <a:endParaRPr lang="uk-UA" altLang="ru-RU" sz="1800" b="1">
              <a:solidFill>
                <a:srgbClr val="000000"/>
              </a:solidFill>
              <a:latin typeface="Arial" panose="020B0604020202020204" pitchFamily="34" charset="0"/>
            </a:endParaRPr>
          </a:p>
        </p:txBody>
      </p:sp>
      <p:sp>
        <p:nvSpPr>
          <p:cNvPr id="14343" name="Text Box 7">
            <a:extLst>
              <a:ext uri="{FF2B5EF4-FFF2-40B4-BE49-F238E27FC236}">
                <a16:creationId xmlns:a16="http://schemas.microsoft.com/office/drawing/2014/main" id="{6FB7824D-1ACE-45EA-BB39-C2F802A11EF8}"/>
              </a:ext>
            </a:extLst>
          </p:cNvPr>
          <p:cNvSpPr txBox="1">
            <a:spLocks noChangeArrowheads="1"/>
          </p:cNvSpPr>
          <p:nvPr/>
        </p:nvSpPr>
        <p:spPr bwMode="auto">
          <a:xfrm>
            <a:off x="1187450" y="2420938"/>
            <a:ext cx="3017838" cy="91440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Призначаються судом в якості </a:t>
            </a:r>
            <a:r>
              <a:rPr lang="uk-UA" altLang="ru-RU" sz="1400" b="1">
                <a:solidFill>
                  <a:srgbClr val="000000"/>
                </a:solidFill>
                <a:latin typeface="Arial" panose="020B0604020202020204" pitchFamily="34" charset="0"/>
              </a:rPr>
              <a:t>основного покарання</a:t>
            </a:r>
            <a:r>
              <a:rPr lang="uk-UA" altLang="ru-RU" sz="1400">
                <a:solidFill>
                  <a:srgbClr val="000000"/>
                </a:solidFill>
                <a:latin typeface="Arial" panose="020B0604020202020204" pitchFamily="34" charset="0"/>
              </a:rPr>
              <a:t> у випадку скоєння нетяжкого </a:t>
            </a:r>
            <a:r>
              <a:rPr lang="uk-UA" altLang="ru-RU" sz="1400" b="1">
                <a:solidFill>
                  <a:srgbClr val="000000"/>
                </a:solidFill>
                <a:latin typeface="Arial" panose="020B0604020202020204" pitchFamily="34" charset="0"/>
              </a:rPr>
              <a:t>злочину</a:t>
            </a:r>
            <a:endParaRPr lang="uk-UA" altLang="ru-RU" sz="1800">
              <a:solidFill>
                <a:srgbClr val="000000"/>
              </a:solidFill>
              <a:latin typeface="Arial" panose="020B0604020202020204" pitchFamily="34" charset="0"/>
            </a:endParaRPr>
          </a:p>
        </p:txBody>
      </p:sp>
      <p:sp>
        <p:nvSpPr>
          <p:cNvPr id="14344" name="Text Box 8">
            <a:extLst>
              <a:ext uri="{FF2B5EF4-FFF2-40B4-BE49-F238E27FC236}">
                <a16:creationId xmlns:a16="http://schemas.microsoft.com/office/drawing/2014/main" id="{D0D78F25-5D40-4252-A7D6-503E8CD9862F}"/>
              </a:ext>
            </a:extLst>
          </p:cNvPr>
          <p:cNvSpPr txBox="1">
            <a:spLocks noChangeArrowheads="1"/>
          </p:cNvSpPr>
          <p:nvPr/>
        </p:nvSpPr>
        <p:spPr bwMode="auto">
          <a:xfrm>
            <a:off x="1187450" y="3500438"/>
            <a:ext cx="3017838" cy="5762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В порядку призначення </a:t>
            </a:r>
            <a:r>
              <a:rPr lang="uk-UA" altLang="ru-RU" sz="1400" b="1">
                <a:solidFill>
                  <a:srgbClr val="000000"/>
                </a:solidFill>
                <a:latin typeface="Arial" panose="020B0604020202020204" pitchFamily="34" charset="0"/>
              </a:rPr>
              <a:t>більш м’якого покарання</a:t>
            </a:r>
            <a:r>
              <a:rPr lang="uk-UA" altLang="ru-RU" sz="1400">
                <a:solidFill>
                  <a:srgbClr val="000000"/>
                </a:solidFill>
                <a:latin typeface="Arial" panose="020B0604020202020204" pitchFamily="34" charset="0"/>
              </a:rPr>
              <a:t> </a:t>
            </a:r>
            <a:r>
              <a:rPr lang="uk-UA" altLang="ru-RU" sz="1400" b="1" i="1" u="sng">
                <a:solidFill>
                  <a:srgbClr val="000000"/>
                </a:solidFill>
                <a:latin typeface="Arial" panose="020B0604020202020204" pitchFamily="34" charset="0"/>
              </a:rPr>
              <a:t>(ст. 69 КК)</a:t>
            </a:r>
            <a:endParaRPr lang="uk-UA" altLang="ru-RU" sz="1800" b="1" i="1" u="sng">
              <a:solidFill>
                <a:srgbClr val="000000"/>
              </a:solidFill>
              <a:latin typeface="Arial" panose="020B0604020202020204" pitchFamily="34" charset="0"/>
            </a:endParaRPr>
          </a:p>
        </p:txBody>
      </p:sp>
      <p:sp>
        <p:nvSpPr>
          <p:cNvPr id="14345" name="Text Box 9">
            <a:extLst>
              <a:ext uri="{FF2B5EF4-FFF2-40B4-BE49-F238E27FC236}">
                <a16:creationId xmlns:a16="http://schemas.microsoft.com/office/drawing/2014/main" id="{F47605C5-65E1-4AD0-84A8-0037050C30FE}"/>
              </a:ext>
            </a:extLst>
          </p:cNvPr>
          <p:cNvSpPr txBox="1">
            <a:spLocks noChangeArrowheads="1"/>
          </p:cNvSpPr>
          <p:nvPr/>
        </p:nvSpPr>
        <p:spPr bwMode="auto">
          <a:xfrm>
            <a:off x="1187450" y="4221163"/>
            <a:ext cx="3017838" cy="7207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При </a:t>
            </a:r>
            <a:r>
              <a:rPr lang="uk-UA" altLang="ru-RU" sz="1400" b="1">
                <a:solidFill>
                  <a:srgbClr val="000000"/>
                </a:solidFill>
                <a:latin typeface="Arial" panose="020B0604020202020204" pitchFamily="34" charset="0"/>
              </a:rPr>
              <a:t>заміні </a:t>
            </a:r>
            <a:r>
              <a:rPr lang="uk-UA" altLang="ru-RU" sz="1400">
                <a:solidFill>
                  <a:srgbClr val="000000"/>
                </a:solidFill>
                <a:latin typeface="Arial" panose="020B0604020202020204" pitchFamily="34" charset="0"/>
              </a:rPr>
              <a:t>невідбутої частини покарання більш м’яким </a:t>
            </a:r>
            <a:r>
              <a:rPr lang="uk-UA" altLang="ru-RU" sz="1400" b="1" i="1" u="sng">
                <a:solidFill>
                  <a:srgbClr val="000000"/>
                </a:solidFill>
                <a:latin typeface="Arial" panose="020B0604020202020204" pitchFamily="34" charset="0"/>
              </a:rPr>
              <a:t>(ст. 82 КК)</a:t>
            </a:r>
            <a:endParaRPr lang="uk-UA" altLang="ru-RU" sz="1800" b="1" i="1" u="sng">
              <a:solidFill>
                <a:srgbClr val="000000"/>
              </a:solidFill>
              <a:latin typeface="Arial" panose="020B0604020202020204" pitchFamily="34" charset="0"/>
            </a:endParaRPr>
          </a:p>
        </p:txBody>
      </p:sp>
      <p:sp>
        <p:nvSpPr>
          <p:cNvPr id="14346" name="Text Box 10">
            <a:extLst>
              <a:ext uri="{FF2B5EF4-FFF2-40B4-BE49-F238E27FC236}">
                <a16:creationId xmlns:a16="http://schemas.microsoft.com/office/drawing/2014/main" id="{DD3697E6-1AB4-4B83-827A-47AD4CC725ED}"/>
              </a:ext>
            </a:extLst>
          </p:cNvPr>
          <p:cNvSpPr txBox="1">
            <a:spLocks noChangeArrowheads="1"/>
          </p:cNvSpPr>
          <p:nvPr/>
        </p:nvSpPr>
        <p:spPr bwMode="auto">
          <a:xfrm>
            <a:off x="5364163" y="2420938"/>
            <a:ext cx="3506787" cy="73183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На строк від шестидесяти до двохсот сорока годин (не більше як чотири години на день) </a:t>
            </a:r>
            <a:r>
              <a:rPr lang="uk-UA" altLang="ru-RU" sz="1400" b="1" i="1" u="sng">
                <a:solidFill>
                  <a:srgbClr val="000000"/>
                </a:solidFill>
                <a:latin typeface="Arial" panose="020B0604020202020204" pitchFamily="34" charset="0"/>
              </a:rPr>
              <a:t>(ч. 2 ст. 56 КК)</a:t>
            </a:r>
            <a:endParaRPr lang="uk-UA" altLang="ru-RU" sz="1800" b="1" i="1" u="sng">
              <a:solidFill>
                <a:srgbClr val="000000"/>
              </a:solidFill>
              <a:latin typeface="Arial" panose="020B0604020202020204" pitchFamily="34" charset="0"/>
            </a:endParaRPr>
          </a:p>
        </p:txBody>
      </p:sp>
      <p:sp>
        <p:nvSpPr>
          <p:cNvPr id="14347" name="Text Box 11">
            <a:extLst>
              <a:ext uri="{FF2B5EF4-FFF2-40B4-BE49-F238E27FC236}">
                <a16:creationId xmlns:a16="http://schemas.microsoft.com/office/drawing/2014/main" id="{B3F8391E-5A25-46DB-9D66-F07E78D4509A}"/>
              </a:ext>
            </a:extLst>
          </p:cNvPr>
          <p:cNvSpPr txBox="1">
            <a:spLocks noChangeArrowheads="1"/>
          </p:cNvSpPr>
          <p:nvPr/>
        </p:nvSpPr>
        <p:spPr bwMode="auto">
          <a:xfrm>
            <a:off x="5364163" y="3284538"/>
            <a:ext cx="3529012" cy="2889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a:solidFill>
                  <a:srgbClr val="000000"/>
                </a:solidFill>
                <a:latin typeface="Arial" panose="020B0604020202020204" pitchFamily="34" charset="0"/>
              </a:rPr>
              <a:t>За місцем проживання засудженого</a:t>
            </a:r>
          </a:p>
        </p:txBody>
      </p:sp>
      <p:sp>
        <p:nvSpPr>
          <p:cNvPr id="14348" name="Text Box 12">
            <a:extLst>
              <a:ext uri="{FF2B5EF4-FFF2-40B4-BE49-F238E27FC236}">
                <a16:creationId xmlns:a16="http://schemas.microsoft.com/office/drawing/2014/main" id="{6FDB8699-A669-4554-A578-32809BFCAD40}"/>
              </a:ext>
            </a:extLst>
          </p:cNvPr>
          <p:cNvSpPr txBox="1">
            <a:spLocks noChangeArrowheads="1"/>
          </p:cNvSpPr>
          <p:nvPr/>
        </p:nvSpPr>
        <p:spPr bwMode="auto">
          <a:xfrm>
            <a:off x="5364163" y="3716338"/>
            <a:ext cx="3529012" cy="5048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a:solidFill>
                  <a:srgbClr val="000000"/>
                </a:solidFill>
                <a:latin typeface="Arial" panose="020B0604020202020204" pitchFamily="34" charset="0"/>
              </a:rPr>
              <a:t>У вільний від роботи чи навчання час</a:t>
            </a:r>
            <a:endParaRPr lang="uk-UA" altLang="ru-RU" sz="1800" b="1">
              <a:solidFill>
                <a:srgbClr val="000000"/>
              </a:solidFill>
              <a:latin typeface="Arial" panose="020B0604020202020204" pitchFamily="34" charset="0"/>
            </a:endParaRPr>
          </a:p>
        </p:txBody>
      </p:sp>
      <p:sp>
        <p:nvSpPr>
          <p:cNvPr id="14349" name="Text Box 13">
            <a:extLst>
              <a:ext uri="{FF2B5EF4-FFF2-40B4-BE49-F238E27FC236}">
                <a16:creationId xmlns:a16="http://schemas.microsoft.com/office/drawing/2014/main" id="{B7F4618F-BB2B-4D07-850A-59569D6D16E8}"/>
              </a:ext>
            </a:extLst>
          </p:cNvPr>
          <p:cNvSpPr txBox="1">
            <a:spLocks noChangeArrowheads="1"/>
          </p:cNvSpPr>
          <p:nvPr/>
        </p:nvSpPr>
        <p:spPr bwMode="auto">
          <a:xfrm>
            <a:off x="5364163" y="4365625"/>
            <a:ext cx="3529012" cy="54927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a:solidFill>
                  <a:srgbClr val="000000"/>
                </a:solidFill>
                <a:latin typeface="Arial" panose="020B0604020202020204" pitchFamily="34" charset="0"/>
              </a:rPr>
              <a:t>Виконуються безоплатно, на корись суспільства, громади</a:t>
            </a:r>
            <a:endParaRPr lang="uk-UA" altLang="ru-RU" sz="1800" b="1">
              <a:solidFill>
                <a:srgbClr val="000000"/>
              </a:solidFill>
              <a:latin typeface="Arial" panose="020B0604020202020204" pitchFamily="34" charset="0"/>
            </a:endParaRPr>
          </a:p>
        </p:txBody>
      </p:sp>
      <p:sp>
        <p:nvSpPr>
          <p:cNvPr id="14350" name="Text Box 14">
            <a:extLst>
              <a:ext uri="{FF2B5EF4-FFF2-40B4-BE49-F238E27FC236}">
                <a16:creationId xmlns:a16="http://schemas.microsoft.com/office/drawing/2014/main" id="{ED35AB74-1062-42D2-8562-5EDA9B0C7FA2}"/>
              </a:ext>
            </a:extLst>
          </p:cNvPr>
          <p:cNvSpPr txBox="1">
            <a:spLocks noChangeArrowheads="1"/>
          </p:cNvSpPr>
          <p:nvPr/>
        </p:nvSpPr>
        <p:spPr bwMode="auto">
          <a:xfrm>
            <a:off x="5364163" y="5084763"/>
            <a:ext cx="3529012" cy="54768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a:solidFill>
                  <a:srgbClr val="000000"/>
                </a:solidFill>
                <a:latin typeface="Arial" panose="020B0604020202020204" pitchFamily="34" charset="0"/>
              </a:rPr>
              <a:t>Вид робіт визначається органами місцевого самоврядування</a:t>
            </a:r>
          </a:p>
        </p:txBody>
      </p:sp>
      <p:sp>
        <p:nvSpPr>
          <p:cNvPr id="14351" name="Line 15">
            <a:extLst>
              <a:ext uri="{FF2B5EF4-FFF2-40B4-BE49-F238E27FC236}">
                <a16:creationId xmlns:a16="http://schemas.microsoft.com/office/drawing/2014/main" id="{7C727B36-98C2-4FEA-9BCE-32E201AA93F8}"/>
              </a:ext>
            </a:extLst>
          </p:cNvPr>
          <p:cNvSpPr>
            <a:spLocks noChangeShapeType="1"/>
          </p:cNvSpPr>
          <p:nvPr/>
        </p:nvSpPr>
        <p:spPr bwMode="auto">
          <a:xfrm>
            <a:off x="468313" y="2276475"/>
            <a:ext cx="0" cy="223202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4352" name="Line 16">
            <a:extLst>
              <a:ext uri="{FF2B5EF4-FFF2-40B4-BE49-F238E27FC236}">
                <a16:creationId xmlns:a16="http://schemas.microsoft.com/office/drawing/2014/main" id="{B2441E14-C0CA-45DE-B732-F15509C176EA}"/>
              </a:ext>
            </a:extLst>
          </p:cNvPr>
          <p:cNvSpPr>
            <a:spLocks noChangeShapeType="1"/>
          </p:cNvSpPr>
          <p:nvPr/>
        </p:nvSpPr>
        <p:spPr bwMode="auto">
          <a:xfrm>
            <a:off x="468313" y="2852738"/>
            <a:ext cx="7191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4353" name="Line 17">
            <a:extLst>
              <a:ext uri="{FF2B5EF4-FFF2-40B4-BE49-F238E27FC236}">
                <a16:creationId xmlns:a16="http://schemas.microsoft.com/office/drawing/2014/main" id="{5AC4553A-71CA-423E-A949-5644CD06E007}"/>
              </a:ext>
            </a:extLst>
          </p:cNvPr>
          <p:cNvSpPr>
            <a:spLocks noChangeShapeType="1"/>
          </p:cNvSpPr>
          <p:nvPr/>
        </p:nvSpPr>
        <p:spPr bwMode="auto">
          <a:xfrm>
            <a:off x="468313" y="3789363"/>
            <a:ext cx="7191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4354" name="Line 18">
            <a:extLst>
              <a:ext uri="{FF2B5EF4-FFF2-40B4-BE49-F238E27FC236}">
                <a16:creationId xmlns:a16="http://schemas.microsoft.com/office/drawing/2014/main" id="{FE47AD78-88F6-4DBE-829A-B65C60E643A9}"/>
              </a:ext>
            </a:extLst>
          </p:cNvPr>
          <p:cNvSpPr>
            <a:spLocks noChangeShapeType="1"/>
          </p:cNvSpPr>
          <p:nvPr/>
        </p:nvSpPr>
        <p:spPr bwMode="auto">
          <a:xfrm>
            <a:off x="468313" y="4508500"/>
            <a:ext cx="7191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4355" name="Line 19">
            <a:extLst>
              <a:ext uri="{FF2B5EF4-FFF2-40B4-BE49-F238E27FC236}">
                <a16:creationId xmlns:a16="http://schemas.microsoft.com/office/drawing/2014/main" id="{698FF24A-EF41-4C4B-98D3-EFB57EE75A72}"/>
              </a:ext>
            </a:extLst>
          </p:cNvPr>
          <p:cNvSpPr>
            <a:spLocks noChangeShapeType="1"/>
          </p:cNvSpPr>
          <p:nvPr/>
        </p:nvSpPr>
        <p:spPr bwMode="auto">
          <a:xfrm>
            <a:off x="4932363" y="2276475"/>
            <a:ext cx="0" cy="3097213"/>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4356" name="Line 20">
            <a:extLst>
              <a:ext uri="{FF2B5EF4-FFF2-40B4-BE49-F238E27FC236}">
                <a16:creationId xmlns:a16="http://schemas.microsoft.com/office/drawing/2014/main" id="{F3B312DF-7872-4D4A-AFB6-F58F5A14F188}"/>
              </a:ext>
            </a:extLst>
          </p:cNvPr>
          <p:cNvSpPr>
            <a:spLocks noChangeShapeType="1"/>
          </p:cNvSpPr>
          <p:nvPr/>
        </p:nvSpPr>
        <p:spPr bwMode="auto">
          <a:xfrm>
            <a:off x="4932363" y="2781300"/>
            <a:ext cx="4318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4357" name="Line 21">
            <a:extLst>
              <a:ext uri="{FF2B5EF4-FFF2-40B4-BE49-F238E27FC236}">
                <a16:creationId xmlns:a16="http://schemas.microsoft.com/office/drawing/2014/main" id="{C0ADA19E-E6A4-433F-83E2-5167692B5886}"/>
              </a:ext>
            </a:extLst>
          </p:cNvPr>
          <p:cNvSpPr>
            <a:spLocks noChangeShapeType="1"/>
          </p:cNvSpPr>
          <p:nvPr/>
        </p:nvSpPr>
        <p:spPr bwMode="auto">
          <a:xfrm>
            <a:off x="4932363" y="3429000"/>
            <a:ext cx="4318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4358" name="Line 22">
            <a:extLst>
              <a:ext uri="{FF2B5EF4-FFF2-40B4-BE49-F238E27FC236}">
                <a16:creationId xmlns:a16="http://schemas.microsoft.com/office/drawing/2014/main" id="{6950D451-B21B-4063-84B4-8A1D1568A03A}"/>
              </a:ext>
            </a:extLst>
          </p:cNvPr>
          <p:cNvSpPr>
            <a:spLocks noChangeShapeType="1"/>
          </p:cNvSpPr>
          <p:nvPr/>
        </p:nvSpPr>
        <p:spPr bwMode="auto">
          <a:xfrm>
            <a:off x="4932363" y="3933825"/>
            <a:ext cx="4318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4359" name="Line 23">
            <a:extLst>
              <a:ext uri="{FF2B5EF4-FFF2-40B4-BE49-F238E27FC236}">
                <a16:creationId xmlns:a16="http://schemas.microsoft.com/office/drawing/2014/main" id="{7DBF0E35-7492-401E-8D44-C5EA88FCF417}"/>
              </a:ext>
            </a:extLst>
          </p:cNvPr>
          <p:cNvSpPr>
            <a:spLocks noChangeShapeType="1"/>
          </p:cNvSpPr>
          <p:nvPr/>
        </p:nvSpPr>
        <p:spPr bwMode="auto">
          <a:xfrm>
            <a:off x="4932363" y="4652963"/>
            <a:ext cx="4318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4360" name="Line 24">
            <a:extLst>
              <a:ext uri="{FF2B5EF4-FFF2-40B4-BE49-F238E27FC236}">
                <a16:creationId xmlns:a16="http://schemas.microsoft.com/office/drawing/2014/main" id="{CEBF4C21-06C5-4A7D-B308-1208E5DAF8B1}"/>
              </a:ext>
            </a:extLst>
          </p:cNvPr>
          <p:cNvSpPr>
            <a:spLocks noChangeShapeType="1"/>
          </p:cNvSpPr>
          <p:nvPr/>
        </p:nvSpPr>
        <p:spPr bwMode="auto">
          <a:xfrm>
            <a:off x="4932363" y="5373688"/>
            <a:ext cx="4318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1000"/>
                                        <p:tgtEl>
                                          <p:spTgt spid="14340"/>
                                        </p:tgtEl>
                                      </p:cBhvr>
                                    </p:animEffect>
                                    <p:anim calcmode="lin" valueType="num">
                                      <p:cBhvr>
                                        <p:cTn id="8" dur="1000" fill="hold"/>
                                        <p:tgtEl>
                                          <p:spTgt spid="14340"/>
                                        </p:tgtEl>
                                        <p:attrNameLst>
                                          <p:attrName>ppt_x</p:attrName>
                                        </p:attrNameLst>
                                      </p:cBhvr>
                                      <p:tavLst>
                                        <p:tav tm="0">
                                          <p:val>
                                            <p:strVal val="#ppt_x"/>
                                          </p:val>
                                        </p:tav>
                                        <p:tav tm="100000">
                                          <p:val>
                                            <p:strVal val="#ppt_x"/>
                                          </p:val>
                                        </p:tav>
                                      </p:tavLst>
                                    </p:anim>
                                    <p:anim calcmode="lin" valueType="num">
                                      <p:cBhvr>
                                        <p:cTn id="9" dur="1000" fill="hold"/>
                                        <p:tgtEl>
                                          <p:spTgt spid="1434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4" presetClass="entr" presetSubtype="0" accel="100000" fill="hold" grpId="0" nodeType="afterEffect">
                                  <p:stCondLst>
                                    <p:cond delay="0"/>
                                  </p:stCondLst>
                                  <p:childTnLst>
                                    <p:set>
                                      <p:cBhvr>
                                        <p:cTn id="12" dur="1" fill="hold">
                                          <p:stCondLst>
                                            <p:cond delay="0"/>
                                          </p:stCondLst>
                                        </p:cTn>
                                        <p:tgtEl>
                                          <p:spTgt spid="14341"/>
                                        </p:tgtEl>
                                        <p:attrNameLst>
                                          <p:attrName>style.visibility</p:attrName>
                                        </p:attrNameLst>
                                      </p:cBhvr>
                                      <p:to>
                                        <p:strVal val="visible"/>
                                      </p:to>
                                    </p:set>
                                    <p:anim calcmode="lin" valueType="num">
                                      <p:cBhvr>
                                        <p:cTn id="13" dur="2000" fill="hold"/>
                                        <p:tgtEl>
                                          <p:spTgt spid="14341"/>
                                        </p:tgtEl>
                                        <p:attrNameLst>
                                          <p:attrName>ppt_w</p:attrName>
                                        </p:attrNameLst>
                                      </p:cBhvr>
                                      <p:tavLst>
                                        <p:tav tm="0">
                                          <p:val>
                                            <p:strVal val="#ppt_w*0.05"/>
                                          </p:val>
                                        </p:tav>
                                        <p:tav tm="100000">
                                          <p:val>
                                            <p:strVal val="#ppt_w"/>
                                          </p:val>
                                        </p:tav>
                                      </p:tavLst>
                                    </p:anim>
                                    <p:anim calcmode="lin" valueType="num">
                                      <p:cBhvr>
                                        <p:cTn id="14" dur="2000" fill="hold"/>
                                        <p:tgtEl>
                                          <p:spTgt spid="14341"/>
                                        </p:tgtEl>
                                        <p:attrNameLst>
                                          <p:attrName>ppt_h</p:attrName>
                                        </p:attrNameLst>
                                      </p:cBhvr>
                                      <p:tavLst>
                                        <p:tav tm="0">
                                          <p:val>
                                            <p:strVal val="#ppt_h"/>
                                          </p:val>
                                        </p:tav>
                                        <p:tav tm="100000">
                                          <p:val>
                                            <p:strVal val="#ppt_h"/>
                                          </p:val>
                                        </p:tav>
                                      </p:tavLst>
                                    </p:anim>
                                    <p:anim calcmode="lin" valueType="num">
                                      <p:cBhvr>
                                        <p:cTn id="15" dur="2000" fill="hold"/>
                                        <p:tgtEl>
                                          <p:spTgt spid="14341"/>
                                        </p:tgtEl>
                                        <p:attrNameLst>
                                          <p:attrName>ppt_x</p:attrName>
                                        </p:attrNameLst>
                                      </p:cBhvr>
                                      <p:tavLst>
                                        <p:tav tm="0">
                                          <p:val>
                                            <p:strVal val="#ppt_x-.2"/>
                                          </p:val>
                                        </p:tav>
                                        <p:tav tm="100000">
                                          <p:val>
                                            <p:strVal val="#ppt_x"/>
                                          </p:val>
                                        </p:tav>
                                      </p:tavLst>
                                    </p:anim>
                                    <p:anim calcmode="lin" valueType="num">
                                      <p:cBhvr>
                                        <p:cTn id="16" dur="2000" fill="hold"/>
                                        <p:tgtEl>
                                          <p:spTgt spid="14341"/>
                                        </p:tgtEl>
                                        <p:attrNameLst>
                                          <p:attrName>ppt_y</p:attrName>
                                        </p:attrNameLst>
                                      </p:cBhvr>
                                      <p:tavLst>
                                        <p:tav tm="0">
                                          <p:val>
                                            <p:strVal val="#ppt_y"/>
                                          </p:val>
                                        </p:tav>
                                        <p:tav tm="100000">
                                          <p:val>
                                            <p:strVal val="#ppt_y"/>
                                          </p:val>
                                        </p:tav>
                                      </p:tavLst>
                                    </p:anim>
                                    <p:animEffect transition="in" filter="fade">
                                      <p:cBhvr>
                                        <p:cTn id="17" dur="2000"/>
                                        <p:tgtEl>
                                          <p:spTgt spid="14341"/>
                                        </p:tgtEl>
                                      </p:cBhvr>
                                    </p:animEffect>
                                  </p:childTnLst>
                                </p:cTn>
                              </p:par>
                            </p:childTnLst>
                          </p:cTn>
                        </p:par>
                        <p:par>
                          <p:cTn id="18" fill="hold" nodeType="afterGroup">
                            <p:stCondLst>
                              <p:cond delay="3000"/>
                            </p:stCondLst>
                            <p:childTnLst>
                              <p:par>
                                <p:cTn id="19" presetID="1" presetClass="entr" presetSubtype="0" fill="hold" nodeType="afterEffect">
                                  <p:stCondLst>
                                    <p:cond delay="0"/>
                                  </p:stCondLst>
                                  <p:childTnLst>
                                    <p:set>
                                      <p:cBhvr>
                                        <p:cTn id="20" dur="1" fill="hold">
                                          <p:stCondLst>
                                            <p:cond delay="0"/>
                                          </p:stCondLst>
                                        </p:cTn>
                                        <p:tgtEl>
                                          <p:spTgt spid="14351"/>
                                        </p:tgtEl>
                                        <p:attrNameLst>
                                          <p:attrName>style.visibility</p:attrName>
                                        </p:attrNameLst>
                                      </p:cBhvr>
                                      <p:to>
                                        <p:strVal val="visible"/>
                                      </p:to>
                                    </p:set>
                                  </p:childTnLst>
                                </p:cTn>
                              </p:par>
                            </p:childTnLst>
                          </p:cTn>
                        </p:par>
                        <p:par>
                          <p:cTn id="21" fill="hold" nodeType="afterGroup">
                            <p:stCondLst>
                              <p:cond delay="3000"/>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14352"/>
                                        </p:tgtEl>
                                        <p:attrNameLst>
                                          <p:attrName>style.visibility</p:attrName>
                                        </p:attrNameLst>
                                      </p:cBhvr>
                                      <p:to>
                                        <p:strVal val="visible"/>
                                      </p:to>
                                    </p:set>
                                    <p:anim calcmode="lin" valueType="num">
                                      <p:cBhvr>
                                        <p:cTn id="24" dur="1000" fill="hold"/>
                                        <p:tgtEl>
                                          <p:spTgt spid="14352"/>
                                        </p:tgtEl>
                                        <p:attrNameLst>
                                          <p:attrName>ppt_w</p:attrName>
                                        </p:attrNameLst>
                                      </p:cBhvr>
                                      <p:tavLst>
                                        <p:tav tm="0">
                                          <p:val>
                                            <p:fltVal val="0"/>
                                          </p:val>
                                        </p:tav>
                                        <p:tav tm="100000">
                                          <p:val>
                                            <p:strVal val="#ppt_w"/>
                                          </p:val>
                                        </p:tav>
                                      </p:tavLst>
                                    </p:anim>
                                    <p:anim calcmode="lin" valueType="num">
                                      <p:cBhvr>
                                        <p:cTn id="25" dur="1000" fill="hold"/>
                                        <p:tgtEl>
                                          <p:spTgt spid="14352"/>
                                        </p:tgtEl>
                                        <p:attrNameLst>
                                          <p:attrName>ppt_h</p:attrName>
                                        </p:attrNameLst>
                                      </p:cBhvr>
                                      <p:tavLst>
                                        <p:tav tm="0">
                                          <p:val>
                                            <p:fltVal val="0"/>
                                          </p:val>
                                        </p:tav>
                                        <p:tav tm="100000">
                                          <p:val>
                                            <p:strVal val="#ppt_h"/>
                                          </p:val>
                                        </p:tav>
                                      </p:tavLst>
                                    </p:anim>
                                    <p:anim calcmode="lin" valueType="num">
                                      <p:cBhvr>
                                        <p:cTn id="26" dur="1000" fill="hold"/>
                                        <p:tgtEl>
                                          <p:spTgt spid="14352"/>
                                        </p:tgtEl>
                                        <p:attrNameLst>
                                          <p:attrName>style.rotation</p:attrName>
                                        </p:attrNameLst>
                                      </p:cBhvr>
                                      <p:tavLst>
                                        <p:tav tm="0">
                                          <p:val>
                                            <p:fltVal val="90"/>
                                          </p:val>
                                        </p:tav>
                                        <p:tav tm="100000">
                                          <p:val>
                                            <p:fltVal val="0"/>
                                          </p:val>
                                        </p:tav>
                                      </p:tavLst>
                                    </p:anim>
                                    <p:animEffect transition="in" filter="fade">
                                      <p:cBhvr>
                                        <p:cTn id="27" dur="1000"/>
                                        <p:tgtEl>
                                          <p:spTgt spid="14352"/>
                                        </p:tgtEl>
                                      </p:cBhvr>
                                    </p:animEffect>
                                  </p:childTnLst>
                                </p:cTn>
                              </p:par>
                            </p:childTnLst>
                          </p:cTn>
                        </p:par>
                        <p:par>
                          <p:cTn id="28" fill="hold" nodeType="afterGroup">
                            <p:stCondLst>
                              <p:cond delay="4000"/>
                            </p:stCondLst>
                            <p:childTnLst>
                              <p:par>
                                <p:cTn id="29" presetID="3" presetClass="entr" presetSubtype="5" fill="hold" grpId="0" nodeType="afterEffect">
                                  <p:stCondLst>
                                    <p:cond delay="0"/>
                                  </p:stCondLst>
                                  <p:childTnLst>
                                    <p:set>
                                      <p:cBhvr>
                                        <p:cTn id="30" dur="1" fill="hold">
                                          <p:stCondLst>
                                            <p:cond delay="0"/>
                                          </p:stCondLst>
                                        </p:cTn>
                                        <p:tgtEl>
                                          <p:spTgt spid="14343"/>
                                        </p:tgtEl>
                                        <p:attrNameLst>
                                          <p:attrName>style.visibility</p:attrName>
                                        </p:attrNameLst>
                                      </p:cBhvr>
                                      <p:to>
                                        <p:strVal val="visible"/>
                                      </p:to>
                                    </p:set>
                                    <p:animEffect transition="in" filter="blinds(vertical)">
                                      <p:cBhvr>
                                        <p:cTn id="31" dur="500"/>
                                        <p:tgtEl>
                                          <p:spTgt spid="14343"/>
                                        </p:tgtEl>
                                      </p:cBhvr>
                                    </p:animEffect>
                                  </p:childTnLst>
                                </p:cTn>
                              </p:par>
                            </p:childTnLst>
                          </p:cTn>
                        </p:par>
                        <p:par>
                          <p:cTn id="32" fill="hold" nodeType="afterGroup">
                            <p:stCondLst>
                              <p:cond delay="4500"/>
                            </p:stCondLst>
                            <p:childTnLst>
                              <p:par>
                                <p:cTn id="33" presetID="31" presetClass="entr" presetSubtype="0" fill="hold" nodeType="afterEffect">
                                  <p:stCondLst>
                                    <p:cond delay="0"/>
                                  </p:stCondLst>
                                  <p:iterate type="lt">
                                    <p:tmPct val="5000"/>
                                  </p:iterate>
                                  <p:childTnLst>
                                    <p:set>
                                      <p:cBhvr>
                                        <p:cTn id="34" dur="1" fill="hold">
                                          <p:stCondLst>
                                            <p:cond delay="0"/>
                                          </p:stCondLst>
                                        </p:cTn>
                                        <p:tgtEl>
                                          <p:spTgt spid="14353"/>
                                        </p:tgtEl>
                                        <p:attrNameLst>
                                          <p:attrName>style.visibility</p:attrName>
                                        </p:attrNameLst>
                                      </p:cBhvr>
                                      <p:to>
                                        <p:strVal val="visible"/>
                                      </p:to>
                                    </p:set>
                                    <p:anim calcmode="lin" valueType="num">
                                      <p:cBhvr>
                                        <p:cTn id="35" dur="1000" fill="hold"/>
                                        <p:tgtEl>
                                          <p:spTgt spid="14353"/>
                                        </p:tgtEl>
                                        <p:attrNameLst>
                                          <p:attrName>ppt_w</p:attrName>
                                        </p:attrNameLst>
                                      </p:cBhvr>
                                      <p:tavLst>
                                        <p:tav tm="0">
                                          <p:val>
                                            <p:fltVal val="0"/>
                                          </p:val>
                                        </p:tav>
                                        <p:tav tm="100000">
                                          <p:val>
                                            <p:strVal val="#ppt_w"/>
                                          </p:val>
                                        </p:tav>
                                      </p:tavLst>
                                    </p:anim>
                                    <p:anim calcmode="lin" valueType="num">
                                      <p:cBhvr>
                                        <p:cTn id="36" dur="1000" fill="hold"/>
                                        <p:tgtEl>
                                          <p:spTgt spid="14353"/>
                                        </p:tgtEl>
                                        <p:attrNameLst>
                                          <p:attrName>ppt_h</p:attrName>
                                        </p:attrNameLst>
                                      </p:cBhvr>
                                      <p:tavLst>
                                        <p:tav tm="0">
                                          <p:val>
                                            <p:fltVal val="0"/>
                                          </p:val>
                                        </p:tav>
                                        <p:tav tm="100000">
                                          <p:val>
                                            <p:strVal val="#ppt_h"/>
                                          </p:val>
                                        </p:tav>
                                      </p:tavLst>
                                    </p:anim>
                                    <p:anim calcmode="lin" valueType="num">
                                      <p:cBhvr>
                                        <p:cTn id="37" dur="1000" fill="hold"/>
                                        <p:tgtEl>
                                          <p:spTgt spid="14353"/>
                                        </p:tgtEl>
                                        <p:attrNameLst>
                                          <p:attrName>style.rotation</p:attrName>
                                        </p:attrNameLst>
                                      </p:cBhvr>
                                      <p:tavLst>
                                        <p:tav tm="0">
                                          <p:val>
                                            <p:fltVal val="90"/>
                                          </p:val>
                                        </p:tav>
                                        <p:tav tm="100000">
                                          <p:val>
                                            <p:fltVal val="0"/>
                                          </p:val>
                                        </p:tav>
                                      </p:tavLst>
                                    </p:anim>
                                    <p:animEffect transition="in" filter="fade">
                                      <p:cBhvr>
                                        <p:cTn id="38" dur="1000"/>
                                        <p:tgtEl>
                                          <p:spTgt spid="14353"/>
                                        </p:tgtEl>
                                      </p:cBhvr>
                                    </p:animEffect>
                                  </p:childTnLst>
                                </p:cTn>
                              </p:par>
                            </p:childTnLst>
                          </p:cTn>
                        </p:par>
                        <p:par>
                          <p:cTn id="39" fill="hold" nodeType="afterGroup">
                            <p:stCondLst>
                              <p:cond delay="5500"/>
                            </p:stCondLst>
                            <p:childTnLst>
                              <p:par>
                                <p:cTn id="40" presetID="3" presetClass="entr" presetSubtype="5" fill="hold" grpId="0" nodeType="afterEffect">
                                  <p:stCondLst>
                                    <p:cond delay="0"/>
                                  </p:stCondLst>
                                  <p:childTnLst>
                                    <p:set>
                                      <p:cBhvr>
                                        <p:cTn id="41" dur="1" fill="hold">
                                          <p:stCondLst>
                                            <p:cond delay="0"/>
                                          </p:stCondLst>
                                        </p:cTn>
                                        <p:tgtEl>
                                          <p:spTgt spid="14344"/>
                                        </p:tgtEl>
                                        <p:attrNameLst>
                                          <p:attrName>style.visibility</p:attrName>
                                        </p:attrNameLst>
                                      </p:cBhvr>
                                      <p:to>
                                        <p:strVal val="visible"/>
                                      </p:to>
                                    </p:set>
                                    <p:animEffect transition="in" filter="blinds(vertical)">
                                      <p:cBhvr>
                                        <p:cTn id="42" dur="500"/>
                                        <p:tgtEl>
                                          <p:spTgt spid="14344"/>
                                        </p:tgtEl>
                                      </p:cBhvr>
                                    </p:animEffect>
                                  </p:childTnLst>
                                </p:cTn>
                              </p:par>
                            </p:childTnLst>
                          </p:cTn>
                        </p:par>
                        <p:par>
                          <p:cTn id="43" fill="hold" nodeType="afterGroup">
                            <p:stCondLst>
                              <p:cond delay="6000"/>
                            </p:stCondLst>
                            <p:childTnLst>
                              <p:par>
                                <p:cTn id="44" presetID="31" presetClass="entr" presetSubtype="0" fill="hold" nodeType="afterEffect">
                                  <p:stCondLst>
                                    <p:cond delay="0"/>
                                  </p:stCondLst>
                                  <p:iterate type="lt">
                                    <p:tmPct val="5000"/>
                                  </p:iterate>
                                  <p:childTnLst>
                                    <p:set>
                                      <p:cBhvr>
                                        <p:cTn id="45" dur="1" fill="hold">
                                          <p:stCondLst>
                                            <p:cond delay="0"/>
                                          </p:stCondLst>
                                        </p:cTn>
                                        <p:tgtEl>
                                          <p:spTgt spid="14354"/>
                                        </p:tgtEl>
                                        <p:attrNameLst>
                                          <p:attrName>style.visibility</p:attrName>
                                        </p:attrNameLst>
                                      </p:cBhvr>
                                      <p:to>
                                        <p:strVal val="visible"/>
                                      </p:to>
                                    </p:set>
                                    <p:anim calcmode="lin" valueType="num">
                                      <p:cBhvr>
                                        <p:cTn id="46" dur="1000" fill="hold"/>
                                        <p:tgtEl>
                                          <p:spTgt spid="14354"/>
                                        </p:tgtEl>
                                        <p:attrNameLst>
                                          <p:attrName>ppt_w</p:attrName>
                                        </p:attrNameLst>
                                      </p:cBhvr>
                                      <p:tavLst>
                                        <p:tav tm="0">
                                          <p:val>
                                            <p:fltVal val="0"/>
                                          </p:val>
                                        </p:tav>
                                        <p:tav tm="100000">
                                          <p:val>
                                            <p:strVal val="#ppt_w"/>
                                          </p:val>
                                        </p:tav>
                                      </p:tavLst>
                                    </p:anim>
                                    <p:anim calcmode="lin" valueType="num">
                                      <p:cBhvr>
                                        <p:cTn id="47" dur="1000" fill="hold"/>
                                        <p:tgtEl>
                                          <p:spTgt spid="14354"/>
                                        </p:tgtEl>
                                        <p:attrNameLst>
                                          <p:attrName>ppt_h</p:attrName>
                                        </p:attrNameLst>
                                      </p:cBhvr>
                                      <p:tavLst>
                                        <p:tav tm="0">
                                          <p:val>
                                            <p:fltVal val="0"/>
                                          </p:val>
                                        </p:tav>
                                        <p:tav tm="100000">
                                          <p:val>
                                            <p:strVal val="#ppt_h"/>
                                          </p:val>
                                        </p:tav>
                                      </p:tavLst>
                                    </p:anim>
                                    <p:anim calcmode="lin" valueType="num">
                                      <p:cBhvr>
                                        <p:cTn id="48" dur="1000" fill="hold"/>
                                        <p:tgtEl>
                                          <p:spTgt spid="14354"/>
                                        </p:tgtEl>
                                        <p:attrNameLst>
                                          <p:attrName>style.rotation</p:attrName>
                                        </p:attrNameLst>
                                      </p:cBhvr>
                                      <p:tavLst>
                                        <p:tav tm="0">
                                          <p:val>
                                            <p:fltVal val="90"/>
                                          </p:val>
                                        </p:tav>
                                        <p:tav tm="100000">
                                          <p:val>
                                            <p:fltVal val="0"/>
                                          </p:val>
                                        </p:tav>
                                      </p:tavLst>
                                    </p:anim>
                                    <p:animEffect transition="in" filter="fade">
                                      <p:cBhvr>
                                        <p:cTn id="49" dur="1000"/>
                                        <p:tgtEl>
                                          <p:spTgt spid="14354"/>
                                        </p:tgtEl>
                                      </p:cBhvr>
                                    </p:animEffect>
                                  </p:childTnLst>
                                </p:cTn>
                              </p:par>
                            </p:childTnLst>
                          </p:cTn>
                        </p:par>
                        <p:par>
                          <p:cTn id="50" fill="hold" nodeType="afterGroup">
                            <p:stCondLst>
                              <p:cond delay="7000"/>
                            </p:stCondLst>
                            <p:childTnLst>
                              <p:par>
                                <p:cTn id="51" presetID="3" presetClass="entr" presetSubtype="5" fill="hold" grpId="0" nodeType="afterEffect">
                                  <p:stCondLst>
                                    <p:cond delay="0"/>
                                  </p:stCondLst>
                                  <p:childTnLst>
                                    <p:set>
                                      <p:cBhvr>
                                        <p:cTn id="52" dur="1" fill="hold">
                                          <p:stCondLst>
                                            <p:cond delay="0"/>
                                          </p:stCondLst>
                                        </p:cTn>
                                        <p:tgtEl>
                                          <p:spTgt spid="14345"/>
                                        </p:tgtEl>
                                        <p:attrNameLst>
                                          <p:attrName>style.visibility</p:attrName>
                                        </p:attrNameLst>
                                      </p:cBhvr>
                                      <p:to>
                                        <p:strVal val="visible"/>
                                      </p:to>
                                    </p:set>
                                    <p:animEffect transition="in" filter="blinds(vertical)">
                                      <p:cBhvr>
                                        <p:cTn id="53" dur="500"/>
                                        <p:tgtEl>
                                          <p:spTgt spid="14345"/>
                                        </p:tgtEl>
                                      </p:cBhvr>
                                    </p:animEffect>
                                  </p:childTnLst>
                                </p:cTn>
                              </p:par>
                            </p:childTnLst>
                          </p:cTn>
                        </p:par>
                        <p:par>
                          <p:cTn id="54" fill="hold" nodeType="afterGroup">
                            <p:stCondLst>
                              <p:cond delay="7500"/>
                            </p:stCondLst>
                            <p:childTnLst>
                              <p:par>
                                <p:cTn id="55" presetID="54" presetClass="entr" presetSubtype="0" accel="100000" fill="hold" grpId="0" nodeType="afterEffect">
                                  <p:stCondLst>
                                    <p:cond delay="0"/>
                                  </p:stCondLst>
                                  <p:childTnLst>
                                    <p:set>
                                      <p:cBhvr>
                                        <p:cTn id="56" dur="1" fill="hold">
                                          <p:stCondLst>
                                            <p:cond delay="0"/>
                                          </p:stCondLst>
                                        </p:cTn>
                                        <p:tgtEl>
                                          <p:spTgt spid="14342"/>
                                        </p:tgtEl>
                                        <p:attrNameLst>
                                          <p:attrName>style.visibility</p:attrName>
                                        </p:attrNameLst>
                                      </p:cBhvr>
                                      <p:to>
                                        <p:strVal val="visible"/>
                                      </p:to>
                                    </p:set>
                                    <p:anim calcmode="lin" valueType="num">
                                      <p:cBhvr>
                                        <p:cTn id="57" dur="2000" fill="hold"/>
                                        <p:tgtEl>
                                          <p:spTgt spid="14342"/>
                                        </p:tgtEl>
                                        <p:attrNameLst>
                                          <p:attrName>ppt_w</p:attrName>
                                        </p:attrNameLst>
                                      </p:cBhvr>
                                      <p:tavLst>
                                        <p:tav tm="0">
                                          <p:val>
                                            <p:strVal val="#ppt_w*0.05"/>
                                          </p:val>
                                        </p:tav>
                                        <p:tav tm="100000">
                                          <p:val>
                                            <p:strVal val="#ppt_w"/>
                                          </p:val>
                                        </p:tav>
                                      </p:tavLst>
                                    </p:anim>
                                    <p:anim calcmode="lin" valueType="num">
                                      <p:cBhvr>
                                        <p:cTn id="58" dur="2000" fill="hold"/>
                                        <p:tgtEl>
                                          <p:spTgt spid="14342"/>
                                        </p:tgtEl>
                                        <p:attrNameLst>
                                          <p:attrName>ppt_h</p:attrName>
                                        </p:attrNameLst>
                                      </p:cBhvr>
                                      <p:tavLst>
                                        <p:tav tm="0">
                                          <p:val>
                                            <p:strVal val="#ppt_h"/>
                                          </p:val>
                                        </p:tav>
                                        <p:tav tm="100000">
                                          <p:val>
                                            <p:strVal val="#ppt_h"/>
                                          </p:val>
                                        </p:tav>
                                      </p:tavLst>
                                    </p:anim>
                                    <p:anim calcmode="lin" valueType="num">
                                      <p:cBhvr>
                                        <p:cTn id="59" dur="2000" fill="hold"/>
                                        <p:tgtEl>
                                          <p:spTgt spid="14342"/>
                                        </p:tgtEl>
                                        <p:attrNameLst>
                                          <p:attrName>ppt_x</p:attrName>
                                        </p:attrNameLst>
                                      </p:cBhvr>
                                      <p:tavLst>
                                        <p:tav tm="0">
                                          <p:val>
                                            <p:strVal val="#ppt_x-.2"/>
                                          </p:val>
                                        </p:tav>
                                        <p:tav tm="100000">
                                          <p:val>
                                            <p:strVal val="#ppt_x"/>
                                          </p:val>
                                        </p:tav>
                                      </p:tavLst>
                                    </p:anim>
                                    <p:anim calcmode="lin" valueType="num">
                                      <p:cBhvr>
                                        <p:cTn id="60" dur="2000" fill="hold"/>
                                        <p:tgtEl>
                                          <p:spTgt spid="14342"/>
                                        </p:tgtEl>
                                        <p:attrNameLst>
                                          <p:attrName>ppt_y</p:attrName>
                                        </p:attrNameLst>
                                      </p:cBhvr>
                                      <p:tavLst>
                                        <p:tav tm="0">
                                          <p:val>
                                            <p:strVal val="#ppt_y"/>
                                          </p:val>
                                        </p:tav>
                                        <p:tav tm="100000">
                                          <p:val>
                                            <p:strVal val="#ppt_y"/>
                                          </p:val>
                                        </p:tav>
                                      </p:tavLst>
                                    </p:anim>
                                    <p:animEffect transition="in" filter="fade">
                                      <p:cBhvr>
                                        <p:cTn id="61" dur="2000"/>
                                        <p:tgtEl>
                                          <p:spTgt spid="14342"/>
                                        </p:tgtEl>
                                      </p:cBhvr>
                                    </p:animEffect>
                                  </p:childTnLst>
                                </p:cTn>
                              </p:par>
                            </p:childTnLst>
                          </p:cTn>
                        </p:par>
                        <p:par>
                          <p:cTn id="62" fill="hold" nodeType="afterGroup">
                            <p:stCondLst>
                              <p:cond delay="9500"/>
                            </p:stCondLst>
                            <p:childTnLst>
                              <p:par>
                                <p:cTn id="63" presetID="1" presetClass="entr" presetSubtype="0" fill="hold" nodeType="afterEffect">
                                  <p:stCondLst>
                                    <p:cond delay="0"/>
                                  </p:stCondLst>
                                  <p:childTnLst>
                                    <p:set>
                                      <p:cBhvr>
                                        <p:cTn id="64" dur="1" fill="hold">
                                          <p:stCondLst>
                                            <p:cond delay="0"/>
                                          </p:stCondLst>
                                        </p:cTn>
                                        <p:tgtEl>
                                          <p:spTgt spid="14355"/>
                                        </p:tgtEl>
                                        <p:attrNameLst>
                                          <p:attrName>style.visibility</p:attrName>
                                        </p:attrNameLst>
                                      </p:cBhvr>
                                      <p:to>
                                        <p:strVal val="visible"/>
                                      </p:to>
                                    </p:set>
                                  </p:childTnLst>
                                </p:cTn>
                              </p:par>
                            </p:childTnLst>
                          </p:cTn>
                        </p:par>
                        <p:par>
                          <p:cTn id="65" fill="hold" nodeType="afterGroup">
                            <p:stCondLst>
                              <p:cond delay="9500"/>
                            </p:stCondLst>
                            <p:childTnLst>
                              <p:par>
                                <p:cTn id="66" presetID="31" presetClass="entr" presetSubtype="0" fill="hold" nodeType="afterEffect">
                                  <p:stCondLst>
                                    <p:cond delay="0"/>
                                  </p:stCondLst>
                                  <p:iterate type="lt">
                                    <p:tmPct val="5000"/>
                                  </p:iterate>
                                  <p:childTnLst>
                                    <p:set>
                                      <p:cBhvr>
                                        <p:cTn id="67" dur="1" fill="hold">
                                          <p:stCondLst>
                                            <p:cond delay="0"/>
                                          </p:stCondLst>
                                        </p:cTn>
                                        <p:tgtEl>
                                          <p:spTgt spid="14356"/>
                                        </p:tgtEl>
                                        <p:attrNameLst>
                                          <p:attrName>style.visibility</p:attrName>
                                        </p:attrNameLst>
                                      </p:cBhvr>
                                      <p:to>
                                        <p:strVal val="visible"/>
                                      </p:to>
                                    </p:set>
                                    <p:anim calcmode="lin" valueType="num">
                                      <p:cBhvr>
                                        <p:cTn id="68" dur="1000" fill="hold"/>
                                        <p:tgtEl>
                                          <p:spTgt spid="14356"/>
                                        </p:tgtEl>
                                        <p:attrNameLst>
                                          <p:attrName>ppt_w</p:attrName>
                                        </p:attrNameLst>
                                      </p:cBhvr>
                                      <p:tavLst>
                                        <p:tav tm="0">
                                          <p:val>
                                            <p:fltVal val="0"/>
                                          </p:val>
                                        </p:tav>
                                        <p:tav tm="100000">
                                          <p:val>
                                            <p:strVal val="#ppt_w"/>
                                          </p:val>
                                        </p:tav>
                                      </p:tavLst>
                                    </p:anim>
                                    <p:anim calcmode="lin" valueType="num">
                                      <p:cBhvr>
                                        <p:cTn id="69" dur="1000" fill="hold"/>
                                        <p:tgtEl>
                                          <p:spTgt spid="14356"/>
                                        </p:tgtEl>
                                        <p:attrNameLst>
                                          <p:attrName>ppt_h</p:attrName>
                                        </p:attrNameLst>
                                      </p:cBhvr>
                                      <p:tavLst>
                                        <p:tav tm="0">
                                          <p:val>
                                            <p:fltVal val="0"/>
                                          </p:val>
                                        </p:tav>
                                        <p:tav tm="100000">
                                          <p:val>
                                            <p:strVal val="#ppt_h"/>
                                          </p:val>
                                        </p:tav>
                                      </p:tavLst>
                                    </p:anim>
                                    <p:anim calcmode="lin" valueType="num">
                                      <p:cBhvr>
                                        <p:cTn id="70" dur="1000" fill="hold"/>
                                        <p:tgtEl>
                                          <p:spTgt spid="14356"/>
                                        </p:tgtEl>
                                        <p:attrNameLst>
                                          <p:attrName>style.rotation</p:attrName>
                                        </p:attrNameLst>
                                      </p:cBhvr>
                                      <p:tavLst>
                                        <p:tav tm="0">
                                          <p:val>
                                            <p:fltVal val="90"/>
                                          </p:val>
                                        </p:tav>
                                        <p:tav tm="100000">
                                          <p:val>
                                            <p:fltVal val="0"/>
                                          </p:val>
                                        </p:tav>
                                      </p:tavLst>
                                    </p:anim>
                                    <p:animEffect transition="in" filter="fade">
                                      <p:cBhvr>
                                        <p:cTn id="71" dur="1000"/>
                                        <p:tgtEl>
                                          <p:spTgt spid="14356"/>
                                        </p:tgtEl>
                                      </p:cBhvr>
                                    </p:animEffect>
                                  </p:childTnLst>
                                </p:cTn>
                              </p:par>
                            </p:childTnLst>
                          </p:cTn>
                        </p:par>
                        <p:par>
                          <p:cTn id="72" fill="hold" nodeType="afterGroup">
                            <p:stCondLst>
                              <p:cond delay="10500"/>
                            </p:stCondLst>
                            <p:childTnLst>
                              <p:par>
                                <p:cTn id="73" presetID="3" presetClass="entr" presetSubtype="5" fill="hold" grpId="0" nodeType="afterEffect">
                                  <p:stCondLst>
                                    <p:cond delay="0"/>
                                  </p:stCondLst>
                                  <p:childTnLst>
                                    <p:set>
                                      <p:cBhvr>
                                        <p:cTn id="74" dur="1" fill="hold">
                                          <p:stCondLst>
                                            <p:cond delay="0"/>
                                          </p:stCondLst>
                                        </p:cTn>
                                        <p:tgtEl>
                                          <p:spTgt spid="14346"/>
                                        </p:tgtEl>
                                        <p:attrNameLst>
                                          <p:attrName>style.visibility</p:attrName>
                                        </p:attrNameLst>
                                      </p:cBhvr>
                                      <p:to>
                                        <p:strVal val="visible"/>
                                      </p:to>
                                    </p:set>
                                    <p:animEffect transition="in" filter="blinds(vertical)">
                                      <p:cBhvr>
                                        <p:cTn id="75" dur="500"/>
                                        <p:tgtEl>
                                          <p:spTgt spid="14346"/>
                                        </p:tgtEl>
                                      </p:cBhvr>
                                    </p:animEffect>
                                  </p:childTnLst>
                                </p:cTn>
                              </p:par>
                            </p:childTnLst>
                          </p:cTn>
                        </p:par>
                        <p:par>
                          <p:cTn id="76" fill="hold" nodeType="afterGroup">
                            <p:stCondLst>
                              <p:cond delay="11000"/>
                            </p:stCondLst>
                            <p:childTnLst>
                              <p:par>
                                <p:cTn id="77" presetID="31" presetClass="entr" presetSubtype="0" fill="hold" nodeType="afterEffect">
                                  <p:stCondLst>
                                    <p:cond delay="0"/>
                                  </p:stCondLst>
                                  <p:iterate type="lt">
                                    <p:tmPct val="5000"/>
                                  </p:iterate>
                                  <p:childTnLst>
                                    <p:set>
                                      <p:cBhvr>
                                        <p:cTn id="78" dur="1" fill="hold">
                                          <p:stCondLst>
                                            <p:cond delay="0"/>
                                          </p:stCondLst>
                                        </p:cTn>
                                        <p:tgtEl>
                                          <p:spTgt spid="14357"/>
                                        </p:tgtEl>
                                        <p:attrNameLst>
                                          <p:attrName>style.visibility</p:attrName>
                                        </p:attrNameLst>
                                      </p:cBhvr>
                                      <p:to>
                                        <p:strVal val="visible"/>
                                      </p:to>
                                    </p:set>
                                    <p:anim calcmode="lin" valueType="num">
                                      <p:cBhvr>
                                        <p:cTn id="79" dur="1000" fill="hold"/>
                                        <p:tgtEl>
                                          <p:spTgt spid="14357"/>
                                        </p:tgtEl>
                                        <p:attrNameLst>
                                          <p:attrName>ppt_w</p:attrName>
                                        </p:attrNameLst>
                                      </p:cBhvr>
                                      <p:tavLst>
                                        <p:tav tm="0">
                                          <p:val>
                                            <p:fltVal val="0"/>
                                          </p:val>
                                        </p:tav>
                                        <p:tav tm="100000">
                                          <p:val>
                                            <p:strVal val="#ppt_w"/>
                                          </p:val>
                                        </p:tav>
                                      </p:tavLst>
                                    </p:anim>
                                    <p:anim calcmode="lin" valueType="num">
                                      <p:cBhvr>
                                        <p:cTn id="80" dur="1000" fill="hold"/>
                                        <p:tgtEl>
                                          <p:spTgt spid="14357"/>
                                        </p:tgtEl>
                                        <p:attrNameLst>
                                          <p:attrName>ppt_h</p:attrName>
                                        </p:attrNameLst>
                                      </p:cBhvr>
                                      <p:tavLst>
                                        <p:tav tm="0">
                                          <p:val>
                                            <p:fltVal val="0"/>
                                          </p:val>
                                        </p:tav>
                                        <p:tav tm="100000">
                                          <p:val>
                                            <p:strVal val="#ppt_h"/>
                                          </p:val>
                                        </p:tav>
                                      </p:tavLst>
                                    </p:anim>
                                    <p:anim calcmode="lin" valueType="num">
                                      <p:cBhvr>
                                        <p:cTn id="81" dur="1000" fill="hold"/>
                                        <p:tgtEl>
                                          <p:spTgt spid="14357"/>
                                        </p:tgtEl>
                                        <p:attrNameLst>
                                          <p:attrName>style.rotation</p:attrName>
                                        </p:attrNameLst>
                                      </p:cBhvr>
                                      <p:tavLst>
                                        <p:tav tm="0">
                                          <p:val>
                                            <p:fltVal val="90"/>
                                          </p:val>
                                        </p:tav>
                                        <p:tav tm="100000">
                                          <p:val>
                                            <p:fltVal val="0"/>
                                          </p:val>
                                        </p:tav>
                                      </p:tavLst>
                                    </p:anim>
                                    <p:animEffect transition="in" filter="fade">
                                      <p:cBhvr>
                                        <p:cTn id="82" dur="1000"/>
                                        <p:tgtEl>
                                          <p:spTgt spid="14357"/>
                                        </p:tgtEl>
                                      </p:cBhvr>
                                    </p:animEffect>
                                  </p:childTnLst>
                                </p:cTn>
                              </p:par>
                            </p:childTnLst>
                          </p:cTn>
                        </p:par>
                        <p:par>
                          <p:cTn id="83" fill="hold" nodeType="afterGroup">
                            <p:stCondLst>
                              <p:cond delay="12000"/>
                            </p:stCondLst>
                            <p:childTnLst>
                              <p:par>
                                <p:cTn id="84" presetID="3" presetClass="entr" presetSubtype="5" fill="hold" grpId="0" nodeType="afterEffect">
                                  <p:stCondLst>
                                    <p:cond delay="0"/>
                                  </p:stCondLst>
                                  <p:childTnLst>
                                    <p:set>
                                      <p:cBhvr>
                                        <p:cTn id="85" dur="1" fill="hold">
                                          <p:stCondLst>
                                            <p:cond delay="0"/>
                                          </p:stCondLst>
                                        </p:cTn>
                                        <p:tgtEl>
                                          <p:spTgt spid="14347"/>
                                        </p:tgtEl>
                                        <p:attrNameLst>
                                          <p:attrName>style.visibility</p:attrName>
                                        </p:attrNameLst>
                                      </p:cBhvr>
                                      <p:to>
                                        <p:strVal val="visible"/>
                                      </p:to>
                                    </p:set>
                                    <p:animEffect transition="in" filter="blinds(vertical)">
                                      <p:cBhvr>
                                        <p:cTn id="86" dur="500"/>
                                        <p:tgtEl>
                                          <p:spTgt spid="14347"/>
                                        </p:tgtEl>
                                      </p:cBhvr>
                                    </p:animEffect>
                                  </p:childTnLst>
                                </p:cTn>
                              </p:par>
                            </p:childTnLst>
                          </p:cTn>
                        </p:par>
                        <p:par>
                          <p:cTn id="87" fill="hold" nodeType="afterGroup">
                            <p:stCondLst>
                              <p:cond delay="12500"/>
                            </p:stCondLst>
                            <p:childTnLst>
                              <p:par>
                                <p:cTn id="88" presetID="31" presetClass="entr" presetSubtype="0" fill="hold" nodeType="afterEffect">
                                  <p:stCondLst>
                                    <p:cond delay="0"/>
                                  </p:stCondLst>
                                  <p:iterate type="lt">
                                    <p:tmPct val="5000"/>
                                  </p:iterate>
                                  <p:childTnLst>
                                    <p:set>
                                      <p:cBhvr>
                                        <p:cTn id="89" dur="1" fill="hold">
                                          <p:stCondLst>
                                            <p:cond delay="0"/>
                                          </p:stCondLst>
                                        </p:cTn>
                                        <p:tgtEl>
                                          <p:spTgt spid="14358"/>
                                        </p:tgtEl>
                                        <p:attrNameLst>
                                          <p:attrName>style.visibility</p:attrName>
                                        </p:attrNameLst>
                                      </p:cBhvr>
                                      <p:to>
                                        <p:strVal val="visible"/>
                                      </p:to>
                                    </p:set>
                                    <p:anim calcmode="lin" valueType="num">
                                      <p:cBhvr>
                                        <p:cTn id="90" dur="1000" fill="hold"/>
                                        <p:tgtEl>
                                          <p:spTgt spid="14358"/>
                                        </p:tgtEl>
                                        <p:attrNameLst>
                                          <p:attrName>ppt_w</p:attrName>
                                        </p:attrNameLst>
                                      </p:cBhvr>
                                      <p:tavLst>
                                        <p:tav tm="0">
                                          <p:val>
                                            <p:fltVal val="0"/>
                                          </p:val>
                                        </p:tav>
                                        <p:tav tm="100000">
                                          <p:val>
                                            <p:strVal val="#ppt_w"/>
                                          </p:val>
                                        </p:tav>
                                      </p:tavLst>
                                    </p:anim>
                                    <p:anim calcmode="lin" valueType="num">
                                      <p:cBhvr>
                                        <p:cTn id="91" dur="1000" fill="hold"/>
                                        <p:tgtEl>
                                          <p:spTgt spid="14358"/>
                                        </p:tgtEl>
                                        <p:attrNameLst>
                                          <p:attrName>ppt_h</p:attrName>
                                        </p:attrNameLst>
                                      </p:cBhvr>
                                      <p:tavLst>
                                        <p:tav tm="0">
                                          <p:val>
                                            <p:fltVal val="0"/>
                                          </p:val>
                                        </p:tav>
                                        <p:tav tm="100000">
                                          <p:val>
                                            <p:strVal val="#ppt_h"/>
                                          </p:val>
                                        </p:tav>
                                      </p:tavLst>
                                    </p:anim>
                                    <p:anim calcmode="lin" valueType="num">
                                      <p:cBhvr>
                                        <p:cTn id="92" dur="1000" fill="hold"/>
                                        <p:tgtEl>
                                          <p:spTgt spid="14358"/>
                                        </p:tgtEl>
                                        <p:attrNameLst>
                                          <p:attrName>style.rotation</p:attrName>
                                        </p:attrNameLst>
                                      </p:cBhvr>
                                      <p:tavLst>
                                        <p:tav tm="0">
                                          <p:val>
                                            <p:fltVal val="90"/>
                                          </p:val>
                                        </p:tav>
                                        <p:tav tm="100000">
                                          <p:val>
                                            <p:fltVal val="0"/>
                                          </p:val>
                                        </p:tav>
                                      </p:tavLst>
                                    </p:anim>
                                    <p:animEffect transition="in" filter="fade">
                                      <p:cBhvr>
                                        <p:cTn id="93" dur="1000"/>
                                        <p:tgtEl>
                                          <p:spTgt spid="14358"/>
                                        </p:tgtEl>
                                      </p:cBhvr>
                                    </p:animEffect>
                                  </p:childTnLst>
                                </p:cTn>
                              </p:par>
                            </p:childTnLst>
                          </p:cTn>
                        </p:par>
                        <p:par>
                          <p:cTn id="94" fill="hold" nodeType="afterGroup">
                            <p:stCondLst>
                              <p:cond delay="13500"/>
                            </p:stCondLst>
                            <p:childTnLst>
                              <p:par>
                                <p:cTn id="95" presetID="3" presetClass="entr" presetSubtype="5" fill="hold" grpId="0" nodeType="afterEffect">
                                  <p:stCondLst>
                                    <p:cond delay="0"/>
                                  </p:stCondLst>
                                  <p:childTnLst>
                                    <p:set>
                                      <p:cBhvr>
                                        <p:cTn id="96" dur="1" fill="hold">
                                          <p:stCondLst>
                                            <p:cond delay="0"/>
                                          </p:stCondLst>
                                        </p:cTn>
                                        <p:tgtEl>
                                          <p:spTgt spid="14348"/>
                                        </p:tgtEl>
                                        <p:attrNameLst>
                                          <p:attrName>style.visibility</p:attrName>
                                        </p:attrNameLst>
                                      </p:cBhvr>
                                      <p:to>
                                        <p:strVal val="visible"/>
                                      </p:to>
                                    </p:set>
                                    <p:animEffect transition="in" filter="blinds(vertical)">
                                      <p:cBhvr>
                                        <p:cTn id="97" dur="500"/>
                                        <p:tgtEl>
                                          <p:spTgt spid="14348"/>
                                        </p:tgtEl>
                                      </p:cBhvr>
                                    </p:animEffect>
                                  </p:childTnLst>
                                </p:cTn>
                              </p:par>
                            </p:childTnLst>
                          </p:cTn>
                        </p:par>
                        <p:par>
                          <p:cTn id="98" fill="hold" nodeType="afterGroup">
                            <p:stCondLst>
                              <p:cond delay="14000"/>
                            </p:stCondLst>
                            <p:childTnLst>
                              <p:par>
                                <p:cTn id="99" presetID="31" presetClass="entr" presetSubtype="0" fill="hold" nodeType="afterEffect">
                                  <p:stCondLst>
                                    <p:cond delay="0"/>
                                  </p:stCondLst>
                                  <p:iterate type="lt">
                                    <p:tmPct val="5000"/>
                                  </p:iterate>
                                  <p:childTnLst>
                                    <p:set>
                                      <p:cBhvr>
                                        <p:cTn id="100" dur="1" fill="hold">
                                          <p:stCondLst>
                                            <p:cond delay="0"/>
                                          </p:stCondLst>
                                        </p:cTn>
                                        <p:tgtEl>
                                          <p:spTgt spid="14359"/>
                                        </p:tgtEl>
                                        <p:attrNameLst>
                                          <p:attrName>style.visibility</p:attrName>
                                        </p:attrNameLst>
                                      </p:cBhvr>
                                      <p:to>
                                        <p:strVal val="visible"/>
                                      </p:to>
                                    </p:set>
                                    <p:anim calcmode="lin" valueType="num">
                                      <p:cBhvr>
                                        <p:cTn id="101" dur="1000" fill="hold"/>
                                        <p:tgtEl>
                                          <p:spTgt spid="14359"/>
                                        </p:tgtEl>
                                        <p:attrNameLst>
                                          <p:attrName>ppt_w</p:attrName>
                                        </p:attrNameLst>
                                      </p:cBhvr>
                                      <p:tavLst>
                                        <p:tav tm="0">
                                          <p:val>
                                            <p:fltVal val="0"/>
                                          </p:val>
                                        </p:tav>
                                        <p:tav tm="100000">
                                          <p:val>
                                            <p:strVal val="#ppt_w"/>
                                          </p:val>
                                        </p:tav>
                                      </p:tavLst>
                                    </p:anim>
                                    <p:anim calcmode="lin" valueType="num">
                                      <p:cBhvr>
                                        <p:cTn id="102" dur="1000" fill="hold"/>
                                        <p:tgtEl>
                                          <p:spTgt spid="14359"/>
                                        </p:tgtEl>
                                        <p:attrNameLst>
                                          <p:attrName>ppt_h</p:attrName>
                                        </p:attrNameLst>
                                      </p:cBhvr>
                                      <p:tavLst>
                                        <p:tav tm="0">
                                          <p:val>
                                            <p:fltVal val="0"/>
                                          </p:val>
                                        </p:tav>
                                        <p:tav tm="100000">
                                          <p:val>
                                            <p:strVal val="#ppt_h"/>
                                          </p:val>
                                        </p:tav>
                                      </p:tavLst>
                                    </p:anim>
                                    <p:anim calcmode="lin" valueType="num">
                                      <p:cBhvr>
                                        <p:cTn id="103" dur="1000" fill="hold"/>
                                        <p:tgtEl>
                                          <p:spTgt spid="14359"/>
                                        </p:tgtEl>
                                        <p:attrNameLst>
                                          <p:attrName>style.rotation</p:attrName>
                                        </p:attrNameLst>
                                      </p:cBhvr>
                                      <p:tavLst>
                                        <p:tav tm="0">
                                          <p:val>
                                            <p:fltVal val="90"/>
                                          </p:val>
                                        </p:tav>
                                        <p:tav tm="100000">
                                          <p:val>
                                            <p:fltVal val="0"/>
                                          </p:val>
                                        </p:tav>
                                      </p:tavLst>
                                    </p:anim>
                                    <p:animEffect transition="in" filter="fade">
                                      <p:cBhvr>
                                        <p:cTn id="104" dur="1000"/>
                                        <p:tgtEl>
                                          <p:spTgt spid="14359"/>
                                        </p:tgtEl>
                                      </p:cBhvr>
                                    </p:animEffect>
                                  </p:childTnLst>
                                </p:cTn>
                              </p:par>
                            </p:childTnLst>
                          </p:cTn>
                        </p:par>
                        <p:par>
                          <p:cTn id="105" fill="hold" nodeType="afterGroup">
                            <p:stCondLst>
                              <p:cond delay="15000"/>
                            </p:stCondLst>
                            <p:childTnLst>
                              <p:par>
                                <p:cTn id="106" presetID="3" presetClass="entr" presetSubtype="5" fill="hold" grpId="0" nodeType="afterEffect">
                                  <p:stCondLst>
                                    <p:cond delay="0"/>
                                  </p:stCondLst>
                                  <p:childTnLst>
                                    <p:set>
                                      <p:cBhvr>
                                        <p:cTn id="107" dur="1" fill="hold">
                                          <p:stCondLst>
                                            <p:cond delay="0"/>
                                          </p:stCondLst>
                                        </p:cTn>
                                        <p:tgtEl>
                                          <p:spTgt spid="14349"/>
                                        </p:tgtEl>
                                        <p:attrNameLst>
                                          <p:attrName>style.visibility</p:attrName>
                                        </p:attrNameLst>
                                      </p:cBhvr>
                                      <p:to>
                                        <p:strVal val="visible"/>
                                      </p:to>
                                    </p:set>
                                    <p:animEffect transition="in" filter="blinds(vertical)">
                                      <p:cBhvr>
                                        <p:cTn id="108" dur="500"/>
                                        <p:tgtEl>
                                          <p:spTgt spid="14349"/>
                                        </p:tgtEl>
                                      </p:cBhvr>
                                    </p:animEffect>
                                  </p:childTnLst>
                                </p:cTn>
                              </p:par>
                            </p:childTnLst>
                          </p:cTn>
                        </p:par>
                        <p:par>
                          <p:cTn id="109" fill="hold" nodeType="afterGroup">
                            <p:stCondLst>
                              <p:cond delay="15500"/>
                            </p:stCondLst>
                            <p:childTnLst>
                              <p:par>
                                <p:cTn id="110" presetID="31" presetClass="entr" presetSubtype="0" fill="hold" nodeType="afterEffect">
                                  <p:stCondLst>
                                    <p:cond delay="0"/>
                                  </p:stCondLst>
                                  <p:iterate type="lt">
                                    <p:tmPct val="5000"/>
                                  </p:iterate>
                                  <p:childTnLst>
                                    <p:set>
                                      <p:cBhvr>
                                        <p:cTn id="111" dur="1" fill="hold">
                                          <p:stCondLst>
                                            <p:cond delay="0"/>
                                          </p:stCondLst>
                                        </p:cTn>
                                        <p:tgtEl>
                                          <p:spTgt spid="14360"/>
                                        </p:tgtEl>
                                        <p:attrNameLst>
                                          <p:attrName>style.visibility</p:attrName>
                                        </p:attrNameLst>
                                      </p:cBhvr>
                                      <p:to>
                                        <p:strVal val="visible"/>
                                      </p:to>
                                    </p:set>
                                    <p:anim calcmode="lin" valueType="num">
                                      <p:cBhvr>
                                        <p:cTn id="112" dur="1000" fill="hold"/>
                                        <p:tgtEl>
                                          <p:spTgt spid="14360"/>
                                        </p:tgtEl>
                                        <p:attrNameLst>
                                          <p:attrName>ppt_w</p:attrName>
                                        </p:attrNameLst>
                                      </p:cBhvr>
                                      <p:tavLst>
                                        <p:tav tm="0">
                                          <p:val>
                                            <p:fltVal val="0"/>
                                          </p:val>
                                        </p:tav>
                                        <p:tav tm="100000">
                                          <p:val>
                                            <p:strVal val="#ppt_w"/>
                                          </p:val>
                                        </p:tav>
                                      </p:tavLst>
                                    </p:anim>
                                    <p:anim calcmode="lin" valueType="num">
                                      <p:cBhvr>
                                        <p:cTn id="113" dur="1000" fill="hold"/>
                                        <p:tgtEl>
                                          <p:spTgt spid="14360"/>
                                        </p:tgtEl>
                                        <p:attrNameLst>
                                          <p:attrName>ppt_h</p:attrName>
                                        </p:attrNameLst>
                                      </p:cBhvr>
                                      <p:tavLst>
                                        <p:tav tm="0">
                                          <p:val>
                                            <p:fltVal val="0"/>
                                          </p:val>
                                        </p:tav>
                                        <p:tav tm="100000">
                                          <p:val>
                                            <p:strVal val="#ppt_h"/>
                                          </p:val>
                                        </p:tav>
                                      </p:tavLst>
                                    </p:anim>
                                    <p:anim calcmode="lin" valueType="num">
                                      <p:cBhvr>
                                        <p:cTn id="114" dur="1000" fill="hold"/>
                                        <p:tgtEl>
                                          <p:spTgt spid="14360"/>
                                        </p:tgtEl>
                                        <p:attrNameLst>
                                          <p:attrName>style.rotation</p:attrName>
                                        </p:attrNameLst>
                                      </p:cBhvr>
                                      <p:tavLst>
                                        <p:tav tm="0">
                                          <p:val>
                                            <p:fltVal val="90"/>
                                          </p:val>
                                        </p:tav>
                                        <p:tav tm="100000">
                                          <p:val>
                                            <p:fltVal val="0"/>
                                          </p:val>
                                        </p:tav>
                                      </p:tavLst>
                                    </p:anim>
                                    <p:animEffect transition="in" filter="fade">
                                      <p:cBhvr>
                                        <p:cTn id="115" dur="1000"/>
                                        <p:tgtEl>
                                          <p:spTgt spid="14360"/>
                                        </p:tgtEl>
                                      </p:cBhvr>
                                    </p:animEffect>
                                  </p:childTnLst>
                                </p:cTn>
                              </p:par>
                            </p:childTnLst>
                          </p:cTn>
                        </p:par>
                        <p:par>
                          <p:cTn id="116" fill="hold" nodeType="afterGroup">
                            <p:stCondLst>
                              <p:cond delay="16500"/>
                            </p:stCondLst>
                            <p:childTnLst>
                              <p:par>
                                <p:cTn id="117" presetID="3" presetClass="entr" presetSubtype="5" fill="hold" grpId="0" nodeType="afterEffect">
                                  <p:stCondLst>
                                    <p:cond delay="0"/>
                                  </p:stCondLst>
                                  <p:childTnLst>
                                    <p:set>
                                      <p:cBhvr>
                                        <p:cTn id="118" dur="1" fill="hold">
                                          <p:stCondLst>
                                            <p:cond delay="0"/>
                                          </p:stCondLst>
                                        </p:cTn>
                                        <p:tgtEl>
                                          <p:spTgt spid="14350"/>
                                        </p:tgtEl>
                                        <p:attrNameLst>
                                          <p:attrName>style.visibility</p:attrName>
                                        </p:attrNameLst>
                                      </p:cBhvr>
                                      <p:to>
                                        <p:strVal val="visible"/>
                                      </p:to>
                                    </p:set>
                                    <p:animEffect transition="in" filter="blinds(vertical)">
                                      <p:cBhvr>
                                        <p:cTn id="119" dur="500"/>
                                        <p:tgtEl>
                                          <p:spTgt spid="14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P spid="14341" grpId="0" animBg="1"/>
      <p:bldP spid="14342" grpId="0" animBg="1"/>
      <p:bldP spid="14343" grpId="0" animBg="1"/>
      <p:bldP spid="14344" grpId="0" animBg="1"/>
      <p:bldP spid="14345" grpId="0" animBg="1"/>
      <p:bldP spid="14346" grpId="0" animBg="1"/>
      <p:bldP spid="14347" grpId="0" animBg="1"/>
      <p:bldP spid="14348" grpId="0" animBg="1"/>
      <p:bldP spid="14349" grpId="0" animBg="1"/>
      <p:bldP spid="1435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a:extLst>
              <a:ext uri="{FF2B5EF4-FFF2-40B4-BE49-F238E27FC236}">
                <a16:creationId xmlns:a16="http://schemas.microsoft.com/office/drawing/2014/main" id="{F618A6E0-017E-43AF-9FDB-8582C36FB2D6}"/>
              </a:ext>
            </a:extLst>
          </p:cNvPr>
          <p:cNvSpPr txBox="1">
            <a:spLocks noChangeArrowheads="1"/>
          </p:cNvSpPr>
          <p:nvPr/>
        </p:nvSpPr>
        <p:spPr bwMode="auto">
          <a:xfrm>
            <a:off x="179388" y="188913"/>
            <a:ext cx="3816350" cy="547687"/>
          </a:xfrm>
          <a:prstGeom prst="rect">
            <a:avLst/>
          </a:prstGeom>
          <a:solidFill>
            <a:srgbClr val="C0C0C0"/>
          </a:solidFill>
          <a:ln w="57150" cmpd="thickThin">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i="1">
                <a:solidFill>
                  <a:srgbClr val="000000"/>
                </a:solidFill>
                <a:latin typeface="Arial" panose="020B0604020202020204" pitchFamily="34" charset="0"/>
              </a:rPr>
              <a:t>Громадські роботи не призначаються щодо  таких осіб як:</a:t>
            </a:r>
            <a:endParaRPr lang="uk-UA" altLang="ru-RU" sz="1400">
              <a:solidFill>
                <a:srgbClr val="000000"/>
              </a:solidFill>
              <a:latin typeface="Arial" panose="020B0604020202020204" pitchFamily="34" charset="0"/>
            </a:endParaRPr>
          </a:p>
        </p:txBody>
      </p:sp>
      <p:sp>
        <p:nvSpPr>
          <p:cNvPr id="15365" name="Text Box 5">
            <a:extLst>
              <a:ext uri="{FF2B5EF4-FFF2-40B4-BE49-F238E27FC236}">
                <a16:creationId xmlns:a16="http://schemas.microsoft.com/office/drawing/2014/main" id="{FDAC25E5-92AA-4BA4-AF49-7F5BD1B7CF1C}"/>
              </a:ext>
            </a:extLst>
          </p:cNvPr>
          <p:cNvSpPr txBox="1">
            <a:spLocks noChangeArrowheads="1"/>
          </p:cNvSpPr>
          <p:nvPr/>
        </p:nvSpPr>
        <p:spPr bwMode="auto">
          <a:xfrm>
            <a:off x="4140200" y="188913"/>
            <a:ext cx="4824413" cy="576262"/>
          </a:xfrm>
          <a:prstGeom prst="rect">
            <a:avLst/>
          </a:prstGeom>
          <a:solidFill>
            <a:srgbClr val="C0C0C0"/>
          </a:solidFill>
          <a:ln w="57150" cmpd="thickThin">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i="1">
                <a:solidFill>
                  <a:srgbClr val="000000"/>
                </a:solidFill>
                <a:latin typeface="Arial" panose="020B0604020202020204" pitchFamily="34" charset="0"/>
              </a:rPr>
              <a:t>Ухиленням від відбування покарання у виді громадських робіт за ч. 3 ст. 40 КВК України є:</a:t>
            </a:r>
            <a:endParaRPr lang="uk-UA" altLang="ru-RU" sz="1800">
              <a:solidFill>
                <a:srgbClr val="000000"/>
              </a:solidFill>
              <a:latin typeface="Arial" panose="020B0604020202020204" pitchFamily="34" charset="0"/>
            </a:endParaRPr>
          </a:p>
        </p:txBody>
      </p:sp>
      <p:sp>
        <p:nvSpPr>
          <p:cNvPr id="15366" name="Text Box 6">
            <a:extLst>
              <a:ext uri="{FF2B5EF4-FFF2-40B4-BE49-F238E27FC236}">
                <a16:creationId xmlns:a16="http://schemas.microsoft.com/office/drawing/2014/main" id="{010BC118-E5B0-4E97-B85A-72F3C349AB8E}"/>
              </a:ext>
            </a:extLst>
          </p:cNvPr>
          <p:cNvSpPr txBox="1">
            <a:spLocks noChangeArrowheads="1"/>
          </p:cNvSpPr>
          <p:nvPr/>
        </p:nvSpPr>
        <p:spPr bwMode="auto">
          <a:xfrm>
            <a:off x="898525" y="908050"/>
            <a:ext cx="3078163" cy="360363"/>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особи з інвалідністю 1 і 2 групи</a:t>
            </a:r>
            <a:endParaRPr lang="uk-UA" altLang="ru-RU" sz="1800" b="1">
              <a:solidFill>
                <a:srgbClr val="000000"/>
              </a:solidFill>
              <a:latin typeface="Arial" panose="020B0604020202020204" pitchFamily="34" charset="0"/>
            </a:endParaRPr>
          </a:p>
        </p:txBody>
      </p:sp>
      <p:sp>
        <p:nvSpPr>
          <p:cNvPr id="15367" name="Text Box 7">
            <a:extLst>
              <a:ext uri="{FF2B5EF4-FFF2-40B4-BE49-F238E27FC236}">
                <a16:creationId xmlns:a16="http://schemas.microsoft.com/office/drawing/2014/main" id="{EC57F943-12FD-4789-B601-9C3A9822E8C0}"/>
              </a:ext>
            </a:extLst>
          </p:cNvPr>
          <p:cNvSpPr txBox="1">
            <a:spLocks noChangeArrowheads="1"/>
          </p:cNvSpPr>
          <p:nvPr/>
        </p:nvSpPr>
        <p:spPr bwMode="auto">
          <a:xfrm>
            <a:off x="1042988" y="1412875"/>
            <a:ext cx="2952750" cy="360363"/>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Вагітні жінки</a:t>
            </a:r>
            <a:endParaRPr lang="uk-UA" altLang="ru-RU" sz="1800" b="1">
              <a:solidFill>
                <a:srgbClr val="000000"/>
              </a:solidFill>
              <a:latin typeface="Arial" panose="020B0604020202020204" pitchFamily="34" charset="0"/>
            </a:endParaRPr>
          </a:p>
        </p:txBody>
      </p:sp>
      <p:sp>
        <p:nvSpPr>
          <p:cNvPr id="15368" name="Text Box 8">
            <a:extLst>
              <a:ext uri="{FF2B5EF4-FFF2-40B4-BE49-F238E27FC236}">
                <a16:creationId xmlns:a16="http://schemas.microsoft.com/office/drawing/2014/main" id="{D5B60279-8F13-4382-B71B-8D26AFC26933}"/>
              </a:ext>
            </a:extLst>
          </p:cNvPr>
          <p:cNvSpPr txBox="1">
            <a:spLocks noChangeArrowheads="1"/>
          </p:cNvSpPr>
          <p:nvPr/>
        </p:nvSpPr>
        <p:spPr bwMode="auto">
          <a:xfrm>
            <a:off x="1042988" y="1916113"/>
            <a:ext cx="2952750" cy="1152525"/>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a:solidFill>
                  <a:srgbClr val="000000"/>
                </a:solidFill>
                <a:latin typeface="Arial" panose="020B0604020202020204" pitchFamily="34" charset="0"/>
              </a:rPr>
              <a:t>Особи пенсійного віку:</a:t>
            </a:r>
          </a:p>
          <a:p>
            <a:pPr lvl="1" algn="just" eaLnBrk="1" hangingPunct="1">
              <a:spcBef>
                <a:spcPct val="0"/>
              </a:spcBef>
              <a:buClrTx/>
              <a:buSzTx/>
              <a:buFontTx/>
              <a:buChar char="-"/>
            </a:pPr>
            <a:r>
              <a:rPr lang="uk-UA" altLang="ru-RU" sz="1400" b="1">
                <a:solidFill>
                  <a:srgbClr val="000000"/>
                </a:solidFill>
                <a:latin typeface="Arial" panose="020B0604020202020204" pitchFamily="34" charset="0"/>
              </a:rPr>
              <a:t>жінки з досягненням 55 років;</a:t>
            </a:r>
          </a:p>
          <a:p>
            <a:pPr lvl="1" algn="just" eaLnBrk="1" hangingPunct="1">
              <a:spcBef>
                <a:spcPct val="0"/>
              </a:spcBef>
              <a:buClrTx/>
              <a:buSzTx/>
              <a:buFontTx/>
              <a:buChar char="-"/>
            </a:pPr>
            <a:r>
              <a:rPr lang="uk-UA" altLang="ru-RU" sz="1400" b="1">
                <a:solidFill>
                  <a:srgbClr val="000000"/>
                </a:solidFill>
                <a:latin typeface="Arial" panose="020B0604020202020204" pitchFamily="34" charset="0"/>
              </a:rPr>
              <a:t>чоловіки з досягненням 60 років</a:t>
            </a:r>
            <a:endParaRPr lang="uk-UA" altLang="ru-RU" sz="1800" b="1">
              <a:solidFill>
                <a:srgbClr val="000000"/>
              </a:solidFill>
              <a:latin typeface="Arial" panose="020B0604020202020204" pitchFamily="34" charset="0"/>
            </a:endParaRPr>
          </a:p>
        </p:txBody>
      </p:sp>
      <p:sp>
        <p:nvSpPr>
          <p:cNvPr id="15369" name="Text Box 9">
            <a:extLst>
              <a:ext uri="{FF2B5EF4-FFF2-40B4-BE49-F238E27FC236}">
                <a16:creationId xmlns:a16="http://schemas.microsoft.com/office/drawing/2014/main" id="{6C217729-D15A-4D23-8EB6-7412AA336CEE}"/>
              </a:ext>
            </a:extLst>
          </p:cNvPr>
          <p:cNvSpPr txBox="1">
            <a:spLocks noChangeArrowheads="1"/>
          </p:cNvSpPr>
          <p:nvPr/>
        </p:nvSpPr>
        <p:spPr bwMode="auto">
          <a:xfrm>
            <a:off x="1042988" y="3213100"/>
            <a:ext cx="2952750" cy="547688"/>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Військовослужбовці строкової служби</a:t>
            </a:r>
            <a:endParaRPr lang="uk-UA" altLang="ru-RU" sz="1800" b="1">
              <a:solidFill>
                <a:srgbClr val="000000"/>
              </a:solidFill>
              <a:latin typeface="Arial" panose="020B0604020202020204" pitchFamily="34" charset="0"/>
            </a:endParaRPr>
          </a:p>
        </p:txBody>
      </p:sp>
      <p:sp>
        <p:nvSpPr>
          <p:cNvPr id="15370" name="Text Box 10">
            <a:extLst>
              <a:ext uri="{FF2B5EF4-FFF2-40B4-BE49-F238E27FC236}">
                <a16:creationId xmlns:a16="http://schemas.microsoft.com/office/drawing/2014/main" id="{052CC8B5-0138-43BE-975C-0F53C12CD253}"/>
              </a:ext>
            </a:extLst>
          </p:cNvPr>
          <p:cNvSpPr txBox="1">
            <a:spLocks noChangeArrowheads="1"/>
          </p:cNvSpPr>
          <p:nvPr/>
        </p:nvSpPr>
        <p:spPr bwMode="auto">
          <a:xfrm>
            <a:off x="4787900" y="908050"/>
            <a:ext cx="4141788" cy="477838"/>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Систематичне невиконання встановлених обов’язків</a:t>
            </a:r>
          </a:p>
        </p:txBody>
      </p:sp>
      <p:sp>
        <p:nvSpPr>
          <p:cNvPr id="15371" name="Text Box 11">
            <a:extLst>
              <a:ext uri="{FF2B5EF4-FFF2-40B4-BE49-F238E27FC236}">
                <a16:creationId xmlns:a16="http://schemas.microsoft.com/office/drawing/2014/main" id="{369BDE17-F639-4C61-932C-289A3A85CEF6}"/>
              </a:ext>
            </a:extLst>
          </p:cNvPr>
          <p:cNvSpPr txBox="1">
            <a:spLocks noChangeArrowheads="1"/>
          </p:cNvSpPr>
          <p:nvPr/>
        </p:nvSpPr>
        <p:spPr bwMode="auto">
          <a:xfrm>
            <a:off x="4787900" y="1411288"/>
            <a:ext cx="4176713" cy="477837"/>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Порушення порядку та умов відбування покарання</a:t>
            </a:r>
          </a:p>
        </p:txBody>
      </p:sp>
      <p:sp>
        <p:nvSpPr>
          <p:cNvPr id="15372" name="Text Box 12">
            <a:extLst>
              <a:ext uri="{FF2B5EF4-FFF2-40B4-BE49-F238E27FC236}">
                <a16:creationId xmlns:a16="http://schemas.microsoft.com/office/drawing/2014/main" id="{BD533949-8BD0-43BF-996D-324E695D583C}"/>
              </a:ext>
            </a:extLst>
          </p:cNvPr>
          <p:cNvSpPr txBox="1">
            <a:spLocks noChangeArrowheads="1"/>
          </p:cNvSpPr>
          <p:nvPr/>
        </p:nvSpPr>
        <p:spPr bwMode="auto">
          <a:xfrm>
            <a:off x="4787900" y="1989138"/>
            <a:ext cx="4176713" cy="914400"/>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Притягнення до адміністративної відповідальності за правопорушення, які були вчинені після письмового попередження</a:t>
            </a:r>
            <a:endParaRPr lang="uk-UA" altLang="ru-RU" sz="1800" b="1">
              <a:solidFill>
                <a:srgbClr val="000000"/>
              </a:solidFill>
              <a:latin typeface="Arial" panose="020B0604020202020204" pitchFamily="34" charset="0"/>
            </a:endParaRPr>
          </a:p>
        </p:txBody>
      </p:sp>
      <p:sp>
        <p:nvSpPr>
          <p:cNvPr id="15373" name="Text Box 13">
            <a:extLst>
              <a:ext uri="{FF2B5EF4-FFF2-40B4-BE49-F238E27FC236}">
                <a16:creationId xmlns:a16="http://schemas.microsoft.com/office/drawing/2014/main" id="{78B5BC33-E6EB-4D86-AA58-5F1F015AA484}"/>
              </a:ext>
            </a:extLst>
          </p:cNvPr>
          <p:cNvSpPr txBox="1">
            <a:spLocks noChangeArrowheads="1"/>
          </p:cNvSpPr>
          <p:nvPr/>
        </p:nvSpPr>
        <p:spPr bwMode="auto">
          <a:xfrm>
            <a:off x="4787900" y="2997200"/>
            <a:ext cx="4176713" cy="576263"/>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Невихід на громадські роботи без поважних причин більше двох разів протягом місяця</a:t>
            </a:r>
          </a:p>
        </p:txBody>
      </p:sp>
      <p:sp>
        <p:nvSpPr>
          <p:cNvPr id="15374" name="Text Box 14">
            <a:extLst>
              <a:ext uri="{FF2B5EF4-FFF2-40B4-BE49-F238E27FC236}">
                <a16:creationId xmlns:a16="http://schemas.microsoft.com/office/drawing/2014/main" id="{BDC3BB6B-1638-4474-B84C-4A4266B8F89A}"/>
              </a:ext>
            </a:extLst>
          </p:cNvPr>
          <p:cNvSpPr txBox="1">
            <a:spLocks noChangeArrowheads="1"/>
          </p:cNvSpPr>
          <p:nvPr/>
        </p:nvSpPr>
        <p:spPr bwMode="auto">
          <a:xfrm>
            <a:off x="4787900" y="3644900"/>
            <a:ext cx="4176713" cy="547688"/>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Допущення більше двох порушень трудової дисципліни протягом місяця</a:t>
            </a:r>
            <a:endParaRPr lang="uk-UA" altLang="ru-RU" sz="1800" b="1">
              <a:solidFill>
                <a:srgbClr val="000000"/>
              </a:solidFill>
              <a:latin typeface="Arial" panose="020B0604020202020204" pitchFamily="34" charset="0"/>
            </a:endParaRPr>
          </a:p>
        </p:txBody>
      </p:sp>
      <p:sp>
        <p:nvSpPr>
          <p:cNvPr id="15375" name="Text Box 15">
            <a:extLst>
              <a:ext uri="{FF2B5EF4-FFF2-40B4-BE49-F238E27FC236}">
                <a16:creationId xmlns:a16="http://schemas.microsoft.com/office/drawing/2014/main" id="{85BFF48B-1BF6-451C-9E19-3FCC8BD54A1C}"/>
              </a:ext>
            </a:extLst>
          </p:cNvPr>
          <p:cNvSpPr txBox="1">
            <a:spLocks noChangeArrowheads="1"/>
          </p:cNvSpPr>
          <p:nvPr/>
        </p:nvSpPr>
        <p:spPr bwMode="auto">
          <a:xfrm>
            <a:off x="4787900" y="4292600"/>
            <a:ext cx="4176713" cy="576263"/>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Поява на роботі в нетверезому стані, у стані наркотичного або токсичного сп’яніння</a:t>
            </a:r>
            <a:endParaRPr lang="uk-UA" altLang="ru-RU" sz="1800" b="1">
              <a:solidFill>
                <a:srgbClr val="000000"/>
              </a:solidFill>
              <a:latin typeface="Arial" panose="020B0604020202020204" pitchFamily="34" charset="0"/>
            </a:endParaRPr>
          </a:p>
        </p:txBody>
      </p:sp>
      <p:sp>
        <p:nvSpPr>
          <p:cNvPr id="15376" name="Text Box 16">
            <a:extLst>
              <a:ext uri="{FF2B5EF4-FFF2-40B4-BE49-F238E27FC236}">
                <a16:creationId xmlns:a16="http://schemas.microsoft.com/office/drawing/2014/main" id="{7992E6D0-EA4E-4443-8411-E338857A2EAA}"/>
              </a:ext>
            </a:extLst>
          </p:cNvPr>
          <p:cNvSpPr txBox="1">
            <a:spLocks noChangeArrowheads="1"/>
          </p:cNvSpPr>
          <p:nvPr/>
        </p:nvSpPr>
        <p:spPr bwMode="auto">
          <a:xfrm>
            <a:off x="250825" y="5516563"/>
            <a:ext cx="8713788" cy="649287"/>
          </a:xfrm>
          <a:prstGeom prst="rect">
            <a:avLst/>
          </a:prstGeom>
          <a:solidFill>
            <a:srgbClr val="FFFFFF"/>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i="1">
                <a:solidFill>
                  <a:srgbClr val="000000"/>
                </a:solidFill>
                <a:latin typeface="Arial" panose="020B0604020202020204" pitchFamily="34" charset="0"/>
              </a:rPr>
              <a:t>Ухилення від відбування громадських робіт, коли їх невиконання відбувається за відсутності для цього поважних причин, є злочином проти правосуддя – </a:t>
            </a:r>
            <a:r>
              <a:rPr lang="uk-UA" altLang="ru-RU" sz="1400" b="1" i="1" u="sng">
                <a:solidFill>
                  <a:srgbClr val="000000"/>
                </a:solidFill>
                <a:latin typeface="Arial" panose="020B0604020202020204" pitchFamily="34" charset="0"/>
              </a:rPr>
              <a:t>ч. 2 ст. 389 КК</a:t>
            </a:r>
            <a:endParaRPr lang="uk-UA" altLang="ru-RU" sz="1800" u="sng">
              <a:solidFill>
                <a:srgbClr val="000000"/>
              </a:solidFill>
              <a:latin typeface="Arial" panose="020B0604020202020204" pitchFamily="34" charset="0"/>
            </a:endParaRPr>
          </a:p>
        </p:txBody>
      </p:sp>
      <p:sp>
        <p:nvSpPr>
          <p:cNvPr id="15377" name="Line 17">
            <a:extLst>
              <a:ext uri="{FF2B5EF4-FFF2-40B4-BE49-F238E27FC236}">
                <a16:creationId xmlns:a16="http://schemas.microsoft.com/office/drawing/2014/main" id="{E5C4981E-738E-4381-B67F-5B788CD3AC22}"/>
              </a:ext>
            </a:extLst>
          </p:cNvPr>
          <p:cNvSpPr>
            <a:spLocks noChangeShapeType="1"/>
          </p:cNvSpPr>
          <p:nvPr/>
        </p:nvSpPr>
        <p:spPr bwMode="auto">
          <a:xfrm>
            <a:off x="250825" y="765175"/>
            <a:ext cx="0" cy="266382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5378" name="Line 18">
            <a:extLst>
              <a:ext uri="{FF2B5EF4-FFF2-40B4-BE49-F238E27FC236}">
                <a16:creationId xmlns:a16="http://schemas.microsoft.com/office/drawing/2014/main" id="{01864B8F-97B4-40A9-9991-8D55314699BA}"/>
              </a:ext>
            </a:extLst>
          </p:cNvPr>
          <p:cNvSpPr>
            <a:spLocks noChangeShapeType="1"/>
          </p:cNvSpPr>
          <p:nvPr/>
        </p:nvSpPr>
        <p:spPr bwMode="auto">
          <a:xfrm>
            <a:off x="250825" y="1052513"/>
            <a:ext cx="7921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5379" name="Line 19">
            <a:extLst>
              <a:ext uri="{FF2B5EF4-FFF2-40B4-BE49-F238E27FC236}">
                <a16:creationId xmlns:a16="http://schemas.microsoft.com/office/drawing/2014/main" id="{ED6B347D-AE10-4D9D-B54D-C60164A039B9}"/>
              </a:ext>
            </a:extLst>
          </p:cNvPr>
          <p:cNvSpPr>
            <a:spLocks noChangeShapeType="1"/>
          </p:cNvSpPr>
          <p:nvPr/>
        </p:nvSpPr>
        <p:spPr bwMode="auto">
          <a:xfrm>
            <a:off x="250825" y="1557338"/>
            <a:ext cx="7921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5380" name="Line 20">
            <a:extLst>
              <a:ext uri="{FF2B5EF4-FFF2-40B4-BE49-F238E27FC236}">
                <a16:creationId xmlns:a16="http://schemas.microsoft.com/office/drawing/2014/main" id="{5153F49D-5E88-4BC3-B8AB-92AD69B9E2E2}"/>
              </a:ext>
            </a:extLst>
          </p:cNvPr>
          <p:cNvSpPr>
            <a:spLocks noChangeShapeType="1"/>
          </p:cNvSpPr>
          <p:nvPr/>
        </p:nvSpPr>
        <p:spPr bwMode="auto">
          <a:xfrm>
            <a:off x="250825" y="2492375"/>
            <a:ext cx="7921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5381" name="Line 21">
            <a:extLst>
              <a:ext uri="{FF2B5EF4-FFF2-40B4-BE49-F238E27FC236}">
                <a16:creationId xmlns:a16="http://schemas.microsoft.com/office/drawing/2014/main" id="{A50CAEBD-95EA-4024-864C-1E720C305B1A}"/>
              </a:ext>
            </a:extLst>
          </p:cNvPr>
          <p:cNvSpPr>
            <a:spLocks noChangeShapeType="1"/>
          </p:cNvSpPr>
          <p:nvPr/>
        </p:nvSpPr>
        <p:spPr bwMode="auto">
          <a:xfrm>
            <a:off x="250825" y="3429000"/>
            <a:ext cx="7921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5382" name="Line 22">
            <a:extLst>
              <a:ext uri="{FF2B5EF4-FFF2-40B4-BE49-F238E27FC236}">
                <a16:creationId xmlns:a16="http://schemas.microsoft.com/office/drawing/2014/main" id="{A07EB5C6-9E5D-4683-BAAA-F9426E0FC738}"/>
              </a:ext>
            </a:extLst>
          </p:cNvPr>
          <p:cNvSpPr>
            <a:spLocks noChangeShapeType="1"/>
          </p:cNvSpPr>
          <p:nvPr/>
        </p:nvSpPr>
        <p:spPr bwMode="auto">
          <a:xfrm>
            <a:off x="4140200" y="765175"/>
            <a:ext cx="0" cy="381635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5383" name="Line 23">
            <a:extLst>
              <a:ext uri="{FF2B5EF4-FFF2-40B4-BE49-F238E27FC236}">
                <a16:creationId xmlns:a16="http://schemas.microsoft.com/office/drawing/2014/main" id="{113D61E1-719A-4965-9362-E03509CA7E7A}"/>
              </a:ext>
            </a:extLst>
          </p:cNvPr>
          <p:cNvSpPr>
            <a:spLocks noChangeShapeType="1"/>
          </p:cNvSpPr>
          <p:nvPr/>
        </p:nvSpPr>
        <p:spPr bwMode="auto">
          <a:xfrm>
            <a:off x="4140200" y="1052513"/>
            <a:ext cx="647700"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uk-UA"/>
          </a:p>
        </p:txBody>
      </p:sp>
      <p:sp>
        <p:nvSpPr>
          <p:cNvPr id="15384" name="Line 24">
            <a:extLst>
              <a:ext uri="{FF2B5EF4-FFF2-40B4-BE49-F238E27FC236}">
                <a16:creationId xmlns:a16="http://schemas.microsoft.com/office/drawing/2014/main" id="{3124F18A-6212-4CDD-8FFB-2589E560C849}"/>
              </a:ext>
            </a:extLst>
          </p:cNvPr>
          <p:cNvSpPr>
            <a:spLocks noChangeShapeType="1"/>
          </p:cNvSpPr>
          <p:nvPr/>
        </p:nvSpPr>
        <p:spPr bwMode="auto">
          <a:xfrm>
            <a:off x="4140200" y="1628775"/>
            <a:ext cx="647700"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uk-UA"/>
          </a:p>
        </p:txBody>
      </p:sp>
      <p:sp>
        <p:nvSpPr>
          <p:cNvPr id="15385" name="Line 25">
            <a:extLst>
              <a:ext uri="{FF2B5EF4-FFF2-40B4-BE49-F238E27FC236}">
                <a16:creationId xmlns:a16="http://schemas.microsoft.com/office/drawing/2014/main" id="{897B1C18-E32A-4658-85C7-B75161884982}"/>
              </a:ext>
            </a:extLst>
          </p:cNvPr>
          <p:cNvSpPr>
            <a:spLocks noChangeShapeType="1"/>
          </p:cNvSpPr>
          <p:nvPr/>
        </p:nvSpPr>
        <p:spPr bwMode="auto">
          <a:xfrm>
            <a:off x="4140200" y="2420938"/>
            <a:ext cx="647700"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uk-UA"/>
          </a:p>
        </p:txBody>
      </p:sp>
      <p:sp>
        <p:nvSpPr>
          <p:cNvPr id="15386" name="Line 26">
            <a:extLst>
              <a:ext uri="{FF2B5EF4-FFF2-40B4-BE49-F238E27FC236}">
                <a16:creationId xmlns:a16="http://schemas.microsoft.com/office/drawing/2014/main" id="{27B3B81E-66E1-4B45-97FD-D5F656B4A141}"/>
              </a:ext>
            </a:extLst>
          </p:cNvPr>
          <p:cNvSpPr>
            <a:spLocks noChangeShapeType="1"/>
          </p:cNvSpPr>
          <p:nvPr/>
        </p:nvSpPr>
        <p:spPr bwMode="auto">
          <a:xfrm>
            <a:off x="4140200" y="3284538"/>
            <a:ext cx="647700"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uk-UA"/>
          </a:p>
        </p:txBody>
      </p:sp>
      <p:sp>
        <p:nvSpPr>
          <p:cNvPr id="15387" name="Line 27">
            <a:extLst>
              <a:ext uri="{FF2B5EF4-FFF2-40B4-BE49-F238E27FC236}">
                <a16:creationId xmlns:a16="http://schemas.microsoft.com/office/drawing/2014/main" id="{A89ED1A5-3A86-4DC5-8C06-9D9E1B51B218}"/>
              </a:ext>
            </a:extLst>
          </p:cNvPr>
          <p:cNvSpPr>
            <a:spLocks noChangeShapeType="1"/>
          </p:cNvSpPr>
          <p:nvPr/>
        </p:nvSpPr>
        <p:spPr bwMode="auto">
          <a:xfrm>
            <a:off x="4140200" y="3860800"/>
            <a:ext cx="647700"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uk-UA"/>
          </a:p>
        </p:txBody>
      </p:sp>
      <p:sp>
        <p:nvSpPr>
          <p:cNvPr id="15388" name="Line 28">
            <a:extLst>
              <a:ext uri="{FF2B5EF4-FFF2-40B4-BE49-F238E27FC236}">
                <a16:creationId xmlns:a16="http://schemas.microsoft.com/office/drawing/2014/main" id="{41B23E60-701F-416D-9A4F-A784257245A2}"/>
              </a:ext>
            </a:extLst>
          </p:cNvPr>
          <p:cNvSpPr>
            <a:spLocks noChangeShapeType="1"/>
          </p:cNvSpPr>
          <p:nvPr/>
        </p:nvSpPr>
        <p:spPr bwMode="auto">
          <a:xfrm>
            <a:off x="4140200" y="4581525"/>
            <a:ext cx="647700"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2000" fill="hold"/>
                                        <p:tgtEl>
                                          <p:spTgt spid="15364"/>
                                        </p:tgtEl>
                                        <p:attrNameLst>
                                          <p:attrName>ppt_w</p:attrName>
                                        </p:attrNameLst>
                                      </p:cBhvr>
                                      <p:tavLst>
                                        <p:tav tm="0">
                                          <p:val>
                                            <p:strVal val="#ppt_w*0.05"/>
                                          </p:val>
                                        </p:tav>
                                        <p:tav tm="100000">
                                          <p:val>
                                            <p:strVal val="#ppt_w"/>
                                          </p:val>
                                        </p:tav>
                                      </p:tavLst>
                                    </p:anim>
                                    <p:anim calcmode="lin" valueType="num">
                                      <p:cBhvr>
                                        <p:cTn id="8" dur="2000" fill="hold"/>
                                        <p:tgtEl>
                                          <p:spTgt spid="15364"/>
                                        </p:tgtEl>
                                        <p:attrNameLst>
                                          <p:attrName>ppt_h</p:attrName>
                                        </p:attrNameLst>
                                      </p:cBhvr>
                                      <p:tavLst>
                                        <p:tav tm="0">
                                          <p:val>
                                            <p:strVal val="#ppt_h"/>
                                          </p:val>
                                        </p:tav>
                                        <p:tav tm="100000">
                                          <p:val>
                                            <p:strVal val="#ppt_h"/>
                                          </p:val>
                                        </p:tav>
                                      </p:tavLst>
                                    </p:anim>
                                    <p:anim calcmode="lin" valueType="num">
                                      <p:cBhvr>
                                        <p:cTn id="9" dur="2000" fill="hold"/>
                                        <p:tgtEl>
                                          <p:spTgt spid="15364"/>
                                        </p:tgtEl>
                                        <p:attrNameLst>
                                          <p:attrName>ppt_x</p:attrName>
                                        </p:attrNameLst>
                                      </p:cBhvr>
                                      <p:tavLst>
                                        <p:tav tm="0">
                                          <p:val>
                                            <p:strVal val="#ppt_x-.2"/>
                                          </p:val>
                                        </p:tav>
                                        <p:tav tm="100000">
                                          <p:val>
                                            <p:strVal val="#ppt_x"/>
                                          </p:val>
                                        </p:tav>
                                      </p:tavLst>
                                    </p:anim>
                                    <p:anim calcmode="lin" valueType="num">
                                      <p:cBhvr>
                                        <p:cTn id="10" dur="2000" fill="hold"/>
                                        <p:tgtEl>
                                          <p:spTgt spid="15364"/>
                                        </p:tgtEl>
                                        <p:attrNameLst>
                                          <p:attrName>ppt_y</p:attrName>
                                        </p:attrNameLst>
                                      </p:cBhvr>
                                      <p:tavLst>
                                        <p:tav tm="0">
                                          <p:val>
                                            <p:strVal val="#ppt_y"/>
                                          </p:val>
                                        </p:tav>
                                        <p:tav tm="100000">
                                          <p:val>
                                            <p:strVal val="#ppt_y"/>
                                          </p:val>
                                        </p:tav>
                                      </p:tavLst>
                                    </p:anim>
                                    <p:animEffect transition="in" filter="fade">
                                      <p:cBhvr>
                                        <p:cTn id="11" dur="2000"/>
                                        <p:tgtEl>
                                          <p:spTgt spid="15364"/>
                                        </p:tgtEl>
                                      </p:cBhvr>
                                    </p:animEffect>
                                  </p:childTnLst>
                                </p:cTn>
                              </p:par>
                            </p:childTnLst>
                          </p:cTn>
                        </p:par>
                        <p:par>
                          <p:cTn id="12" fill="hold" nodeType="afterGroup">
                            <p:stCondLst>
                              <p:cond delay="2000"/>
                            </p:stCondLst>
                            <p:childTnLst>
                              <p:par>
                                <p:cTn id="13" presetID="1" presetClass="entr" presetSubtype="0" fill="hold" nodeType="afterEffect">
                                  <p:stCondLst>
                                    <p:cond delay="0"/>
                                  </p:stCondLst>
                                  <p:childTnLst>
                                    <p:set>
                                      <p:cBhvr>
                                        <p:cTn id="14" dur="1" fill="hold">
                                          <p:stCondLst>
                                            <p:cond delay="0"/>
                                          </p:stCondLst>
                                        </p:cTn>
                                        <p:tgtEl>
                                          <p:spTgt spid="15377"/>
                                        </p:tgtEl>
                                        <p:attrNameLst>
                                          <p:attrName>style.visibility</p:attrName>
                                        </p:attrNameLst>
                                      </p:cBhvr>
                                      <p:to>
                                        <p:strVal val="visible"/>
                                      </p:to>
                                    </p:set>
                                  </p:childTnLst>
                                </p:cTn>
                              </p:par>
                            </p:childTnLst>
                          </p:cTn>
                        </p:par>
                        <p:par>
                          <p:cTn id="15" fill="hold" nodeType="afterGroup">
                            <p:stCondLst>
                              <p:cond delay="2000"/>
                            </p:stCondLst>
                            <p:childTnLst>
                              <p:par>
                                <p:cTn id="16" presetID="31" presetClass="entr" presetSubtype="0" fill="hold" nodeType="afterEffect">
                                  <p:stCondLst>
                                    <p:cond delay="0"/>
                                  </p:stCondLst>
                                  <p:iterate type="lt">
                                    <p:tmPct val="5000"/>
                                  </p:iterate>
                                  <p:childTnLst>
                                    <p:set>
                                      <p:cBhvr>
                                        <p:cTn id="17" dur="1" fill="hold">
                                          <p:stCondLst>
                                            <p:cond delay="0"/>
                                          </p:stCondLst>
                                        </p:cTn>
                                        <p:tgtEl>
                                          <p:spTgt spid="15378"/>
                                        </p:tgtEl>
                                        <p:attrNameLst>
                                          <p:attrName>style.visibility</p:attrName>
                                        </p:attrNameLst>
                                      </p:cBhvr>
                                      <p:to>
                                        <p:strVal val="visible"/>
                                      </p:to>
                                    </p:set>
                                    <p:anim calcmode="lin" valueType="num">
                                      <p:cBhvr>
                                        <p:cTn id="18" dur="1000" fill="hold"/>
                                        <p:tgtEl>
                                          <p:spTgt spid="15378"/>
                                        </p:tgtEl>
                                        <p:attrNameLst>
                                          <p:attrName>ppt_w</p:attrName>
                                        </p:attrNameLst>
                                      </p:cBhvr>
                                      <p:tavLst>
                                        <p:tav tm="0">
                                          <p:val>
                                            <p:fltVal val="0"/>
                                          </p:val>
                                        </p:tav>
                                        <p:tav tm="100000">
                                          <p:val>
                                            <p:strVal val="#ppt_w"/>
                                          </p:val>
                                        </p:tav>
                                      </p:tavLst>
                                    </p:anim>
                                    <p:anim calcmode="lin" valueType="num">
                                      <p:cBhvr>
                                        <p:cTn id="19" dur="1000" fill="hold"/>
                                        <p:tgtEl>
                                          <p:spTgt spid="15378"/>
                                        </p:tgtEl>
                                        <p:attrNameLst>
                                          <p:attrName>ppt_h</p:attrName>
                                        </p:attrNameLst>
                                      </p:cBhvr>
                                      <p:tavLst>
                                        <p:tav tm="0">
                                          <p:val>
                                            <p:fltVal val="0"/>
                                          </p:val>
                                        </p:tav>
                                        <p:tav tm="100000">
                                          <p:val>
                                            <p:strVal val="#ppt_h"/>
                                          </p:val>
                                        </p:tav>
                                      </p:tavLst>
                                    </p:anim>
                                    <p:anim calcmode="lin" valueType="num">
                                      <p:cBhvr>
                                        <p:cTn id="20" dur="1000" fill="hold"/>
                                        <p:tgtEl>
                                          <p:spTgt spid="15378"/>
                                        </p:tgtEl>
                                        <p:attrNameLst>
                                          <p:attrName>style.rotation</p:attrName>
                                        </p:attrNameLst>
                                      </p:cBhvr>
                                      <p:tavLst>
                                        <p:tav tm="0">
                                          <p:val>
                                            <p:fltVal val="90"/>
                                          </p:val>
                                        </p:tav>
                                        <p:tav tm="100000">
                                          <p:val>
                                            <p:fltVal val="0"/>
                                          </p:val>
                                        </p:tav>
                                      </p:tavLst>
                                    </p:anim>
                                    <p:animEffect transition="in" filter="fade">
                                      <p:cBhvr>
                                        <p:cTn id="21" dur="1000"/>
                                        <p:tgtEl>
                                          <p:spTgt spid="15378"/>
                                        </p:tgtEl>
                                      </p:cBhvr>
                                    </p:animEffect>
                                  </p:childTnLst>
                                </p:cTn>
                              </p:par>
                            </p:childTnLst>
                          </p:cTn>
                        </p:par>
                        <p:par>
                          <p:cTn id="22" fill="hold" nodeType="afterGroup">
                            <p:stCondLst>
                              <p:cond delay="3000"/>
                            </p:stCondLst>
                            <p:childTnLst>
                              <p:par>
                                <p:cTn id="23" presetID="3" presetClass="entr" presetSubtype="5" fill="hold" grpId="0" nodeType="afterEffect">
                                  <p:stCondLst>
                                    <p:cond delay="0"/>
                                  </p:stCondLst>
                                  <p:childTnLst>
                                    <p:set>
                                      <p:cBhvr>
                                        <p:cTn id="24" dur="1" fill="hold">
                                          <p:stCondLst>
                                            <p:cond delay="0"/>
                                          </p:stCondLst>
                                        </p:cTn>
                                        <p:tgtEl>
                                          <p:spTgt spid="15366"/>
                                        </p:tgtEl>
                                        <p:attrNameLst>
                                          <p:attrName>style.visibility</p:attrName>
                                        </p:attrNameLst>
                                      </p:cBhvr>
                                      <p:to>
                                        <p:strVal val="visible"/>
                                      </p:to>
                                    </p:set>
                                    <p:animEffect transition="in" filter="blinds(vertical)">
                                      <p:cBhvr>
                                        <p:cTn id="25" dur="500"/>
                                        <p:tgtEl>
                                          <p:spTgt spid="15366"/>
                                        </p:tgtEl>
                                      </p:cBhvr>
                                    </p:animEffect>
                                  </p:childTnLst>
                                </p:cTn>
                              </p:par>
                            </p:childTnLst>
                          </p:cTn>
                        </p:par>
                        <p:par>
                          <p:cTn id="26" fill="hold" nodeType="afterGroup">
                            <p:stCondLst>
                              <p:cond delay="3500"/>
                            </p:stCondLst>
                            <p:childTnLst>
                              <p:par>
                                <p:cTn id="27" presetID="31" presetClass="entr" presetSubtype="0" fill="hold" nodeType="afterEffect">
                                  <p:stCondLst>
                                    <p:cond delay="0"/>
                                  </p:stCondLst>
                                  <p:iterate type="lt">
                                    <p:tmPct val="5000"/>
                                  </p:iterate>
                                  <p:childTnLst>
                                    <p:set>
                                      <p:cBhvr>
                                        <p:cTn id="28" dur="1" fill="hold">
                                          <p:stCondLst>
                                            <p:cond delay="0"/>
                                          </p:stCondLst>
                                        </p:cTn>
                                        <p:tgtEl>
                                          <p:spTgt spid="15379"/>
                                        </p:tgtEl>
                                        <p:attrNameLst>
                                          <p:attrName>style.visibility</p:attrName>
                                        </p:attrNameLst>
                                      </p:cBhvr>
                                      <p:to>
                                        <p:strVal val="visible"/>
                                      </p:to>
                                    </p:set>
                                    <p:anim calcmode="lin" valueType="num">
                                      <p:cBhvr>
                                        <p:cTn id="29" dur="1000" fill="hold"/>
                                        <p:tgtEl>
                                          <p:spTgt spid="15379"/>
                                        </p:tgtEl>
                                        <p:attrNameLst>
                                          <p:attrName>ppt_w</p:attrName>
                                        </p:attrNameLst>
                                      </p:cBhvr>
                                      <p:tavLst>
                                        <p:tav tm="0">
                                          <p:val>
                                            <p:fltVal val="0"/>
                                          </p:val>
                                        </p:tav>
                                        <p:tav tm="100000">
                                          <p:val>
                                            <p:strVal val="#ppt_w"/>
                                          </p:val>
                                        </p:tav>
                                      </p:tavLst>
                                    </p:anim>
                                    <p:anim calcmode="lin" valueType="num">
                                      <p:cBhvr>
                                        <p:cTn id="30" dur="1000" fill="hold"/>
                                        <p:tgtEl>
                                          <p:spTgt spid="15379"/>
                                        </p:tgtEl>
                                        <p:attrNameLst>
                                          <p:attrName>ppt_h</p:attrName>
                                        </p:attrNameLst>
                                      </p:cBhvr>
                                      <p:tavLst>
                                        <p:tav tm="0">
                                          <p:val>
                                            <p:fltVal val="0"/>
                                          </p:val>
                                        </p:tav>
                                        <p:tav tm="100000">
                                          <p:val>
                                            <p:strVal val="#ppt_h"/>
                                          </p:val>
                                        </p:tav>
                                      </p:tavLst>
                                    </p:anim>
                                    <p:anim calcmode="lin" valueType="num">
                                      <p:cBhvr>
                                        <p:cTn id="31" dur="1000" fill="hold"/>
                                        <p:tgtEl>
                                          <p:spTgt spid="15379"/>
                                        </p:tgtEl>
                                        <p:attrNameLst>
                                          <p:attrName>style.rotation</p:attrName>
                                        </p:attrNameLst>
                                      </p:cBhvr>
                                      <p:tavLst>
                                        <p:tav tm="0">
                                          <p:val>
                                            <p:fltVal val="90"/>
                                          </p:val>
                                        </p:tav>
                                        <p:tav tm="100000">
                                          <p:val>
                                            <p:fltVal val="0"/>
                                          </p:val>
                                        </p:tav>
                                      </p:tavLst>
                                    </p:anim>
                                    <p:animEffect transition="in" filter="fade">
                                      <p:cBhvr>
                                        <p:cTn id="32" dur="1000"/>
                                        <p:tgtEl>
                                          <p:spTgt spid="15379"/>
                                        </p:tgtEl>
                                      </p:cBhvr>
                                    </p:animEffect>
                                  </p:childTnLst>
                                </p:cTn>
                              </p:par>
                            </p:childTnLst>
                          </p:cTn>
                        </p:par>
                        <p:par>
                          <p:cTn id="33" fill="hold" nodeType="afterGroup">
                            <p:stCondLst>
                              <p:cond delay="4500"/>
                            </p:stCondLst>
                            <p:childTnLst>
                              <p:par>
                                <p:cTn id="34" presetID="3" presetClass="entr" presetSubtype="5" fill="hold" grpId="0" nodeType="afterEffect">
                                  <p:stCondLst>
                                    <p:cond delay="0"/>
                                  </p:stCondLst>
                                  <p:childTnLst>
                                    <p:set>
                                      <p:cBhvr>
                                        <p:cTn id="35" dur="1" fill="hold">
                                          <p:stCondLst>
                                            <p:cond delay="0"/>
                                          </p:stCondLst>
                                        </p:cTn>
                                        <p:tgtEl>
                                          <p:spTgt spid="15367"/>
                                        </p:tgtEl>
                                        <p:attrNameLst>
                                          <p:attrName>style.visibility</p:attrName>
                                        </p:attrNameLst>
                                      </p:cBhvr>
                                      <p:to>
                                        <p:strVal val="visible"/>
                                      </p:to>
                                    </p:set>
                                    <p:animEffect transition="in" filter="blinds(vertical)">
                                      <p:cBhvr>
                                        <p:cTn id="36" dur="500"/>
                                        <p:tgtEl>
                                          <p:spTgt spid="15367"/>
                                        </p:tgtEl>
                                      </p:cBhvr>
                                    </p:animEffect>
                                  </p:childTnLst>
                                </p:cTn>
                              </p:par>
                            </p:childTnLst>
                          </p:cTn>
                        </p:par>
                        <p:par>
                          <p:cTn id="37" fill="hold" nodeType="afterGroup">
                            <p:stCondLst>
                              <p:cond delay="5000"/>
                            </p:stCondLst>
                            <p:childTnLst>
                              <p:par>
                                <p:cTn id="38" presetID="31" presetClass="entr" presetSubtype="0" fill="hold" nodeType="afterEffect">
                                  <p:stCondLst>
                                    <p:cond delay="0"/>
                                  </p:stCondLst>
                                  <p:iterate type="lt">
                                    <p:tmPct val="5000"/>
                                  </p:iterate>
                                  <p:childTnLst>
                                    <p:set>
                                      <p:cBhvr>
                                        <p:cTn id="39" dur="1" fill="hold">
                                          <p:stCondLst>
                                            <p:cond delay="0"/>
                                          </p:stCondLst>
                                        </p:cTn>
                                        <p:tgtEl>
                                          <p:spTgt spid="15380"/>
                                        </p:tgtEl>
                                        <p:attrNameLst>
                                          <p:attrName>style.visibility</p:attrName>
                                        </p:attrNameLst>
                                      </p:cBhvr>
                                      <p:to>
                                        <p:strVal val="visible"/>
                                      </p:to>
                                    </p:set>
                                    <p:anim calcmode="lin" valueType="num">
                                      <p:cBhvr>
                                        <p:cTn id="40" dur="1000" fill="hold"/>
                                        <p:tgtEl>
                                          <p:spTgt spid="15380"/>
                                        </p:tgtEl>
                                        <p:attrNameLst>
                                          <p:attrName>ppt_w</p:attrName>
                                        </p:attrNameLst>
                                      </p:cBhvr>
                                      <p:tavLst>
                                        <p:tav tm="0">
                                          <p:val>
                                            <p:fltVal val="0"/>
                                          </p:val>
                                        </p:tav>
                                        <p:tav tm="100000">
                                          <p:val>
                                            <p:strVal val="#ppt_w"/>
                                          </p:val>
                                        </p:tav>
                                      </p:tavLst>
                                    </p:anim>
                                    <p:anim calcmode="lin" valueType="num">
                                      <p:cBhvr>
                                        <p:cTn id="41" dur="1000" fill="hold"/>
                                        <p:tgtEl>
                                          <p:spTgt spid="15380"/>
                                        </p:tgtEl>
                                        <p:attrNameLst>
                                          <p:attrName>ppt_h</p:attrName>
                                        </p:attrNameLst>
                                      </p:cBhvr>
                                      <p:tavLst>
                                        <p:tav tm="0">
                                          <p:val>
                                            <p:fltVal val="0"/>
                                          </p:val>
                                        </p:tav>
                                        <p:tav tm="100000">
                                          <p:val>
                                            <p:strVal val="#ppt_h"/>
                                          </p:val>
                                        </p:tav>
                                      </p:tavLst>
                                    </p:anim>
                                    <p:anim calcmode="lin" valueType="num">
                                      <p:cBhvr>
                                        <p:cTn id="42" dur="1000" fill="hold"/>
                                        <p:tgtEl>
                                          <p:spTgt spid="15380"/>
                                        </p:tgtEl>
                                        <p:attrNameLst>
                                          <p:attrName>style.rotation</p:attrName>
                                        </p:attrNameLst>
                                      </p:cBhvr>
                                      <p:tavLst>
                                        <p:tav tm="0">
                                          <p:val>
                                            <p:fltVal val="90"/>
                                          </p:val>
                                        </p:tav>
                                        <p:tav tm="100000">
                                          <p:val>
                                            <p:fltVal val="0"/>
                                          </p:val>
                                        </p:tav>
                                      </p:tavLst>
                                    </p:anim>
                                    <p:animEffect transition="in" filter="fade">
                                      <p:cBhvr>
                                        <p:cTn id="43" dur="1000"/>
                                        <p:tgtEl>
                                          <p:spTgt spid="15380"/>
                                        </p:tgtEl>
                                      </p:cBhvr>
                                    </p:animEffect>
                                  </p:childTnLst>
                                </p:cTn>
                              </p:par>
                            </p:childTnLst>
                          </p:cTn>
                        </p:par>
                        <p:par>
                          <p:cTn id="44" fill="hold" nodeType="afterGroup">
                            <p:stCondLst>
                              <p:cond delay="6000"/>
                            </p:stCondLst>
                            <p:childTnLst>
                              <p:par>
                                <p:cTn id="45" presetID="3" presetClass="entr" presetSubtype="5" fill="hold" grpId="0" nodeType="afterEffect">
                                  <p:stCondLst>
                                    <p:cond delay="0"/>
                                  </p:stCondLst>
                                  <p:childTnLst>
                                    <p:set>
                                      <p:cBhvr>
                                        <p:cTn id="46" dur="1" fill="hold">
                                          <p:stCondLst>
                                            <p:cond delay="0"/>
                                          </p:stCondLst>
                                        </p:cTn>
                                        <p:tgtEl>
                                          <p:spTgt spid="15368"/>
                                        </p:tgtEl>
                                        <p:attrNameLst>
                                          <p:attrName>style.visibility</p:attrName>
                                        </p:attrNameLst>
                                      </p:cBhvr>
                                      <p:to>
                                        <p:strVal val="visible"/>
                                      </p:to>
                                    </p:set>
                                    <p:animEffect transition="in" filter="blinds(vertical)">
                                      <p:cBhvr>
                                        <p:cTn id="47" dur="500"/>
                                        <p:tgtEl>
                                          <p:spTgt spid="15368"/>
                                        </p:tgtEl>
                                      </p:cBhvr>
                                    </p:animEffect>
                                  </p:childTnLst>
                                </p:cTn>
                              </p:par>
                            </p:childTnLst>
                          </p:cTn>
                        </p:par>
                        <p:par>
                          <p:cTn id="48" fill="hold" nodeType="afterGroup">
                            <p:stCondLst>
                              <p:cond delay="6500"/>
                            </p:stCondLst>
                            <p:childTnLst>
                              <p:par>
                                <p:cTn id="49" presetID="31" presetClass="entr" presetSubtype="0" fill="hold" nodeType="afterEffect">
                                  <p:stCondLst>
                                    <p:cond delay="0"/>
                                  </p:stCondLst>
                                  <p:iterate type="lt">
                                    <p:tmPct val="5000"/>
                                  </p:iterate>
                                  <p:childTnLst>
                                    <p:set>
                                      <p:cBhvr>
                                        <p:cTn id="50" dur="1" fill="hold">
                                          <p:stCondLst>
                                            <p:cond delay="0"/>
                                          </p:stCondLst>
                                        </p:cTn>
                                        <p:tgtEl>
                                          <p:spTgt spid="15381"/>
                                        </p:tgtEl>
                                        <p:attrNameLst>
                                          <p:attrName>style.visibility</p:attrName>
                                        </p:attrNameLst>
                                      </p:cBhvr>
                                      <p:to>
                                        <p:strVal val="visible"/>
                                      </p:to>
                                    </p:set>
                                    <p:anim calcmode="lin" valueType="num">
                                      <p:cBhvr>
                                        <p:cTn id="51" dur="1000" fill="hold"/>
                                        <p:tgtEl>
                                          <p:spTgt spid="15381"/>
                                        </p:tgtEl>
                                        <p:attrNameLst>
                                          <p:attrName>ppt_w</p:attrName>
                                        </p:attrNameLst>
                                      </p:cBhvr>
                                      <p:tavLst>
                                        <p:tav tm="0">
                                          <p:val>
                                            <p:fltVal val="0"/>
                                          </p:val>
                                        </p:tav>
                                        <p:tav tm="100000">
                                          <p:val>
                                            <p:strVal val="#ppt_w"/>
                                          </p:val>
                                        </p:tav>
                                      </p:tavLst>
                                    </p:anim>
                                    <p:anim calcmode="lin" valueType="num">
                                      <p:cBhvr>
                                        <p:cTn id="52" dur="1000" fill="hold"/>
                                        <p:tgtEl>
                                          <p:spTgt spid="15381"/>
                                        </p:tgtEl>
                                        <p:attrNameLst>
                                          <p:attrName>ppt_h</p:attrName>
                                        </p:attrNameLst>
                                      </p:cBhvr>
                                      <p:tavLst>
                                        <p:tav tm="0">
                                          <p:val>
                                            <p:fltVal val="0"/>
                                          </p:val>
                                        </p:tav>
                                        <p:tav tm="100000">
                                          <p:val>
                                            <p:strVal val="#ppt_h"/>
                                          </p:val>
                                        </p:tav>
                                      </p:tavLst>
                                    </p:anim>
                                    <p:anim calcmode="lin" valueType="num">
                                      <p:cBhvr>
                                        <p:cTn id="53" dur="1000" fill="hold"/>
                                        <p:tgtEl>
                                          <p:spTgt spid="15381"/>
                                        </p:tgtEl>
                                        <p:attrNameLst>
                                          <p:attrName>style.rotation</p:attrName>
                                        </p:attrNameLst>
                                      </p:cBhvr>
                                      <p:tavLst>
                                        <p:tav tm="0">
                                          <p:val>
                                            <p:fltVal val="90"/>
                                          </p:val>
                                        </p:tav>
                                        <p:tav tm="100000">
                                          <p:val>
                                            <p:fltVal val="0"/>
                                          </p:val>
                                        </p:tav>
                                      </p:tavLst>
                                    </p:anim>
                                    <p:animEffect transition="in" filter="fade">
                                      <p:cBhvr>
                                        <p:cTn id="54" dur="1000"/>
                                        <p:tgtEl>
                                          <p:spTgt spid="15381"/>
                                        </p:tgtEl>
                                      </p:cBhvr>
                                    </p:animEffect>
                                  </p:childTnLst>
                                </p:cTn>
                              </p:par>
                            </p:childTnLst>
                          </p:cTn>
                        </p:par>
                        <p:par>
                          <p:cTn id="55" fill="hold" nodeType="afterGroup">
                            <p:stCondLst>
                              <p:cond delay="7500"/>
                            </p:stCondLst>
                            <p:childTnLst>
                              <p:par>
                                <p:cTn id="56" presetID="3" presetClass="entr" presetSubtype="5" fill="hold" grpId="0" nodeType="afterEffect">
                                  <p:stCondLst>
                                    <p:cond delay="0"/>
                                  </p:stCondLst>
                                  <p:childTnLst>
                                    <p:set>
                                      <p:cBhvr>
                                        <p:cTn id="57" dur="1" fill="hold">
                                          <p:stCondLst>
                                            <p:cond delay="0"/>
                                          </p:stCondLst>
                                        </p:cTn>
                                        <p:tgtEl>
                                          <p:spTgt spid="15369"/>
                                        </p:tgtEl>
                                        <p:attrNameLst>
                                          <p:attrName>style.visibility</p:attrName>
                                        </p:attrNameLst>
                                      </p:cBhvr>
                                      <p:to>
                                        <p:strVal val="visible"/>
                                      </p:to>
                                    </p:set>
                                    <p:animEffect transition="in" filter="blinds(vertical)">
                                      <p:cBhvr>
                                        <p:cTn id="58" dur="500"/>
                                        <p:tgtEl>
                                          <p:spTgt spid="15369"/>
                                        </p:tgtEl>
                                      </p:cBhvr>
                                    </p:animEffect>
                                  </p:childTnLst>
                                </p:cTn>
                              </p:par>
                            </p:childTnLst>
                          </p:cTn>
                        </p:par>
                        <p:par>
                          <p:cTn id="59" fill="hold" nodeType="afterGroup">
                            <p:stCondLst>
                              <p:cond delay="8000"/>
                            </p:stCondLst>
                            <p:childTnLst>
                              <p:par>
                                <p:cTn id="60" presetID="54" presetClass="entr" presetSubtype="0" accel="100000" fill="hold" grpId="0" nodeType="afterEffect">
                                  <p:stCondLst>
                                    <p:cond delay="0"/>
                                  </p:stCondLst>
                                  <p:childTnLst>
                                    <p:set>
                                      <p:cBhvr>
                                        <p:cTn id="61" dur="1" fill="hold">
                                          <p:stCondLst>
                                            <p:cond delay="0"/>
                                          </p:stCondLst>
                                        </p:cTn>
                                        <p:tgtEl>
                                          <p:spTgt spid="15365"/>
                                        </p:tgtEl>
                                        <p:attrNameLst>
                                          <p:attrName>style.visibility</p:attrName>
                                        </p:attrNameLst>
                                      </p:cBhvr>
                                      <p:to>
                                        <p:strVal val="visible"/>
                                      </p:to>
                                    </p:set>
                                    <p:anim calcmode="lin" valueType="num">
                                      <p:cBhvr>
                                        <p:cTn id="62" dur="2000" fill="hold"/>
                                        <p:tgtEl>
                                          <p:spTgt spid="15365"/>
                                        </p:tgtEl>
                                        <p:attrNameLst>
                                          <p:attrName>ppt_w</p:attrName>
                                        </p:attrNameLst>
                                      </p:cBhvr>
                                      <p:tavLst>
                                        <p:tav tm="0">
                                          <p:val>
                                            <p:strVal val="#ppt_w*0.05"/>
                                          </p:val>
                                        </p:tav>
                                        <p:tav tm="100000">
                                          <p:val>
                                            <p:strVal val="#ppt_w"/>
                                          </p:val>
                                        </p:tav>
                                      </p:tavLst>
                                    </p:anim>
                                    <p:anim calcmode="lin" valueType="num">
                                      <p:cBhvr>
                                        <p:cTn id="63" dur="2000" fill="hold"/>
                                        <p:tgtEl>
                                          <p:spTgt spid="15365"/>
                                        </p:tgtEl>
                                        <p:attrNameLst>
                                          <p:attrName>ppt_h</p:attrName>
                                        </p:attrNameLst>
                                      </p:cBhvr>
                                      <p:tavLst>
                                        <p:tav tm="0">
                                          <p:val>
                                            <p:strVal val="#ppt_h"/>
                                          </p:val>
                                        </p:tav>
                                        <p:tav tm="100000">
                                          <p:val>
                                            <p:strVal val="#ppt_h"/>
                                          </p:val>
                                        </p:tav>
                                      </p:tavLst>
                                    </p:anim>
                                    <p:anim calcmode="lin" valueType="num">
                                      <p:cBhvr>
                                        <p:cTn id="64" dur="2000" fill="hold"/>
                                        <p:tgtEl>
                                          <p:spTgt spid="15365"/>
                                        </p:tgtEl>
                                        <p:attrNameLst>
                                          <p:attrName>ppt_x</p:attrName>
                                        </p:attrNameLst>
                                      </p:cBhvr>
                                      <p:tavLst>
                                        <p:tav tm="0">
                                          <p:val>
                                            <p:strVal val="#ppt_x-.2"/>
                                          </p:val>
                                        </p:tav>
                                        <p:tav tm="100000">
                                          <p:val>
                                            <p:strVal val="#ppt_x"/>
                                          </p:val>
                                        </p:tav>
                                      </p:tavLst>
                                    </p:anim>
                                    <p:anim calcmode="lin" valueType="num">
                                      <p:cBhvr>
                                        <p:cTn id="65" dur="2000" fill="hold"/>
                                        <p:tgtEl>
                                          <p:spTgt spid="15365"/>
                                        </p:tgtEl>
                                        <p:attrNameLst>
                                          <p:attrName>ppt_y</p:attrName>
                                        </p:attrNameLst>
                                      </p:cBhvr>
                                      <p:tavLst>
                                        <p:tav tm="0">
                                          <p:val>
                                            <p:strVal val="#ppt_y"/>
                                          </p:val>
                                        </p:tav>
                                        <p:tav tm="100000">
                                          <p:val>
                                            <p:strVal val="#ppt_y"/>
                                          </p:val>
                                        </p:tav>
                                      </p:tavLst>
                                    </p:anim>
                                    <p:animEffect transition="in" filter="fade">
                                      <p:cBhvr>
                                        <p:cTn id="66" dur="2000"/>
                                        <p:tgtEl>
                                          <p:spTgt spid="15365"/>
                                        </p:tgtEl>
                                      </p:cBhvr>
                                    </p:animEffect>
                                  </p:childTnLst>
                                </p:cTn>
                              </p:par>
                            </p:childTnLst>
                          </p:cTn>
                        </p:par>
                        <p:par>
                          <p:cTn id="67" fill="hold" nodeType="afterGroup">
                            <p:stCondLst>
                              <p:cond delay="10000"/>
                            </p:stCondLst>
                            <p:childTnLst>
                              <p:par>
                                <p:cTn id="68" presetID="1" presetClass="entr" presetSubtype="0" fill="hold" nodeType="afterEffect">
                                  <p:stCondLst>
                                    <p:cond delay="0"/>
                                  </p:stCondLst>
                                  <p:childTnLst>
                                    <p:set>
                                      <p:cBhvr>
                                        <p:cTn id="69" dur="1" fill="hold">
                                          <p:stCondLst>
                                            <p:cond delay="0"/>
                                          </p:stCondLst>
                                        </p:cTn>
                                        <p:tgtEl>
                                          <p:spTgt spid="15382"/>
                                        </p:tgtEl>
                                        <p:attrNameLst>
                                          <p:attrName>style.visibility</p:attrName>
                                        </p:attrNameLst>
                                      </p:cBhvr>
                                      <p:to>
                                        <p:strVal val="visible"/>
                                      </p:to>
                                    </p:set>
                                  </p:childTnLst>
                                </p:cTn>
                              </p:par>
                            </p:childTnLst>
                          </p:cTn>
                        </p:par>
                        <p:par>
                          <p:cTn id="70" fill="hold" nodeType="afterGroup">
                            <p:stCondLst>
                              <p:cond delay="10000"/>
                            </p:stCondLst>
                            <p:childTnLst>
                              <p:par>
                                <p:cTn id="71" presetID="31" presetClass="entr" presetSubtype="0" fill="hold" nodeType="afterEffect">
                                  <p:stCondLst>
                                    <p:cond delay="0"/>
                                  </p:stCondLst>
                                  <p:iterate type="lt">
                                    <p:tmPct val="5000"/>
                                  </p:iterate>
                                  <p:childTnLst>
                                    <p:set>
                                      <p:cBhvr>
                                        <p:cTn id="72" dur="1" fill="hold">
                                          <p:stCondLst>
                                            <p:cond delay="0"/>
                                          </p:stCondLst>
                                        </p:cTn>
                                        <p:tgtEl>
                                          <p:spTgt spid="15383"/>
                                        </p:tgtEl>
                                        <p:attrNameLst>
                                          <p:attrName>style.visibility</p:attrName>
                                        </p:attrNameLst>
                                      </p:cBhvr>
                                      <p:to>
                                        <p:strVal val="visible"/>
                                      </p:to>
                                    </p:set>
                                    <p:anim calcmode="lin" valueType="num">
                                      <p:cBhvr>
                                        <p:cTn id="73" dur="1000" fill="hold"/>
                                        <p:tgtEl>
                                          <p:spTgt spid="15383"/>
                                        </p:tgtEl>
                                        <p:attrNameLst>
                                          <p:attrName>ppt_w</p:attrName>
                                        </p:attrNameLst>
                                      </p:cBhvr>
                                      <p:tavLst>
                                        <p:tav tm="0">
                                          <p:val>
                                            <p:fltVal val="0"/>
                                          </p:val>
                                        </p:tav>
                                        <p:tav tm="100000">
                                          <p:val>
                                            <p:strVal val="#ppt_w"/>
                                          </p:val>
                                        </p:tav>
                                      </p:tavLst>
                                    </p:anim>
                                    <p:anim calcmode="lin" valueType="num">
                                      <p:cBhvr>
                                        <p:cTn id="74" dur="1000" fill="hold"/>
                                        <p:tgtEl>
                                          <p:spTgt spid="15383"/>
                                        </p:tgtEl>
                                        <p:attrNameLst>
                                          <p:attrName>ppt_h</p:attrName>
                                        </p:attrNameLst>
                                      </p:cBhvr>
                                      <p:tavLst>
                                        <p:tav tm="0">
                                          <p:val>
                                            <p:fltVal val="0"/>
                                          </p:val>
                                        </p:tav>
                                        <p:tav tm="100000">
                                          <p:val>
                                            <p:strVal val="#ppt_h"/>
                                          </p:val>
                                        </p:tav>
                                      </p:tavLst>
                                    </p:anim>
                                    <p:anim calcmode="lin" valueType="num">
                                      <p:cBhvr>
                                        <p:cTn id="75" dur="1000" fill="hold"/>
                                        <p:tgtEl>
                                          <p:spTgt spid="15383"/>
                                        </p:tgtEl>
                                        <p:attrNameLst>
                                          <p:attrName>style.rotation</p:attrName>
                                        </p:attrNameLst>
                                      </p:cBhvr>
                                      <p:tavLst>
                                        <p:tav tm="0">
                                          <p:val>
                                            <p:fltVal val="90"/>
                                          </p:val>
                                        </p:tav>
                                        <p:tav tm="100000">
                                          <p:val>
                                            <p:fltVal val="0"/>
                                          </p:val>
                                        </p:tav>
                                      </p:tavLst>
                                    </p:anim>
                                    <p:animEffect transition="in" filter="fade">
                                      <p:cBhvr>
                                        <p:cTn id="76" dur="1000"/>
                                        <p:tgtEl>
                                          <p:spTgt spid="15383"/>
                                        </p:tgtEl>
                                      </p:cBhvr>
                                    </p:animEffect>
                                  </p:childTnLst>
                                </p:cTn>
                              </p:par>
                            </p:childTnLst>
                          </p:cTn>
                        </p:par>
                        <p:par>
                          <p:cTn id="77" fill="hold" nodeType="afterGroup">
                            <p:stCondLst>
                              <p:cond delay="11000"/>
                            </p:stCondLst>
                            <p:childTnLst>
                              <p:par>
                                <p:cTn id="78" presetID="3" presetClass="entr" presetSubtype="5" fill="hold" grpId="0" nodeType="afterEffect">
                                  <p:stCondLst>
                                    <p:cond delay="0"/>
                                  </p:stCondLst>
                                  <p:childTnLst>
                                    <p:set>
                                      <p:cBhvr>
                                        <p:cTn id="79" dur="1" fill="hold">
                                          <p:stCondLst>
                                            <p:cond delay="0"/>
                                          </p:stCondLst>
                                        </p:cTn>
                                        <p:tgtEl>
                                          <p:spTgt spid="15370"/>
                                        </p:tgtEl>
                                        <p:attrNameLst>
                                          <p:attrName>style.visibility</p:attrName>
                                        </p:attrNameLst>
                                      </p:cBhvr>
                                      <p:to>
                                        <p:strVal val="visible"/>
                                      </p:to>
                                    </p:set>
                                    <p:animEffect transition="in" filter="blinds(vertical)">
                                      <p:cBhvr>
                                        <p:cTn id="80" dur="500"/>
                                        <p:tgtEl>
                                          <p:spTgt spid="15370"/>
                                        </p:tgtEl>
                                      </p:cBhvr>
                                    </p:animEffect>
                                  </p:childTnLst>
                                </p:cTn>
                              </p:par>
                            </p:childTnLst>
                          </p:cTn>
                        </p:par>
                        <p:par>
                          <p:cTn id="81" fill="hold" nodeType="afterGroup">
                            <p:stCondLst>
                              <p:cond delay="11500"/>
                            </p:stCondLst>
                            <p:childTnLst>
                              <p:par>
                                <p:cTn id="82" presetID="31" presetClass="entr" presetSubtype="0" fill="hold" nodeType="afterEffect">
                                  <p:stCondLst>
                                    <p:cond delay="0"/>
                                  </p:stCondLst>
                                  <p:iterate type="lt">
                                    <p:tmPct val="5000"/>
                                  </p:iterate>
                                  <p:childTnLst>
                                    <p:set>
                                      <p:cBhvr>
                                        <p:cTn id="83" dur="1" fill="hold">
                                          <p:stCondLst>
                                            <p:cond delay="0"/>
                                          </p:stCondLst>
                                        </p:cTn>
                                        <p:tgtEl>
                                          <p:spTgt spid="15384"/>
                                        </p:tgtEl>
                                        <p:attrNameLst>
                                          <p:attrName>style.visibility</p:attrName>
                                        </p:attrNameLst>
                                      </p:cBhvr>
                                      <p:to>
                                        <p:strVal val="visible"/>
                                      </p:to>
                                    </p:set>
                                    <p:anim calcmode="lin" valueType="num">
                                      <p:cBhvr>
                                        <p:cTn id="84" dur="1000" fill="hold"/>
                                        <p:tgtEl>
                                          <p:spTgt spid="15384"/>
                                        </p:tgtEl>
                                        <p:attrNameLst>
                                          <p:attrName>ppt_w</p:attrName>
                                        </p:attrNameLst>
                                      </p:cBhvr>
                                      <p:tavLst>
                                        <p:tav tm="0">
                                          <p:val>
                                            <p:fltVal val="0"/>
                                          </p:val>
                                        </p:tav>
                                        <p:tav tm="100000">
                                          <p:val>
                                            <p:strVal val="#ppt_w"/>
                                          </p:val>
                                        </p:tav>
                                      </p:tavLst>
                                    </p:anim>
                                    <p:anim calcmode="lin" valueType="num">
                                      <p:cBhvr>
                                        <p:cTn id="85" dur="1000" fill="hold"/>
                                        <p:tgtEl>
                                          <p:spTgt spid="15384"/>
                                        </p:tgtEl>
                                        <p:attrNameLst>
                                          <p:attrName>ppt_h</p:attrName>
                                        </p:attrNameLst>
                                      </p:cBhvr>
                                      <p:tavLst>
                                        <p:tav tm="0">
                                          <p:val>
                                            <p:fltVal val="0"/>
                                          </p:val>
                                        </p:tav>
                                        <p:tav tm="100000">
                                          <p:val>
                                            <p:strVal val="#ppt_h"/>
                                          </p:val>
                                        </p:tav>
                                      </p:tavLst>
                                    </p:anim>
                                    <p:anim calcmode="lin" valueType="num">
                                      <p:cBhvr>
                                        <p:cTn id="86" dur="1000" fill="hold"/>
                                        <p:tgtEl>
                                          <p:spTgt spid="15384"/>
                                        </p:tgtEl>
                                        <p:attrNameLst>
                                          <p:attrName>style.rotation</p:attrName>
                                        </p:attrNameLst>
                                      </p:cBhvr>
                                      <p:tavLst>
                                        <p:tav tm="0">
                                          <p:val>
                                            <p:fltVal val="90"/>
                                          </p:val>
                                        </p:tav>
                                        <p:tav tm="100000">
                                          <p:val>
                                            <p:fltVal val="0"/>
                                          </p:val>
                                        </p:tav>
                                      </p:tavLst>
                                    </p:anim>
                                    <p:animEffect transition="in" filter="fade">
                                      <p:cBhvr>
                                        <p:cTn id="87" dur="1000"/>
                                        <p:tgtEl>
                                          <p:spTgt spid="15384"/>
                                        </p:tgtEl>
                                      </p:cBhvr>
                                    </p:animEffect>
                                  </p:childTnLst>
                                </p:cTn>
                              </p:par>
                            </p:childTnLst>
                          </p:cTn>
                        </p:par>
                        <p:par>
                          <p:cTn id="88" fill="hold" nodeType="afterGroup">
                            <p:stCondLst>
                              <p:cond delay="12500"/>
                            </p:stCondLst>
                            <p:childTnLst>
                              <p:par>
                                <p:cTn id="89" presetID="3" presetClass="entr" presetSubtype="5" fill="hold" grpId="0" nodeType="afterEffect">
                                  <p:stCondLst>
                                    <p:cond delay="0"/>
                                  </p:stCondLst>
                                  <p:childTnLst>
                                    <p:set>
                                      <p:cBhvr>
                                        <p:cTn id="90" dur="1" fill="hold">
                                          <p:stCondLst>
                                            <p:cond delay="0"/>
                                          </p:stCondLst>
                                        </p:cTn>
                                        <p:tgtEl>
                                          <p:spTgt spid="15371"/>
                                        </p:tgtEl>
                                        <p:attrNameLst>
                                          <p:attrName>style.visibility</p:attrName>
                                        </p:attrNameLst>
                                      </p:cBhvr>
                                      <p:to>
                                        <p:strVal val="visible"/>
                                      </p:to>
                                    </p:set>
                                    <p:animEffect transition="in" filter="blinds(vertical)">
                                      <p:cBhvr>
                                        <p:cTn id="91" dur="500"/>
                                        <p:tgtEl>
                                          <p:spTgt spid="15371"/>
                                        </p:tgtEl>
                                      </p:cBhvr>
                                    </p:animEffect>
                                  </p:childTnLst>
                                </p:cTn>
                              </p:par>
                            </p:childTnLst>
                          </p:cTn>
                        </p:par>
                        <p:par>
                          <p:cTn id="92" fill="hold" nodeType="afterGroup">
                            <p:stCondLst>
                              <p:cond delay="13000"/>
                            </p:stCondLst>
                            <p:childTnLst>
                              <p:par>
                                <p:cTn id="93" presetID="31" presetClass="entr" presetSubtype="0" fill="hold" nodeType="afterEffect">
                                  <p:stCondLst>
                                    <p:cond delay="0"/>
                                  </p:stCondLst>
                                  <p:iterate type="lt">
                                    <p:tmPct val="5000"/>
                                  </p:iterate>
                                  <p:childTnLst>
                                    <p:set>
                                      <p:cBhvr>
                                        <p:cTn id="94" dur="1" fill="hold">
                                          <p:stCondLst>
                                            <p:cond delay="0"/>
                                          </p:stCondLst>
                                        </p:cTn>
                                        <p:tgtEl>
                                          <p:spTgt spid="15385"/>
                                        </p:tgtEl>
                                        <p:attrNameLst>
                                          <p:attrName>style.visibility</p:attrName>
                                        </p:attrNameLst>
                                      </p:cBhvr>
                                      <p:to>
                                        <p:strVal val="visible"/>
                                      </p:to>
                                    </p:set>
                                    <p:anim calcmode="lin" valueType="num">
                                      <p:cBhvr>
                                        <p:cTn id="95" dur="1000" fill="hold"/>
                                        <p:tgtEl>
                                          <p:spTgt spid="15385"/>
                                        </p:tgtEl>
                                        <p:attrNameLst>
                                          <p:attrName>ppt_w</p:attrName>
                                        </p:attrNameLst>
                                      </p:cBhvr>
                                      <p:tavLst>
                                        <p:tav tm="0">
                                          <p:val>
                                            <p:fltVal val="0"/>
                                          </p:val>
                                        </p:tav>
                                        <p:tav tm="100000">
                                          <p:val>
                                            <p:strVal val="#ppt_w"/>
                                          </p:val>
                                        </p:tav>
                                      </p:tavLst>
                                    </p:anim>
                                    <p:anim calcmode="lin" valueType="num">
                                      <p:cBhvr>
                                        <p:cTn id="96" dur="1000" fill="hold"/>
                                        <p:tgtEl>
                                          <p:spTgt spid="15385"/>
                                        </p:tgtEl>
                                        <p:attrNameLst>
                                          <p:attrName>ppt_h</p:attrName>
                                        </p:attrNameLst>
                                      </p:cBhvr>
                                      <p:tavLst>
                                        <p:tav tm="0">
                                          <p:val>
                                            <p:fltVal val="0"/>
                                          </p:val>
                                        </p:tav>
                                        <p:tav tm="100000">
                                          <p:val>
                                            <p:strVal val="#ppt_h"/>
                                          </p:val>
                                        </p:tav>
                                      </p:tavLst>
                                    </p:anim>
                                    <p:anim calcmode="lin" valueType="num">
                                      <p:cBhvr>
                                        <p:cTn id="97" dur="1000" fill="hold"/>
                                        <p:tgtEl>
                                          <p:spTgt spid="15385"/>
                                        </p:tgtEl>
                                        <p:attrNameLst>
                                          <p:attrName>style.rotation</p:attrName>
                                        </p:attrNameLst>
                                      </p:cBhvr>
                                      <p:tavLst>
                                        <p:tav tm="0">
                                          <p:val>
                                            <p:fltVal val="90"/>
                                          </p:val>
                                        </p:tav>
                                        <p:tav tm="100000">
                                          <p:val>
                                            <p:fltVal val="0"/>
                                          </p:val>
                                        </p:tav>
                                      </p:tavLst>
                                    </p:anim>
                                    <p:animEffect transition="in" filter="fade">
                                      <p:cBhvr>
                                        <p:cTn id="98" dur="1000"/>
                                        <p:tgtEl>
                                          <p:spTgt spid="15385"/>
                                        </p:tgtEl>
                                      </p:cBhvr>
                                    </p:animEffect>
                                  </p:childTnLst>
                                </p:cTn>
                              </p:par>
                            </p:childTnLst>
                          </p:cTn>
                        </p:par>
                        <p:par>
                          <p:cTn id="99" fill="hold" nodeType="afterGroup">
                            <p:stCondLst>
                              <p:cond delay="14000"/>
                            </p:stCondLst>
                            <p:childTnLst>
                              <p:par>
                                <p:cTn id="100" presetID="3" presetClass="entr" presetSubtype="5" fill="hold" grpId="0" nodeType="afterEffect">
                                  <p:stCondLst>
                                    <p:cond delay="0"/>
                                  </p:stCondLst>
                                  <p:childTnLst>
                                    <p:set>
                                      <p:cBhvr>
                                        <p:cTn id="101" dur="1" fill="hold">
                                          <p:stCondLst>
                                            <p:cond delay="0"/>
                                          </p:stCondLst>
                                        </p:cTn>
                                        <p:tgtEl>
                                          <p:spTgt spid="15372"/>
                                        </p:tgtEl>
                                        <p:attrNameLst>
                                          <p:attrName>style.visibility</p:attrName>
                                        </p:attrNameLst>
                                      </p:cBhvr>
                                      <p:to>
                                        <p:strVal val="visible"/>
                                      </p:to>
                                    </p:set>
                                    <p:animEffect transition="in" filter="blinds(vertical)">
                                      <p:cBhvr>
                                        <p:cTn id="102" dur="500"/>
                                        <p:tgtEl>
                                          <p:spTgt spid="15372"/>
                                        </p:tgtEl>
                                      </p:cBhvr>
                                    </p:animEffect>
                                  </p:childTnLst>
                                </p:cTn>
                              </p:par>
                            </p:childTnLst>
                          </p:cTn>
                        </p:par>
                        <p:par>
                          <p:cTn id="103" fill="hold" nodeType="afterGroup">
                            <p:stCondLst>
                              <p:cond delay="14500"/>
                            </p:stCondLst>
                            <p:childTnLst>
                              <p:par>
                                <p:cTn id="104" presetID="31" presetClass="entr" presetSubtype="0" fill="hold" nodeType="afterEffect">
                                  <p:stCondLst>
                                    <p:cond delay="0"/>
                                  </p:stCondLst>
                                  <p:iterate type="lt">
                                    <p:tmPct val="5000"/>
                                  </p:iterate>
                                  <p:childTnLst>
                                    <p:set>
                                      <p:cBhvr>
                                        <p:cTn id="105" dur="1" fill="hold">
                                          <p:stCondLst>
                                            <p:cond delay="0"/>
                                          </p:stCondLst>
                                        </p:cTn>
                                        <p:tgtEl>
                                          <p:spTgt spid="15386"/>
                                        </p:tgtEl>
                                        <p:attrNameLst>
                                          <p:attrName>style.visibility</p:attrName>
                                        </p:attrNameLst>
                                      </p:cBhvr>
                                      <p:to>
                                        <p:strVal val="visible"/>
                                      </p:to>
                                    </p:set>
                                    <p:anim calcmode="lin" valueType="num">
                                      <p:cBhvr>
                                        <p:cTn id="106" dur="1000" fill="hold"/>
                                        <p:tgtEl>
                                          <p:spTgt spid="15386"/>
                                        </p:tgtEl>
                                        <p:attrNameLst>
                                          <p:attrName>ppt_w</p:attrName>
                                        </p:attrNameLst>
                                      </p:cBhvr>
                                      <p:tavLst>
                                        <p:tav tm="0">
                                          <p:val>
                                            <p:fltVal val="0"/>
                                          </p:val>
                                        </p:tav>
                                        <p:tav tm="100000">
                                          <p:val>
                                            <p:strVal val="#ppt_w"/>
                                          </p:val>
                                        </p:tav>
                                      </p:tavLst>
                                    </p:anim>
                                    <p:anim calcmode="lin" valueType="num">
                                      <p:cBhvr>
                                        <p:cTn id="107" dur="1000" fill="hold"/>
                                        <p:tgtEl>
                                          <p:spTgt spid="15386"/>
                                        </p:tgtEl>
                                        <p:attrNameLst>
                                          <p:attrName>ppt_h</p:attrName>
                                        </p:attrNameLst>
                                      </p:cBhvr>
                                      <p:tavLst>
                                        <p:tav tm="0">
                                          <p:val>
                                            <p:fltVal val="0"/>
                                          </p:val>
                                        </p:tav>
                                        <p:tav tm="100000">
                                          <p:val>
                                            <p:strVal val="#ppt_h"/>
                                          </p:val>
                                        </p:tav>
                                      </p:tavLst>
                                    </p:anim>
                                    <p:anim calcmode="lin" valueType="num">
                                      <p:cBhvr>
                                        <p:cTn id="108" dur="1000" fill="hold"/>
                                        <p:tgtEl>
                                          <p:spTgt spid="15386"/>
                                        </p:tgtEl>
                                        <p:attrNameLst>
                                          <p:attrName>style.rotation</p:attrName>
                                        </p:attrNameLst>
                                      </p:cBhvr>
                                      <p:tavLst>
                                        <p:tav tm="0">
                                          <p:val>
                                            <p:fltVal val="90"/>
                                          </p:val>
                                        </p:tav>
                                        <p:tav tm="100000">
                                          <p:val>
                                            <p:fltVal val="0"/>
                                          </p:val>
                                        </p:tav>
                                      </p:tavLst>
                                    </p:anim>
                                    <p:animEffect transition="in" filter="fade">
                                      <p:cBhvr>
                                        <p:cTn id="109" dur="1000"/>
                                        <p:tgtEl>
                                          <p:spTgt spid="15386"/>
                                        </p:tgtEl>
                                      </p:cBhvr>
                                    </p:animEffect>
                                  </p:childTnLst>
                                </p:cTn>
                              </p:par>
                            </p:childTnLst>
                          </p:cTn>
                        </p:par>
                        <p:par>
                          <p:cTn id="110" fill="hold" nodeType="afterGroup">
                            <p:stCondLst>
                              <p:cond delay="15500"/>
                            </p:stCondLst>
                            <p:childTnLst>
                              <p:par>
                                <p:cTn id="111" presetID="3" presetClass="entr" presetSubtype="5" fill="hold" grpId="0" nodeType="afterEffect">
                                  <p:stCondLst>
                                    <p:cond delay="0"/>
                                  </p:stCondLst>
                                  <p:childTnLst>
                                    <p:set>
                                      <p:cBhvr>
                                        <p:cTn id="112" dur="1" fill="hold">
                                          <p:stCondLst>
                                            <p:cond delay="0"/>
                                          </p:stCondLst>
                                        </p:cTn>
                                        <p:tgtEl>
                                          <p:spTgt spid="15373"/>
                                        </p:tgtEl>
                                        <p:attrNameLst>
                                          <p:attrName>style.visibility</p:attrName>
                                        </p:attrNameLst>
                                      </p:cBhvr>
                                      <p:to>
                                        <p:strVal val="visible"/>
                                      </p:to>
                                    </p:set>
                                    <p:animEffect transition="in" filter="blinds(vertical)">
                                      <p:cBhvr>
                                        <p:cTn id="113" dur="500"/>
                                        <p:tgtEl>
                                          <p:spTgt spid="15373"/>
                                        </p:tgtEl>
                                      </p:cBhvr>
                                    </p:animEffect>
                                  </p:childTnLst>
                                </p:cTn>
                              </p:par>
                            </p:childTnLst>
                          </p:cTn>
                        </p:par>
                        <p:par>
                          <p:cTn id="114" fill="hold" nodeType="afterGroup">
                            <p:stCondLst>
                              <p:cond delay="16000"/>
                            </p:stCondLst>
                            <p:childTnLst>
                              <p:par>
                                <p:cTn id="115" presetID="31" presetClass="entr" presetSubtype="0" fill="hold" nodeType="afterEffect">
                                  <p:stCondLst>
                                    <p:cond delay="0"/>
                                  </p:stCondLst>
                                  <p:iterate type="lt">
                                    <p:tmPct val="5000"/>
                                  </p:iterate>
                                  <p:childTnLst>
                                    <p:set>
                                      <p:cBhvr>
                                        <p:cTn id="116" dur="1" fill="hold">
                                          <p:stCondLst>
                                            <p:cond delay="0"/>
                                          </p:stCondLst>
                                        </p:cTn>
                                        <p:tgtEl>
                                          <p:spTgt spid="15387"/>
                                        </p:tgtEl>
                                        <p:attrNameLst>
                                          <p:attrName>style.visibility</p:attrName>
                                        </p:attrNameLst>
                                      </p:cBhvr>
                                      <p:to>
                                        <p:strVal val="visible"/>
                                      </p:to>
                                    </p:set>
                                    <p:anim calcmode="lin" valueType="num">
                                      <p:cBhvr>
                                        <p:cTn id="117" dur="1000" fill="hold"/>
                                        <p:tgtEl>
                                          <p:spTgt spid="15387"/>
                                        </p:tgtEl>
                                        <p:attrNameLst>
                                          <p:attrName>ppt_w</p:attrName>
                                        </p:attrNameLst>
                                      </p:cBhvr>
                                      <p:tavLst>
                                        <p:tav tm="0">
                                          <p:val>
                                            <p:fltVal val="0"/>
                                          </p:val>
                                        </p:tav>
                                        <p:tav tm="100000">
                                          <p:val>
                                            <p:strVal val="#ppt_w"/>
                                          </p:val>
                                        </p:tav>
                                      </p:tavLst>
                                    </p:anim>
                                    <p:anim calcmode="lin" valueType="num">
                                      <p:cBhvr>
                                        <p:cTn id="118" dur="1000" fill="hold"/>
                                        <p:tgtEl>
                                          <p:spTgt spid="15387"/>
                                        </p:tgtEl>
                                        <p:attrNameLst>
                                          <p:attrName>ppt_h</p:attrName>
                                        </p:attrNameLst>
                                      </p:cBhvr>
                                      <p:tavLst>
                                        <p:tav tm="0">
                                          <p:val>
                                            <p:fltVal val="0"/>
                                          </p:val>
                                        </p:tav>
                                        <p:tav tm="100000">
                                          <p:val>
                                            <p:strVal val="#ppt_h"/>
                                          </p:val>
                                        </p:tav>
                                      </p:tavLst>
                                    </p:anim>
                                    <p:anim calcmode="lin" valueType="num">
                                      <p:cBhvr>
                                        <p:cTn id="119" dur="1000" fill="hold"/>
                                        <p:tgtEl>
                                          <p:spTgt spid="15387"/>
                                        </p:tgtEl>
                                        <p:attrNameLst>
                                          <p:attrName>style.rotation</p:attrName>
                                        </p:attrNameLst>
                                      </p:cBhvr>
                                      <p:tavLst>
                                        <p:tav tm="0">
                                          <p:val>
                                            <p:fltVal val="90"/>
                                          </p:val>
                                        </p:tav>
                                        <p:tav tm="100000">
                                          <p:val>
                                            <p:fltVal val="0"/>
                                          </p:val>
                                        </p:tav>
                                      </p:tavLst>
                                    </p:anim>
                                    <p:animEffect transition="in" filter="fade">
                                      <p:cBhvr>
                                        <p:cTn id="120" dur="1000"/>
                                        <p:tgtEl>
                                          <p:spTgt spid="15387"/>
                                        </p:tgtEl>
                                      </p:cBhvr>
                                    </p:animEffect>
                                  </p:childTnLst>
                                </p:cTn>
                              </p:par>
                            </p:childTnLst>
                          </p:cTn>
                        </p:par>
                        <p:par>
                          <p:cTn id="121" fill="hold" nodeType="afterGroup">
                            <p:stCondLst>
                              <p:cond delay="17000"/>
                            </p:stCondLst>
                            <p:childTnLst>
                              <p:par>
                                <p:cTn id="122" presetID="3" presetClass="entr" presetSubtype="5" fill="hold" grpId="0" nodeType="afterEffect">
                                  <p:stCondLst>
                                    <p:cond delay="0"/>
                                  </p:stCondLst>
                                  <p:childTnLst>
                                    <p:set>
                                      <p:cBhvr>
                                        <p:cTn id="123" dur="1" fill="hold">
                                          <p:stCondLst>
                                            <p:cond delay="0"/>
                                          </p:stCondLst>
                                        </p:cTn>
                                        <p:tgtEl>
                                          <p:spTgt spid="15374"/>
                                        </p:tgtEl>
                                        <p:attrNameLst>
                                          <p:attrName>style.visibility</p:attrName>
                                        </p:attrNameLst>
                                      </p:cBhvr>
                                      <p:to>
                                        <p:strVal val="visible"/>
                                      </p:to>
                                    </p:set>
                                    <p:animEffect transition="in" filter="blinds(vertical)">
                                      <p:cBhvr>
                                        <p:cTn id="124" dur="500"/>
                                        <p:tgtEl>
                                          <p:spTgt spid="15374"/>
                                        </p:tgtEl>
                                      </p:cBhvr>
                                    </p:animEffect>
                                  </p:childTnLst>
                                </p:cTn>
                              </p:par>
                            </p:childTnLst>
                          </p:cTn>
                        </p:par>
                        <p:par>
                          <p:cTn id="125" fill="hold" nodeType="afterGroup">
                            <p:stCondLst>
                              <p:cond delay="17500"/>
                            </p:stCondLst>
                            <p:childTnLst>
                              <p:par>
                                <p:cTn id="126" presetID="31" presetClass="entr" presetSubtype="0" fill="hold" nodeType="afterEffect">
                                  <p:stCondLst>
                                    <p:cond delay="0"/>
                                  </p:stCondLst>
                                  <p:iterate type="lt">
                                    <p:tmPct val="5000"/>
                                  </p:iterate>
                                  <p:childTnLst>
                                    <p:set>
                                      <p:cBhvr>
                                        <p:cTn id="127" dur="1" fill="hold">
                                          <p:stCondLst>
                                            <p:cond delay="0"/>
                                          </p:stCondLst>
                                        </p:cTn>
                                        <p:tgtEl>
                                          <p:spTgt spid="15388"/>
                                        </p:tgtEl>
                                        <p:attrNameLst>
                                          <p:attrName>style.visibility</p:attrName>
                                        </p:attrNameLst>
                                      </p:cBhvr>
                                      <p:to>
                                        <p:strVal val="visible"/>
                                      </p:to>
                                    </p:set>
                                    <p:anim calcmode="lin" valueType="num">
                                      <p:cBhvr>
                                        <p:cTn id="128" dur="1000" fill="hold"/>
                                        <p:tgtEl>
                                          <p:spTgt spid="15388"/>
                                        </p:tgtEl>
                                        <p:attrNameLst>
                                          <p:attrName>ppt_w</p:attrName>
                                        </p:attrNameLst>
                                      </p:cBhvr>
                                      <p:tavLst>
                                        <p:tav tm="0">
                                          <p:val>
                                            <p:fltVal val="0"/>
                                          </p:val>
                                        </p:tav>
                                        <p:tav tm="100000">
                                          <p:val>
                                            <p:strVal val="#ppt_w"/>
                                          </p:val>
                                        </p:tav>
                                      </p:tavLst>
                                    </p:anim>
                                    <p:anim calcmode="lin" valueType="num">
                                      <p:cBhvr>
                                        <p:cTn id="129" dur="1000" fill="hold"/>
                                        <p:tgtEl>
                                          <p:spTgt spid="15388"/>
                                        </p:tgtEl>
                                        <p:attrNameLst>
                                          <p:attrName>ppt_h</p:attrName>
                                        </p:attrNameLst>
                                      </p:cBhvr>
                                      <p:tavLst>
                                        <p:tav tm="0">
                                          <p:val>
                                            <p:fltVal val="0"/>
                                          </p:val>
                                        </p:tav>
                                        <p:tav tm="100000">
                                          <p:val>
                                            <p:strVal val="#ppt_h"/>
                                          </p:val>
                                        </p:tav>
                                      </p:tavLst>
                                    </p:anim>
                                    <p:anim calcmode="lin" valueType="num">
                                      <p:cBhvr>
                                        <p:cTn id="130" dur="1000" fill="hold"/>
                                        <p:tgtEl>
                                          <p:spTgt spid="15388"/>
                                        </p:tgtEl>
                                        <p:attrNameLst>
                                          <p:attrName>style.rotation</p:attrName>
                                        </p:attrNameLst>
                                      </p:cBhvr>
                                      <p:tavLst>
                                        <p:tav tm="0">
                                          <p:val>
                                            <p:fltVal val="90"/>
                                          </p:val>
                                        </p:tav>
                                        <p:tav tm="100000">
                                          <p:val>
                                            <p:fltVal val="0"/>
                                          </p:val>
                                        </p:tav>
                                      </p:tavLst>
                                    </p:anim>
                                    <p:animEffect transition="in" filter="fade">
                                      <p:cBhvr>
                                        <p:cTn id="131" dur="1000"/>
                                        <p:tgtEl>
                                          <p:spTgt spid="15388"/>
                                        </p:tgtEl>
                                      </p:cBhvr>
                                    </p:animEffect>
                                  </p:childTnLst>
                                </p:cTn>
                              </p:par>
                            </p:childTnLst>
                          </p:cTn>
                        </p:par>
                        <p:par>
                          <p:cTn id="132" fill="hold" nodeType="afterGroup">
                            <p:stCondLst>
                              <p:cond delay="18500"/>
                            </p:stCondLst>
                            <p:childTnLst>
                              <p:par>
                                <p:cTn id="133" presetID="3" presetClass="entr" presetSubtype="5" fill="hold" grpId="0" nodeType="afterEffect">
                                  <p:stCondLst>
                                    <p:cond delay="0"/>
                                  </p:stCondLst>
                                  <p:childTnLst>
                                    <p:set>
                                      <p:cBhvr>
                                        <p:cTn id="134" dur="1" fill="hold">
                                          <p:stCondLst>
                                            <p:cond delay="0"/>
                                          </p:stCondLst>
                                        </p:cTn>
                                        <p:tgtEl>
                                          <p:spTgt spid="15375"/>
                                        </p:tgtEl>
                                        <p:attrNameLst>
                                          <p:attrName>style.visibility</p:attrName>
                                        </p:attrNameLst>
                                      </p:cBhvr>
                                      <p:to>
                                        <p:strVal val="visible"/>
                                      </p:to>
                                    </p:set>
                                    <p:animEffect transition="in" filter="blinds(vertical)">
                                      <p:cBhvr>
                                        <p:cTn id="135" dur="500"/>
                                        <p:tgtEl>
                                          <p:spTgt spid="15375"/>
                                        </p:tgtEl>
                                      </p:cBhvr>
                                    </p:animEffect>
                                  </p:childTnLst>
                                </p:cTn>
                              </p:par>
                            </p:childTnLst>
                          </p:cTn>
                        </p:par>
                        <p:par>
                          <p:cTn id="136" fill="hold" nodeType="afterGroup">
                            <p:stCondLst>
                              <p:cond delay="19000"/>
                            </p:stCondLst>
                            <p:childTnLst>
                              <p:par>
                                <p:cTn id="137" presetID="54" presetClass="entr" presetSubtype="0" accel="100000" fill="hold" grpId="0" nodeType="afterEffect">
                                  <p:stCondLst>
                                    <p:cond delay="0"/>
                                  </p:stCondLst>
                                  <p:childTnLst>
                                    <p:set>
                                      <p:cBhvr>
                                        <p:cTn id="138" dur="1" fill="hold">
                                          <p:stCondLst>
                                            <p:cond delay="0"/>
                                          </p:stCondLst>
                                        </p:cTn>
                                        <p:tgtEl>
                                          <p:spTgt spid="15376"/>
                                        </p:tgtEl>
                                        <p:attrNameLst>
                                          <p:attrName>style.visibility</p:attrName>
                                        </p:attrNameLst>
                                      </p:cBhvr>
                                      <p:to>
                                        <p:strVal val="visible"/>
                                      </p:to>
                                    </p:set>
                                    <p:anim calcmode="lin" valueType="num">
                                      <p:cBhvr>
                                        <p:cTn id="139" dur="2000" fill="hold"/>
                                        <p:tgtEl>
                                          <p:spTgt spid="15376"/>
                                        </p:tgtEl>
                                        <p:attrNameLst>
                                          <p:attrName>ppt_w</p:attrName>
                                        </p:attrNameLst>
                                      </p:cBhvr>
                                      <p:tavLst>
                                        <p:tav tm="0">
                                          <p:val>
                                            <p:strVal val="#ppt_w*0.05"/>
                                          </p:val>
                                        </p:tav>
                                        <p:tav tm="100000">
                                          <p:val>
                                            <p:strVal val="#ppt_w"/>
                                          </p:val>
                                        </p:tav>
                                      </p:tavLst>
                                    </p:anim>
                                    <p:anim calcmode="lin" valueType="num">
                                      <p:cBhvr>
                                        <p:cTn id="140" dur="2000" fill="hold"/>
                                        <p:tgtEl>
                                          <p:spTgt spid="15376"/>
                                        </p:tgtEl>
                                        <p:attrNameLst>
                                          <p:attrName>ppt_h</p:attrName>
                                        </p:attrNameLst>
                                      </p:cBhvr>
                                      <p:tavLst>
                                        <p:tav tm="0">
                                          <p:val>
                                            <p:strVal val="#ppt_h"/>
                                          </p:val>
                                        </p:tav>
                                        <p:tav tm="100000">
                                          <p:val>
                                            <p:strVal val="#ppt_h"/>
                                          </p:val>
                                        </p:tav>
                                      </p:tavLst>
                                    </p:anim>
                                    <p:anim calcmode="lin" valueType="num">
                                      <p:cBhvr>
                                        <p:cTn id="141" dur="2000" fill="hold"/>
                                        <p:tgtEl>
                                          <p:spTgt spid="15376"/>
                                        </p:tgtEl>
                                        <p:attrNameLst>
                                          <p:attrName>ppt_x</p:attrName>
                                        </p:attrNameLst>
                                      </p:cBhvr>
                                      <p:tavLst>
                                        <p:tav tm="0">
                                          <p:val>
                                            <p:strVal val="#ppt_x-.2"/>
                                          </p:val>
                                        </p:tav>
                                        <p:tav tm="100000">
                                          <p:val>
                                            <p:strVal val="#ppt_x"/>
                                          </p:val>
                                        </p:tav>
                                      </p:tavLst>
                                    </p:anim>
                                    <p:anim calcmode="lin" valueType="num">
                                      <p:cBhvr>
                                        <p:cTn id="142" dur="2000" fill="hold"/>
                                        <p:tgtEl>
                                          <p:spTgt spid="15376"/>
                                        </p:tgtEl>
                                        <p:attrNameLst>
                                          <p:attrName>ppt_y</p:attrName>
                                        </p:attrNameLst>
                                      </p:cBhvr>
                                      <p:tavLst>
                                        <p:tav tm="0">
                                          <p:val>
                                            <p:strVal val="#ppt_y"/>
                                          </p:val>
                                        </p:tav>
                                        <p:tav tm="100000">
                                          <p:val>
                                            <p:strVal val="#ppt_y"/>
                                          </p:val>
                                        </p:tav>
                                      </p:tavLst>
                                    </p:anim>
                                    <p:animEffect transition="in" filter="fade">
                                      <p:cBhvr>
                                        <p:cTn id="143" dur="2000"/>
                                        <p:tgtEl>
                                          <p:spTgt spid="15376"/>
                                        </p:tgtEl>
                                      </p:cBhvr>
                                    </p:animEffect>
                                  </p:childTnLst>
                                </p:cTn>
                              </p:par>
                            </p:childTnLst>
                          </p:cTn>
                        </p:par>
                        <p:par>
                          <p:cTn id="144" fill="hold" nodeType="afterGroup">
                            <p:stCondLst>
                              <p:cond delay="21000"/>
                            </p:stCondLst>
                            <p:childTnLst>
                              <p:par>
                                <p:cTn id="145" presetID="27" presetClass="emph" presetSubtype="0" fill="hold" grpId="1" nodeType="afterEffect">
                                  <p:stCondLst>
                                    <p:cond delay="0"/>
                                  </p:stCondLst>
                                  <p:childTnLst>
                                    <p:animClr clrSpc="rgb" dir="cw">
                                      <p:cBhvr override="childStyle">
                                        <p:cTn id="146" dur="1000" autoRev="1" fill="hold"/>
                                        <p:tgtEl>
                                          <p:spTgt spid="15376"/>
                                        </p:tgtEl>
                                        <p:attrNameLst>
                                          <p:attrName>style.color</p:attrName>
                                        </p:attrNameLst>
                                      </p:cBhvr>
                                      <p:to>
                                        <a:schemeClr val="bg1"/>
                                      </p:to>
                                    </p:animClr>
                                    <p:animClr clrSpc="rgb" dir="cw">
                                      <p:cBhvr>
                                        <p:cTn id="147" dur="1000" autoRev="1" fill="hold"/>
                                        <p:tgtEl>
                                          <p:spTgt spid="15376"/>
                                        </p:tgtEl>
                                        <p:attrNameLst>
                                          <p:attrName>fillcolor</p:attrName>
                                        </p:attrNameLst>
                                      </p:cBhvr>
                                      <p:to>
                                        <a:schemeClr val="bg1"/>
                                      </p:to>
                                    </p:animClr>
                                    <p:set>
                                      <p:cBhvr>
                                        <p:cTn id="148" dur="1000" autoRev="1" fill="hold"/>
                                        <p:tgtEl>
                                          <p:spTgt spid="15376"/>
                                        </p:tgtEl>
                                        <p:attrNameLst>
                                          <p:attrName>fill.type</p:attrName>
                                        </p:attrNameLst>
                                      </p:cBhvr>
                                      <p:to>
                                        <p:strVal val="solid"/>
                                      </p:to>
                                    </p:set>
                                    <p:set>
                                      <p:cBhvr>
                                        <p:cTn id="149" dur="1000" autoRev="1" fill="hold"/>
                                        <p:tgtEl>
                                          <p:spTgt spid="15376"/>
                                        </p:tgtEl>
                                        <p:attrNameLst>
                                          <p:attrName>fill.on</p:attrName>
                                        </p:attrNameLst>
                                      </p:cBhvr>
                                      <p:to>
                                        <p:strVal val="true"/>
                                      </p:to>
                                    </p:set>
                                  </p:childTnLst>
                                </p:cTn>
                              </p:par>
                            </p:childTnLst>
                          </p:cTn>
                        </p:par>
                        <p:par>
                          <p:cTn id="150" fill="hold" nodeType="afterGroup">
                            <p:stCondLst>
                              <p:cond delay="23000"/>
                            </p:stCondLst>
                            <p:childTnLst>
                              <p:par>
                                <p:cTn id="151" presetID="27" presetClass="emph" presetSubtype="0" fill="hold" grpId="2" nodeType="afterEffect">
                                  <p:stCondLst>
                                    <p:cond delay="0"/>
                                  </p:stCondLst>
                                  <p:childTnLst>
                                    <p:animClr clrSpc="rgb" dir="cw">
                                      <p:cBhvr override="childStyle">
                                        <p:cTn id="152" dur="1000" autoRev="1" fill="hold"/>
                                        <p:tgtEl>
                                          <p:spTgt spid="15376"/>
                                        </p:tgtEl>
                                        <p:attrNameLst>
                                          <p:attrName>style.color</p:attrName>
                                        </p:attrNameLst>
                                      </p:cBhvr>
                                      <p:to>
                                        <a:schemeClr val="bg1"/>
                                      </p:to>
                                    </p:animClr>
                                    <p:animClr clrSpc="rgb" dir="cw">
                                      <p:cBhvr>
                                        <p:cTn id="153" dur="1000" autoRev="1" fill="hold"/>
                                        <p:tgtEl>
                                          <p:spTgt spid="15376"/>
                                        </p:tgtEl>
                                        <p:attrNameLst>
                                          <p:attrName>fillcolor</p:attrName>
                                        </p:attrNameLst>
                                      </p:cBhvr>
                                      <p:to>
                                        <a:schemeClr val="bg1"/>
                                      </p:to>
                                    </p:animClr>
                                    <p:set>
                                      <p:cBhvr>
                                        <p:cTn id="154" dur="1000" autoRev="1" fill="hold"/>
                                        <p:tgtEl>
                                          <p:spTgt spid="15376"/>
                                        </p:tgtEl>
                                        <p:attrNameLst>
                                          <p:attrName>fill.type</p:attrName>
                                        </p:attrNameLst>
                                      </p:cBhvr>
                                      <p:to>
                                        <p:strVal val="solid"/>
                                      </p:to>
                                    </p:set>
                                    <p:set>
                                      <p:cBhvr>
                                        <p:cTn id="155" dur="1000" autoRev="1" fill="hold"/>
                                        <p:tgtEl>
                                          <p:spTgt spid="15376"/>
                                        </p:tgtEl>
                                        <p:attrNameLst>
                                          <p:attrName>fill.on</p:attrName>
                                        </p:attrNameLst>
                                      </p:cBhvr>
                                      <p:to>
                                        <p:strVal val="true"/>
                                      </p:to>
                                    </p:set>
                                  </p:childTnLst>
                                </p:cTn>
                              </p:par>
                            </p:childTnLst>
                          </p:cTn>
                        </p:par>
                        <p:par>
                          <p:cTn id="156" fill="hold" nodeType="afterGroup">
                            <p:stCondLst>
                              <p:cond delay="25000"/>
                            </p:stCondLst>
                            <p:childTnLst>
                              <p:par>
                                <p:cTn id="157" presetID="27" presetClass="emph" presetSubtype="0" fill="hold" grpId="3" nodeType="afterEffect">
                                  <p:stCondLst>
                                    <p:cond delay="0"/>
                                  </p:stCondLst>
                                  <p:childTnLst>
                                    <p:animClr clrSpc="rgb" dir="cw">
                                      <p:cBhvr override="childStyle">
                                        <p:cTn id="158" dur="1000" autoRev="1" fill="hold"/>
                                        <p:tgtEl>
                                          <p:spTgt spid="15376"/>
                                        </p:tgtEl>
                                        <p:attrNameLst>
                                          <p:attrName>style.color</p:attrName>
                                        </p:attrNameLst>
                                      </p:cBhvr>
                                      <p:to>
                                        <a:schemeClr val="bg1"/>
                                      </p:to>
                                    </p:animClr>
                                    <p:animClr clrSpc="rgb" dir="cw">
                                      <p:cBhvr>
                                        <p:cTn id="159" dur="1000" autoRev="1" fill="hold"/>
                                        <p:tgtEl>
                                          <p:spTgt spid="15376"/>
                                        </p:tgtEl>
                                        <p:attrNameLst>
                                          <p:attrName>fillcolor</p:attrName>
                                        </p:attrNameLst>
                                      </p:cBhvr>
                                      <p:to>
                                        <a:schemeClr val="bg1"/>
                                      </p:to>
                                    </p:animClr>
                                    <p:set>
                                      <p:cBhvr>
                                        <p:cTn id="160" dur="1000" autoRev="1" fill="hold"/>
                                        <p:tgtEl>
                                          <p:spTgt spid="15376"/>
                                        </p:tgtEl>
                                        <p:attrNameLst>
                                          <p:attrName>fill.type</p:attrName>
                                        </p:attrNameLst>
                                      </p:cBhvr>
                                      <p:to>
                                        <p:strVal val="solid"/>
                                      </p:to>
                                    </p:set>
                                    <p:set>
                                      <p:cBhvr>
                                        <p:cTn id="161" dur="1000" autoRev="1" fill="hold"/>
                                        <p:tgtEl>
                                          <p:spTgt spid="1537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65" grpId="0" animBg="1"/>
      <p:bldP spid="15366" grpId="0" animBg="1"/>
      <p:bldP spid="15367" grpId="0" animBg="1"/>
      <p:bldP spid="15368" grpId="0" animBg="1"/>
      <p:bldP spid="15369" grpId="0" animBg="1"/>
      <p:bldP spid="15370" grpId="0" animBg="1"/>
      <p:bldP spid="15371" grpId="0" animBg="1"/>
      <p:bldP spid="15372" grpId="0" animBg="1"/>
      <p:bldP spid="15373" grpId="0" animBg="1"/>
      <p:bldP spid="15374" grpId="0" animBg="1"/>
      <p:bldP spid="15375" grpId="0" animBg="1"/>
      <p:bldP spid="15376" grpId="0" animBg="1"/>
      <p:bldP spid="15376" grpId="1" animBg="1"/>
      <p:bldP spid="15376" grpId="2" animBg="1"/>
      <p:bldP spid="15376" grpId="3"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a:extLst>
              <a:ext uri="{FF2B5EF4-FFF2-40B4-BE49-F238E27FC236}">
                <a16:creationId xmlns:a16="http://schemas.microsoft.com/office/drawing/2014/main" id="{AD2C0EBD-35FE-4470-A4F6-EE466EC751DE}"/>
              </a:ext>
            </a:extLst>
          </p:cNvPr>
          <p:cNvSpPr txBox="1">
            <a:spLocks noChangeArrowheads="1"/>
          </p:cNvSpPr>
          <p:nvPr/>
        </p:nvSpPr>
        <p:spPr bwMode="auto">
          <a:xfrm>
            <a:off x="250825" y="260350"/>
            <a:ext cx="8497888" cy="936625"/>
          </a:xfrm>
          <a:prstGeom prst="rect">
            <a:avLst/>
          </a:prstGeom>
          <a:solidFill>
            <a:srgbClr val="C0C0C0"/>
          </a:solidFill>
          <a:ln w="76200" cmpd="tri">
            <a:solidFill>
              <a:srgbClr val="0000FF"/>
            </a:solidFill>
            <a:miter lim="800000"/>
            <a:headEnd/>
            <a:tailEnd/>
          </a:ln>
        </p:spPr>
        <p:txBody>
          <a:bodyPr/>
          <a:lstStyle/>
          <a:p>
            <a:pPr algn="ctr" eaLnBrk="1" hangingPunct="1">
              <a:defRPr/>
            </a:pPr>
            <a:r>
              <a:rPr lang="uk-UA" sz="1600" b="1" dirty="0">
                <a:solidFill>
                  <a:srgbClr val="000000"/>
                </a:solidFill>
                <a:latin typeface="Arial" charset="0"/>
              </a:rPr>
              <a:t>ВИПРАВНІ РОБОТИ – це примусове залучення засудженої особи до праці на строк, визначений у вироку суду, з відрахуванням в доход держави відповідного відсотку з її заробітку </a:t>
            </a:r>
            <a:r>
              <a:rPr lang="uk-UA" sz="1600" b="1" i="1" u="sng" dirty="0">
                <a:solidFill>
                  <a:srgbClr val="000000"/>
                </a:solidFill>
                <a:effectLst>
                  <a:outerShdw blurRad="38100" dist="38100" dir="2700000" algn="tl">
                    <a:srgbClr val="FFFFFF"/>
                  </a:outerShdw>
                </a:effectLst>
                <a:latin typeface="Arial" charset="0"/>
              </a:rPr>
              <a:t>(ст. 57 КК України)</a:t>
            </a:r>
            <a:endParaRPr lang="uk-UA" sz="1600" i="1" u="sng" dirty="0">
              <a:solidFill>
                <a:srgbClr val="000000"/>
              </a:solidFill>
              <a:effectLst>
                <a:outerShdw blurRad="38100" dist="38100" dir="2700000" algn="tl">
                  <a:srgbClr val="FFFFFF"/>
                </a:outerShdw>
              </a:effectLst>
              <a:latin typeface="Arial" charset="0"/>
            </a:endParaRPr>
          </a:p>
        </p:txBody>
      </p:sp>
      <p:sp>
        <p:nvSpPr>
          <p:cNvPr id="16389" name="Text Box 5">
            <a:extLst>
              <a:ext uri="{FF2B5EF4-FFF2-40B4-BE49-F238E27FC236}">
                <a16:creationId xmlns:a16="http://schemas.microsoft.com/office/drawing/2014/main" id="{A5360545-C154-49E2-A2FA-E3829F0B2EA2}"/>
              </a:ext>
            </a:extLst>
          </p:cNvPr>
          <p:cNvSpPr txBox="1">
            <a:spLocks noChangeArrowheads="1"/>
          </p:cNvSpPr>
          <p:nvPr/>
        </p:nvSpPr>
        <p:spPr bwMode="auto">
          <a:xfrm>
            <a:off x="250825" y="1412875"/>
            <a:ext cx="3932238" cy="365125"/>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Порядок призначення</a:t>
            </a:r>
            <a:endParaRPr lang="uk-UA" altLang="ru-RU" sz="1600" b="1">
              <a:solidFill>
                <a:srgbClr val="000000"/>
              </a:solidFill>
              <a:latin typeface="Arial" panose="020B0604020202020204" pitchFamily="34" charset="0"/>
            </a:endParaRPr>
          </a:p>
        </p:txBody>
      </p:sp>
      <p:sp>
        <p:nvSpPr>
          <p:cNvPr id="16390" name="Text Box 6">
            <a:extLst>
              <a:ext uri="{FF2B5EF4-FFF2-40B4-BE49-F238E27FC236}">
                <a16:creationId xmlns:a16="http://schemas.microsoft.com/office/drawing/2014/main" id="{B58E54B1-E367-4113-9EFB-2503C5AEC370}"/>
              </a:ext>
            </a:extLst>
          </p:cNvPr>
          <p:cNvSpPr txBox="1">
            <a:spLocks noChangeArrowheads="1"/>
          </p:cNvSpPr>
          <p:nvPr/>
        </p:nvSpPr>
        <p:spPr bwMode="auto">
          <a:xfrm>
            <a:off x="4643438" y="1412875"/>
            <a:ext cx="4114800" cy="365125"/>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Порядок відбування</a:t>
            </a:r>
            <a:endParaRPr lang="uk-UA" altLang="ru-RU" sz="1600" b="1">
              <a:solidFill>
                <a:srgbClr val="000000"/>
              </a:solidFill>
              <a:latin typeface="Arial" panose="020B0604020202020204" pitchFamily="34" charset="0"/>
            </a:endParaRPr>
          </a:p>
        </p:txBody>
      </p:sp>
      <p:sp>
        <p:nvSpPr>
          <p:cNvPr id="16391" name="Text Box 7">
            <a:extLst>
              <a:ext uri="{FF2B5EF4-FFF2-40B4-BE49-F238E27FC236}">
                <a16:creationId xmlns:a16="http://schemas.microsoft.com/office/drawing/2014/main" id="{88CA7DBA-099C-48A6-A3FB-A04FDF2F5CE5}"/>
              </a:ext>
            </a:extLst>
          </p:cNvPr>
          <p:cNvSpPr txBox="1">
            <a:spLocks noChangeArrowheads="1"/>
          </p:cNvSpPr>
          <p:nvPr/>
        </p:nvSpPr>
        <p:spPr bwMode="auto">
          <a:xfrm>
            <a:off x="755650" y="1989138"/>
            <a:ext cx="3475038" cy="10080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Призначаються судом в якості основного покарання у випадку скоєння </a:t>
            </a:r>
            <a:r>
              <a:rPr lang="uk-UA" altLang="ru-RU" sz="1400" b="1">
                <a:solidFill>
                  <a:srgbClr val="000000"/>
                </a:solidFill>
                <a:latin typeface="Arial" panose="020B0604020202020204" pitchFamily="34" charset="0"/>
              </a:rPr>
              <a:t>злочинів невеликої та середньої тяжкості</a:t>
            </a:r>
            <a:r>
              <a:rPr lang="uk-UA" altLang="ru-RU" sz="1400">
                <a:solidFill>
                  <a:srgbClr val="000000"/>
                </a:solidFill>
                <a:latin typeface="Arial" panose="020B0604020202020204" pitchFamily="34" charset="0"/>
              </a:rPr>
              <a:t> </a:t>
            </a:r>
            <a:r>
              <a:rPr lang="uk-UA" altLang="ru-RU" sz="1400" b="1" i="1" u="sng">
                <a:solidFill>
                  <a:srgbClr val="000000"/>
                </a:solidFill>
                <a:latin typeface="Arial" panose="020B0604020202020204" pitchFamily="34" charset="0"/>
              </a:rPr>
              <a:t>(ч. 1 ст. 52 КК)</a:t>
            </a:r>
            <a:endParaRPr lang="uk-UA" altLang="ru-RU" sz="1800" b="1" i="1" u="sng">
              <a:solidFill>
                <a:srgbClr val="000000"/>
              </a:solidFill>
              <a:latin typeface="Arial" panose="020B0604020202020204" pitchFamily="34" charset="0"/>
            </a:endParaRPr>
          </a:p>
        </p:txBody>
      </p:sp>
      <p:sp>
        <p:nvSpPr>
          <p:cNvPr id="16392" name="Text Box 8">
            <a:extLst>
              <a:ext uri="{FF2B5EF4-FFF2-40B4-BE49-F238E27FC236}">
                <a16:creationId xmlns:a16="http://schemas.microsoft.com/office/drawing/2014/main" id="{E7284811-3BD8-4C61-9397-05372454E36A}"/>
              </a:ext>
            </a:extLst>
          </p:cNvPr>
          <p:cNvSpPr txBox="1">
            <a:spLocks noChangeArrowheads="1"/>
          </p:cNvSpPr>
          <p:nvPr/>
        </p:nvSpPr>
        <p:spPr bwMode="auto">
          <a:xfrm>
            <a:off x="755650" y="3141663"/>
            <a:ext cx="3475038" cy="54927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В порядку призначення </a:t>
            </a:r>
            <a:r>
              <a:rPr lang="uk-UA" altLang="ru-RU" sz="1400" b="1">
                <a:solidFill>
                  <a:srgbClr val="000000"/>
                </a:solidFill>
                <a:latin typeface="Arial" panose="020B0604020202020204" pitchFamily="34" charset="0"/>
              </a:rPr>
              <a:t>більш м’якого покарання</a:t>
            </a:r>
            <a:r>
              <a:rPr lang="uk-UA" altLang="ru-RU" sz="1400">
                <a:solidFill>
                  <a:srgbClr val="000000"/>
                </a:solidFill>
                <a:latin typeface="Arial" panose="020B0604020202020204" pitchFamily="34" charset="0"/>
              </a:rPr>
              <a:t> </a:t>
            </a:r>
            <a:r>
              <a:rPr lang="uk-UA" altLang="ru-RU" sz="1400" b="1" i="1" u="sng">
                <a:solidFill>
                  <a:srgbClr val="000000"/>
                </a:solidFill>
                <a:latin typeface="Arial" panose="020B0604020202020204" pitchFamily="34" charset="0"/>
              </a:rPr>
              <a:t>(ст. 69 КК)</a:t>
            </a:r>
            <a:endParaRPr lang="uk-UA" altLang="ru-RU" sz="1800" b="1" i="1" u="sng">
              <a:solidFill>
                <a:srgbClr val="000000"/>
              </a:solidFill>
              <a:latin typeface="Arial" panose="020B0604020202020204" pitchFamily="34" charset="0"/>
            </a:endParaRPr>
          </a:p>
        </p:txBody>
      </p:sp>
      <p:sp>
        <p:nvSpPr>
          <p:cNvPr id="16393" name="Text Box 9">
            <a:extLst>
              <a:ext uri="{FF2B5EF4-FFF2-40B4-BE49-F238E27FC236}">
                <a16:creationId xmlns:a16="http://schemas.microsoft.com/office/drawing/2014/main" id="{361B272D-F7E7-49EA-9C4A-48F75B0C69F7}"/>
              </a:ext>
            </a:extLst>
          </p:cNvPr>
          <p:cNvSpPr txBox="1">
            <a:spLocks noChangeArrowheads="1"/>
          </p:cNvSpPr>
          <p:nvPr/>
        </p:nvSpPr>
        <p:spPr bwMode="auto">
          <a:xfrm>
            <a:off x="755650" y="3860800"/>
            <a:ext cx="3475038" cy="73183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При заміні невідбутої частини покарання у виді обмеження або позбавлення волі </a:t>
            </a:r>
            <a:r>
              <a:rPr lang="uk-UA" altLang="ru-RU" sz="1400" b="1" i="1" u="sng">
                <a:solidFill>
                  <a:srgbClr val="000000"/>
                </a:solidFill>
                <a:latin typeface="Arial" panose="020B0604020202020204" pitchFamily="34" charset="0"/>
              </a:rPr>
              <a:t>(ч. 1 ст. 82 КК)</a:t>
            </a:r>
            <a:endParaRPr lang="uk-UA" altLang="ru-RU" sz="1800" b="1" i="1" u="sng">
              <a:solidFill>
                <a:srgbClr val="000000"/>
              </a:solidFill>
              <a:latin typeface="Arial" panose="020B0604020202020204" pitchFamily="34" charset="0"/>
            </a:endParaRPr>
          </a:p>
        </p:txBody>
      </p:sp>
      <p:sp>
        <p:nvSpPr>
          <p:cNvPr id="16394" name="Text Box 10">
            <a:extLst>
              <a:ext uri="{FF2B5EF4-FFF2-40B4-BE49-F238E27FC236}">
                <a16:creationId xmlns:a16="http://schemas.microsoft.com/office/drawing/2014/main" id="{EE69D89F-85E3-4C9E-8D9D-16AA15D439FA}"/>
              </a:ext>
            </a:extLst>
          </p:cNvPr>
          <p:cNvSpPr txBox="1">
            <a:spLocks noChangeArrowheads="1"/>
          </p:cNvSpPr>
          <p:nvPr/>
        </p:nvSpPr>
        <p:spPr bwMode="auto">
          <a:xfrm>
            <a:off x="755650" y="4724400"/>
            <a:ext cx="3475038" cy="7207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При заміні штрафу у разі неможливості його сплати </a:t>
            </a:r>
            <a:r>
              <a:rPr lang="uk-UA" altLang="ru-RU" sz="1400" b="1" i="1" u="sng">
                <a:solidFill>
                  <a:srgbClr val="000000"/>
                </a:solidFill>
                <a:latin typeface="Arial" panose="020B0604020202020204" pitchFamily="34" charset="0"/>
              </a:rPr>
              <a:t>(ч. 5 ст. 53 КК)</a:t>
            </a:r>
            <a:endParaRPr lang="uk-UA" altLang="ru-RU" sz="1800" b="1" i="1" u="sng">
              <a:solidFill>
                <a:srgbClr val="000000"/>
              </a:solidFill>
              <a:latin typeface="Arial" panose="020B0604020202020204" pitchFamily="34" charset="0"/>
            </a:endParaRPr>
          </a:p>
        </p:txBody>
      </p:sp>
      <p:sp>
        <p:nvSpPr>
          <p:cNvPr id="16395" name="Text Box 11">
            <a:extLst>
              <a:ext uri="{FF2B5EF4-FFF2-40B4-BE49-F238E27FC236}">
                <a16:creationId xmlns:a16="http://schemas.microsoft.com/office/drawing/2014/main" id="{A432B376-DECD-4AB3-86C0-A31015BB952A}"/>
              </a:ext>
            </a:extLst>
          </p:cNvPr>
          <p:cNvSpPr txBox="1">
            <a:spLocks noChangeArrowheads="1"/>
          </p:cNvSpPr>
          <p:nvPr/>
        </p:nvSpPr>
        <p:spPr bwMode="auto">
          <a:xfrm>
            <a:off x="5435600" y="1989138"/>
            <a:ext cx="3292475" cy="54768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Встановлюються на строк </a:t>
            </a:r>
            <a:r>
              <a:rPr lang="uk-UA" altLang="ru-RU" sz="1400" b="1">
                <a:solidFill>
                  <a:srgbClr val="000000"/>
                </a:solidFill>
                <a:latin typeface="Arial" panose="020B0604020202020204" pitchFamily="34" charset="0"/>
              </a:rPr>
              <a:t>від шести місяців до двох років</a:t>
            </a:r>
            <a:endParaRPr lang="uk-UA" altLang="ru-RU" sz="1800">
              <a:solidFill>
                <a:srgbClr val="000000"/>
              </a:solidFill>
              <a:latin typeface="Arial" panose="020B0604020202020204" pitchFamily="34" charset="0"/>
            </a:endParaRPr>
          </a:p>
        </p:txBody>
      </p:sp>
      <p:sp>
        <p:nvSpPr>
          <p:cNvPr id="16396" name="Text Box 12">
            <a:extLst>
              <a:ext uri="{FF2B5EF4-FFF2-40B4-BE49-F238E27FC236}">
                <a16:creationId xmlns:a16="http://schemas.microsoft.com/office/drawing/2014/main" id="{DB46F1D6-9E51-42C5-83E4-0F8637D0B98F}"/>
              </a:ext>
            </a:extLst>
          </p:cNvPr>
          <p:cNvSpPr txBox="1">
            <a:spLocks noChangeArrowheads="1"/>
          </p:cNvSpPr>
          <p:nvPr/>
        </p:nvSpPr>
        <p:spPr bwMode="auto">
          <a:xfrm>
            <a:off x="5435600" y="2708275"/>
            <a:ext cx="3292475" cy="54768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Відбуваються за </a:t>
            </a:r>
            <a:r>
              <a:rPr lang="uk-UA" altLang="ru-RU" sz="1400" b="1">
                <a:solidFill>
                  <a:srgbClr val="000000"/>
                </a:solidFill>
                <a:latin typeface="Arial" panose="020B0604020202020204" pitchFamily="34" charset="0"/>
              </a:rPr>
              <a:t>місцем роботи</a:t>
            </a:r>
            <a:r>
              <a:rPr lang="uk-UA" altLang="ru-RU" sz="1400">
                <a:solidFill>
                  <a:srgbClr val="000000"/>
                </a:solidFill>
                <a:latin typeface="Arial" panose="020B0604020202020204" pitchFamily="34" charset="0"/>
              </a:rPr>
              <a:t> засудженого</a:t>
            </a:r>
            <a:endParaRPr lang="uk-UA" altLang="ru-RU" sz="1800">
              <a:solidFill>
                <a:srgbClr val="000000"/>
              </a:solidFill>
              <a:latin typeface="Arial" panose="020B0604020202020204" pitchFamily="34" charset="0"/>
            </a:endParaRPr>
          </a:p>
        </p:txBody>
      </p:sp>
      <p:sp>
        <p:nvSpPr>
          <p:cNvPr id="16397" name="Text Box 13">
            <a:extLst>
              <a:ext uri="{FF2B5EF4-FFF2-40B4-BE49-F238E27FC236}">
                <a16:creationId xmlns:a16="http://schemas.microsoft.com/office/drawing/2014/main" id="{45C27826-F3AA-4BB6-AA81-22594033D86A}"/>
              </a:ext>
            </a:extLst>
          </p:cNvPr>
          <p:cNvSpPr txBox="1">
            <a:spLocks noChangeArrowheads="1"/>
          </p:cNvSpPr>
          <p:nvPr/>
        </p:nvSpPr>
        <p:spPr bwMode="auto">
          <a:xfrm>
            <a:off x="5435600" y="3429000"/>
            <a:ext cx="3292475" cy="11525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dirty="0">
                <a:solidFill>
                  <a:srgbClr val="000000"/>
                </a:solidFill>
                <a:latin typeface="Arial" panose="020B0604020202020204" pitchFamily="34" charset="0"/>
              </a:rPr>
              <a:t>З </a:t>
            </a:r>
            <a:r>
              <a:rPr lang="uk-UA" altLang="ru-RU" sz="1400" b="1" dirty="0">
                <a:solidFill>
                  <a:srgbClr val="000000"/>
                </a:solidFill>
                <a:latin typeface="Arial" panose="020B0604020202020204" pitchFamily="34" charset="0"/>
              </a:rPr>
              <a:t>відрахуванням</a:t>
            </a:r>
            <a:r>
              <a:rPr lang="uk-UA" altLang="ru-RU" sz="1400" dirty="0">
                <a:solidFill>
                  <a:srgbClr val="000000"/>
                </a:solidFill>
                <a:latin typeface="Arial" panose="020B0604020202020204" pitchFamily="34" charset="0"/>
              </a:rPr>
              <a:t> із суми заробітку засудженого в доход держави у розмірі, встановленому вироком суду, в межах </a:t>
            </a:r>
            <a:r>
              <a:rPr lang="uk-UA" altLang="ru-RU" sz="1400" b="1" dirty="0">
                <a:solidFill>
                  <a:srgbClr val="000000"/>
                </a:solidFill>
                <a:latin typeface="Arial" panose="020B0604020202020204" pitchFamily="34" charset="0"/>
              </a:rPr>
              <a:t>від десяти до двадцяти відсотків</a:t>
            </a:r>
            <a:endParaRPr lang="uk-UA" altLang="ru-RU" sz="1800" dirty="0">
              <a:solidFill>
                <a:srgbClr val="000000"/>
              </a:solidFill>
              <a:latin typeface="Arial" panose="020B0604020202020204" pitchFamily="34" charset="0"/>
            </a:endParaRPr>
          </a:p>
        </p:txBody>
      </p:sp>
      <p:sp>
        <p:nvSpPr>
          <p:cNvPr id="16398" name="Line 14">
            <a:extLst>
              <a:ext uri="{FF2B5EF4-FFF2-40B4-BE49-F238E27FC236}">
                <a16:creationId xmlns:a16="http://schemas.microsoft.com/office/drawing/2014/main" id="{67E6DEB2-1434-49EC-9485-8E28476502FA}"/>
              </a:ext>
            </a:extLst>
          </p:cNvPr>
          <p:cNvSpPr>
            <a:spLocks noChangeShapeType="1"/>
          </p:cNvSpPr>
          <p:nvPr/>
        </p:nvSpPr>
        <p:spPr bwMode="auto">
          <a:xfrm>
            <a:off x="250825" y="1773238"/>
            <a:ext cx="0" cy="331152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6399" name="Line 15">
            <a:extLst>
              <a:ext uri="{FF2B5EF4-FFF2-40B4-BE49-F238E27FC236}">
                <a16:creationId xmlns:a16="http://schemas.microsoft.com/office/drawing/2014/main" id="{0150705D-DE84-452C-AA10-9CBD3459D3CB}"/>
              </a:ext>
            </a:extLst>
          </p:cNvPr>
          <p:cNvSpPr>
            <a:spLocks noChangeShapeType="1"/>
          </p:cNvSpPr>
          <p:nvPr/>
        </p:nvSpPr>
        <p:spPr bwMode="auto">
          <a:xfrm>
            <a:off x="250825" y="2492375"/>
            <a:ext cx="5048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6400" name="Line 16">
            <a:extLst>
              <a:ext uri="{FF2B5EF4-FFF2-40B4-BE49-F238E27FC236}">
                <a16:creationId xmlns:a16="http://schemas.microsoft.com/office/drawing/2014/main" id="{6C43C69E-214A-4FDA-9284-1546B3580E93}"/>
              </a:ext>
            </a:extLst>
          </p:cNvPr>
          <p:cNvSpPr>
            <a:spLocks noChangeShapeType="1"/>
          </p:cNvSpPr>
          <p:nvPr/>
        </p:nvSpPr>
        <p:spPr bwMode="auto">
          <a:xfrm>
            <a:off x="250825" y="3429000"/>
            <a:ext cx="5048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6401" name="Line 17">
            <a:extLst>
              <a:ext uri="{FF2B5EF4-FFF2-40B4-BE49-F238E27FC236}">
                <a16:creationId xmlns:a16="http://schemas.microsoft.com/office/drawing/2014/main" id="{6EBCA4A5-5841-4606-8630-96496A30F1D0}"/>
              </a:ext>
            </a:extLst>
          </p:cNvPr>
          <p:cNvSpPr>
            <a:spLocks noChangeShapeType="1"/>
          </p:cNvSpPr>
          <p:nvPr/>
        </p:nvSpPr>
        <p:spPr bwMode="auto">
          <a:xfrm>
            <a:off x="250825" y="4221163"/>
            <a:ext cx="5048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6402" name="Line 18">
            <a:extLst>
              <a:ext uri="{FF2B5EF4-FFF2-40B4-BE49-F238E27FC236}">
                <a16:creationId xmlns:a16="http://schemas.microsoft.com/office/drawing/2014/main" id="{A11EEC4C-F110-4FDD-A7B2-EB00A5DB27A2}"/>
              </a:ext>
            </a:extLst>
          </p:cNvPr>
          <p:cNvSpPr>
            <a:spLocks noChangeShapeType="1"/>
          </p:cNvSpPr>
          <p:nvPr/>
        </p:nvSpPr>
        <p:spPr bwMode="auto">
          <a:xfrm>
            <a:off x="250825" y="5084763"/>
            <a:ext cx="5048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6403" name="Line 19">
            <a:extLst>
              <a:ext uri="{FF2B5EF4-FFF2-40B4-BE49-F238E27FC236}">
                <a16:creationId xmlns:a16="http://schemas.microsoft.com/office/drawing/2014/main" id="{3E1D75B9-105B-4041-8A10-0521A3BD993E}"/>
              </a:ext>
            </a:extLst>
          </p:cNvPr>
          <p:cNvSpPr>
            <a:spLocks noChangeShapeType="1"/>
          </p:cNvSpPr>
          <p:nvPr/>
        </p:nvSpPr>
        <p:spPr bwMode="auto">
          <a:xfrm>
            <a:off x="4716463" y="1773238"/>
            <a:ext cx="0" cy="223202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6404" name="Line 20">
            <a:extLst>
              <a:ext uri="{FF2B5EF4-FFF2-40B4-BE49-F238E27FC236}">
                <a16:creationId xmlns:a16="http://schemas.microsoft.com/office/drawing/2014/main" id="{76E9DC5A-2335-4B8F-A0F4-AADF6702DF8A}"/>
              </a:ext>
            </a:extLst>
          </p:cNvPr>
          <p:cNvSpPr>
            <a:spLocks noChangeShapeType="1"/>
          </p:cNvSpPr>
          <p:nvPr/>
        </p:nvSpPr>
        <p:spPr bwMode="auto">
          <a:xfrm>
            <a:off x="4716463" y="2276475"/>
            <a:ext cx="7191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6405" name="Line 21">
            <a:extLst>
              <a:ext uri="{FF2B5EF4-FFF2-40B4-BE49-F238E27FC236}">
                <a16:creationId xmlns:a16="http://schemas.microsoft.com/office/drawing/2014/main" id="{95C44109-6625-45AC-976F-EEC694B387D5}"/>
              </a:ext>
            </a:extLst>
          </p:cNvPr>
          <p:cNvSpPr>
            <a:spLocks noChangeShapeType="1"/>
          </p:cNvSpPr>
          <p:nvPr/>
        </p:nvSpPr>
        <p:spPr bwMode="auto">
          <a:xfrm>
            <a:off x="4716463" y="2997200"/>
            <a:ext cx="7191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6406" name="Line 22">
            <a:extLst>
              <a:ext uri="{FF2B5EF4-FFF2-40B4-BE49-F238E27FC236}">
                <a16:creationId xmlns:a16="http://schemas.microsoft.com/office/drawing/2014/main" id="{27A2B9FF-626D-4B2B-9908-554B1C623235}"/>
              </a:ext>
            </a:extLst>
          </p:cNvPr>
          <p:cNvSpPr>
            <a:spLocks noChangeShapeType="1"/>
          </p:cNvSpPr>
          <p:nvPr/>
        </p:nvSpPr>
        <p:spPr bwMode="auto">
          <a:xfrm>
            <a:off x="4716463" y="4005263"/>
            <a:ext cx="7191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fade">
                                      <p:cBhvr>
                                        <p:cTn id="7" dur="1000"/>
                                        <p:tgtEl>
                                          <p:spTgt spid="16388"/>
                                        </p:tgtEl>
                                      </p:cBhvr>
                                    </p:animEffect>
                                    <p:anim calcmode="lin" valueType="num">
                                      <p:cBhvr>
                                        <p:cTn id="8" dur="1000" fill="hold"/>
                                        <p:tgtEl>
                                          <p:spTgt spid="16388"/>
                                        </p:tgtEl>
                                        <p:attrNameLst>
                                          <p:attrName>ppt_x</p:attrName>
                                        </p:attrNameLst>
                                      </p:cBhvr>
                                      <p:tavLst>
                                        <p:tav tm="0">
                                          <p:val>
                                            <p:strVal val="#ppt_x"/>
                                          </p:val>
                                        </p:tav>
                                        <p:tav tm="100000">
                                          <p:val>
                                            <p:strVal val="#ppt_x"/>
                                          </p:val>
                                        </p:tav>
                                      </p:tavLst>
                                    </p:anim>
                                    <p:anim calcmode="lin" valueType="num">
                                      <p:cBhvr>
                                        <p:cTn id="9" dur="1000" fill="hold"/>
                                        <p:tgtEl>
                                          <p:spTgt spid="1638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4" presetClass="entr" presetSubtype="0" accel="100000" fill="hold" grpId="0" nodeType="afterEffect">
                                  <p:stCondLst>
                                    <p:cond delay="0"/>
                                  </p:stCondLst>
                                  <p:childTnLst>
                                    <p:set>
                                      <p:cBhvr>
                                        <p:cTn id="12" dur="1" fill="hold">
                                          <p:stCondLst>
                                            <p:cond delay="0"/>
                                          </p:stCondLst>
                                        </p:cTn>
                                        <p:tgtEl>
                                          <p:spTgt spid="16389"/>
                                        </p:tgtEl>
                                        <p:attrNameLst>
                                          <p:attrName>style.visibility</p:attrName>
                                        </p:attrNameLst>
                                      </p:cBhvr>
                                      <p:to>
                                        <p:strVal val="visible"/>
                                      </p:to>
                                    </p:set>
                                    <p:anim calcmode="lin" valueType="num">
                                      <p:cBhvr>
                                        <p:cTn id="13" dur="2000" fill="hold"/>
                                        <p:tgtEl>
                                          <p:spTgt spid="16389"/>
                                        </p:tgtEl>
                                        <p:attrNameLst>
                                          <p:attrName>ppt_w</p:attrName>
                                        </p:attrNameLst>
                                      </p:cBhvr>
                                      <p:tavLst>
                                        <p:tav tm="0">
                                          <p:val>
                                            <p:strVal val="#ppt_w*0.05"/>
                                          </p:val>
                                        </p:tav>
                                        <p:tav tm="100000">
                                          <p:val>
                                            <p:strVal val="#ppt_w"/>
                                          </p:val>
                                        </p:tav>
                                      </p:tavLst>
                                    </p:anim>
                                    <p:anim calcmode="lin" valueType="num">
                                      <p:cBhvr>
                                        <p:cTn id="14" dur="2000" fill="hold"/>
                                        <p:tgtEl>
                                          <p:spTgt spid="16389"/>
                                        </p:tgtEl>
                                        <p:attrNameLst>
                                          <p:attrName>ppt_h</p:attrName>
                                        </p:attrNameLst>
                                      </p:cBhvr>
                                      <p:tavLst>
                                        <p:tav tm="0">
                                          <p:val>
                                            <p:strVal val="#ppt_h"/>
                                          </p:val>
                                        </p:tav>
                                        <p:tav tm="100000">
                                          <p:val>
                                            <p:strVal val="#ppt_h"/>
                                          </p:val>
                                        </p:tav>
                                      </p:tavLst>
                                    </p:anim>
                                    <p:anim calcmode="lin" valueType="num">
                                      <p:cBhvr>
                                        <p:cTn id="15" dur="2000" fill="hold"/>
                                        <p:tgtEl>
                                          <p:spTgt spid="16389"/>
                                        </p:tgtEl>
                                        <p:attrNameLst>
                                          <p:attrName>ppt_x</p:attrName>
                                        </p:attrNameLst>
                                      </p:cBhvr>
                                      <p:tavLst>
                                        <p:tav tm="0">
                                          <p:val>
                                            <p:strVal val="#ppt_x-.2"/>
                                          </p:val>
                                        </p:tav>
                                        <p:tav tm="100000">
                                          <p:val>
                                            <p:strVal val="#ppt_x"/>
                                          </p:val>
                                        </p:tav>
                                      </p:tavLst>
                                    </p:anim>
                                    <p:anim calcmode="lin" valueType="num">
                                      <p:cBhvr>
                                        <p:cTn id="16" dur="2000" fill="hold"/>
                                        <p:tgtEl>
                                          <p:spTgt spid="16389"/>
                                        </p:tgtEl>
                                        <p:attrNameLst>
                                          <p:attrName>ppt_y</p:attrName>
                                        </p:attrNameLst>
                                      </p:cBhvr>
                                      <p:tavLst>
                                        <p:tav tm="0">
                                          <p:val>
                                            <p:strVal val="#ppt_y"/>
                                          </p:val>
                                        </p:tav>
                                        <p:tav tm="100000">
                                          <p:val>
                                            <p:strVal val="#ppt_y"/>
                                          </p:val>
                                        </p:tav>
                                      </p:tavLst>
                                    </p:anim>
                                    <p:animEffect transition="in" filter="fade">
                                      <p:cBhvr>
                                        <p:cTn id="17" dur="2000"/>
                                        <p:tgtEl>
                                          <p:spTgt spid="16389"/>
                                        </p:tgtEl>
                                      </p:cBhvr>
                                    </p:animEffect>
                                  </p:childTnLst>
                                </p:cTn>
                              </p:par>
                            </p:childTnLst>
                          </p:cTn>
                        </p:par>
                        <p:par>
                          <p:cTn id="18" fill="hold" nodeType="afterGroup">
                            <p:stCondLst>
                              <p:cond delay="3000"/>
                            </p:stCondLst>
                            <p:childTnLst>
                              <p:par>
                                <p:cTn id="19" presetID="1" presetClass="entr" presetSubtype="0" fill="hold" nodeType="afterEffect">
                                  <p:stCondLst>
                                    <p:cond delay="0"/>
                                  </p:stCondLst>
                                  <p:childTnLst>
                                    <p:set>
                                      <p:cBhvr>
                                        <p:cTn id="20" dur="1" fill="hold">
                                          <p:stCondLst>
                                            <p:cond delay="0"/>
                                          </p:stCondLst>
                                        </p:cTn>
                                        <p:tgtEl>
                                          <p:spTgt spid="16398"/>
                                        </p:tgtEl>
                                        <p:attrNameLst>
                                          <p:attrName>style.visibility</p:attrName>
                                        </p:attrNameLst>
                                      </p:cBhvr>
                                      <p:to>
                                        <p:strVal val="visible"/>
                                      </p:to>
                                    </p:set>
                                  </p:childTnLst>
                                </p:cTn>
                              </p:par>
                            </p:childTnLst>
                          </p:cTn>
                        </p:par>
                        <p:par>
                          <p:cTn id="21" fill="hold" nodeType="afterGroup">
                            <p:stCondLst>
                              <p:cond delay="3000"/>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16399"/>
                                        </p:tgtEl>
                                        <p:attrNameLst>
                                          <p:attrName>style.visibility</p:attrName>
                                        </p:attrNameLst>
                                      </p:cBhvr>
                                      <p:to>
                                        <p:strVal val="visible"/>
                                      </p:to>
                                    </p:set>
                                    <p:anim calcmode="lin" valueType="num">
                                      <p:cBhvr>
                                        <p:cTn id="24" dur="1000" fill="hold"/>
                                        <p:tgtEl>
                                          <p:spTgt spid="16399"/>
                                        </p:tgtEl>
                                        <p:attrNameLst>
                                          <p:attrName>ppt_w</p:attrName>
                                        </p:attrNameLst>
                                      </p:cBhvr>
                                      <p:tavLst>
                                        <p:tav tm="0">
                                          <p:val>
                                            <p:fltVal val="0"/>
                                          </p:val>
                                        </p:tav>
                                        <p:tav tm="100000">
                                          <p:val>
                                            <p:strVal val="#ppt_w"/>
                                          </p:val>
                                        </p:tav>
                                      </p:tavLst>
                                    </p:anim>
                                    <p:anim calcmode="lin" valueType="num">
                                      <p:cBhvr>
                                        <p:cTn id="25" dur="1000" fill="hold"/>
                                        <p:tgtEl>
                                          <p:spTgt spid="16399"/>
                                        </p:tgtEl>
                                        <p:attrNameLst>
                                          <p:attrName>ppt_h</p:attrName>
                                        </p:attrNameLst>
                                      </p:cBhvr>
                                      <p:tavLst>
                                        <p:tav tm="0">
                                          <p:val>
                                            <p:fltVal val="0"/>
                                          </p:val>
                                        </p:tav>
                                        <p:tav tm="100000">
                                          <p:val>
                                            <p:strVal val="#ppt_h"/>
                                          </p:val>
                                        </p:tav>
                                      </p:tavLst>
                                    </p:anim>
                                    <p:anim calcmode="lin" valueType="num">
                                      <p:cBhvr>
                                        <p:cTn id="26" dur="1000" fill="hold"/>
                                        <p:tgtEl>
                                          <p:spTgt spid="16399"/>
                                        </p:tgtEl>
                                        <p:attrNameLst>
                                          <p:attrName>style.rotation</p:attrName>
                                        </p:attrNameLst>
                                      </p:cBhvr>
                                      <p:tavLst>
                                        <p:tav tm="0">
                                          <p:val>
                                            <p:fltVal val="90"/>
                                          </p:val>
                                        </p:tav>
                                        <p:tav tm="100000">
                                          <p:val>
                                            <p:fltVal val="0"/>
                                          </p:val>
                                        </p:tav>
                                      </p:tavLst>
                                    </p:anim>
                                    <p:animEffect transition="in" filter="fade">
                                      <p:cBhvr>
                                        <p:cTn id="27" dur="1000"/>
                                        <p:tgtEl>
                                          <p:spTgt spid="16399"/>
                                        </p:tgtEl>
                                      </p:cBhvr>
                                    </p:animEffect>
                                  </p:childTnLst>
                                </p:cTn>
                              </p:par>
                            </p:childTnLst>
                          </p:cTn>
                        </p:par>
                        <p:par>
                          <p:cTn id="28" fill="hold" nodeType="afterGroup">
                            <p:stCondLst>
                              <p:cond delay="4000"/>
                            </p:stCondLst>
                            <p:childTnLst>
                              <p:par>
                                <p:cTn id="29" presetID="3" presetClass="entr" presetSubtype="5" fill="hold" grpId="0" nodeType="afterEffect">
                                  <p:stCondLst>
                                    <p:cond delay="0"/>
                                  </p:stCondLst>
                                  <p:childTnLst>
                                    <p:set>
                                      <p:cBhvr>
                                        <p:cTn id="30" dur="1" fill="hold">
                                          <p:stCondLst>
                                            <p:cond delay="0"/>
                                          </p:stCondLst>
                                        </p:cTn>
                                        <p:tgtEl>
                                          <p:spTgt spid="16391"/>
                                        </p:tgtEl>
                                        <p:attrNameLst>
                                          <p:attrName>style.visibility</p:attrName>
                                        </p:attrNameLst>
                                      </p:cBhvr>
                                      <p:to>
                                        <p:strVal val="visible"/>
                                      </p:to>
                                    </p:set>
                                    <p:animEffect transition="in" filter="blinds(vertical)">
                                      <p:cBhvr>
                                        <p:cTn id="31" dur="500"/>
                                        <p:tgtEl>
                                          <p:spTgt spid="16391"/>
                                        </p:tgtEl>
                                      </p:cBhvr>
                                    </p:animEffect>
                                  </p:childTnLst>
                                </p:cTn>
                              </p:par>
                            </p:childTnLst>
                          </p:cTn>
                        </p:par>
                        <p:par>
                          <p:cTn id="32" fill="hold" nodeType="afterGroup">
                            <p:stCondLst>
                              <p:cond delay="4500"/>
                            </p:stCondLst>
                            <p:childTnLst>
                              <p:par>
                                <p:cTn id="33" presetID="31" presetClass="entr" presetSubtype="0" fill="hold" nodeType="afterEffect">
                                  <p:stCondLst>
                                    <p:cond delay="0"/>
                                  </p:stCondLst>
                                  <p:iterate type="lt">
                                    <p:tmPct val="5000"/>
                                  </p:iterate>
                                  <p:childTnLst>
                                    <p:set>
                                      <p:cBhvr>
                                        <p:cTn id="34" dur="1" fill="hold">
                                          <p:stCondLst>
                                            <p:cond delay="0"/>
                                          </p:stCondLst>
                                        </p:cTn>
                                        <p:tgtEl>
                                          <p:spTgt spid="16400"/>
                                        </p:tgtEl>
                                        <p:attrNameLst>
                                          <p:attrName>style.visibility</p:attrName>
                                        </p:attrNameLst>
                                      </p:cBhvr>
                                      <p:to>
                                        <p:strVal val="visible"/>
                                      </p:to>
                                    </p:set>
                                    <p:anim calcmode="lin" valueType="num">
                                      <p:cBhvr>
                                        <p:cTn id="35" dur="1000" fill="hold"/>
                                        <p:tgtEl>
                                          <p:spTgt spid="16400"/>
                                        </p:tgtEl>
                                        <p:attrNameLst>
                                          <p:attrName>ppt_w</p:attrName>
                                        </p:attrNameLst>
                                      </p:cBhvr>
                                      <p:tavLst>
                                        <p:tav tm="0">
                                          <p:val>
                                            <p:fltVal val="0"/>
                                          </p:val>
                                        </p:tav>
                                        <p:tav tm="100000">
                                          <p:val>
                                            <p:strVal val="#ppt_w"/>
                                          </p:val>
                                        </p:tav>
                                      </p:tavLst>
                                    </p:anim>
                                    <p:anim calcmode="lin" valueType="num">
                                      <p:cBhvr>
                                        <p:cTn id="36" dur="1000" fill="hold"/>
                                        <p:tgtEl>
                                          <p:spTgt spid="16400"/>
                                        </p:tgtEl>
                                        <p:attrNameLst>
                                          <p:attrName>ppt_h</p:attrName>
                                        </p:attrNameLst>
                                      </p:cBhvr>
                                      <p:tavLst>
                                        <p:tav tm="0">
                                          <p:val>
                                            <p:fltVal val="0"/>
                                          </p:val>
                                        </p:tav>
                                        <p:tav tm="100000">
                                          <p:val>
                                            <p:strVal val="#ppt_h"/>
                                          </p:val>
                                        </p:tav>
                                      </p:tavLst>
                                    </p:anim>
                                    <p:anim calcmode="lin" valueType="num">
                                      <p:cBhvr>
                                        <p:cTn id="37" dur="1000" fill="hold"/>
                                        <p:tgtEl>
                                          <p:spTgt spid="16400"/>
                                        </p:tgtEl>
                                        <p:attrNameLst>
                                          <p:attrName>style.rotation</p:attrName>
                                        </p:attrNameLst>
                                      </p:cBhvr>
                                      <p:tavLst>
                                        <p:tav tm="0">
                                          <p:val>
                                            <p:fltVal val="90"/>
                                          </p:val>
                                        </p:tav>
                                        <p:tav tm="100000">
                                          <p:val>
                                            <p:fltVal val="0"/>
                                          </p:val>
                                        </p:tav>
                                      </p:tavLst>
                                    </p:anim>
                                    <p:animEffect transition="in" filter="fade">
                                      <p:cBhvr>
                                        <p:cTn id="38" dur="1000"/>
                                        <p:tgtEl>
                                          <p:spTgt spid="16400"/>
                                        </p:tgtEl>
                                      </p:cBhvr>
                                    </p:animEffect>
                                  </p:childTnLst>
                                </p:cTn>
                              </p:par>
                            </p:childTnLst>
                          </p:cTn>
                        </p:par>
                        <p:par>
                          <p:cTn id="39" fill="hold" nodeType="afterGroup">
                            <p:stCondLst>
                              <p:cond delay="5500"/>
                            </p:stCondLst>
                            <p:childTnLst>
                              <p:par>
                                <p:cTn id="40" presetID="3" presetClass="entr" presetSubtype="5" fill="hold" grpId="0" nodeType="afterEffect">
                                  <p:stCondLst>
                                    <p:cond delay="0"/>
                                  </p:stCondLst>
                                  <p:childTnLst>
                                    <p:set>
                                      <p:cBhvr>
                                        <p:cTn id="41" dur="1" fill="hold">
                                          <p:stCondLst>
                                            <p:cond delay="0"/>
                                          </p:stCondLst>
                                        </p:cTn>
                                        <p:tgtEl>
                                          <p:spTgt spid="16392"/>
                                        </p:tgtEl>
                                        <p:attrNameLst>
                                          <p:attrName>style.visibility</p:attrName>
                                        </p:attrNameLst>
                                      </p:cBhvr>
                                      <p:to>
                                        <p:strVal val="visible"/>
                                      </p:to>
                                    </p:set>
                                    <p:animEffect transition="in" filter="blinds(vertical)">
                                      <p:cBhvr>
                                        <p:cTn id="42" dur="500"/>
                                        <p:tgtEl>
                                          <p:spTgt spid="16392"/>
                                        </p:tgtEl>
                                      </p:cBhvr>
                                    </p:animEffect>
                                  </p:childTnLst>
                                </p:cTn>
                              </p:par>
                            </p:childTnLst>
                          </p:cTn>
                        </p:par>
                        <p:par>
                          <p:cTn id="43" fill="hold" nodeType="afterGroup">
                            <p:stCondLst>
                              <p:cond delay="6000"/>
                            </p:stCondLst>
                            <p:childTnLst>
                              <p:par>
                                <p:cTn id="44" presetID="31" presetClass="entr" presetSubtype="0" fill="hold" nodeType="afterEffect">
                                  <p:stCondLst>
                                    <p:cond delay="0"/>
                                  </p:stCondLst>
                                  <p:iterate type="lt">
                                    <p:tmPct val="5000"/>
                                  </p:iterate>
                                  <p:childTnLst>
                                    <p:set>
                                      <p:cBhvr>
                                        <p:cTn id="45" dur="1" fill="hold">
                                          <p:stCondLst>
                                            <p:cond delay="0"/>
                                          </p:stCondLst>
                                        </p:cTn>
                                        <p:tgtEl>
                                          <p:spTgt spid="16401"/>
                                        </p:tgtEl>
                                        <p:attrNameLst>
                                          <p:attrName>style.visibility</p:attrName>
                                        </p:attrNameLst>
                                      </p:cBhvr>
                                      <p:to>
                                        <p:strVal val="visible"/>
                                      </p:to>
                                    </p:set>
                                    <p:anim calcmode="lin" valueType="num">
                                      <p:cBhvr>
                                        <p:cTn id="46" dur="1000" fill="hold"/>
                                        <p:tgtEl>
                                          <p:spTgt spid="16401"/>
                                        </p:tgtEl>
                                        <p:attrNameLst>
                                          <p:attrName>ppt_w</p:attrName>
                                        </p:attrNameLst>
                                      </p:cBhvr>
                                      <p:tavLst>
                                        <p:tav tm="0">
                                          <p:val>
                                            <p:fltVal val="0"/>
                                          </p:val>
                                        </p:tav>
                                        <p:tav tm="100000">
                                          <p:val>
                                            <p:strVal val="#ppt_w"/>
                                          </p:val>
                                        </p:tav>
                                      </p:tavLst>
                                    </p:anim>
                                    <p:anim calcmode="lin" valueType="num">
                                      <p:cBhvr>
                                        <p:cTn id="47" dur="1000" fill="hold"/>
                                        <p:tgtEl>
                                          <p:spTgt spid="16401"/>
                                        </p:tgtEl>
                                        <p:attrNameLst>
                                          <p:attrName>ppt_h</p:attrName>
                                        </p:attrNameLst>
                                      </p:cBhvr>
                                      <p:tavLst>
                                        <p:tav tm="0">
                                          <p:val>
                                            <p:fltVal val="0"/>
                                          </p:val>
                                        </p:tav>
                                        <p:tav tm="100000">
                                          <p:val>
                                            <p:strVal val="#ppt_h"/>
                                          </p:val>
                                        </p:tav>
                                      </p:tavLst>
                                    </p:anim>
                                    <p:anim calcmode="lin" valueType="num">
                                      <p:cBhvr>
                                        <p:cTn id="48" dur="1000" fill="hold"/>
                                        <p:tgtEl>
                                          <p:spTgt spid="16401"/>
                                        </p:tgtEl>
                                        <p:attrNameLst>
                                          <p:attrName>style.rotation</p:attrName>
                                        </p:attrNameLst>
                                      </p:cBhvr>
                                      <p:tavLst>
                                        <p:tav tm="0">
                                          <p:val>
                                            <p:fltVal val="90"/>
                                          </p:val>
                                        </p:tav>
                                        <p:tav tm="100000">
                                          <p:val>
                                            <p:fltVal val="0"/>
                                          </p:val>
                                        </p:tav>
                                      </p:tavLst>
                                    </p:anim>
                                    <p:animEffect transition="in" filter="fade">
                                      <p:cBhvr>
                                        <p:cTn id="49" dur="1000"/>
                                        <p:tgtEl>
                                          <p:spTgt spid="16401"/>
                                        </p:tgtEl>
                                      </p:cBhvr>
                                    </p:animEffect>
                                  </p:childTnLst>
                                </p:cTn>
                              </p:par>
                            </p:childTnLst>
                          </p:cTn>
                        </p:par>
                        <p:par>
                          <p:cTn id="50" fill="hold" nodeType="afterGroup">
                            <p:stCondLst>
                              <p:cond delay="7000"/>
                            </p:stCondLst>
                            <p:childTnLst>
                              <p:par>
                                <p:cTn id="51" presetID="3" presetClass="entr" presetSubtype="5" fill="hold" grpId="0" nodeType="afterEffect">
                                  <p:stCondLst>
                                    <p:cond delay="0"/>
                                  </p:stCondLst>
                                  <p:childTnLst>
                                    <p:set>
                                      <p:cBhvr>
                                        <p:cTn id="52" dur="1" fill="hold">
                                          <p:stCondLst>
                                            <p:cond delay="0"/>
                                          </p:stCondLst>
                                        </p:cTn>
                                        <p:tgtEl>
                                          <p:spTgt spid="16393"/>
                                        </p:tgtEl>
                                        <p:attrNameLst>
                                          <p:attrName>style.visibility</p:attrName>
                                        </p:attrNameLst>
                                      </p:cBhvr>
                                      <p:to>
                                        <p:strVal val="visible"/>
                                      </p:to>
                                    </p:set>
                                    <p:animEffect transition="in" filter="blinds(vertical)">
                                      <p:cBhvr>
                                        <p:cTn id="53" dur="500"/>
                                        <p:tgtEl>
                                          <p:spTgt spid="16393"/>
                                        </p:tgtEl>
                                      </p:cBhvr>
                                    </p:animEffect>
                                  </p:childTnLst>
                                </p:cTn>
                              </p:par>
                            </p:childTnLst>
                          </p:cTn>
                        </p:par>
                        <p:par>
                          <p:cTn id="54" fill="hold" nodeType="afterGroup">
                            <p:stCondLst>
                              <p:cond delay="7500"/>
                            </p:stCondLst>
                            <p:childTnLst>
                              <p:par>
                                <p:cTn id="55" presetID="31" presetClass="entr" presetSubtype="0" fill="hold" nodeType="afterEffect">
                                  <p:stCondLst>
                                    <p:cond delay="0"/>
                                  </p:stCondLst>
                                  <p:iterate type="lt">
                                    <p:tmPct val="5000"/>
                                  </p:iterate>
                                  <p:childTnLst>
                                    <p:set>
                                      <p:cBhvr>
                                        <p:cTn id="56" dur="1" fill="hold">
                                          <p:stCondLst>
                                            <p:cond delay="0"/>
                                          </p:stCondLst>
                                        </p:cTn>
                                        <p:tgtEl>
                                          <p:spTgt spid="16402"/>
                                        </p:tgtEl>
                                        <p:attrNameLst>
                                          <p:attrName>style.visibility</p:attrName>
                                        </p:attrNameLst>
                                      </p:cBhvr>
                                      <p:to>
                                        <p:strVal val="visible"/>
                                      </p:to>
                                    </p:set>
                                    <p:anim calcmode="lin" valueType="num">
                                      <p:cBhvr>
                                        <p:cTn id="57" dur="1000" fill="hold"/>
                                        <p:tgtEl>
                                          <p:spTgt spid="16402"/>
                                        </p:tgtEl>
                                        <p:attrNameLst>
                                          <p:attrName>ppt_w</p:attrName>
                                        </p:attrNameLst>
                                      </p:cBhvr>
                                      <p:tavLst>
                                        <p:tav tm="0">
                                          <p:val>
                                            <p:fltVal val="0"/>
                                          </p:val>
                                        </p:tav>
                                        <p:tav tm="100000">
                                          <p:val>
                                            <p:strVal val="#ppt_w"/>
                                          </p:val>
                                        </p:tav>
                                      </p:tavLst>
                                    </p:anim>
                                    <p:anim calcmode="lin" valueType="num">
                                      <p:cBhvr>
                                        <p:cTn id="58" dur="1000" fill="hold"/>
                                        <p:tgtEl>
                                          <p:spTgt spid="16402"/>
                                        </p:tgtEl>
                                        <p:attrNameLst>
                                          <p:attrName>ppt_h</p:attrName>
                                        </p:attrNameLst>
                                      </p:cBhvr>
                                      <p:tavLst>
                                        <p:tav tm="0">
                                          <p:val>
                                            <p:fltVal val="0"/>
                                          </p:val>
                                        </p:tav>
                                        <p:tav tm="100000">
                                          <p:val>
                                            <p:strVal val="#ppt_h"/>
                                          </p:val>
                                        </p:tav>
                                      </p:tavLst>
                                    </p:anim>
                                    <p:anim calcmode="lin" valueType="num">
                                      <p:cBhvr>
                                        <p:cTn id="59" dur="1000" fill="hold"/>
                                        <p:tgtEl>
                                          <p:spTgt spid="16402"/>
                                        </p:tgtEl>
                                        <p:attrNameLst>
                                          <p:attrName>style.rotation</p:attrName>
                                        </p:attrNameLst>
                                      </p:cBhvr>
                                      <p:tavLst>
                                        <p:tav tm="0">
                                          <p:val>
                                            <p:fltVal val="90"/>
                                          </p:val>
                                        </p:tav>
                                        <p:tav tm="100000">
                                          <p:val>
                                            <p:fltVal val="0"/>
                                          </p:val>
                                        </p:tav>
                                      </p:tavLst>
                                    </p:anim>
                                    <p:animEffect transition="in" filter="fade">
                                      <p:cBhvr>
                                        <p:cTn id="60" dur="1000"/>
                                        <p:tgtEl>
                                          <p:spTgt spid="16402"/>
                                        </p:tgtEl>
                                      </p:cBhvr>
                                    </p:animEffect>
                                  </p:childTnLst>
                                </p:cTn>
                              </p:par>
                            </p:childTnLst>
                          </p:cTn>
                        </p:par>
                        <p:par>
                          <p:cTn id="61" fill="hold" nodeType="afterGroup">
                            <p:stCondLst>
                              <p:cond delay="8500"/>
                            </p:stCondLst>
                            <p:childTnLst>
                              <p:par>
                                <p:cTn id="62" presetID="3" presetClass="entr" presetSubtype="5" fill="hold" grpId="0" nodeType="afterEffect">
                                  <p:stCondLst>
                                    <p:cond delay="0"/>
                                  </p:stCondLst>
                                  <p:childTnLst>
                                    <p:set>
                                      <p:cBhvr>
                                        <p:cTn id="63" dur="1" fill="hold">
                                          <p:stCondLst>
                                            <p:cond delay="0"/>
                                          </p:stCondLst>
                                        </p:cTn>
                                        <p:tgtEl>
                                          <p:spTgt spid="16394"/>
                                        </p:tgtEl>
                                        <p:attrNameLst>
                                          <p:attrName>style.visibility</p:attrName>
                                        </p:attrNameLst>
                                      </p:cBhvr>
                                      <p:to>
                                        <p:strVal val="visible"/>
                                      </p:to>
                                    </p:set>
                                    <p:animEffect transition="in" filter="blinds(vertical)">
                                      <p:cBhvr>
                                        <p:cTn id="64" dur="500"/>
                                        <p:tgtEl>
                                          <p:spTgt spid="16394"/>
                                        </p:tgtEl>
                                      </p:cBhvr>
                                    </p:animEffect>
                                  </p:childTnLst>
                                </p:cTn>
                              </p:par>
                            </p:childTnLst>
                          </p:cTn>
                        </p:par>
                        <p:par>
                          <p:cTn id="65" fill="hold" nodeType="afterGroup">
                            <p:stCondLst>
                              <p:cond delay="9000"/>
                            </p:stCondLst>
                            <p:childTnLst>
                              <p:par>
                                <p:cTn id="66" presetID="54" presetClass="entr" presetSubtype="0" accel="100000" fill="hold" grpId="0" nodeType="afterEffect">
                                  <p:stCondLst>
                                    <p:cond delay="0"/>
                                  </p:stCondLst>
                                  <p:childTnLst>
                                    <p:set>
                                      <p:cBhvr>
                                        <p:cTn id="67" dur="1" fill="hold">
                                          <p:stCondLst>
                                            <p:cond delay="0"/>
                                          </p:stCondLst>
                                        </p:cTn>
                                        <p:tgtEl>
                                          <p:spTgt spid="16390"/>
                                        </p:tgtEl>
                                        <p:attrNameLst>
                                          <p:attrName>style.visibility</p:attrName>
                                        </p:attrNameLst>
                                      </p:cBhvr>
                                      <p:to>
                                        <p:strVal val="visible"/>
                                      </p:to>
                                    </p:set>
                                    <p:anim calcmode="lin" valueType="num">
                                      <p:cBhvr>
                                        <p:cTn id="68" dur="2000" fill="hold"/>
                                        <p:tgtEl>
                                          <p:spTgt spid="16390"/>
                                        </p:tgtEl>
                                        <p:attrNameLst>
                                          <p:attrName>ppt_w</p:attrName>
                                        </p:attrNameLst>
                                      </p:cBhvr>
                                      <p:tavLst>
                                        <p:tav tm="0">
                                          <p:val>
                                            <p:strVal val="#ppt_w*0.05"/>
                                          </p:val>
                                        </p:tav>
                                        <p:tav tm="100000">
                                          <p:val>
                                            <p:strVal val="#ppt_w"/>
                                          </p:val>
                                        </p:tav>
                                      </p:tavLst>
                                    </p:anim>
                                    <p:anim calcmode="lin" valueType="num">
                                      <p:cBhvr>
                                        <p:cTn id="69" dur="2000" fill="hold"/>
                                        <p:tgtEl>
                                          <p:spTgt spid="16390"/>
                                        </p:tgtEl>
                                        <p:attrNameLst>
                                          <p:attrName>ppt_h</p:attrName>
                                        </p:attrNameLst>
                                      </p:cBhvr>
                                      <p:tavLst>
                                        <p:tav tm="0">
                                          <p:val>
                                            <p:strVal val="#ppt_h"/>
                                          </p:val>
                                        </p:tav>
                                        <p:tav tm="100000">
                                          <p:val>
                                            <p:strVal val="#ppt_h"/>
                                          </p:val>
                                        </p:tav>
                                      </p:tavLst>
                                    </p:anim>
                                    <p:anim calcmode="lin" valueType="num">
                                      <p:cBhvr>
                                        <p:cTn id="70" dur="2000" fill="hold"/>
                                        <p:tgtEl>
                                          <p:spTgt spid="16390"/>
                                        </p:tgtEl>
                                        <p:attrNameLst>
                                          <p:attrName>ppt_x</p:attrName>
                                        </p:attrNameLst>
                                      </p:cBhvr>
                                      <p:tavLst>
                                        <p:tav tm="0">
                                          <p:val>
                                            <p:strVal val="#ppt_x-.2"/>
                                          </p:val>
                                        </p:tav>
                                        <p:tav tm="100000">
                                          <p:val>
                                            <p:strVal val="#ppt_x"/>
                                          </p:val>
                                        </p:tav>
                                      </p:tavLst>
                                    </p:anim>
                                    <p:anim calcmode="lin" valueType="num">
                                      <p:cBhvr>
                                        <p:cTn id="71" dur="2000" fill="hold"/>
                                        <p:tgtEl>
                                          <p:spTgt spid="16390"/>
                                        </p:tgtEl>
                                        <p:attrNameLst>
                                          <p:attrName>ppt_y</p:attrName>
                                        </p:attrNameLst>
                                      </p:cBhvr>
                                      <p:tavLst>
                                        <p:tav tm="0">
                                          <p:val>
                                            <p:strVal val="#ppt_y"/>
                                          </p:val>
                                        </p:tav>
                                        <p:tav tm="100000">
                                          <p:val>
                                            <p:strVal val="#ppt_y"/>
                                          </p:val>
                                        </p:tav>
                                      </p:tavLst>
                                    </p:anim>
                                    <p:animEffect transition="in" filter="fade">
                                      <p:cBhvr>
                                        <p:cTn id="72" dur="2000"/>
                                        <p:tgtEl>
                                          <p:spTgt spid="16390"/>
                                        </p:tgtEl>
                                      </p:cBhvr>
                                    </p:animEffect>
                                  </p:childTnLst>
                                </p:cTn>
                              </p:par>
                            </p:childTnLst>
                          </p:cTn>
                        </p:par>
                        <p:par>
                          <p:cTn id="73" fill="hold" nodeType="afterGroup">
                            <p:stCondLst>
                              <p:cond delay="11000"/>
                            </p:stCondLst>
                            <p:childTnLst>
                              <p:par>
                                <p:cTn id="74" presetID="1" presetClass="entr" presetSubtype="0" fill="hold" nodeType="afterEffect">
                                  <p:stCondLst>
                                    <p:cond delay="0"/>
                                  </p:stCondLst>
                                  <p:childTnLst>
                                    <p:set>
                                      <p:cBhvr>
                                        <p:cTn id="75" dur="1" fill="hold">
                                          <p:stCondLst>
                                            <p:cond delay="0"/>
                                          </p:stCondLst>
                                        </p:cTn>
                                        <p:tgtEl>
                                          <p:spTgt spid="16403"/>
                                        </p:tgtEl>
                                        <p:attrNameLst>
                                          <p:attrName>style.visibility</p:attrName>
                                        </p:attrNameLst>
                                      </p:cBhvr>
                                      <p:to>
                                        <p:strVal val="visible"/>
                                      </p:to>
                                    </p:set>
                                  </p:childTnLst>
                                </p:cTn>
                              </p:par>
                            </p:childTnLst>
                          </p:cTn>
                        </p:par>
                        <p:par>
                          <p:cTn id="76" fill="hold" nodeType="afterGroup">
                            <p:stCondLst>
                              <p:cond delay="11000"/>
                            </p:stCondLst>
                            <p:childTnLst>
                              <p:par>
                                <p:cTn id="77" presetID="31" presetClass="entr" presetSubtype="0" fill="hold" nodeType="afterEffect">
                                  <p:stCondLst>
                                    <p:cond delay="0"/>
                                  </p:stCondLst>
                                  <p:iterate type="lt">
                                    <p:tmPct val="5000"/>
                                  </p:iterate>
                                  <p:childTnLst>
                                    <p:set>
                                      <p:cBhvr>
                                        <p:cTn id="78" dur="1" fill="hold">
                                          <p:stCondLst>
                                            <p:cond delay="0"/>
                                          </p:stCondLst>
                                        </p:cTn>
                                        <p:tgtEl>
                                          <p:spTgt spid="16404"/>
                                        </p:tgtEl>
                                        <p:attrNameLst>
                                          <p:attrName>style.visibility</p:attrName>
                                        </p:attrNameLst>
                                      </p:cBhvr>
                                      <p:to>
                                        <p:strVal val="visible"/>
                                      </p:to>
                                    </p:set>
                                    <p:anim calcmode="lin" valueType="num">
                                      <p:cBhvr>
                                        <p:cTn id="79" dur="1000" fill="hold"/>
                                        <p:tgtEl>
                                          <p:spTgt spid="16404"/>
                                        </p:tgtEl>
                                        <p:attrNameLst>
                                          <p:attrName>ppt_w</p:attrName>
                                        </p:attrNameLst>
                                      </p:cBhvr>
                                      <p:tavLst>
                                        <p:tav tm="0">
                                          <p:val>
                                            <p:fltVal val="0"/>
                                          </p:val>
                                        </p:tav>
                                        <p:tav tm="100000">
                                          <p:val>
                                            <p:strVal val="#ppt_w"/>
                                          </p:val>
                                        </p:tav>
                                      </p:tavLst>
                                    </p:anim>
                                    <p:anim calcmode="lin" valueType="num">
                                      <p:cBhvr>
                                        <p:cTn id="80" dur="1000" fill="hold"/>
                                        <p:tgtEl>
                                          <p:spTgt spid="16404"/>
                                        </p:tgtEl>
                                        <p:attrNameLst>
                                          <p:attrName>ppt_h</p:attrName>
                                        </p:attrNameLst>
                                      </p:cBhvr>
                                      <p:tavLst>
                                        <p:tav tm="0">
                                          <p:val>
                                            <p:fltVal val="0"/>
                                          </p:val>
                                        </p:tav>
                                        <p:tav tm="100000">
                                          <p:val>
                                            <p:strVal val="#ppt_h"/>
                                          </p:val>
                                        </p:tav>
                                      </p:tavLst>
                                    </p:anim>
                                    <p:anim calcmode="lin" valueType="num">
                                      <p:cBhvr>
                                        <p:cTn id="81" dur="1000" fill="hold"/>
                                        <p:tgtEl>
                                          <p:spTgt spid="16404"/>
                                        </p:tgtEl>
                                        <p:attrNameLst>
                                          <p:attrName>style.rotation</p:attrName>
                                        </p:attrNameLst>
                                      </p:cBhvr>
                                      <p:tavLst>
                                        <p:tav tm="0">
                                          <p:val>
                                            <p:fltVal val="90"/>
                                          </p:val>
                                        </p:tav>
                                        <p:tav tm="100000">
                                          <p:val>
                                            <p:fltVal val="0"/>
                                          </p:val>
                                        </p:tav>
                                      </p:tavLst>
                                    </p:anim>
                                    <p:animEffect transition="in" filter="fade">
                                      <p:cBhvr>
                                        <p:cTn id="82" dur="1000"/>
                                        <p:tgtEl>
                                          <p:spTgt spid="16404"/>
                                        </p:tgtEl>
                                      </p:cBhvr>
                                    </p:animEffect>
                                  </p:childTnLst>
                                </p:cTn>
                              </p:par>
                            </p:childTnLst>
                          </p:cTn>
                        </p:par>
                        <p:par>
                          <p:cTn id="83" fill="hold" nodeType="afterGroup">
                            <p:stCondLst>
                              <p:cond delay="12000"/>
                            </p:stCondLst>
                            <p:childTnLst>
                              <p:par>
                                <p:cTn id="84" presetID="3" presetClass="entr" presetSubtype="5" fill="hold" grpId="0" nodeType="afterEffect">
                                  <p:stCondLst>
                                    <p:cond delay="0"/>
                                  </p:stCondLst>
                                  <p:childTnLst>
                                    <p:set>
                                      <p:cBhvr>
                                        <p:cTn id="85" dur="1" fill="hold">
                                          <p:stCondLst>
                                            <p:cond delay="0"/>
                                          </p:stCondLst>
                                        </p:cTn>
                                        <p:tgtEl>
                                          <p:spTgt spid="16395"/>
                                        </p:tgtEl>
                                        <p:attrNameLst>
                                          <p:attrName>style.visibility</p:attrName>
                                        </p:attrNameLst>
                                      </p:cBhvr>
                                      <p:to>
                                        <p:strVal val="visible"/>
                                      </p:to>
                                    </p:set>
                                    <p:animEffect transition="in" filter="blinds(vertical)">
                                      <p:cBhvr>
                                        <p:cTn id="86" dur="500"/>
                                        <p:tgtEl>
                                          <p:spTgt spid="16395"/>
                                        </p:tgtEl>
                                      </p:cBhvr>
                                    </p:animEffect>
                                  </p:childTnLst>
                                </p:cTn>
                              </p:par>
                            </p:childTnLst>
                          </p:cTn>
                        </p:par>
                        <p:par>
                          <p:cTn id="87" fill="hold" nodeType="afterGroup">
                            <p:stCondLst>
                              <p:cond delay="12500"/>
                            </p:stCondLst>
                            <p:childTnLst>
                              <p:par>
                                <p:cTn id="88" presetID="31" presetClass="entr" presetSubtype="0" fill="hold" nodeType="afterEffect">
                                  <p:stCondLst>
                                    <p:cond delay="0"/>
                                  </p:stCondLst>
                                  <p:iterate type="lt">
                                    <p:tmPct val="5000"/>
                                  </p:iterate>
                                  <p:childTnLst>
                                    <p:set>
                                      <p:cBhvr>
                                        <p:cTn id="89" dur="1" fill="hold">
                                          <p:stCondLst>
                                            <p:cond delay="0"/>
                                          </p:stCondLst>
                                        </p:cTn>
                                        <p:tgtEl>
                                          <p:spTgt spid="16405"/>
                                        </p:tgtEl>
                                        <p:attrNameLst>
                                          <p:attrName>style.visibility</p:attrName>
                                        </p:attrNameLst>
                                      </p:cBhvr>
                                      <p:to>
                                        <p:strVal val="visible"/>
                                      </p:to>
                                    </p:set>
                                    <p:anim calcmode="lin" valueType="num">
                                      <p:cBhvr>
                                        <p:cTn id="90" dur="1000" fill="hold"/>
                                        <p:tgtEl>
                                          <p:spTgt spid="16405"/>
                                        </p:tgtEl>
                                        <p:attrNameLst>
                                          <p:attrName>ppt_w</p:attrName>
                                        </p:attrNameLst>
                                      </p:cBhvr>
                                      <p:tavLst>
                                        <p:tav tm="0">
                                          <p:val>
                                            <p:fltVal val="0"/>
                                          </p:val>
                                        </p:tav>
                                        <p:tav tm="100000">
                                          <p:val>
                                            <p:strVal val="#ppt_w"/>
                                          </p:val>
                                        </p:tav>
                                      </p:tavLst>
                                    </p:anim>
                                    <p:anim calcmode="lin" valueType="num">
                                      <p:cBhvr>
                                        <p:cTn id="91" dur="1000" fill="hold"/>
                                        <p:tgtEl>
                                          <p:spTgt spid="16405"/>
                                        </p:tgtEl>
                                        <p:attrNameLst>
                                          <p:attrName>ppt_h</p:attrName>
                                        </p:attrNameLst>
                                      </p:cBhvr>
                                      <p:tavLst>
                                        <p:tav tm="0">
                                          <p:val>
                                            <p:fltVal val="0"/>
                                          </p:val>
                                        </p:tav>
                                        <p:tav tm="100000">
                                          <p:val>
                                            <p:strVal val="#ppt_h"/>
                                          </p:val>
                                        </p:tav>
                                      </p:tavLst>
                                    </p:anim>
                                    <p:anim calcmode="lin" valueType="num">
                                      <p:cBhvr>
                                        <p:cTn id="92" dur="1000" fill="hold"/>
                                        <p:tgtEl>
                                          <p:spTgt spid="16405"/>
                                        </p:tgtEl>
                                        <p:attrNameLst>
                                          <p:attrName>style.rotation</p:attrName>
                                        </p:attrNameLst>
                                      </p:cBhvr>
                                      <p:tavLst>
                                        <p:tav tm="0">
                                          <p:val>
                                            <p:fltVal val="90"/>
                                          </p:val>
                                        </p:tav>
                                        <p:tav tm="100000">
                                          <p:val>
                                            <p:fltVal val="0"/>
                                          </p:val>
                                        </p:tav>
                                      </p:tavLst>
                                    </p:anim>
                                    <p:animEffect transition="in" filter="fade">
                                      <p:cBhvr>
                                        <p:cTn id="93" dur="1000"/>
                                        <p:tgtEl>
                                          <p:spTgt spid="16405"/>
                                        </p:tgtEl>
                                      </p:cBhvr>
                                    </p:animEffect>
                                  </p:childTnLst>
                                </p:cTn>
                              </p:par>
                            </p:childTnLst>
                          </p:cTn>
                        </p:par>
                        <p:par>
                          <p:cTn id="94" fill="hold" nodeType="afterGroup">
                            <p:stCondLst>
                              <p:cond delay="13500"/>
                            </p:stCondLst>
                            <p:childTnLst>
                              <p:par>
                                <p:cTn id="95" presetID="3" presetClass="entr" presetSubtype="5" fill="hold" grpId="0" nodeType="afterEffect">
                                  <p:stCondLst>
                                    <p:cond delay="0"/>
                                  </p:stCondLst>
                                  <p:childTnLst>
                                    <p:set>
                                      <p:cBhvr>
                                        <p:cTn id="96" dur="1" fill="hold">
                                          <p:stCondLst>
                                            <p:cond delay="0"/>
                                          </p:stCondLst>
                                        </p:cTn>
                                        <p:tgtEl>
                                          <p:spTgt spid="16396"/>
                                        </p:tgtEl>
                                        <p:attrNameLst>
                                          <p:attrName>style.visibility</p:attrName>
                                        </p:attrNameLst>
                                      </p:cBhvr>
                                      <p:to>
                                        <p:strVal val="visible"/>
                                      </p:to>
                                    </p:set>
                                    <p:animEffect transition="in" filter="blinds(vertical)">
                                      <p:cBhvr>
                                        <p:cTn id="97" dur="500"/>
                                        <p:tgtEl>
                                          <p:spTgt spid="16396"/>
                                        </p:tgtEl>
                                      </p:cBhvr>
                                    </p:animEffect>
                                  </p:childTnLst>
                                </p:cTn>
                              </p:par>
                            </p:childTnLst>
                          </p:cTn>
                        </p:par>
                        <p:par>
                          <p:cTn id="98" fill="hold" nodeType="afterGroup">
                            <p:stCondLst>
                              <p:cond delay="14000"/>
                            </p:stCondLst>
                            <p:childTnLst>
                              <p:par>
                                <p:cTn id="99" presetID="31" presetClass="entr" presetSubtype="0" fill="hold" nodeType="afterEffect">
                                  <p:stCondLst>
                                    <p:cond delay="0"/>
                                  </p:stCondLst>
                                  <p:iterate type="lt">
                                    <p:tmPct val="5000"/>
                                  </p:iterate>
                                  <p:childTnLst>
                                    <p:set>
                                      <p:cBhvr>
                                        <p:cTn id="100" dur="1" fill="hold">
                                          <p:stCondLst>
                                            <p:cond delay="0"/>
                                          </p:stCondLst>
                                        </p:cTn>
                                        <p:tgtEl>
                                          <p:spTgt spid="16406"/>
                                        </p:tgtEl>
                                        <p:attrNameLst>
                                          <p:attrName>style.visibility</p:attrName>
                                        </p:attrNameLst>
                                      </p:cBhvr>
                                      <p:to>
                                        <p:strVal val="visible"/>
                                      </p:to>
                                    </p:set>
                                    <p:anim calcmode="lin" valueType="num">
                                      <p:cBhvr>
                                        <p:cTn id="101" dur="1000" fill="hold"/>
                                        <p:tgtEl>
                                          <p:spTgt spid="16406"/>
                                        </p:tgtEl>
                                        <p:attrNameLst>
                                          <p:attrName>ppt_w</p:attrName>
                                        </p:attrNameLst>
                                      </p:cBhvr>
                                      <p:tavLst>
                                        <p:tav tm="0">
                                          <p:val>
                                            <p:fltVal val="0"/>
                                          </p:val>
                                        </p:tav>
                                        <p:tav tm="100000">
                                          <p:val>
                                            <p:strVal val="#ppt_w"/>
                                          </p:val>
                                        </p:tav>
                                      </p:tavLst>
                                    </p:anim>
                                    <p:anim calcmode="lin" valueType="num">
                                      <p:cBhvr>
                                        <p:cTn id="102" dur="1000" fill="hold"/>
                                        <p:tgtEl>
                                          <p:spTgt spid="16406"/>
                                        </p:tgtEl>
                                        <p:attrNameLst>
                                          <p:attrName>ppt_h</p:attrName>
                                        </p:attrNameLst>
                                      </p:cBhvr>
                                      <p:tavLst>
                                        <p:tav tm="0">
                                          <p:val>
                                            <p:fltVal val="0"/>
                                          </p:val>
                                        </p:tav>
                                        <p:tav tm="100000">
                                          <p:val>
                                            <p:strVal val="#ppt_h"/>
                                          </p:val>
                                        </p:tav>
                                      </p:tavLst>
                                    </p:anim>
                                    <p:anim calcmode="lin" valueType="num">
                                      <p:cBhvr>
                                        <p:cTn id="103" dur="1000" fill="hold"/>
                                        <p:tgtEl>
                                          <p:spTgt spid="16406"/>
                                        </p:tgtEl>
                                        <p:attrNameLst>
                                          <p:attrName>style.rotation</p:attrName>
                                        </p:attrNameLst>
                                      </p:cBhvr>
                                      <p:tavLst>
                                        <p:tav tm="0">
                                          <p:val>
                                            <p:fltVal val="90"/>
                                          </p:val>
                                        </p:tav>
                                        <p:tav tm="100000">
                                          <p:val>
                                            <p:fltVal val="0"/>
                                          </p:val>
                                        </p:tav>
                                      </p:tavLst>
                                    </p:anim>
                                    <p:animEffect transition="in" filter="fade">
                                      <p:cBhvr>
                                        <p:cTn id="104" dur="1000"/>
                                        <p:tgtEl>
                                          <p:spTgt spid="16406"/>
                                        </p:tgtEl>
                                      </p:cBhvr>
                                    </p:animEffect>
                                  </p:childTnLst>
                                </p:cTn>
                              </p:par>
                            </p:childTnLst>
                          </p:cTn>
                        </p:par>
                        <p:par>
                          <p:cTn id="105" fill="hold" nodeType="afterGroup">
                            <p:stCondLst>
                              <p:cond delay="15000"/>
                            </p:stCondLst>
                            <p:childTnLst>
                              <p:par>
                                <p:cTn id="106" presetID="3" presetClass="entr" presetSubtype="5" fill="hold" grpId="0" nodeType="afterEffect">
                                  <p:stCondLst>
                                    <p:cond delay="0"/>
                                  </p:stCondLst>
                                  <p:childTnLst>
                                    <p:set>
                                      <p:cBhvr>
                                        <p:cTn id="107" dur="1" fill="hold">
                                          <p:stCondLst>
                                            <p:cond delay="0"/>
                                          </p:stCondLst>
                                        </p:cTn>
                                        <p:tgtEl>
                                          <p:spTgt spid="16397"/>
                                        </p:tgtEl>
                                        <p:attrNameLst>
                                          <p:attrName>style.visibility</p:attrName>
                                        </p:attrNameLst>
                                      </p:cBhvr>
                                      <p:to>
                                        <p:strVal val="visible"/>
                                      </p:to>
                                    </p:set>
                                    <p:animEffect transition="in" filter="blinds(vertical)">
                                      <p:cBhvr>
                                        <p:cTn id="108" dur="500"/>
                                        <p:tgtEl>
                                          <p:spTgt spid="16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P spid="16389" grpId="0" animBg="1"/>
      <p:bldP spid="16390" grpId="0" animBg="1"/>
      <p:bldP spid="16391" grpId="0" animBg="1"/>
      <p:bldP spid="16392" grpId="0" animBg="1"/>
      <p:bldP spid="16393" grpId="0" animBg="1"/>
      <p:bldP spid="16394" grpId="0" animBg="1"/>
      <p:bldP spid="16395" grpId="0" animBg="1"/>
      <p:bldP spid="16396" grpId="0" animBg="1"/>
      <p:bldP spid="1639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a:extLst>
              <a:ext uri="{FF2B5EF4-FFF2-40B4-BE49-F238E27FC236}">
                <a16:creationId xmlns:a16="http://schemas.microsoft.com/office/drawing/2014/main" id="{508D9A91-BDC9-497C-B69B-2FDF0F6C71E1}"/>
              </a:ext>
            </a:extLst>
          </p:cNvPr>
          <p:cNvSpPr txBox="1">
            <a:spLocks noChangeArrowheads="1"/>
          </p:cNvSpPr>
          <p:nvPr/>
        </p:nvSpPr>
        <p:spPr bwMode="auto">
          <a:xfrm>
            <a:off x="323850" y="188913"/>
            <a:ext cx="4206875" cy="576262"/>
          </a:xfrm>
          <a:prstGeom prst="rect">
            <a:avLst/>
          </a:prstGeom>
          <a:solidFill>
            <a:srgbClr val="C0C0C0"/>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i="1">
                <a:solidFill>
                  <a:srgbClr val="000000"/>
                </a:solidFill>
                <a:latin typeface="Arial" panose="020B0604020202020204" pitchFamily="34" charset="0"/>
              </a:rPr>
              <a:t>Виправні роботи не застосовуються до таких категорій осіб як:</a:t>
            </a:r>
            <a:endParaRPr lang="uk-UA" altLang="ru-RU" sz="1400">
              <a:solidFill>
                <a:srgbClr val="000000"/>
              </a:solidFill>
              <a:latin typeface="Arial" panose="020B0604020202020204" pitchFamily="34" charset="0"/>
            </a:endParaRPr>
          </a:p>
        </p:txBody>
      </p:sp>
      <p:sp>
        <p:nvSpPr>
          <p:cNvPr id="17413" name="Text Box 5">
            <a:extLst>
              <a:ext uri="{FF2B5EF4-FFF2-40B4-BE49-F238E27FC236}">
                <a16:creationId xmlns:a16="http://schemas.microsoft.com/office/drawing/2014/main" id="{C2B3EEB6-2854-4063-A2AA-E15D5A7EA7AC}"/>
              </a:ext>
            </a:extLst>
          </p:cNvPr>
          <p:cNvSpPr txBox="1">
            <a:spLocks noChangeArrowheads="1"/>
          </p:cNvSpPr>
          <p:nvPr/>
        </p:nvSpPr>
        <p:spPr bwMode="auto">
          <a:xfrm>
            <a:off x="4643438" y="188913"/>
            <a:ext cx="4249737" cy="576262"/>
          </a:xfrm>
          <a:prstGeom prst="rect">
            <a:avLst/>
          </a:prstGeom>
          <a:solidFill>
            <a:srgbClr val="C0C0C0"/>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i="1">
                <a:solidFill>
                  <a:srgbClr val="000000"/>
                </a:solidFill>
                <a:latin typeface="Arial" panose="020B0604020202020204" pitchFamily="34" charset="0"/>
              </a:rPr>
              <a:t>Ухиленням від відбування покарання у виді виправних робіт за ст. 46 КВК України є:</a:t>
            </a:r>
            <a:endParaRPr lang="uk-UA" altLang="ru-RU" sz="1400">
              <a:solidFill>
                <a:srgbClr val="000000"/>
              </a:solidFill>
              <a:latin typeface="Arial" panose="020B0604020202020204" pitchFamily="34" charset="0"/>
            </a:endParaRPr>
          </a:p>
        </p:txBody>
      </p:sp>
      <p:sp>
        <p:nvSpPr>
          <p:cNvPr id="17414" name="Text Box 6">
            <a:extLst>
              <a:ext uri="{FF2B5EF4-FFF2-40B4-BE49-F238E27FC236}">
                <a16:creationId xmlns:a16="http://schemas.microsoft.com/office/drawing/2014/main" id="{1C5DDCE2-6E7F-4C54-9D97-E2CD965CA229}"/>
              </a:ext>
            </a:extLst>
          </p:cNvPr>
          <p:cNvSpPr txBox="1">
            <a:spLocks noChangeArrowheads="1"/>
          </p:cNvSpPr>
          <p:nvPr/>
        </p:nvSpPr>
        <p:spPr bwMode="auto">
          <a:xfrm>
            <a:off x="323850" y="981075"/>
            <a:ext cx="3600450" cy="71913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Вагітні жінки та жінки, які перебувають у відпустці по догляду за дитиною</a:t>
            </a:r>
            <a:endParaRPr lang="uk-UA" altLang="ru-RU" sz="1800" b="1">
              <a:solidFill>
                <a:srgbClr val="000000"/>
              </a:solidFill>
              <a:latin typeface="Arial" panose="020B0604020202020204" pitchFamily="34" charset="0"/>
            </a:endParaRPr>
          </a:p>
        </p:txBody>
      </p:sp>
      <p:sp>
        <p:nvSpPr>
          <p:cNvPr id="17415" name="Text Box 7">
            <a:extLst>
              <a:ext uri="{FF2B5EF4-FFF2-40B4-BE49-F238E27FC236}">
                <a16:creationId xmlns:a16="http://schemas.microsoft.com/office/drawing/2014/main" id="{59824668-DECA-4653-A937-BD6CC0A08895}"/>
              </a:ext>
            </a:extLst>
          </p:cNvPr>
          <p:cNvSpPr txBox="1">
            <a:spLocks noChangeArrowheads="1"/>
          </p:cNvSpPr>
          <p:nvPr/>
        </p:nvSpPr>
        <p:spPr bwMode="auto">
          <a:xfrm>
            <a:off x="323850" y="1773238"/>
            <a:ext cx="3600450" cy="3603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Непрацездатні </a:t>
            </a:r>
            <a:endParaRPr lang="uk-UA" altLang="ru-RU" sz="1800" b="1">
              <a:solidFill>
                <a:srgbClr val="000000"/>
              </a:solidFill>
              <a:latin typeface="Arial" panose="020B0604020202020204" pitchFamily="34" charset="0"/>
            </a:endParaRPr>
          </a:p>
        </p:txBody>
      </p:sp>
      <p:sp>
        <p:nvSpPr>
          <p:cNvPr id="17416" name="Text Box 8">
            <a:extLst>
              <a:ext uri="{FF2B5EF4-FFF2-40B4-BE49-F238E27FC236}">
                <a16:creationId xmlns:a16="http://schemas.microsoft.com/office/drawing/2014/main" id="{540E5944-3248-46B2-BB40-90BC2AC8EADE}"/>
              </a:ext>
            </a:extLst>
          </p:cNvPr>
          <p:cNvSpPr txBox="1">
            <a:spLocks noChangeArrowheads="1"/>
          </p:cNvSpPr>
          <p:nvPr/>
        </p:nvSpPr>
        <p:spPr bwMode="auto">
          <a:xfrm>
            <a:off x="323850" y="2205038"/>
            <a:ext cx="3600450" cy="50323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Особи, що не досягли шістнадцяти років</a:t>
            </a:r>
            <a:endParaRPr lang="uk-UA" altLang="ru-RU" sz="1800" b="1">
              <a:solidFill>
                <a:srgbClr val="000000"/>
              </a:solidFill>
              <a:latin typeface="Arial" panose="020B0604020202020204" pitchFamily="34" charset="0"/>
            </a:endParaRPr>
          </a:p>
        </p:txBody>
      </p:sp>
      <p:sp>
        <p:nvSpPr>
          <p:cNvPr id="17417" name="Text Box 9">
            <a:extLst>
              <a:ext uri="{FF2B5EF4-FFF2-40B4-BE49-F238E27FC236}">
                <a16:creationId xmlns:a16="http://schemas.microsoft.com/office/drawing/2014/main" id="{E8A52DE4-EA19-49E6-83A3-C5704CE52261}"/>
              </a:ext>
            </a:extLst>
          </p:cNvPr>
          <p:cNvSpPr txBox="1">
            <a:spLocks noChangeArrowheads="1"/>
          </p:cNvSpPr>
          <p:nvPr/>
        </p:nvSpPr>
        <p:spPr bwMode="auto">
          <a:xfrm>
            <a:off x="323850" y="2781300"/>
            <a:ext cx="3600450" cy="3651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Особи пенсійного віку</a:t>
            </a:r>
            <a:endParaRPr lang="uk-UA" altLang="ru-RU" sz="1800" b="1">
              <a:solidFill>
                <a:srgbClr val="000000"/>
              </a:solidFill>
              <a:latin typeface="Arial" panose="020B0604020202020204" pitchFamily="34" charset="0"/>
            </a:endParaRPr>
          </a:p>
        </p:txBody>
      </p:sp>
      <p:sp>
        <p:nvSpPr>
          <p:cNvPr id="17418" name="Text Box 10">
            <a:extLst>
              <a:ext uri="{FF2B5EF4-FFF2-40B4-BE49-F238E27FC236}">
                <a16:creationId xmlns:a16="http://schemas.microsoft.com/office/drawing/2014/main" id="{DE1E8633-56DC-4622-ADCA-84F1F5A56ABB}"/>
              </a:ext>
            </a:extLst>
          </p:cNvPr>
          <p:cNvSpPr txBox="1">
            <a:spLocks noChangeArrowheads="1"/>
          </p:cNvSpPr>
          <p:nvPr/>
        </p:nvSpPr>
        <p:spPr bwMode="auto">
          <a:xfrm>
            <a:off x="323850" y="3213100"/>
            <a:ext cx="3600450" cy="20161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uk-UA" altLang="ru-RU" sz="1400" b="1">
                <a:solidFill>
                  <a:srgbClr val="000000"/>
                </a:solidFill>
                <a:latin typeface="Arial" panose="020B0604020202020204" pitchFamily="34" charset="0"/>
              </a:rPr>
              <a:t>Військовослужбовці, особи рядового і начальницького складу Державної служби спеціального зв'язку та захисту інформації, працівники правоохоронних органів, нотаріуси, приватні виконавці, судді, прокурори, адвокати, державні службовці, посадові особи органів місцевого самоврядування</a:t>
            </a:r>
          </a:p>
        </p:txBody>
      </p:sp>
      <p:sp>
        <p:nvSpPr>
          <p:cNvPr id="17419" name="Text Box 11">
            <a:extLst>
              <a:ext uri="{FF2B5EF4-FFF2-40B4-BE49-F238E27FC236}">
                <a16:creationId xmlns:a16="http://schemas.microsoft.com/office/drawing/2014/main" id="{90FA14AA-8056-4993-8063-B5F08DAC7D21}"/>
              </a:ext>
            </a:extLst>
          </p:cNvPr>
          <p:cNvSpPr txBox="1">
            <a:spLocks noChangeArrowheads="1"/>
          </p:cNvSpPr>
          <p:nvPr/>
        </p:nvSpPr>
        <p:spPr bwMode="auto">
          <a:xfrm>
            <a:off x="5435600" y="981075"/>
            <a:ext cx="3475038" cy="50323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Систематичне невиконання встановлених обов’язків</a:t>
            </a:r>
          </a:p>
        </p:txBody>
      </p:sp>
      <p:sp>
        <p:nvSpPr>
          <p:cNvPr id="17420" name="Text Box 12">
            <a:extLst>
              <a:ext uri="{FF2B5EF4-FFF2-40B4-BE49-F238E27FC236}">
                <a16:creationId xmlns:a16="http://schemas.microsoft.com/office/drawing/2014/main" id="{7A791980-7952-4C48-B75B-1D5D3F232AD7}"/>
              </a:ext>
            </a:extLst>
          </p:cNvPr>
          <p:cNvSpPr txBox="1">
            <a:spLocks noChangeArrowheads="1"/>
          </p:cNvSpPr>
          <p:nvPr/>
        </p:nvSpPr>
        <p:spPr bwMode="auto">
          <a:xfrm>
            <a:off x="5435600" y="1557338"/>
            <a:ext cx="3475038" cy="54927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Порушення порядку та умов відбування покарання</a:t>
            </a:r>
            <a:endParaRPr lang="uk-UA" altLang="ru-RU" sz="1800" b="1">
              <a:solidFill>
                <a:srgbClr val="000000"/>
              </a:solidFill>
              <a:latin typeface="Arial" panose="020B0604020202020204" pitchFamily="34" charset="0"/>
            </a:endParaRPr>
          </a:p>
        </p:txBody>
      </p:sp>
      <p:sp>
        <p:nvSpPr>
          <p:cNvPr id="17421" name="Text Box 13">
            <a:extLst>
              <a:ext uri="{FF2B5EF4-FFF2-40B4-BE49-F238E27FC236}">
                <a16:creationId xmlns:a16="http://schemas.microsoft.com/office/drawing/2014/main" id="{0FE7BEEE-2129-4DE0-977C-77E94C423BDE}"/>
              </a:ext>
            </a:extLst>
          </p:cNvPr>
          <p:cNvSpPr txBox="1">
            <a:spLocks noChangeArrowheads="1"/>
          </p:cNvSpPr>
          <p:nvPr/>
        </p:nvSpPr>
        <p:spPr bwMode="auto">
          <a:xfrm>
            <a:off x="5435600" y="2205038"/>
            <a:ext cx="3475038" cy="7921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Вчинення проступку, за який засудженого було притягнуто до адміністративної відповідальності</a:t>
            </a:r>
            <a:endParaRPr lang="uk-UA" altLang="ru-RU" sz="1800" b="1">
              <a:solidFill>
                <a:srgbClr val="000000"/>
              </a:solidFill>
              <a:latin typeface="Arial" panose="020B0604020202020204" pitchFamily="34" charset="0"/>
            </a:endParaRPr>
          </a:p>
        </p:txBody>
      </p:sp>
      <p:sp>
        <p:nvSpPr>
          <p:cNvPr id="17422" name="Text Box 14">
            <a:extLst>
              <a:ext uri="{FF2B5EF4-FFF2-40B4-BE49-F238E27FC236}">
                <a16:creationId xmlns:a16="http://schemas.microsoft.com/office/drawing/2014/main" id="{1749D397-F6B6-4A7E-9EBA-E21510E502A2}"/>
              </a:ext>
            </a:extLst>
          </p:cNvPr>
          <p:cNvSpPr txBox="1">
            <a:spLocks noChangeArrowheads="1"/>
          </p:cNvSpPr>
          <p:nvPr/>
        </p:nvSpPr>
        <p:spPr bwMode="auto">
          <a:xfrm>
            <a:off x="5435600" y="3068638"/>
            <a:ext cx="3475038" cy="54768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Допущення більше двох разів протягом місяця прогулів</a:t>
            </a:r>
            <a:endParaRPr lang="uk-UA" altLang="ru-RU" sz="1800" b="1">
              <a:solidFill>
                <a:srgbClr val="000000"/>
              </a:solidFill>
              <a:latin typeface="Arial" panose="020B0604020202020204" pitchFamily="34" charset="0"/>
            </a:endParaRPr>
          </a:p>
        </p:txBody>
      </p:sp>
      <p:sp>
        <p:nvSpPr>
          <p:cNvPr id="17423" name="Text Box 15">
            <a:extLst>
              <a:ext uri="{FF2B5EF4-FFF2-40B4-BE49-F238E27FC236}">
                <a16:creationId xmlns:a16="http://schemas.microsoft.com/office/drawing/2014/main" id="{8BAA1A01-2DAB-426E-BCD3-5DB538E65FC3}"/>
              </a:ext>
            </a:extLst>
          </p:cNvPr>
          <p:cNvSpPr txBox="1">
            <a:spLocks noChangeArrowheads="1"/>
          </p:cNvSpPr>
          <p:nvPr/>
        </p:nvSpPr>
        <p:spPr bwMode="auto">
          <a:xfrm>
            <a:off x="5435600" y="3716338"/>
            <a:ext cx="3475038" cy="13684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Допущення більше двох порушень трудової дисципліни протягом місяця або поява на роботі в нетверезому стані, у стані наркотичного або токсичного сп’яніння</a:t>
            </a:r>
            <a:endParaRPr lang="uk-UA" altLang="ru-RU" sz="1800" b="1">
              <a:solidFill>
                <a:srgbClr val="000000"/>
              </a:solidFill>
              <a:latin typeface="Arial" panose="020B0604020202020204" pitchFamily="34" charset="0"/>
            </a:endParaRPr>
          </a:p>
        </p:txBody>
      </p:sp>
      <p:sp>
        <p:nvSpPr>
          <p:cNvPr id="17424" name="Text Box 16">
            <a:extLst>
              <a:ext uri="{FF2B5EF4-FFF2-40B4-BE49-F238E27FC236}">
                <a16:creationId xmlns:a16="http://schemas.microsoft.com/office/drawing/2014/main" id="{9C5B129E-9F87-49F0-B7E8-0E135ADEF6F4}"/>
              </a:ext>
            </a:extLst>
          </p:cNvPr>
          <p:cNvSpPr txBox="1">
            <a:spLocks noChangeArrowheads="1"/>
          </p:cNvSpPr>
          <p:nvPr/>
        </p:nvSpPr>
        <p:spPr bwMode="auto">
          <a:xfrm>
            <a:off x="323850" y="5516563"/>
            <a:ext cx="8569325" cy="720725"/>
          </a:xfrm>
          <a:prstGeom prst="rect">
            <a:avLst/>
          </a:prstGeom>
          <a:solidFill>
            <a:srgbClr val="FFFFFF"/>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Ухилення від відбування виправних робіт є злочином проти правосуддя – </a:t>
            </a:r>
            <a:r>
              <a:rPr lang="uk-UA" altLang="ru-RU" sz="1600" b="1" i="1" u="sng">
                <a:solidFill>
                  <a:srgbClr val="000000"/>
                </a:solidFill>
                <a:latin typeface="Arial" panose="020B0604020202020204" pitchFamily="34" charset="0"/>
              </a:rPr>
              <a:t>ч. 2 ст. 389 КК України</a:t>
            </a:r>
          </a:p>
        </p:txBody>
      </p:sp>
      <p:sp>
        <p:nvSpPr>
          <p:cNvPr id="17425" name="Line 17">
            <a:extLst>
              <a:ext uri="{FF2B5EF4-FFF2-40B4-BE49-F238E27FC236}">
                <a16:creationId xmlns:a16="http://schemas.microsoft.com/office/drawing/2014/main" id="{801F84E6-922F-4023-B288-9D0665BF6D38}"/>
              </a:ext>
            </a:extLst>
          </p:cNvPr>
          <p:cNvSpPr>
            <a:spLocks noChangeShapeType="1"/>
          </p:cNvSpPr>
          <p:nvPr/>
        </p:nvSpPr>
        <p:spPr bwMode="auto">
          <a:xfrm>
            <a:off x="4500563" y="765175"/>
            <a:ext cx="0" cy="3024188"/>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7426" name="Line 18">
            <a:extLst>
              <a:ext uri="{FF2B5EF4-FFF2-40B4-BE49-F238E27FC236}">
                <a16:creationId xmlns:a16="http://schemas.microsoft.com/office/drawing/2014/main" id="{8456F359-816D-4D77-84D0-E7941D56C79F}"/>
              </a:ext>
            </a:extLst>
          </p:cNvPr>
          <p:cNvSpPr>
            <a:spLocks noChangeShapeType="1"/>
          </p:cNvSpPr>
          <p:nvPr/>
        </p:nvSpPr>
        <p:spPr bwMode="auto">
          <a:xfrm flipH="1">
            <a:off x="3924300" y="1341438"/>
            <a:ext cx="5762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7427" name="Line 19">
            <a:extLst>
              <a:ext uri="{FF2B5EF4-FFF2-40B4-BE49-F238E27FC236}">
                <a16:creationId xmlns:a16="http://schemas.microsoft.com/office/drawing/2014/main" id="{A3D71C84-593C-4161-9FC0-7480E6A6E1BE}"/>
              </a:ext>
            </a:extLst>
          </p:cNvPr>
          <p:cNvSpPr>
            <a:spLocks noChangeShapeType="1"/>
          </p:cNvSpPr>
          <p:nvPr/>
        </p:nvSpPr>
        <p:spPr bwMode="auto">
          <a:xfrm flipH="1">
            <a:off x="3924300" y="1989138"/>
            <a:ext cx="5762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7428" name="Line 20">
            <a:extLst>
              <a:ext uri="{FF2B5EF4-FFF2-40B4-BE49-F238E27FC236}">
                <a16:creationId xmlns:a16="http://schemas.microsoft.com/office/drawing/2014/main" id="{445BE4F7-2923-45E5-8305-825DC739BF58}"/>
              </a:ext>
            </a:extLst>
          </p:cNvPr>
          <p:cNvSpPr>
            <a:spLocks noChangeShapeType="1"/>
          </p:cNvSpPr>
          <p:nvPr/>
        </p:nvSpPr>
        <p:spPr bwMode="auto">
          <a:xfrm flipH="1">
            <a:off x="3924300" y="2492375"/>
            <a:ext cx="5762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7429" name="Line 21">
            <a:extLst>
              <a:ext uri="{FF2B5EF4-FFF2-40B4-BE49-F238E27FC236}">
                <a16:creationId xmlns:a16="http://schemas.microsoft.com/office/drawing/2014/main" id="{B9DADC76-D51C-4351-A671-F971E9C81C1E}"/>
              </a:ext>
            </a:extLst>
          </p:cNvPr>
          <p:cNvSpPr>
            <a:spLocks noChangeShapeType="1"/>
          </p:cNvSpPr>
          <p:nvPr/>
        </p:nvSpPr>
        <p:spPr bwMode="auto">
          <a:xfrm flipH="1">
            <a:off x="3924300" y="2997200"/>
            <a:ext cx="5762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7430" name="Line 22">
            <a:extLst>
              <a:ext uri="{FF2B5EF4-FFF2-40B4-BE49-F238E27FC236}">
                <a16:creationId xmlns:a16="http://schemas.microsoft.com/office/drawing/2014/main" id="{1C30D9E8-4DD8-4119-A3FC-2B71037DDB2E}"/>
              </a:ext>
            </a:extLst>
          </p:cNvPr>
          <p:cNvSpPr>
            <a:spLocks noChangeShapeType="1"/>
          </p:cNvSpPr>
          <p:nvPr/>
        </p:nvSpPr>
        <p:spPr bwMode="auto">
          <a:xfrm flipH="1">
            <a:off x="3924300" y="3789363"/>
            <a:ext cx="5762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7431" name="Line 23">
            <a:extLst>
              <a:ext uri="{FF2B5EF4-FFF2-40B4-BE49-F238E27FC236}">
                <a16:creationId xmlns:a16="http://schemas.microsoft.com/office/drawing/2014/main" id="{9747CB8A-8D71-4531-9BD0-3672781873F3}"/>
              </a:ext>
            </a:extLst>
          </p:cNvPr>
          <p:cNvSpPr>
            <a:spLocks noChangeShapeType="1"/>
          </p:cNvSpPr>
          <p:nvPr/>
        </p:nvSpPr>
        <p:spPr bwMode="auto">
          <a:xfrm>
            <a:off x="4643438" y="765175"/>
            <a:ext cx="0" cy="360045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7432" name="Line 24">
            <a:extLst>
              <a:ext uri="{FF2B5EF4-FFF2-40B4-BE49-F238E27FC236}">
                <a16:creationId xmlns:a16="http://schemas.microsoft.com/office/drawing/2014/main" id="{B837A2FD-1BD0-4261-9BFD-633CB8C9808A}"/>
              </a:ext>
            </a:extLst>
          </p:cNvPr>
          <p:cNvSpPr>
            <a:spLocks noChangeShapeType="1"/>
          </p:cNvSpPr>
          <p:nvPr/>
        </p:nvSpPr>
        <p:spPr bwMode="auto">
          <a:xfrm>
            <a:off x="4643438" y="1268413"/>
            <a:ext cx="7921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7433" name="Line 25">
            <a:extLst>
              <a:ext uri="{FF2B5EF4-FFF2-40B4-BE49-F238E27FC236}">
                <a16:creationId xmlns:a16="http://schemas.microsoft.com/office/drawing/2014/main" id="{CFB90F95-61F2-42D2-9A51-82D5FBB96D3F}"/>
              </a:ext>
            </a:extLst>
          </p:cNvPr>
          <p:cNvSpPr>
            <a:spLocks noChangeShapeType="1"/>
          </p:cNvSpPr>
          <p:nvPr/>
        </p:nvSpPr>
        <p:spPr bwMode="auto">
          <a:xfrm>
            <a:off x="4643438" y="1844675"/>
            <a:ext cx="7921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7434" name="Line 26">
            <a:extLst>
              <a:ext uri="{FF2B5EF4-FFF2-40B4-BE49-F238E27FC236}">
                <a16:creationId xmlns:a16="http://schemas.microsoft.com/office/drawing/2014/main" id="{0C37C648-8EF8-4950-A71D-181DBDB7443B}"/>
              </a:ext>
            </a:extLst>
          </p:cNvPr>
          <p:cNvSpPr>
            <a:spLocks noChangeShapeType="1"/>
          </p:cNvSpPr>
          <p:nvPr/>
        </p:nvSpPr>
        <p:spPr bwMode="auto">
          <a:xfrm>
            <a:off x="4643438" y="2565400"/>
            <a:ext cx="7921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7435" name="Line 27">
            <a:extLst>
              <a:ext uri="{FF2B5EF4-FFF2-40B4-BE49-F238E27FC236}">
                <a16:creationId xmlns:a16="http://schemas.microsoft.com/office/drawing/2014/main" id="{A1BE66A7-25CA-4F47-A796-6219BBE62643}"/>
              </a:ext>
            </a:extLst>
          </p:cNvPr>
          <p:cNvSpPr>
            <a:spLocks noChangeShapeType="1"/>
          </p:cNvSpPr>
          <p:nvPr/>
        </p:nvSpPr>
        <p:spPr bwMode="auto">
          <a:xfrm>
            <a:off x="4643438" y="3357563"/>
            <a:ext cx="7921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7436" name="Line 28">
            <a:extLst>
              <a:ext uri="{FF2B5EF4-FFF2-40B4-BE49-F238E27FC236}">
                <a16:creationId xmlns:a16="http://schemas.microsoft.com/office/drawing/2014/main" id="{5EC0E7D1-740E-478C-8C0C-234F506A98BF}"/>
              </a:ext>
            </a:extLst>
          </p:cNvPr>
          <p:cNvSpPr>
            <a:spLocks noChangeShapeType="1"/>
          </p:cNvSpPr>
          <p:nvPr/>
        </p:nvSpPr>
        <p:spPr bwMode="auto">
          <a:xfrm>
            <a:off x="4643438" y="4365625"/>
            <a:ext cx="7921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p:cTn id="7" dur="2000" fill="hold"/>
                                        <p:tgtEl>
                                          <p:spTgt spid="17412"/>
                                        </p:tgtEl>
                                        <p:attrNameLst>
                                          <p:attrName>ppt_w</p:attrName>
                                        </p:attrNameLst>
                                      </p:cBhvr>
                                      <p:tavLst>
                                        <p:tav tm="0">
                                          <p:val>
                                            <p:strVal val="#ppt_w*0.05"/>
                                          </p:val>
                                        </p:tav>
                                        <p:tav tm="100000">
                                          <p:val>
                                            <p:strVal val="#ppt_w"/>
                                          </p:val>
                                        </p:tav>
                                      </p:tavLst>
                                    </p:anim>
                                    <p:anim calcmode="lin" valueType="num">
                                      <p:cBhvr>
                                        <p:cTn id="8" dur="2000" fill="hold"/>
                                        <p:tgtEl>
                                          <p:spTgt spid="17412"/>
                                        </p:tgtEl>
                                        <p:attrNameLst>
                                          <p:attrName>ppt_h</p:attrName>
                                        </p:attrNameLst>
                                      </p:cBhvr>
                                      <p:tavLst>
                                        <p:tav tm="0">
                                          <p:val>
                                            <p:strVal val="#ppt_h"/>
                                          </p:val>
                                        </p:tav>
                                        <p:tav tm="100000">
                                          <p:val>
                                            <p:strVal val="#ppt_h"/>
                                          </p:val>
                                        </p:tav>
                                      </p:tavLst>
                                    </p:anim>
                                    <p:anim calcmode="lin" valueType="num">
                                      <p:cBhvr>
                                        <p:cTn id="9" dur="2000" fill="hold"/>
                                        <p:tgtEl>
                                          <p:spTgt spid="17412"/>
                                        </p:tgtEl>
                                        <p:attrNameLst>
                                          <p:attrName>ppt_x</p:attrName>
                                        </p:attrNameLst>
                                      </p:cBhvr>
                                      <p:tavLst>
                                        <p:tav tm="0">
                                          <p:val>
                                            <p:strVal val="#ppt_x-.2"/>
                                          </p:val>
                                        </p:tav>
                                        <p:tav tm="100000">
                                          <p:val>
                                            <p:strVal val="#ppt_x"/>
                                          </p:val>
                                        </p:tav>
                                      </p:tavLst>
                                    </p:anim>
                                    <p:anim calcmode="lin" valueType="num">
                                      <p:cBhvr>
                                        <p:cTn id="10" dur="2000" fill="hold"/>
                                        <p:tgtEl>
                                          <p:spTgt spid="17412"/>
                                        </p:tgtEl>
                                        <p:attrNameLst>
                                          <p:attrName>ppt_y</p:attrName>
                                        </p:attrNameLst>
                                      </p:cBhvr>
                                      <p:tavLst>
                                        <p:tav tm="0">
                                          <p:val>
                                            <p:strVal val="#ppt_y"/>
                                          </p:val>
                                        </p:tav>
                                        <p:tav tm="100000">
                                          <p:val>
                                            <p:strVal val="#ppt_y"/>
                                          </p:val>
                                        </p:tav>
                                      </p:tavLst>
                                    </p:anim>
                                    <p:animEffect transition="in" filter="fade">
                                      <p:cBhvr>
                                        <p:cTn id="11" dur="2000"/>
                                        <p:tgtEl>
                                          <p:spTgt spid="17412"/>
                                        </p:tgtEl>
                                      </p:cBhvr>
                                    </p:animEffect>
                                  </p:childTnLst>
                                </p:cTn>
                              </p:par>
                            </p:childTnLst>
                          </p:cTn>
                        </p:par>
                        <p:par>
                          <p:cTn id="12" fill="hold" nodeType="afterGroup">
                            <p:stCondLst>
                              <p:cond delay="2000"/>
                            </p:stCondLst>
                            <p:childTnLst>
                              <p:par>
                                <p:cTn id="13" presetID="1" presetClass="entr" presetSubtype="0" fill="hold" nodeType="afterEffect">
                                  <p:stCondLst>
                                    <p:cond delay="0"/>
                                  </p:stCondLst>
                                  <p:childTnLst>
                                    <p:set>
                                      <p:cBhvr>
                                        <p:cTn id="14" dur="1" fill="hold">
                                          <p:stCondLst>
                                            <p:cond delay="0"/>
                                          </p:stCondLst>
                                        </p:cTn>
                                        <p:tgtEl>
                                          <p:spTgt spid="17425"/>
                                        </p:tgtEl>
                                        <p:attrNameLst>
                                          <p:attrName>style.visibility</p:attrName>
                                        </p:attrNameLst>
                                      </p:cBhvr>
                                      <p:to>
                                        <p:strVal val="visible"/>
                                      </p:to>
                                    </p:set>
                                  </p:childTnLst>
                                </p:cTn>
                              </p:par>
                            </p:childTnLst>
                          </p:cTn>
                        </p:par>
                        <p:par>
                          <p:cTn id="15" fill="hold" nodeType="afterGroup">
                            <p:stCondLst>
                              <p:cond delay="2000"/>
                            </p:stCondLst>
                            <p:childTnLst>
                              <p:par>
                                <p:cTn id="16" presetID="31" presetClass="entr" presetSubtype="0" fill="hold" nodeType="afterEffect">
                                  <p:stCondLst>
                                    <p:cond delay="0"/>
                                  </p:stCondLst>
                                  <p:iterate type="lt">
                                    <p:tmPct val="5000"/>
                                  </p:iterate>
                                  <p:childTnLst>
                                    <p:set>
                                      <p:cBhvr>
                                        <p:cTn id="17" dur="1" fill="hold">
                                          <p:stCondLst>
                                            <p:cond delay="0"/>
                                          </p:stCondLst>
                                        </p:cTn>
                                        <p:tgtEl>
                                          <p:spTgt spid="17426"/>
                                        </p:tgtEl>
                                        <p:attrNameLst>
                                          <p:attrName>style.visibility</p:attrName>
                                        </p:attrNameLst>
                                      </p:cBhvr>
                                      <p:to>
                                        <p:strVal val="visible"/>
                                      </p:to>
                                    </p:set>
                                    <p:anim calcmode="lin" valueType="num">
                                      <p:cBhvr>
                                        <p:cTn id="18" dur="1000" fill="hold"/>
                                        <p:tgtEl>
                                          <p:spTgt spid="17426"/>
                                        </p:tgtEl>
                                        <p:attrNameLst>
                                          <p:attrName>ppt_w</p:attrName>
                                        </p:attrNameLst>
                                      </p:cBhvr>
                                      <p:tavLst>
                                        <p:tav tm="0">
                                          <p:val>
                                            <p:fltVal val="0"/>
                                          </p:val>
                                        </p:tav>
                                        <p:tav tm="100000">
                                          <p:val>
                                            <p:strVal val="#ppt_w"/>
                                          </p:val>
                                        </p:tav>
                                      </p:tavLst>
                                    </p:anim>
                                    <p:anim calcmode="lin" valueType="num">
                                      <p:cBhvr>
                                        <p:cTn id="19" dur="1000" fill="hold"/>
                                        <p:tgtEl>
                                          <p:spTgt spid="17426"/>
                                        </p:tgtEl>
                                        <p:attrNameLst>
                                          <p:attrName>ppt_h</p:attrName>
                                        </p:attrNameLst>
                                      </p:cBhvr>
                                      <p:tavLst>
                                        <p:tav tm="0">
                                          <p:val>
                                            <p:fltVal val="0"/>
                                          </p:val>
                                        </p:tav>
                                        <p:tav tm="100000">
                                          <p:val>
                                            <p:strVal val="#ppt_h"/>
                                          </p:val>
                                        </p:tav>
                                      </p:tavLst>
                                    </p:anim>
                                    <p:anim calcmode="lin" valueType="num">
                                      <p:cBhvr>
                                        <p:cTn id="20" dur="1000" fill="hold"/>
                                        <p:tgtEl>
                                          <p:spTgt spid="17426"/>
                                        </p:tgtEl>
                                        <p:attrNameLst>
                                          <p:attrName>style.rotation</p:attrName>
                                        </p:attrNameLst>
                                      </p:cBhvr>
                                      <p:tavLst>
                                        <p:tav tm="0">
                                          <p:val>
                                            <p:fltVal val="90"/>
                                          </p:val>
                                        </p:tav>
                                        <p:tav tm="100000">
                                          <p:val>
                                            <p:fltVal val="0"/>
                                          </p:val>
                                        </p:tav>
                                      </p:tavLst>
                                    </p:anim>
                                    <p:animEffect transition="in" filter="fade">
                                      <p:cBhvr>
                                        <p:cTn id="21" dur="1000"/>
                                        <p:tgtEl>
                                          <p:spTgt spid="17426"/>
                                        </p:tgtEl>
                                      </p:cBhvr>
                                    </p:animEffect>
                                  </p:childTnLst>
                                </p:cTn>
                              </p:par>
                            </p:childTnLst>
                          </p:cTn>
                        </p:par>
                        <p:par>
                          <p:cTn id="22" fill="hold" nodeType="afterGroup">
                            <p:stCondLst>
                              <p:cond delay="3000"/>
                            </p:stCondLst>
                            <p:childTnLst>
                              <p:par>
                                <p:cTn id="23" presetID="3" presetClass="entr" presetSubtype="5" fill="hold" grpId="0" nodeType="afterEffect">
                                  <p:stCondLst>
                                    <p:cond delay="0"/>
                                  </p:stCondLst>
                                  <p:childTnLst>
                                    <p:set>
                                      <p:cBhvr>
                                        <p:cTn id="24" dur="1" fill="hold">
                                          <p:stCondLst>
                                            <p:cond delay="0"/>
                                          </p:stCondLst>
                                        </p:cTn>
                                        <p:tgtEl>
                                          <p:spTgt spid="17414"/>
                                        </p:tgtEl>
                                        <p:attrNameLst>
                                          <p:attrName>style.visibility</p:attrName>
                                        </p:attrNameLst>
                                      </p:cBhvr>
                                      <p:to>
                                        <p:strVal val="visible"/>
                                      </p:to>
                                    </p:set>
                                    <p:animEffect transition="in" filter="blinds(vertical)">
                                      <p:cBhvr>
                                        <p:cTn id="25" dur="500"/>
                                        <p:tgtEl>
                                          <p:spTgt spid="17414"/>
                                        </p:tgtEl>
                                      </p:cBhvr>
                                    </p:animEffect>
                                  </p:childTnLst>
                                </p:cTn>
                              </p:par>
                            </p:childTnLst>
                          </p:cTn>
                        </p:par>
                        <p:par>
                          <p:cTn id="26" fill="hold" nodeType="afterGroup">
                            <p:stCondLst>
                              <p:cond delay="3500"/>
                            </p:stCondLst>
                            <p:childTnLst>
                              <p:par>
                                <p:cTn id="27" presetID="31" presetClass="entr" presetSubtype="0" fill="hold" nodeType="afterEffect">
                                  <p:stCondLst>
                                    <p:cond delay="0"/>
                                  </p:stCondLst>
                                  <p:iterate type="lt">
                                    <p:tmPct val="5000"/>
                                  </p:iterate>
                                  <p:childTnLst>
                                    <p:set>
                                      <p:cBhvr>
                                        <p:cTn id="28" dur="1" fill="hold">
                                          <p:stCondLst>
                                            <p:cond delay="0"/>
                                          </p:stCondLst>
                                        </p:cTn>
                                        <p:tgtEl>
                                          <p:spTgt spid="17427"/>
                                        </p:tgtEl>
                                        <p:attrNameLst>
                                          <p:attrName>style.visibility</p:attrName>
                                        </p:attrNameLst>
                                      </p:cBhvr>
                                      <p:to>
                                        <p:strVal val="visible"/>
                                      </p:to>
                                    </p:set>
                                    <p:anim calcmode="lin" valueType="num">
                                      <p:cBhvr>
                                        <p:cTn id="29" dur="1000" fill="hold"/>
                                        <p:tgtEl>
                                          <p:spTgt spid="17427"/>
                                        </p:tgtEl>
                                        <p:attrNameLst>
                                          <p:attrName>ppt_w</p:attrName>
                                        </p:attrNameLst>
                                      </p:cBhvr>
                                      <p:tavLst>
                                        <p:tav tm="0">
                                          <p:val>
                                            <p:fltVal val="0"/>
                                          </p:val>
                                        </p:tav>
                                        <p:tav tm="100000">
                                          <p:val>
                                            <p:strVal val="#ppt_w"/>
                                          </p:val>
                                        </p:tav>
                                      </p:tavLst>
                                    </p:anim>
                                    <p:anim calcmode="lin" valueType="num">
                                      <p:cBhvr>
                                        <p:cTn id="30" dur="1000" fill="hold"/>
                                        <p:tgtEl>
                                          <p:spTgt spid="17427"/>
                                        </p:tgtEl>
                                        <p:attrNameLst>
                                          <p:attrName>ppt_h</p:attrName>
                                        </p:attrNameLst>
                                      </p:cBhvr>
                                      <p:tavLst>
                                        <p:tav tm="0">
                                          <p:val>
                                            <p:fltVal val="0"/>
                                          </p:val>
                                        </p:tav>
                                        <p:tav tm="100000">
                                          <p:val>
                                            <p:strVal val="#ppt_h"/>
                                          </p:val>
                                        </p:tav>
                                      </p:tavLst>
                                    </p:anim>
                                    <p:anim calcmode="lin" valueType="num">
                                      <p:cBhvr>
                                        <p:cTn id="31" dur="1000" fill="hold"/>
                                        <p:tgtEl>
                                          <p:spTgt spid="17427"/>
                                        </p:tgtEl>
                                        <p:attrNameLst>
                                          <p:attrName>style.rotation</p:attrName>
                                        </p:attrNameLst>
                                      </p:cBhvr>
                                      <p:tavLst>
                                        <p:tav tm="0">
                                          <p:val>
                                            <p:fltVal val="90"/>
                                          </p:val>
                                        </p:tav>
                                        <p:tav tm="100000">
                                          <p:val>
                                            <p:fltVal val="0"/>
                                          </p:val>
                                        </p:tav>
                                      </p:tavLst>
                                    </p:anim>
                                    <p:animEffect transition="in" filter="fade">
                                      <p:cBhvr>
                                        <p:cTn id="32" dur="1000"/>
                                        <p:tgtEl>
                                          <p:spTgt spid="17427"/>
                                        </p:tgtEl>
                                      </p:cBhvr>
                                    </p:animEffect>
                                  </p:childTnLst>
                                </p:cTn>
                              </p:par>
                            </p:childTnLst>
                          </p:cTn>
                        </p:par>
                        <p:par>
                          <p:cTn id="33" fill="hold" nodeType="afterGroup">
                            <p:stCondLst>
                              <p:cond delay="4500"/>
                            </p:stCondLst>
                            <p:childTnLst>
                              <p:par>
                                <p:cTn id="34" presetID="3" presetClass="entr" presetSubtype="5" fill="hold" grpId="0" nodeType="afterEffect">
                                  <p:stCondLst>
                                    <p:cond delay="0"/>
                                  </p:stCondLst>
                                  <p:childTnLst>
                                    <p:set>
                                      <p:cBhvr>
                                        <p:cTn id="35" dur="1" fill="hold">
                                          <p:stCondLst>
                                            <p:cond delay="0"/>
                                          </p:stCondLst>
                                        </p:cTn>
                                        <p:tgtEl>
                                          <p:spTgt spid="17415"/>
                                        </p:tgtEl>
                                        <p:attrNameLst>
                                          <p:attrName>style.visibility</p:attrName>
                                        </p:attrNameLst>
                                      </p:cBhvr>
                                      <p:to>
                                        <p:strVal val="visible"/>
                                      </p:to>
                                    </p:set>
                                    <p:animEffect transition="in" filter="blinds(vertical)">
                                      <p:cBhvr>
                                        <p:cTn id="36" dur="500"/>
                                        <p:tgtEl>
                                          <p:spTgt spid="17415"/>
                                        </p:tgtEl>
                                      </p:cBhvr>
                                    </p:animEffect>
                                  </p:childTnLst>
                                </p:cTn>
                              </p:par>
                            </p:childTnLst>
                          </p:cTn>
                        </p:par>
                        <p:par>
                          <p:cTn id="37" fill="hold" nodeType="afterGroup">
                            <p:stCondLst>
                              <p:cond delay="5000"/>
                            </p:stCondLst>
                            <p:childTnLst>
                              <p:par>
                                <p:cTn id="38" presetID="31" presetClass="entr" presetSubtype="0" fill="hold" nodeType="afterEffect">
                                  <p:stCondLst>
                                    <p:cond delay="0"/>
                                  </p:stCondLst>
                                  <p:iterate type="lt">
                                    <p:tmPct val="5000"/>
                                  </p:iterate>
                                  <p:childTnLst>
                                    <p:set>
                                      <p:cBhvr>
                                        <p:cTn id="39" dur="1" fill="hold">
                                          <p:stCondLst>
                                            <p:cond delay="0"/>
                                          </p:stCondLst>
                                        </p:cTn>
                                        <p:tgtEl>
                                          <p:spTgt spid="17428"/>
                                        </p:tgtEl>
                                        <p:attrNameLst>
                                          <p:attrName>style.visibility</p:attrName>
                                        </p:attrNameLst>
                                      </p:cBhvr>
                                      <p:to>
                                        <p:strVal val="visible"/>
                                      </p:to>
                                    </p:set>
                                    <p:anim calcmode="lin" valueType="num">
                                      <p:cBhvr>
                                        <p:cTn id="40" dur="1000" fill="hold"/>
                                        <p:tgtEl>
                                          <p:spTgt spid="17428"/>
                                        </p:tgtEl>
                                        <p:attrNameLst>
                                          <p:attrName>ppt_w</p:attrName>
                                        </p:attrNameLst>
                                      </p:cBhvr>
                                      <p:tavLst>
                                        <p:tav tm="0">
                                          <p:val>
                                            <p:fltVal val="0"/>
                                          </p:val>
                                        </p:tav>
                                        <p:tav tm="100000">
                                          <p:val>
                                            <p:strVal val="#ppt_w"/>
                                          </p:val>
                                        </p:tav>
                                      </p:tavLst>
                                    </p:anim>
                                    <p:anim calcmode="lin" valueType="num">
                                      <p:cBhvr>
                                        <p:cTn id="41" dur="1000" fill="hold"/>
                                        <p:tgtEl>
                                          <p:spTgt spid="17428"/>
                                        </p:tgtEl>
                                        <p:attrNameLst>
                                          <p:attrName>ppt_h</p:attrName>
                                        </p:attrNameLst>
                                      </p:cBhvr>
                                      <p:tavLst>
                                        <p:tav tm="0">
                                          <p:val>
                                            <p:fltVal val="0"/>
                                          </p:val>
                                        </p:tav>
                                        <p:tav tm="100000">
                                          <p:val>
                                            <p:strVal val="#ppt_h"/>
                                          </p:val>
                                        </p:tav>
                                      </p:tavLst>
                                    </p:anim>
                                    <p:anim calcmode="lin" valueType="num">
                                      <p:cBhvr>
                                        <p:cTn id="42" dur="1000" fill="hold"/>
                                        <p:tgtEl>
                                          <p:spTgt spid="17428"/>
                                        </p:tgtEl>
                                        <p:attrNameLst>
                                          <p:attrName>style.rotation</p:attrName>
                                        </p:attrNameLst>
                                      </p:cBhvr>
                                      <p:tavLst>
                                        <p:tav tm="0">
                                          <p:val>
                                            <p:fltVal val="90"/>
                                          </p:val>
                                        </p:tav>
                                        <p:tav tm="100000">
                                          <p:val>
                                            <p:fltVal val="0"/>
                                          </p:val>
                                        </p:tav>
                                      </p:tavLst>
                                    </p:anim>
                                    <p:animEffect transition="in" filter="fade">
                                      <p:cBhvr>
                                        <p:cTn id="43" dur="1000"/>
                                        <p:tgtEl>
                                          <p:spTgt spid="17428"/>
                                        </p:tgtEl>
                                      </p:cBhvr>
                                    </p:animEffect>
                                  </p:childTnLst>
                                </p:cTn>
                              </p:par>
                            </p:childTnLst>
                          </p:cTn>
                        </p:par>
                        <p:par>
                          <p:cTn id="44" fill="hold" nodeType="afterGroup">
                            <p:stCondLst>
                              <p:cond delay="6000"/>
                            </p:stCondLst>
                            <p:childTnLst>
                              <p:par>
                                <p:cTn id="45" presetID="3" presetClass="entr" presetSubtype="5" fill="hold" grpId="0" nodeType="afterEffect">
                                  <p:stCondLst>
                                    <p:cond delay="0"/>
                                  </p:stCondLst>
                                  <p:childTnLst>
                                    <p:set>
                                      <p:cBhvr>
                                        <p:cTn id="46" dur="1" fill="hold">
                                          <p:stCondLst>
                                            <p:cond delay="0"/>
                                          </p:stCondLst>
                                        </p:cTn>
                                        <p:tgtEl>
                                          <p:spTgt spid="17416"/>
                                        </p:tgtEl>
                                        <p:attrNameLst>
                                          <p:attrName>style.visibility</p:attrName>
                                        </p:attrNameLst>
                                      </p:cBhvr>
                                      <p:to>
                                        <p:strVal val="visible"/>
                                      </p:to>
                                    </p:set>
                                    <p:animEffect transition="in" filter="blinds(vertical)">
                                      <p:cBhvr>
                                        <p:cTn id="47" dur="500"/>
                                        <p:tgtEl>
                                          <p:spTgt spid="17416"/>
                                        </p:tgtEl>
                                      </p:cBhvr>
                                    </p:animEffect>
                                  </p:childTnLst>
                                </p:cTn>
                              </p:par>
                            </p:childTnLst>
                          </p:cTn>
                        </p:par>
                        <p:par>
                          <p:cTn id="48" fill="hold" nodeType="afterGroup">
                            <p:stCondLst>
                              <p:cond delay="6500"/>
                            </p:stCondLst>
                            <p:childTnLst>
                              <p:par>
                                <p:cTn id="49" presetID="31" presetClass="entr" presetSubtype="0" fill="hold" nodeType="afterEffect">
                                  <p:stCondLst>
                                    <p:cond delay="0"/>
                                  </p:stCondLst>
                                  <p:iterate type="lt">
                                    <p:tmPct val="5000"/>
                                  </p:iterate>
                                  <p:childTnLst>
                                    <p:set>
                                      <p:cBhvr>
                                        <p:cTn id="50" dur="1" fill="hold">
                                          <p:stCondLst>
                                            <p:cond delay="0"/>
                                          </p:stCondLst>
                                        </p:cTn>
                                        <p:tgtEl>
                                          <p:spTgt spid="17429"/>
                                        </p:tgtEl>
                                        <p:attrNameLst>
                                          <p:attrName>style.visibility</p:attrName>
                                        </p:attrNameLst>
                                      </p:cBhvr>
                                      <p:to>
                                        <p:strVal val="visible"/>
                                      </p:to>
                                    </p:set>
                                    <p:anim calcmode="lin" valueType="num">
                                      <p:cBhvr>
                                        <p:cTn id="51" dur="1000" fill="hold"/>
                                        <p:tgtEl>
                                          <p:spTgt spid="17429"/>
                                        </p:tgtEl>
                                        <p:attrNameLst>
                                          <p:attrName>ppt_w</p:attrName>
                                        </p:attrNameLst>
                                      </p:cBhvr>
                                      <p:tavLst>
                                        <p:tav tm="0">
                                          <p:val>
                                            <p:fltVal val="0"/>
                                          </p:val>
                                        </p:tav>
                                        <p:tav tm="100000">
                                          <p:val>
                                            <p:strVal val="#ppt_w"/>
                                          </p:val>
                                        </p:tav>
                                      </p:tavLst>
                                    </p:anim>
                                    <p:anim calcmode="lin" valueType="num">
                                      <p:cBhvr>
                                        <p:cTn id="52" dur="1000" fill="hold"/>
                                        <p:tgtEl>
                                          <p:spTgt spid="17429"/>
                                        </p:tgtEl>
                                        <p:attrNameLst>
                                          <p:attrName>ppt_h</p:attrName>
                                        </p:attrNameLst>
                                      </p:cBhvr>
                                      <p:tavLst>
                                        <p:tav tm="0">
                                          <p:val>
                                            <p:fltVal val="0"/>
                                          </p:val>
                                        </p:tav>
                                        <p:tav tm="100000">
                                          <p:val>
                                            <p:strVal val="#ppt_h"/>
                                          </p:val>
                                        </p:tav>
                                      </p:tavLst>
                                    </p:anim>
                                    <p:anim calcmode="lin" valueType="num">
                                      <p:cBhvr>
                                        <p:cTn id="53" dur="1000" fill="hold"/>
                                        <p:tgtEl>
                                          <p:spTgt spid="17429"/>
                                        </p:tgtEl>
                                        <p:attrNameLst>
                                          <p:attrName>style.rotation</p:attrName>
                                        </p:attrNameLst>
                                      </p:cBhvr>
                                      <p:tavLst>
                                        <p:tav tm="0">
                                          <p:val>
                                            <p:fltVal val="90"/>
                                          </p:val>
                                        </p:tav>
                                        <p:tav tm="100000">
                                          <p:val>
                                            <p:fltVal val="0"/>
                                          </p:val>
                                        </p:tav>
                                      </p:tavLst>
                                    </p:anim>
                                    <p:animEffect transition="in" filter="fade">
                                      <p:cBhvr>
                                        <p:cTn id="54" dur="1000"/>
                                        <p:tgtEl>
                                          <p:spTgt spid="17429"/>
                                        </p:tgtEl>
                                      </p:cBhvr>
                                    </p:animEffect>
                                  </p:childTnLst>
                                </p:cTn>
                              </p:par>
                            </p:childTnLst>
                          </p:cTn>
                        </p:par>
                        <p:par>
                          <p:cTn id="55" fill="hold" nodeType="afterGroup">
                            <p:stCondLst>
                              <p:cond delay="7500"/>
                            </p:stCondLst>
                            <p:childTnLst>
                              <p:par>
                                <p:cTn id="56" presetID="3" presetClass="entr" presetSubtype="5" fill="hold" grpId="0" nodeType="afterEffect">
                                  <p:stCondLst>
                                    <p:cond delay="0"/>
                                  </p:stCondLst>
                                  <p:childTnLst>
                                    <p:set>
                                      <p:cBhvr>
                                        <p:cTn id="57" dur="1" fill="hold">
                                          <p:stCondLst>
                                            <p:cond delay="0"/>
                                          </p:stCondLst>
                                        </p:cTn>
                                        <p:tgtEl>
                                          <p:spTgt spid="17417"/>
                                        </p:tgtEl>
                                        <p:attrNameLst>
                                          <p:attrName>style.visibility</p:attrName>
                                        </p:attrNameLst>
                                      </p:cBhvr>
                                      <p:to>
                                        <p:strVal val="visible"/>
                                      </p:to>
                                    </p:set>
                                    <p:animEffect transition="in" filter="blinds(vertical)">
                                      <p:cBhvr>
                                        <p:cTn id="58" dur="500"/>
                                        <p:tgtEl>
                                          <p:spTgt spid="17417"/>
                                        </p:tgtEl>
                                      </p:cBhvr>
                                    </p:animEffect>
                                  </p:childTnLst>
                                </p:cTn>
                              </p:par>
                            </p:childTnLst>
                          </p:cTn>
                        </p:par>
                        <p:par>
                          <p:cTn id="59" fill="hold" nodeType="afterGroup">
                            <p:stCondLst>
                              <p:cond delay="8000"/>
                            </p:stCondLst>
                            <p:childTnLst>
                              <p:par>
                                <p:cTn id="60" presetID="31" presetClass="entr" presetSubtype="0" fill="hold" nodeType="afterEffect">
                                  <p:stCondLst>
                                    <p:cond delay="0"/>
                                  </p:stCondLst>
                                  <p:iterate type="lt">
                                    <p:tmPct val="5000"/>
                                  </p:iterate>
                                  <p:childTnLst>
                                    <p:set>
                                      <p:cBhvr>
                                        <p:cTn id="61" dur="1" fill="hold">
                                          <p:stCondLst>
                                            <p:cond delay="0"/>
                                          </p:stCondLst>
                                        </p:cTn>
                                        <p:tgtEl>
                                          <p:spTgt spid="17430"/>
                                        </p:tgtEl>
                                        <p:attrNameLst>
                                          <p:attrName>style.visibility</p:attrName>
                                        </p:attrNameLst>
                                      </p:cBhvr>
                                      <p:to>
                                        <p:strVal val="visible"/>
                                      </p:to>
                                    </p:set>
                                    <p:anim calcmode="lin" valueType="num">
                                      <p:cBhvr>
                                        <p:cTn id="62" dur="1000" fill="hold"/>
                                        <p:tgtEl>
                                          <p:spTgt spid="17430"/>
                                        </p:tgtEl>
                                        <p:attrNameLst>
                                          <p:attrName>ppt_w</p:attrName>
                                        </p:attrNameLst>
                                      </p:cBhvr>
                                      <p:tavLst>
                                        <p:tav tm="0">
                                          <p:val>
                                            <p:fltVal val="0"/>
                                          </p:val>
                                        </p:tav>
                                        <p:tav tm="100000">
                                          <p:val>
                                            <p:strVal val="#ppt_w"/>
                                          </p:val>
                                        </p:tav>
                                      </p:tavLst>
                                    </p:anim>
                                    <p:anim calcmode="lin" valueType="num">
                                      <p:cBhvr>
                                        <p:cTn id="63" dur="1000" fill="hold"/>
                                        <p:tgtEl>
                                          <p:spTgt spid="17430"/>
                                        </p:tgtEl>
                                        <p:attrNameLst>
                                          <p:attrName>ppt_h</p:attrName>
                                        </p:attrNameLst>
                                      </p:cBhvr>
                                      <p:tavLst>
                                        <p:tav tm="0">
                                          <p:val>
                                            <p:fltVal val="0"/>
                                          </p:val>
                                        </p:tav>
                                        <p:tav tm="100000">
                                          <p:val>
                                            <p:strVal val="#ppt_h"/>
                                          </p:val>
                                        </p:tav>
                                      </p:tavLst>
                                    </p:anim>
                                    <p:anim calcmode="lin" valueType="num">
                                      <p:cBhvr>
                                        <p:cTn id="64" dur="1000" fill="hold"/>
                                        <p:tgtEl>
                                          <p:spTgt spid="17430"/>
                                        </p:tgtEl>
                                        <p:attrNameLst>
                                          <p:attrName>style.rotation</p:attrName>
                                        </p:attrNameLst>
                                      </p:cBhvr>
                                      <p:tavLst>
                                        <p:tav tm="0">
                                          <p:val>
                                            <p:fltVal val="90"/>
                                          </p:val>
                                        </p:tav>
                                        <p:tav tm="100000">
                                          <p:val>
                                            <p:fltVal val="0"/>
                                          </p:val>
                                        </p:tav>
                                      </p:tavLst>
                                    </p:anim>
                                    <p:animEffect transition="in" filter="fade">
                                      <p:cBhvr>
                                        <p:cTn id="65" dur="1000"/>
                                        <p:tgtEl>
                                          <p:spTgt spid="17430"/>
                                        </p:tgtEl>
                                      </p:cBhvr>
                                    </p:animEffect>
                                  </p:childTnLst>
                                </p:cTn>
                              </p:par>
                            </p:childTnLst>
                          </p:cTn>
                        </p:par>
                        <p:par>
                          <p:cTn id="66" fill="hold" nodeType="afterGroup">
                            <p:stCondLst>
                              <p:cond delay="9000"/>
                            </p:stCondLst>
                            <p:childTnLst>
                              <p:par>
                                <p:cTn id="67" presetID="3" presetClass="entr" presetSubtype="5" fill="hold" grpId="0" nodeType="afterEffect">
                                  <p:stCondLst>
                                    <p:cond delay="0"/>
                                  </p:stCondLst>
                                  <p:childTnLst>
                                    <p:set>
                                      <p:cBhvr>
                                        <p:cTn id="68" dur="1" fill="hold">
                                          <p:stCondLst>
                                            <p:cond delay="0"/>
                                          </p:stCondLst>
                                        </p:cTn>
                                        <p:tgtEl>
                                          <p:spTgt spid="17418"/>
                                        </p:tgtEl>
                                        <p:attrNameLst>
                                          <p:attrName>style.visibility</p:attrName>
                                        </p:attrNameLst>
                                      </p:cBhvr>
                                      <p:to>
                                        <p:strVal val="visible"/>
                                      </p:to>
                                    </p:set>
                                    <p:animEffect transition="in" filter="blinds(vertical)">
                                      <p:cBhvr>
                                        <p:cTn id="69" dur="500"/>
                                        <p:tgtEl>
                                          <p:spTgt spid="17418"/>
                                        </p:tgtEl>
                                      </p:cBhvr>
                                    </p:animEffect>
                                  </p:childTnLst>
                                </p:cTn>
                              </p:par>
                            </p:childTnLst>
                          </p:cTn>
                        </p:par>
                        <p:par>
                          <p:cTn id="70" fill="hold" nodeType="afterGroup">
                            <p:stCondLst>
                              <p:cond delay="9500"/>
                            </p:stCondLst>
                            <p:childTnLst>
                              <p:par>
                                <p:cTn id="71" presetID="54" presetClass="entr" presetSubtype="0" accel="100000" fill="hold" grpId="0" nodeType="afterEffect">
                                  <p:stCondLst>
                                    <p:cond delay="0"/>
                                  </p:stCondLst>
                                  <p:childTnLst>
                                    <p:set>
                                      <p:cBhvr>
                                        <p:cTn id="72" dur="1" fill="hold">
                                          <p:stCondLst>
                                            <p:cond delay="0"/>
                                          </p:stCondLst>
                                        </p:cTn>
                                        <p:tgtEl>
                                          <p:spTgt spid="17413"/>
                                        </p:tgtEl>
                                        <p:attrNameLst>
                                          <p:attrName>style.visibility</p:attrName>
                                        </p:attrNameLst>
                                      </p:cBhvr>
                                      <p:to>
                                        <p:strVal val="visible"/>
                                      </p:to>
                                    </p:set>
                                    <p:anim calcmode="lin" valueType="num">
                                      <p:cBhvr>
                                        <p:cTn id="73" dur="2000" fill="hold"/>
                                        <p:tgtEl>
                                          <p:spTgt spid="17413"/>
                                        </p:tgtEl>
                                        <p:attrNameLst>
                                          <p:attrName>ppt_w</p:attrName>
                                        </p:attrNameLst>
                                      </p:cBhvr>
                                      <p:tavLst>
                                        <p:tav tm="0">
                                          <p:val>
                                            <p:strVal val="#ppt_w*0.05"/>
                                          </p:val>
                                        </p:tav>
                                        <p:tav tm="100000">
                                          <p:val>
                                            <p:strVal val="#ppt_w"/>
                                          </p:val>
                                        </p:tav>
                                      </p:tavLst>
                                    </p:anim>
                                    <p:anim calcmode="lin" valueType="num">
                                      <p:cBhvr>
                                        <p:cTn id="74" dur="2000" fill="hold"/>
                                        <p:tgtEl>
                                          <p:spTgt spid="17413"/>
                                        </p:tgtEl>
                                        <p:attrNameLst>
                                          <p:attrName>ppt_h</p:attrName>
                                        </p:attrNameLst>
                                      </p:cBhvr>
                                      <p:tavLst>
                                        <p:tav tm="0">
                                          <p:val>
                                            <p:strVal val="#ppt_h"/>
                                          </p:val>
                                        </p:tav>
                                        <p:tav tm="100000">
                                          <p:val>
                                            <p:strVal val="#ppt_h"/>
                                          </p:val>
                                        </p:tav>
                                      </p:tavLst>
                                    </p:anim>
                                    <p:anim calcmode="lin" valueType="num">
                                      <p:cBhvr>
                                        <p:cTn id="75" dur="2000" fill="hold"/>
                                        <p:tgtEl>
                                          <p:spTgt spid="17413"/>
                                        </p:tgtEl>
                                        <p:attrNameLst>
                                          <p:attrName>ppt_x</p:attrName>
                                        </p:attrNameLst>
                                      </p:cBhvr>
                                      <p:tavLst>
                                        <p:tav tm="0">
                                          <p:val>
                                            <p:strVal val="#ppt_x-.2"/>
                                          </p:val>
                                        </p:tav>
                                        <p:tav tm="100000">
                                          <p:val>
                                            <p:strVal val="#ppt_x"/>
                                          </p:val>
                                        </p:tav>
                                      </p:tavLst>
                                    </p:anim>
                                    <p:anim calcmode="lin" valueType="num">
                                      <p:cBhvr>
                                        <p:cTn id="76" dur="2000" fill="hold"/>
                                        <p:tgtEl>
                                          <p:spTgt spid="17413"/>
                                        </p:tgtEl>
                                        <p:attrNameLst>
                                          <p:attrName>ppt_y</p:attrName>
                                        </p:attrNameLst>
                                      </p:cBhvr>
                                      <p:tavLst>
                                        <p:tav tm="0">
                                          <p:val>
                                            <p:strVal val="#ppt_y"/>
                                          </p:val>
                                        </p:tav>
                                        <p:tav tm="100000">
                                          <p:val>
                                            <p:strVal val="#ppt_y"/>
                                          </p:val>
                                        </p:tav>
                                      </p:tavLst>
                                    </p:anim>
                                    <p:animEffect transition="in" filter="fade">
                                      <p:cBhvr>
                                        <p:cTn id="77" dur="2000"/>
                                        <p:tgtEl>
                                          <p:spTgt spid="17413"/>
                                        </p:tgtEl>
                                      </p:cBhvr>
                                    </p:animEffect>
                                  </p:childTnLst>
                                </p:cTn>
                              </p:par>
                            </p:childTnLst>
                          </p:cTn>
                        </p:par>
                        <p:par>
                          <p:cTn id="78" fill="hold" nodeType="afterGroup">
                            <p:stCondLst>
                              <p:cond delay="11500"/>
                            </p:stCondLst>
                            <p:childTnLst>
                              <p:par>
                                <p:cTn id="79" presetID="1" presetClass="entr" presetSubtype="0" fill="hold" nodeType="afterEffect">
                                  <p:stCondLst>
                                    <p:cond delay="0"/>
                                  </p:stCondLst>
                                  <p:childTnLst>
                                    <p:set>
                                      <p:cBhvr>
                                        <p:cTn id="80" dur="1" fill="hold">
                                          <p:stCondLst>
                                            <p:cond delay="0"/>
                                          </p:stCondLst>
                                        </p:cTn>
                                        <p:tgtEl>
                                          <p:spTgt spid="17431"/>
                                        </p:tgtEl>
                                        <p:attrNameLst>
                                          <p:attrName>style.visibility</p:attrName>
                                        </p:attrNameLst>
                                      </p:cBhvr>
                                      <p:to>
                                        <p:strVal val="visible"/>
                                      </p:to>
                                    </p:set>
                                  </p:childTnLst>
                                </p:cTn>
                              </p:par>
                            </p:childTnLst>
                          </p:cTn>
                        </p:par>
                        <p:par>
                          <p:cTn id="81" fill="hold" nodeType="afterGroup">
                            <p:stCondLst>
                              <p:cond delay="11500"/>
                            </p:stCondLst>
                            <p:childTnLst>
                              <p:par>
                                <p:cTn id="82" presetID="31" presetClass="entr" presetSubtype="0" fill="hold" nodeType="afterEffect">
                                  <p:stCondLst>
                                    <p:cond delay="0"/>
                                  </p:stCondLst>
                                  <p:iterate type="lt">
                                    <p:tmPct val="5000"/>
                                  </p:iterate>
                                  <p:childTnLst>
                                    <p:set>
                                      <p:cBhvr>
                                        <p:cTn id="83" dur="1" fill="hold">
                                          <p:stCondLst>
                                            <p:cond delay="0"/>
                                          </p:stCondLst>
                                        </p:cTn>
                                        <p:tgtEl>
                                          <p:spTgt spid="17432"/>
                                        </p:tgtEl>
                                        <p:attrNameLst>
                                          <p:attrName>style.visibility</p:attrName>
                                        </p:attrNameLst>
                                      </p:cBhvr>
                                      <p:to>
                                        <p:strVal val="visible"/>
                                      </p:to>
                                    </p:set>
                                    <p:anim calcmode="lin" valueType="num">
                                      <p:cBhvr>
                                        <p:cTn id="84" dur="1000" fill="hold"/>
                                        <p:tgtEl>
                                          <p:spTgt spid="17432"/>
                                        </p:tgtEl>
                                        <p:attrNameLst>
                                          <p:attrName>ppt_w</p:attrName>
                                        </p:attrNameLst>
                                      </p:cBhvr>
                                      <p:tavLst>
                                        <p:tav tm="0">
                                          <p:val>
                                            <p:fltVal val="0"/>
                                          </p:val>
                                        </p:tav>
                                        <p:tav tm="100000">
                                          <p:val>
                                            <p:strVal val="#ppt_w"/>
                                          </p:val>
                                        </p:tav>
                                      </p:tavLst>
                                    </p:anim>
                                    <p:anim calcmode="lin" valueType="num">
                                      <p:cBhvr>
                                        <p:cTn id="85" dur="1000" fill="hold"/>
                                        <p:tgtEl>
                                          <p:spTgt spid="17432"/>
                                        </p:tgtEl>
                                        <p:attrNameLst>
                                          <p:attrName>ppt_h</p:attrName>
                                        </p:attrNameLst>
                                      </p:cBhvr>
                                      <p:tavLst>
                                        <p:tav tm="0">
                                          <p:val>
                                            <p:fltVal val="0"/>
                                          </p:val>
                                        </p:tav>
                                        <p:tav tm="100000">
                                          <p:val>
                                            <p:strVal val="#ppt_h"/>
                                          </p:val>
                                        </p:tav>
                                      </p:tavLst>
                                    </p:anim>
                                    <p:anim calcmode="lin" valueType="num">
                                      <p:cBhvr>
                                        <p:cTn id="86" dur="1000" fill="hold"/>
                                        <p:tgtEl>
                                          <p:spTgt spid="17432"/>
                                        </p:tgtEl>
                                        <p:attrNameLst>
                                          <p:attrName>style.rotation</p:attrName>
                                        </p:attrNameLst>
                                      </p:cBhvr>
                                      <p:tavLst>
                                        <p:tav tm="0">
                                          <p:val>
                                            <p:fltVal val="90"/>
                                          </p:val>
                                        </p:tav>
                                        <p:tav tm="100000">
                                          <p:val>
                                            <p:fltVal val="0"/>
                                          </p:val>
                                        </p:tav>
                                      </p:tavLst>
                                    </p:anim>
                                    <p:animEffect transition="in" filter="fade">
                                      <p:cBhvr>
                                        <p:cTn id="87" dur="1000"/>
                                        <p:tgtEl>
                                          <p:spTgt spid="17432"/>
                                        </p:tgtEl>
                                      </p:cBhvr>
                                    </p:animEffect>
                                  </p:childTnLst>
                                </p:cTn>
                              </p:par>
                            </p:childTnLst>
                          </p:cTn>
                        </p:par>
                        <p:par>
                          <p:cTn id="88" fill="hold" nodeType="afterGroup">
                            <p:stCondLst>
                              <p:cond delay="12500"/>
                            </p:stCondLst>
                            <p:childTnLst>
                              <p:par>
                                <p:cTn id="89" presetID="3" presetClass="entr" presetSubtype="5" fill="hold" grpId="0" nodeType="afterEffect">
                                  <p:stCondLst>
                                    <p:cond delay="0"/>
                                  </p:stCondLst>
                                  <p:childTnLst>
                                    <p:set>
                                      <p:cBhvr>
                                        <p:cTn id="90" dur="1" fill="hold">
                                          <p:stCondLst>
                                            <p:cond delay="0"/>
                                          </p:stCondLst>
                                        </p:cTn>
                                        <p:tgtEl>
                                          <p:spTgt spid="17419"/>
                                        </p:tgtEl>
                                        <p:attrNameLst>
                                          <p:attrName>style.visibility</p:attrName>
                                        </p:attrNameLst>
                                      </p:cBhvr>
                                      <p:to>
                                        <p:strVal val="visible"/>
                                      </p:to>
                                    </p:set>
                                    <p:animEffect transition="in" filter="blinds(vertical)">
                                      <p:cBhvr>
                                        <p:cTn id="91" dur="500"/>
                                        <p:tgtEl>
                                          <p:spTgt spid="17419"/>
                                        </p:tgtEl>
                                      </p:cBhvr>
                                    </p:animEffect>
                                  </p:childTnLst>
                                </p:cTn>
                              </p:par>
                            </p:childTnLst>
                          </p:cTn>
                        </p:par>
                        <p:par>
                          <p:cTn id="92" fill="hold" nodeType="afterGroup">
                            <p:stCondLst>
                              <p:cond delay="13000"/>
                            </p:stCondLst>
                            <p:childTnLst>
                              <p:par>
                                <p:cTn id="93" presetID="31" presetClass="entr" presetSubtype="0" fill="hold" nodeType="afterEffect">
                                  <p:stCondLst>
                                    <p:cond delay="0"/>
                                  </p:stCondLst>
                                  <p:iterate type="lt">
                                    <p:tmPct val="5000"/>
                                  </p:iterate>
                                  <p:childTnLst>
                                    <p:set>
                                      <p:cBhvr>
                                        <p:cTn id="94" dur="1" fill="hold">
                                          <p:stCondLst>
                                            <p:cond delay="0"/>
                                          </p:stCondLst>
                                        </p:cTn>
                                        <p:tgtEl>
                                          <p:spTgt spid="17433"/>
                                        </p:tgtEl>
                                        <p:attrNameLst>
                                          <p:attrName>style.visibility</p:attrName>
                                        </p:attrNameLst>
                                      </p:cBhvr>
                                      <p:to>
                                        <p:strVal val="visible"/>
                                      </p:to>
                                    </p:set>
                                    <p:anim calcmode="lin" valueType="num">
                                      <p:cBhvr>
                                        <p:cTn id="95" dur="1000" fill="hold"/>
                                        <p:tgtEl>
                                          <p:spTgt spid="17433"/>
                                        </p:tgtEl>
                                        <p:attrNameLst>
                                          <p:attrName>ppt_w</p:attrName>
                                        </p:attrNameLst>
                                      </p:cBhvr>
                                      <p:tavLst>
                                        <p:tav tm="0">
                                          <p:val>
                                            <p:fltVal val="0"/>
                                          </p:val>
                                        </p:tav>
                                        <p:tav tm="100000">
                                          <p:val>
                                            <p:strVal val="#ppt_w"/>
                                          </p:val>
                                        </p:tav>
                                      </p:tavLst>
                                    </p:anim>
                                    <p:anim calcmode="lin" valueType="num">
                                      <p:cBhvr>
                                        <p:cTn id="96" dur="1000" fill="hold"/>
                                        <p:tgtEl>
                                          <p:spTgt spid="17433"/>
                                        </p:tgtEl>
                                        <p:attrNameLst>
                                          <p:attrName>ppt_h</p:attrName>
                                        </p:attrNameLst>
                                      </p:cBhvr>
                                      <p:tavLst>
                                        <p:tav tm="0">
                                          <p:val>
                                            <p:fltVal val="0"/>
                                          </p:val>
                                        </p:tav>
                                        <p:tav tm="100000">
                                          <p:val>
                                            <p:strVal val="#ppt_h"/>
                                          </p:val>
                                        </p:tav>
                                      </p:tavLst>
                                    </p:anim>
                                    <p:anim calcmode="lin" valueType="num">
                                      <p:cBhvr>
                                        <p:cTn id="97" dur="1000" fill="hold"/>
                                        <p:tgtEl>
                                          <p:spTgt spid="17433"/>
                                        </p:tgtEl>
                                        <p:attrNameLst>
                                          <p:attrName>style.rotation</p:attrName>
                                        </p:attrNameLst>
                                      </p:cBhvr>
                                      <p:tavLst>
                                        <p:tav tm="0">
                                          <p:val>
                                            <p:fltVal val="90"/>
                                          </p:val>
                                        </p:tav>
                                        <p:tav tm="100000">
                                          <p:val>
                                            <p:fltVal val="0"/>
                                          </p:val>
                                        </p:tav>
                                      </p:tavLst>
                                    </p:anim>
                                    <p:animEffect transition="in" filter="fade">
                                      <p:cBhvr>
                                        <p:cTn id="98" dur="1000"/>
                                        <p:tgtEl>
                                          <p:spTgt spid="17433"/>
                                        </p:tgtEl>
                                      </p:cBhvr>
                                    </p:animEffect>
                                  </p:childTnLst>
                                </p:cTn>
                              </p:par>
                            </p:childTnLst>
                          </p:cTn>
                        </p:par>
                        <p:par>
                          <p:cTn id="99" fill="hold" nodeType="afterGroup">
                            <p:stCondLst>
                              <p:cond delay="14000"/>
                            </p:stCondLst>
                            <p:childTnLst>
                              <p:par>
                                <p:cTn id="100" presetID="3" presetClass="entr" presetSubtype="5" fill="hold" grpId="0" nodeType="afterEffect">
                                  <p:stCondLst>
                                    <p:cond delay="0"/>
                                  </p:stCondLst>
                                  <p:childTnLst>
                                    <p:set>
                                      <p:cBhvr>
                                        <p:cTn id="101" dur="1" fill="hold">
                                          <p:stCondLst>
                                            <p:cond delay="0"/>
                                          </p:stCondLst>
                                        </p:cTn>
                                        <p:tgtEl>
                                          <p:spTgt spid="17420"/>
                                        </p:tgtEl>
                                        <p:attrNameLst>
                                          <p:attrName>style.visibility</p:attrName>
                                        </p:attrNameLst>
                                      </p:cBhvr>
                                      <p:to>
                                        <p:strVal val="visible"/>
                                      </p:to>
                                    </p:set>
                                    <p:animEffect transition="in" filter="blinds(vertical)">
                                      <p:cBhvr>
                                        <p:cTn id="102" dur="500"/>
                                        <p:tgtEl>
                                          <p:spTgt spid="17420"/>
                                        </p:tgtEl>
                                      </p:cBhvr>
                                    </p:animEffect>
                                  </p:childTnLst>
                                </p:cTn>
                              </p:par>
                            </p:childTnLst>
                          </p:cTn>
                        </p:par>
                        <p:par>
                          <p:cTn id="103" fill="hold" nodeType="afterGroup">
                            <p:stCondLst>
                              <p:cond delay="14500"/>
                            </p:stCondLst>
                            <p:childTnLst>
                              <p:par>
                                <p:cTn id="104" presetID="31" presetClass="entr" presetSubtype="0" fill="hold" nodeType="afterEffect">
                                  <p:stCondLst>
                                    <p:cond delay="0"/>
                                  </p:stCondLst>
                                  <p:iterate type="lt">
                                    <p:tmPct val="5000"/>
                                  </p:iterate>
                                  <p:childTnLst>
                                    <p:set>
                                      <p:cBhvr>
                                        <p:cTn id="105" dur="1" fill="hold">
                                          <p:stCondLst>
                                            <p:cond delay="0"/>
                                          </p:stCondLst>
                                        </p:cTn>
                                        <p:tgtEl>
                                          <p:spTgt spid="17434"/>
                                        </p:tgtEl>
                                        <p:attrNameLst>
                                          <p:attrName>style.visibility</p:attrName>
                                        </p:attrNameLst>
                                      </p:cBhvr>
                                      <p:to>
                                        <p:strVal val="visible"/>
                                      </p:to>
                                    </p:set>
                                    <p:anim calcmode="lin" valueType="num">
                                      <p:cBhvr>
                                        <p:cTn id="106" dur="1000" fill="hold"/>
                                        <p:tgtEl>
                                          <p:spTgt spid="17434"/>
                                        </p:tgtEl>
                                        <p:attrNameLst>
                                          <p:attrName>ppt_w</p:attrName>
                                        </p:attrNameLst>
                                      </p:cBhvr>
                                      <p:tavLst>
                                        <p:tav tm="0">
                                          <p:val>
                                            <p:fltVal val="0"/>
                                          </p:val>
                                        </p:tav>
                                        <p:tav tm="100000">
                                          <p:val>
                                            <p:strVal val="#ppt_w"/>
                                          </p:val>
                                        </p:tav>
                                      </p:tavLst>
                                    </p:anim>
                                    <p:anim calcmode="lin" valueType="num">
                                      <p:cBhvr>
                                        <p:cTn id="107" dur="1000" fill="hold"/>
                                        <p:tgtEl>
                                          <p:spTgt spid="17434"/>
                                        </p:tgtEl>
                                        <p:attrNameLst>
                                          <p:attrName>ppt_h</p:attrName>
                                        </p:attrNameLst>
                                      </p:cBhvr>
                                      <p:tavLst>
                                        <p:tav tm="0">
                                          <p:val>
                                            <p:fltVal val="0"/>
                                          </p:val>
                                        </p:tav>
                                        <p:tav tm="100000">
                                          <p:val>
                                            <p:strVal val="#ppt_h"/>
                                          </p:val>
                                        </p:tav>
                                      </p:tavLst>
                                    </p:anim>
                                    <p:anim calcmode="lin" valueType="num">
                                      <p:cBhvr>
                                        <p:cTn id="108" dur="1000" fill="hold"/>
                                        <p:tgtEl>
                                          <p:spTgt spid="17434"/>
                                        </p:tgtEl>
                                        <p:attrNameLst>
                                          <p:attrName>style.rotation</p:attrName>
                                        </p:attrNameLst>
                                      </p:cBhvr>
                                      <p:tavLst>
                                        <p:tav tm="0">
                                          <p:val>
                                            <p:fltVal val="90"/>
                                          </p:val>
                                        </p:tav>
                                        <p:tav tm="100000">
                                          <p:val>
                                            <p:fltVal val="0"/>
                                          </p:val>
                                        </p:tav>
                                      </p:tavLst>
                                    </p:anim>
                                    <p:animEffect transition="in" filter="fade">
                                      <p:cBhvr>
                                        <p:cTn id="109" dur="1000"/>
                                        <p:tgtEl>
                                          <p:spTgt spid="17434"/>
                                        </p:tgtEl>
                                      </p:cBhvr>
                                    </p:animEffect>
                                  </p:childTnLst>
                                </p:cTn>
                              </p:par>
                            </p:childTnLst>
                          </p:cTn>
                        </p:par>
                        <p:par>
                          <p:cTn id="110" fill="hold" nodeType="afterGroup">
                            <p:stCondLst>
                              <p:cond delay="15500"/>
                            </p:stCondLst>
                            <p:childTnLst>
                              <p:par>
                                <p:cTn id="111" presetID="3" presetClass="entr" presetSubtype="5" fill="hold" grpId="0" nodeType="afterEffect">
                                  <p:stCondLst>
                                    <p:cond delay="0"/>
                                  </p:stCondLst>
                                  <p:childTnLst>
                                    <p:set>
                                      <p:cBhvr>
                                        <p:cTn id="112" dur="1" fill="hold">
                                          <p:stCondLst>
                                            <p:cond delay="0"/>
                                          </p:stCondLst>
                                        </p:cTn>
                                        <p:tgtEl>
                                          <p:spTgt spid="17421"/>
                                        </p:tgtEl>
                                        <p:attrNameLst>
                                          <p:attrName>style.visibility</p:attrName>
                                        </p:attrNameLst>
                                      </p:cBhvr>
                                      <p:to>
                                        <p:strVal val="visible"/>
                                      </p:to>
                                    </p:set>
                                    <p:animEffect transition="in" filter="blinds(vertical)">
                                      <p:cBhvr>
                                        <p:cTn id="113" dur="500"/>
                                        <p:tgtEl>
                                          <p:spTgt spid="17421"/>
                                        </p:tgtEl>
                                      </p:cBhvr>
                                    </p:animEffect>
                                  </p:childTnLst>
                                </p:cTn>
                              </p:par>
                            </p:childTnLst>
                          </p:cTn>
                        </p:par>
                        <p:par>
                          <p:cTn id="114" fill="hold" nodeType="afterGroup">
                            <p:stCondLst>
                              <p:cond delay="16000"/>
                            </p:stCondLst>
                            <p:childTnLst>
                              <p:par>
                                <p:cTn id="115" presetID="31" presetClass="entr" presetSubtype="0" fill="hold" nodeType="afterEffect">
                                  <p:stCondLst>
                                    <p:cond delay="0"/>
                                  </p:stCondLst>
                                  <p:iterate type="lt">
                                    <p:tmPct val="5000"/>
                                  </p:iterate>
                                  <p:childTnLst>
                                    <p:set>
                                      <p:cBhvr>
                                        <p:cTn id="116" dur="1" fill="hold">
                                          <p:stCondLst>
                                            <p:cond delay="0"/>
                                          </p:stCondLst>
                                        </p:cTn>
                                        <p:tgtEl>
                                          <p:spTgt spid="17435"/>
                                        </p:tgtEl>
                                        <p:attrNameLst>
                                          <p:attrName>style.visibility</p:attrName>
                                        </p:attrNameLst>
                                      </p:cBhvr>
                                      <p:to>
                                        <p:strVal val="visible"/>
                                      </p:to>
                                    </p:set>
                                    <p:anim calcmode="lin" valueType="num">
                                      <p:cBhvr>
                                        <p:cTn id="117" dur="1000" fill="hold"/>
                                        <p:tgtEl>
                                          <p:spTgt spid="17435"/>
                                        </p:tgtEl>
                                        <p:attrNameLst>
                                          <p:attrName>ppt_w</p:attrName>
                                        </p:attrNameLst>
                                      </p:cBhvr>
                                      <p:tavLst>
                                        <p:tav tm="0">
                                          <p:val>
                                            <p:fltVal val="0"/>
                                          </p:val>
                                        </p:tav>
                                        <p:tav tm="100000">
                                          <p:val>
                                            <p:strVal val="#ppt_w"/>
                                          </p:val>
                                        </p:tav>
                                      </p:tavLst>
                                    </p:anim>
                                    <p:anim calcmode="lin" valueType="num">
                                      <p:cBhvr>
                                        <p:cTn id="118" dur="1000" fill="hold"/>
                                        <p:tgtEl>
                                          <p:spTgt spid="17435"/>
                                        </p:tgtEl>
                                        <p:attrNameLst>
                                          <p:attrName>ppt_h</p:attrName>
                                        </p:attrNameLst>
                                      </p:cBhvr>
                                      <p:tavLst>
                                        <p:tav tm="0">
                                          <p:val>
                                            <p:fltVal val="0"/>
                                          </p:val>
                                        </p:tav>
                                        <p:tav tm="100000">
                                          <p:val>
                                            <p:strVal val="#ppt_h"/>
                                          </p:val>
                                        </p:tav>
                                      </p:tavLst>
                                    </p:anim>
                                    <p:anim calcmode="lin" valueType="num">
                                      <p:cBhvr>
                                        <p:cTn id="119" dur="1000" fill="hold"/>
                                        <p:tgtEl>
                                          <p:spTgt spid="17435"/>
                                        </p:tgtEl>
                                        <p:attrNameLst>
                                          <p:attrName>style.rotation</p:attrName>
                                        </p:attrNameLst>
                                      </p:cBhvr>
                                      <p:tavLst>
                                        <p:tav tm="0">
                                          <p:val>
                                            <p:fltVal val="90"/>
                                          </p:val>
                                        </p:tav>
                                        <p:tav tm="100000">
                                          <p:val>
                                            <p:fltVal val="0"/>
                                          </p:val>
                                        </p:tav>
                                      </p:tavLst>
                                    </p:anim>
                                    <p:animEffect transition="in" filter="fade">
                                      <p:cBhvr>
                                        <p:cTn id="120" dur="1000"/>
                                        <p:tgtEl>
                                          <p:spTgt spid="17435"/>
                                        </p:tgtEl>
                                      </p:cBhvr>
                                    </p:animEffect>
                                  </p:childTnLst>
                                </p:cTn>
                              </p:par>
                            </p:childTnLst>
                          </p:cTn>
                        </p:par>
                        <p:par>
                          <p:cTn id="121" fill="hold" nodeType="afterGroup">
                            <p:stCondLst>
                              <p:cond delay="17000"/>
                            </p:stCondLst>
                            <p:childTnLst>
                              <p:par>
                                <p:cTn id="122" presetID="3" presetClass="entr" presetSubtype="5" fill="hold" grpId="0" nodeType="afterEffect">
                                  <p:stCondLst>
                                    <p:cond delay="0"/>
                                  </p:stCondLst>
                                  <p:childTnLst>
                                    <p:set>
                                      <p:cBhvr>
                                        <p:cTn id="123" dur="1" fill="hold">
                                          <p:stCondLst>
                                            <p:cond delay="0"/>
                                          </p:stCondLst>
                                        </p:cTn>
                                        <p:tgtEl>
                                          <p:spTgt spid="17422"/>
                                        </p:tgtEl>
                                        <p:attrNameLst>
                                          <p:attrName>style.visibility</p:attrName>
                                        </p:attrNameLst>
                                      </p:cBhvr>
                                      <p:to>
                                        <p:strVal val="visible"/>
                                      </p:to>
                                    </p:set>
                                    <p:animEffect transition="in" filter="blinds(vertical)">
                                      <p:cBhvr>
                                        <p:cTn id="124" dur="500"/>
                                        <p:tgtEl>
                                          <p:spTgt spid="17422"/>
                                        </p:tgtEl>
                                      </p:cBhvr>
                                    </p:animEffect>
                                  </p:childTnLst>
                                </p:cTn>
                              </p:par>
                            </p:childTnLst>
                          </p:cTn>
                        </p:par>
                        <p:par>
                          <p:cTn id="125" fill="hold" nodeType="afterGroup">
                            <p:stCondLst>
                              <p:cond delay="17500"/>
                            </p:stCondLst>
                            <p:childTnLst>
                              <p:par>
                                <p:cTn id="126" presetID="31" presetClass="entr" presetSubtype="0" fill="hold" nodeType="afterEffect">
                                  <p:stCondLst>
                                    <p:cond delay="0"/>
                                  </p:stCondLst>
                                  <p:iterate type="lt">
                                    <p:tmPct val="5000"/>
                                  </p:iterate>
                                  <p:childTnLst>
                                    <p:set>
                                      <p:cBhvr>
                                        <p:cTn id="127" dur="1" fill="hold">
                                          <p:stCondLst>
                                            <p:cond delay="0"/>
                                          </p:stCondLst>
                                        </p:cTn>
                                        <p:tgtEl>
                                          <p:spTgt spid="17436"/>
                                        </p:tgtEl>
                                        <p:attrNameLst>
                                          <p:attrName>style.visibility</p:attrName>
                                        </p:attrNameLst>
                                      </p:cBhvr>
                                      <p:to>
                                        <p:strVal val="visible"/>
                                      </p:to>
                                    </p:set>
                                    <p:anim calcmode="lin" valueType="num">
                                      <p:cBhvr>
                                        <p:cTn id="128" dur="1000" fill="hold"/>
                                        <p:tgtEl>
                                          <p:spTgt spid="17436"/>
                                        </p:tgtEl>
                                        <p:attrNameLst>
                                          <p:attrName>ppt_w</p:attrName>
                                        </p:attrNameLst>
                                      </p:cBhvr>
                                      <p:tavLst>
                                        <p:tav tm="0">
                                          <p:val>
                                            <p:fltVal val="0"/>
                                          </p:val>
                                        </p:tav>
                                        <p:tav tm="100000">
                                          <p:val>
                                            <p:strVal val="#ppt_w"/>
                                          </p:val>
                                        </p:tav>
                                      </p:tavLst>
                                    </p:anim>
                                    <p:anim calcmode="lin" valueType="num">
                                      <p:cBhvr>
                                        <p:cTn id="129" dur="1000" fill="hold"/>
                                        <p:tgtEl>
                                          <p:spTgt spid="17436"/>
                                        </p:tgtEl>
                                        <p:attrNameLst>
                                          <p:attrName>ppt_h</p:attrName>
                                        </p:attrNameLst>
                                      </p:cBhvr>
                                      <p:tavLst>
                                        <p:tav tm="0">
                                          <p:val>
                                            <p:fltVal val="0"/>
                                          </p:val>
                                        </p:tav>
                                        <p:tav tm="100000">
                                          <p:val>
                                            <p:strVal val="#ppt_h"/>
                                          </p:val>
                                        </p:tav>
                                      </p:tavLst>
                                    </p:anim>
                                    <p:anim calcmode="lin" valueType="num">
                                      <p:cBhvr>
                                        <p:cTn id="130" dur="1000" fill="hold"/>
                                        <p:tgtEl>
                                          <p:spTgt spid="17436"/>
                                        </p:tgtEl>
                                        <p:attrNameLst>
                                          <p:attrName>style.rotation</p:attrName>
                                        </p:attrNameLst>
                                      </p:cBhvr>
                                      <p:tavLst>
                                        <p:tav tm="0">
                                          <p:val>
                                            <p:fltVal val="90"/>
                                          </p:val>
                                        </p:tav>
                                        <p:tav tm="100000">
                                          <p:val>
                                            <p:fltVal val="0"/>
                                          </p:val>
                                        </p:tav>
                                      </p:tavLst>
                                    </p:anim>
                                    <p:animEffect transition="in" filter="fade">
                                      <p:cBhvr>
                                        <p:cTn id="131" dur="1000"/>
                                        <p:tgtEl>
                                          <p:spTgt spid="17436"/>
                                        </p:tgtEl>
                                      </p:cBhvr>
                                    </p:animEffect>
                                  </p:childTnLst>
                                </p:cTn>
                              </p:par>
                            </p:childTnLst>
                          </p:cTn>
                        </p:par>
                        <p:par>
                          <p:cTn id="132" fill="hold" nodeType="afterGroup">
                            <p:stCondLst>
                              <p:cond delay="18500"/>
                            </p:stCondLst>
                            <p:childTnLst>
                              <p:par>
                                <p:cTn id="133" presetID="3" presetClass="entr" presetSubtype="5" fill="hold" grpId="0" nodeType="afterEffect">
                                  <p:stCondLst>
                                    <p:cond delay="0"/>
                                  </p:stCondLst>
                                  <p:childTnLst>
                                    <p:set>
                                      <p:cBhvr>
                                        <p:cTn id="134" dur="1" fill="hold">
                                          <p:stCondLst>
                                            <p:cond delay="0"/>
                                          </p:stCondLst>
                                        </p:cTn>
                                        <p:tgtEl>
                                          <p:spTgt spid="17423"/>
                                        </p:tgtEl>
                                        <p:attrNameLst>
                                          <p:attrName>style.visibility</p:attrName>
                                        </p:attrNameLst>
                                      </p:cBhvr>
                                      <p:to>
                                        <p:strVal val="visible"/>
                                      </p:to>
                                    </p:set>
                                    <p:animEffect transition="in" filter="blinds(vertical)">
                                      <p:cBhvr>
                                        <p:cTn id="135" dur="500"/>
                                        <p:tgtEl>
                                          <p:spTgt spid="17423"/>
                                        </p:tgtEl>
                                      </p:cBhvr>
                                    </p:animEffect>
                                  </p:childTnLst>
                                </p:cTn>
                              </p:par>
                            </p:childTnLst>
                          </p:cTn>
                        </p:par>
                        <p:par>
                          <p:cTn id="136" fill="hold" nodeType="afterGroup">
                            <p:stCondLst>
                              <p:cond delay="19000"/>
                            </p:stCondLst>
                            <p:childTnLst>
                              <p:par>
                                <p:cTn id="137" presetID="54" presetClass="entr" presetSubtype="0" accel="100000" fill="hold" grpId="0" nodeType="afterEffect">
                                  <p:stCondLst>
                                    <p:cond delay="0"/>
                                  </p:stCondLst>
                                  <p:childTnLst>
                                    <p:set>
                                      <p:cBhvr>
                                        <p:cTn id="138" dur="1" fill="hold">
                                          <p:stCondLst>
                                            <p:cond delay="0"/>
                                          </p:stCondLst>
                                        </p:cTn>
                                        <p:tgtEl>
                                          <p:spTgt spid="17424"/>
                                        </p:tgtEl>
                                        <p:attrNameLst>
                                          <p:attrName>style.visibility</p:attrName>
                                        </p:attrNameLst>
                                      </p:cBhvr>
                                      <p:to>
                                        <p:strVal val="visible"/>
                                      </p:to>
                                    </p:set>
                                    <p:anim calcmode="lin" valueType="num">
                                      <p:cBhvr>
                                        <p:cTn id="139" dur="2000" fill="hold"/>
                                        <p:tgtEl>
                                          <p:spTgt spid="17424"/>
                                        </p:tgtEl>
                                        <p:attrNameLst>
                                          <p:attrName>ppt_w</p:attrName>
                                        </p:attrNameLst>
                                      </p:cBhvr>
                                      <p:tavLst>
                                        <p:tav tm="0">
                                          <p:val>
                                            <p:strVal val="#ppt_w*0.05"/>
                                          </p:val>
                                        </p:tav>
                                        <p:tav tm="100000">
                                          <p:val>
                                            <p:strVal val="#ppt_w"/>
                                          </p:val>
                                        </p:tav>
                                      </p:tavLst>
                                    </p:anim>
                                    <p:anim calcmode="lin" valueType="num">
                                      <p:cBhvr>
                                        <p:cTn id="140" dur="2000" fill="hold"/>
                                        <p:tgtEl>
                                          <p:spTgt spid="17424"/>
                                        </p:tgtEl>
                                        <p:attrNameLst>
                                          <p:attrName>ppt_h</p:attrName>
                                        </p:attrNameLst>
                                      </p:cBhvr>
                                      <p:tavLst>
                                        <p:tav tm="0">
                                          <p:val>
                                            <p:strVal val="#ppt_h"/>
                                          </p:val>
                                        </p:tav>
                                        <p:tav tm="100000">
                                          <p:val>
                                            <p:strVal val="#ppt_h"/>
                                          </p:val>
                                        </p:tav>
                                      </p:tavLst>
                                    </p:anim>
                                    <p:anim calcmode="lin" valueType="num">
                                      <p:cBhvr>
                                        <p:cTn id="141" dur="2000" fill="hold"/>
                                        <p:tgtEl>
                                          <p:spTgt spid="17424"/>
                                        </p:tgtEl>
                                        <p:attrNameLst>
                                          <p:attrName>ppt_x</p:attrName>
                                        </p:attrNameLst>
                                      </p:cBhvr>
                                      <p:tavLst>
                                        <p:tav tm="0">
                                          <p:val>
                                            <p:strVal val="#ppt_x-.2"/>
                                          </p:val>
                                        </p:tav>
                                        <p:tav tm="100000">
                                          <p:val>
                                            <p:strVal val="#ppt_x"/>
                                          </p:val>
                                        </p:tav>
                                      </p:tavLst>
                                    </p:anim>
                                    <p:anim calcmode="lin" valueType="num">
                                      <p:cBhvr>
                                        <p:cTn id="142" dur="2000" fill="hold"/>
                                        <p:tgtEl>
                                          <p:spTgt spid="17424"/>
                                        </p:tgtEl>
                                        <p:attrNameLst>
                                          <p:attrName>ppt_y</p:attrName>
                                        </p:attrNameLst>
                                      </p:cBhvr>
                                      <p:tavLst>
                                        <p:tav tm="0">
                                          <p:val>
                                            <p:strVal val="#ppt_y"/>
                                          </p:val>
                                        </p:tav>
                                        <p:tav tm="100000">
                                          <p:val>
                                            <p:strVal val="#ppt_y"/>
                                          </p:val>
                                        </p:tav>
                                      </p:tavLst>
                                    </p:anim>
                                    <p:animEffect transition="in" filter="fade">
                                      <p:cBhvr>
                                        <p:cTn id="143" dur="2000"/>
                                        <p:tgtEl>
                                          <p:spTgt spid="17424"/>
                                        </p:tgtEl>
                                      </p:cBhvr>
                                    </p:animEffect>
                                  </p:childTnLst>
                                </p:cTn>
                              </p:par>
                            </p:childTnLst>
                          </p:cTn>
                        </p:par>
                        <p:par>
                          <p:cTn id="144" fill="hold" nodeType="afterGroup">
                            <p:stCondLst>
                              <p:cond delay="21000"/>
                            </p:stCondLst>
                            <p:childTnLst>
                              <p:par>
                                <p:cTn id="145" presetID="27" presetClass="emph" presetSubtype="0" fill="hold" grpId="1" nodeType="afterEffect">
                                  <p:stCondLst>
                                    <p:cond delay="0"/>
                                  </p:stCondLst>
                                  <p:childTnLst>
                                    <p:animClr clrSpc="rgb" dir="cw">
                                      <p:cBhvr override="childStyle">
                                        <p:cTn id="146" dur="1000" autoRev="1" fill="hold"/>
                                        <p:tgtEl>
                                          <p:spTgt spid="17424"/>
                                        </p:tgtEl>
                                        <p:attrNameLst>
                                          <p:attrName>style.color</p:attrName>
                                        </p:attrNameLst>
                                      </p:cBhvr>
                                      <p:to>
                                        <a:schemeClr val="bg1"/>
                                      </p:to>
                                    </p:animClr>
                                    <p:animClr clrSpc="rgb" dir="cw">
                                      <p:cBhvr>
                                        <p:cTn id="147" dur="1000" autoRev="1" fill="hold"/>
                                        <p:tgtEl>
                                          <p:spTgt spid="17424"/>
                                        </p:tgtEl>
                                        <p:attrNameLst>
                                          <p:attrName>fillcolor</p:attrName>
                                        </p:attrNameLst>
                                      </p:cBhvr>
                                      <p:to>
                                        <a:schemeClr val="bg1"/>
                                      </p:to>
                                    </p:animClr>
                                    <p:set>
                                      <p:cBhvr>
                                        <p:cTn id="148" dur="1000" autoRev="1" fill="hold"/>
                                        <p:tgtEl>
                                          <p:spTgt spid="17424"/>
                                        </p:tgtEl>
                                        <p:attrNameLst>
                                          <p:attrName>fill.type</p:attrName>
                                        </p:attrNameLst>
                                      </p:cBhvr>
                                      <p:to>
                                        <p:strVal val="solid"/>
                                      </p:to>
                                    </p:set>
                                    <p:set>
                                      <p:cBhvr>
                                        <p:cTn id="149" dur="1000" autoRev="1" fill="hold"/>
                                        <p:tgtEl>
                                          <p:spTgt spid="17424"/>
                                        </p:tgtEl>
                                        <p:attrNameLst>
                                          <p:attrName>fill.on</p:attrName>
                                        </p:attrNameLst>
                                      </p:cBhvr>
                                      <p:to>
                                        <p:strVal val="true"/>
                                      </p:to>
                                    </p:set>
                                  </p:childTnLst>
                                </p:cTn>
                              </p:par>
                            </p:childTnLst>
                          </p:cTn>
                        </p:par>
                        <p:par>
                          <p:cTn id="150" fill="hold" nodeType="afterGroup">
                            <p:stCondLst>
                              <p:cond delay="23000"/>
                            </p:stCondLst>
                            <p:childTnLst>
                              <p:par>
                                <p:cTn id="151" presetID="27" presetClass="emph" presetSubtype="0" fill="hold" grpId="2" nodeType="afterEffect">
                                  <p:stCondLst>
                                    <p:cond delay="0"/>
                                  </p:stCondLst>
                                  <p:childTnLst>
                                    <p:animClr clrSpc="rgb" dir="cw">
                                      <p:cBhvr override="childStyle">
                                        <p:cTn id="152" dur="1000" autoRev="1" fill="hold"/>
                                        <p:tgtEl>
                                          <p:spTgt spid="17424"/>
                                        </p:tgtEl>
                                        <p:attrNameLst>
                                          <p:attrName>style.color</p:attrName>
                                        </p:attrNameLst>
                                      </p:cBhvr>
                                      <p:to>
                                        <a:schemeClr val="bg1"/>
                                      </p:to>
                                    </p:animClr>
                                    <p:animClr clrSpc="rgb" dir="cw">
                                      <p:cBhvr>
                                        <p:cTn id="153" dur="1000" autoRev="1" fill="hold"/>
                                        <p:tgtEl>
                                          <p:spTgt spid="17424"/>
                                        </p:tgtEl>
                                        <p:attrNameLst>
                                          <p:attrName>fillcolor</p:attrName>
                                        </p:attrNameLst>
                                      </p:cBhvr>
                                      <p:to>
                                        <a:schemeClr val="bg1"/>
                                      </p:to>
                                    </p:animClr>
                                    <p:set>
                                      <p:cBhvr>
                                        <p:cTn id="154" dur="1000" autoRev="1" fill="hold"/>
                                        <p:tgtEl>
                                          <p:spTgt spid="17424"/>
                                        </p:tgtEl>
                                        <p:attrNameLst>
                                          <p:attrName>fill.type</p:attrName>
                                        </p:attrNameLst>
                                      </p:cBhvr>
                                      <p:to>
                                        <p:strVal val="solid"/>
                                      </p:to>
                                    </p:set>
                                    <p:set>
                                      <p:cBhvr>
                                        <p:cTn id="155" dur="1000" autoRev="1" fill="hold"/>
                                        <p:tgtEl>
                                          <p:spTgt spid="17424"/>
                                        </p:tgtEl>
                                        <p:attrNameLst>
                                          <p:attrName>fill.on</p:attrName>
                                        </p:attrNameLst>
                                      </p:cBhvr>
                                      <p:to>
                                        <p:strVal val="true"/>
                                      </p:to>
                                    </p:set>
                                  </p:childTnLst>
                                </p:cTn>
                              </p:par>
                            </p:childTnLst>
                          </p:cTn>
                        </p:par>
                        <p:par>
                          <p:cTn id="156" fill="hold" nodeType="afterGroup">
                            <p:stCondLst>
                              <p:cond delay="25000"/>
                            </p:stCondLst>
                            <p:childTnLst>
                              <p:par>
                                <p:cTn id="157" presetID="27" presetClass="emph" presetSubtype="0" fill="hold" grpId="3" nodeType="afterEffect">
                                  <p:stCondLst>
                                    <p:cond delay="0"/>
                                  </p:stCondLst>
                                  <p:childTnLst>
                                    <p:animClr clrSpc="rgb" dir="cw">
                                      <p:cBhvr override="childStyle">
                                        <p:cTn id="158" dur="1000" autoRev="1" fill="hold"/>
                                        <p:tgtEl>
                                          <p:spTgt spid="17424"/>
                                        </p:tgtEl>
                                        <p:attrNameLst>
                                          <p:attrName>style.color</p:attrName>
                                        </p:attrNameLst>
                                      </p:cBhvr>
                                      <p:to>
                                        <a:schemeClr val="bg1"/>
                                      </p:to>
                                    </p:animClr>
                                    <p:animClr clrSpc="rgb" dir="cw">
                                      <p:cBhvr>
                                        <p:cTn id="159" dur="1000" autoRev="1" fill="hold"/>
                                        <p:tgtEl>
                                          <p:spTgt spid="17424"/>
                                        </p:tgtEl>
                                        <p:attrNameLst>
                                          <p:attrName>fillcolor</p:attrName>
                                        </p:attrNameLst>
                                      </p:cBhvr>
                                      <p:to>
                                        <a:schemeClr val="bg1"/>
                                      </p:to>
                                    </p:animClr>
                                    <p:set>
                                      <p:cBhvr>
                                        <p:cTn id="160" dur="1000" autoRev="1" fill="hold"/>
                                        <p:tgtEl>
                                          <p:spTgt spid="17424"/>
                                        </p:tgtEl>
                                        <p:attrNameLst>
                                          <p:attrName>fill.type</p:attrName>
                                        </p:attrNameLst>
                                      </p:cBhvr>
                                      <p:to>
                                        <p:strVal val="solid"/>
                                      </p:to>
                                    </p:set>
                                    <p:set>
                                      <p:cBhvr>
                                        <p:cTn id="161" dur="1000" autoRev="1" fill="hold"/>
                                        <p:tgtEl>
                                          <p:spTgt spid="1742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P spid="17413" grpId="0" animBg="1"/>
      <p:bldP spid="17414" grpId="0" animBg="1"/>
      <p:bldP spid="17415" grpId="0" animBg="1"/>
      <p:bldP spid="17416" grpId="0" animBg="1"/>
      <p:bldP spid="17417" grpId="0" animBg="1"/>
      <p:bldP spid="17418" grpId="0" animBg="1"/>
      <p:bldP spid="17419" grpId="0" animBg="1"/>
      <p:bldP spid="17420" grpId="0" animBg="1"/>
      <p:bldP spid="17421" grpId="0" animBg="1"/>
      <p:bldP spid="17422" grpId="0" animBg="1"/>
      <p:bldP spid="17423" grpId="0" animBg="1"/>
      <p:bldP spid="17424" grpId="0" animBg="1"/>
      <p:bldP spid="17424" grpId="1" animBg="1"/>
      <p:bldP spid="17424" grpId="2" animBg="1"/>
      <p:bldP spid="17424" grpId="3"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a:extLst>
              <a:ext uri="{FF2B5EF4-FFF2-40B4-BE49-F238E27FC236}">
                <a16:creationId xmlns:a16="http://schemas.microsoft.com/office/drawing/2014/main" id="{58B14449-D186-4D51-91F7-F7B94068BE45}"/>
              </a:ext>
            </a:extLst>
          </p:cNvPr>
          <p:cNvSpPr txBox="1">
            <a:spLocks noChangeArrowheads="1"/>
          </p:cNvSpPr>
          <p:nvPr/>
        </p:nvSpPr>
        <p:spPr bwMode="auto">
          <a:xfrm>
            <a:off x="257175" y="187325"/>
            <a:ext cx="8707438" cy="1081088"/>
          </a:xfrm>
          <a:prstGeom prst="rect">
            <a:avLst/>
          </a:prstGeom>
          <a:solidFill>
            <a:srgbClr val="FFFFFF"/>
          </a:solidFill>
          <a:ln w="76200" cmpd="tri">
            <a:solidFill>
              <a:srgbClr val="0000FF"/>
            </a:solidFill>
            <a:miter lim="800000"/>
            <a:headEnd/>
            <a:tailEnd/>
          </a:ln>
        </p:spPr>
        <p:txBody>
          <a:bodyPr/>
          <a:lstStyle/>
          <a:p>
            <a:pPr algn="ctr" eaLnBrk="1" hangingPunct="1">
              <a:defRPr/>
            </a:pPr>
            <a:r>
              <a:rPr lang="uk-UA" sz="1600" b="1" dirty="0">
                <a:solidFill>
                  <a:srgbClr val="000000"/>
                </a:solidFill>
                <a:latin typeface="Arial" charset="0"/>
              </a:rPr>
              <a:t>ПОКАРАННЯ є заходом примусу, що застосовується від імені держави за вироком суду до особи, визнаної винною у вчинені кримінального правопорушення, і полягає в передбаченому законом обмеженні прав і свобод засудженого </a:t>
            </a:r>
            <a:r>
              <a:rPr lang="uk-UA" sz="1600" b="1" i="1" u="sng" dirty="0">
                <a:solidFill>
                  <a:srgbClr val="000000"/>
                </a:solidFill>
                <a:effectLst>
                  <a:outerShdw blurRad="38100" dist="38100" dir="2700000" algn="tl">
                    <a:srgbClr val="C0C0C0"/>
                  </a:outerShdw>
                </a:effectLst>
                <a:latin typeface="Arial" charset="0"/>
              </a:rPr>
              <a:t>(ч. 1 ст. 50 КК України)</a:t>
            </a:r>
            <a:endParaRPr lang="uk-UA" sz="1600" i="1" u="sng" dirty="0">
              <a:solidFill>
                <a:srgbClr val="000000"/>
              </a:solidFill>
              <a:effectLst>
                <a:outerShdw blurRad="38100" dist="38100" dir="2700000" algn="tl">
                  <a:srgbClr val="C0C0C0"/>
                </a:outerShdw>
              </a:effectLst>
              <a:latin typeface="Arial" charset="0"/>
            </a:endParaRPr>
          </a:p>
        </p:txBody>
      </p:sp>
      <p:sp>
        <p:nvSpPr>
          <p:cNvPr id="3077" name="Text Box 5">
            <a:extLst>
              <a:ext uri="{FF2B5EF4-FFF2-40B4-BE49-F238E27FC236}">
                <a16:creationId xmlns:a16="http://schemas.microsoft.com/office/drawing/2014/main" id="{1CE7041E-5075-49FD-A5F5-037971950EF1}"/>
              </a:ext>
            </a:extLst>
          </p:cNvPr>
          <p:cNvSpPr txBox="1">
            <a:spLocks noChangeArrowheads="1"/>
          </p:cNvSpPr>
          <p:nvPr/>
        </p:nvSpPr>
        <p:spPr bwMode="auto">
          <a:xfrm>
            <a:off x="2627313" y="1484313"/>
            <a:ext cx="3840162" cy="431800"/>
          </a:xfrm>
          <a:prstGeom prst="rect">
            <a:avLst/>
          </a:prstGeom>
          <a:solidFill>
            <a:srgbClr val="C0C0C0"/>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Мета державного примусу</a:t>
            </a:r>
            <a:endParaRPr lang="uk-UA" altLang="ru-RU" sz="1800" b="1" i="1">
              <a:solidFill>
                <a:srgbClr val="000000"/>
              </a:solidFill>
              <a:latin typeface="Arial" panose="020B0604020202020204" pitchFamily="34" charset="0"/>
            </a:endParaRPr>
          </a:p>
        </p:txBody>
      </p:sp>
      <p:sp>
        <p:nvSpPr>
          <p:cNvPr id="3078" name="Text Box 6">
            <a:extLst>
              <a:ext uri="{FF2B5EF4-FFF2-40B4-BE49-F238E27FC236}">
                <a16:creationId xmlns:a16="http://schemas.microsoft.com/office/drawing/2014/main" id="{5F5EF5CA-52F3-4EED-B4B4-04FECB86D476}"/>
              </a:ext>
            </a:extLst>
          </p:cNvPr>
          <p:cNvSpPr txBox="1">
            <a:spLocks noChangeArrowheads="1"/>
          </p:cNvSpPr>
          <p:nvPr/>
        </p:nvSpPr>
        <p:spPr bwMode="auto">
          <a:xfrm>
            <a:off x="250825" y="2349500"/>
            <a:ext cx="3108325" cy="136683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Полягає в передбаченому кримінальним законом </a:t>
            </a:r>
            <a:r>
              <a:rPr lang="uk-UA" altLang="ru-RU" sz="1400" b="1">
                <a:solidFill>
                  <a:srgbClr val="000000"/>
                </a:solidFill>
                <a:latin typeface="Arial" panose="020B0604020202020204" pitchFamily="34" charset="0"/>
              </a:rPr>
              <a:t>позбавленні або обмеженні</a:t>
            </a:r>
            <a:r>
              <a:rPr lang="uk-UA" altLang="ru-RU" sz="1400">
                <a:solidFill>
                  <a:srgbClr val="000000"/>
                </a:solidFill>
                <a:latin typeface="Arial" panose="020B0604020202020204" pitchFamily="34" charset="0"/>
              </a:rPr>
              <a:t> </a:t>
            </a:r>
            <a:r>
              <a:rPr lang="uk-UA" altLang="ru-RU" sz="1400" b="1">
                <a:solidFill>
                  <a:srgbClr val="000000"/>
                </a:solidFill>
                <a:latin typeface="Arial" panose="020B0604020202020204" pitchFamily="34" charset="0"/>
              </a:rPr>
              <a:t>прав і свобод</a:t>
            </a:r>
            <a:r>
              <a:rPr lang="uk-UA" altLang="ru-RU" sz="1400">
                <a:solidFill>
                  <a:srgbClr val="000000"/>
                </a:solidFill>
                <a:latin typeface="Arial" panose="020B0604020202020204" pitchFamily="34" charset="0"/>
              </a:rPr>
              <a:t> засудженого (ст. 29 Загальної декларації прав людини)</a:t>
            </a:r>
            <a:endParaRPr lang="uk-UA" altLang="ru-RU" sz="1800">
              <a:solidFill>
                <a:srgbClr val="000000"/>
              </a:solidFill>
              <a:latin typeface="Arial" panose="020B0604020202020204" pitchFamily="34" charset="0"/>
            </a:endParaRPr>
          </a:p>
        </p:txBody>
      </p:sp>
      <p:sp>
        <p:nvSpPr>
          <p:cNvPr id="3079" name="Text Box 7">
            <a:extLst>
              <a:ext uri="{FF2B5EF4-FFF2-40B4-BE49-F238E27FC236}">
                <a16:creationId xmlns:a16="http://schemas.microsoft.com/office/drawing/2014/main" id="{7C139316-4B99-421A-98DD-3AC1AC5D29A2}"/>
              </a:ext>
            </a:extLst>
          </p:cNvPr>
          <p:cNvSpPr txBox="1">
            <a:spLocks noChangeArrowheads="1"/>
          </p:cNvSpPr>
          <p:nvPr/>
        </p:nvSpPr>
        <p:spPr bwMode="auto">
          <a:xfrm>
            <a:off x="3757613" y="2363788"/>
            <a:ext cx="2736850" cy="122713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Застосовується до особи, яка </a:t>
            </a:r>
            <a:r>
              <a:rPr lang="uk-UA" altLang="ru-RU" sz="1400" b="1">
                <a:solidFill>
                  <a:srgbClr val="000000"/>
                </a:solidFill>
                <a:latin typeface="Arial" panose="020B0604020202020204" pitchFamily="34" charset="0"/>
              </a:rPr>
              <a:t>визнана</a:t>
            </a:r>
            <a:r>
              <a:rPr lang="uk-UA" altLang="ru-RU" sz="1400">
                <a:solidFill>
                  <a:srgbClr val="000000"/>
                </a:solidFill>
                <a:latin typeface="Arial" panose="020B0604020202020204" pitchFamily="34" charset="0"/>
              </a:rPr>
              <a:t> у встановленому законом порядку </a:t>
            </a:r>
            <a:r>
              <a:rPr lang="uk-UA" altLang="ru-RU" sz="1400" b="1">
                <a:solidFill>
                  <a:srgbClr val="000000"/>
                </a:solidFill>
                <a:latin typeface="Arial" panose="020B0604020202020204" pitchFamily="34" charset="0"/>
              </a:rPr>
              <a:t>винною</a:t>
            </a:r>
            <a:r>
              <a:rPr lang="uk-UA" altLang="ru-RU" sz="1400">
                <a:solidFill>
                  <a:srgbClr val="000000"/>
                </a:solidFill>
                <a:latin typeface="Arial" panose="020B0604020202020204" pitchFamily="34" charset="0"/>
              </a:rPr>
              <a:t> у скоєнні кримінального правопорушення</a:t>
            </a:r>
            <a:endParaRPr lang="uk-UA" altLang="ru-RU" sz="1800">
              <a:solidFill>
                <a:srgbClr val="000000"/>
              </a:solidFill>
              <a:latin typeface="Arial" panose="020B0604020202020204" pitchFamily="34" charset="0"/>
            </a:endParaRPr>
          </a:p>
        </p:txBody>
      </p:sp>
      <p:sp>
        <p:nvSpPr>
          <p:cNvPr id="3080" name="Text Box 8">
            <a:extLst>
              <a:ext uri="{FF2B5EF4-FFF2-40B4-BE49-F238E27FC236}">
                <a16:creationId xmlns:a16="http://schemas.microsoft.com/office/drawing/2014/main" id="{C854281C-5830-4BE0-ACC3-D3338FE9CFBE}"/>
              </a:ext>
            </a:extLst>
          </p:cNvPr>
          <p:cNvSpPr txBox="1">
            <a:spLocks noChangeArrowheads="1"/>
          </p:cNvSpPr>
          <p:nvPr/>
        </p:nvSpPr>
        <p:spPr bwMode="auto">
          <a:xfrm>
            <a:off x="6708775" y="2384425"/>
            <a:ext cx="2286000" cy="792163"/>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dirty="0">
                <a:solidFill>
                  <a:srgbClr val="000000"/>
                </a:solidFill>
                <a:latin typeface="Arial" panose="020B0604020202020204" pitchFamily="34" charset="0"/>
              </a:rPr>
              <a:t>Призначається </a:t>
            </a:r>
            <a:r>
              <a:rPr lang="uk-UA" altLang="ru-RU" sz="1400" b="1" dirty="0">
                <a:solidFill>
                  <a:srgbClr val="000000"/>
                </a:solidFill>
                <a:latin typeface="Arial" panose="020B0604020202020204" pitchFamily="34" charset="0"/>
              </a:rPr>
              <a:t>від імені держави</a:t>
            </a:r>
            <a:r>
              <a:rPr lang="uk-UA" altLang="ru-RU" sz="1400" dirty="0">
                <a:solidFill>
                  <a:srgbClr val="000000"/>
                </a:solidFill>
                <a:latin typeface="Arial" panose="020B0604020202020204" pitchFamily="34" charset="0"/>
              </a:rPr>
              <a:t> і тільки </a:t>
            </a:r>
            <a:r>
              <a:rPr lang="uk-UA" altLang="ru-RU" sz="1400" b="1" dirty="0">
                <a:solidFill>
                  <a:srgbClr val="000000"/>
                </a:solidFill>
                <a:latin typeface="Arial" panose="020B0604020202020204" pitchFamily="34" charset="0"/>
              </a:rPr>
              <a:t>за вироком суду</a:t>
            </a:r>
            <a:endParaRPr lang="uk-UA" altLang="ru-RU" sz="1800" dirty="0">
              <a:solidFill>
                <a:srgbClr val="000000"/>
              </a:solidFill>
              <a:latin typeface="Arial" panose="020B0604020202020204" pitchFamily="34" charset="0"/>
            </a:endParaRPr>
          </a:p>
        </p:txBody>
      </p:sp>
      <p:sp>
        <p:nvSpPr>
          <p:cNvPr id="3081" name="Text Box 9">
            <a:extLst>
              <a:ext uri="{FF2B5EF4-FFF2-40B4-BE49-F238E27FC236}">
                <a16:creationId xmlns:a16="http://schemas.microsoft.com/office/drawing/2014/main" id="{B8CB8042-B0DE-42E7-A657-CC89461431F0}"/>
              </a:ext>
            </a:extLst>
          </p:cNvPr>
          <p:cNvSpPr txBox="1">
            <a:spLocks noChangeArrowheads="1"/>
          </p:cNvSpPr>
          <p:nvPr/>
        </p:nvSpPr>
        <p:spPr bwMode="auto">
          <a:xfrm>
            <a:off x="250825" y="4221163"/>
            <a:ext cx="3290888" cy="7207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Покарання виражає </a:t>
            </a:r>
            <a:r>
              <a:rPr lang="uk-UA" altLang="ru-RU" sz="1400" b="1">
                <a:solidFill>
                  <a:srgbClr val="000000"/>
                </a:solidFill>
                <a:latin typeface="Arial" panose="020B0604020202020204" pitchFamily="34" charset="0"/>
              </a:rPr>
              <a:t>негативну оцінку</a:t>
            </a:r>
            <a:r>
              <a:rPr lang="uk-UA" altLang="ru-RU" sz="1400">
                <a:solidFill>
                  <a:srgbClr val="000000"/>
                </a:solidFill>
                <a:latin typeface="Arial" panose="020B0604020202020204" pitchFamily="34" charset="0"/>
              </a:rPr>
              <a:t> злочинця і його діяння з боку держави та суспільства</a:t>
            </a:r>
            <a:endParaRPr lang="uk-UA" altLang="ru-RU" sz="1800">
              <a:solidFill>
                <a:srgbClr val="000000"/>
              </a:solidFill>
              <a:latin typeface="Arial" panose="020B0604020202020204" pitchFamily="34" charset="0"/>
            </a:endParaRPr>
          </a:p>
        </p:txBody>
      </p:sp>
      <p:sp>
        <p:nvSpPr>
          <p:cNvPr id="3082" name="Text Box 10">
            <a:extLst>
              <a:ext uri="{FF2B5EF4-FFF2-40B4-BE49-F238E27FC236}">
                <a16:creationId xmlns:a16="http://schemas.microsoft.com/office/drawing/2014/main" id="{34A5CED2-4A5E-44F1-A317-6DB76CF85047}"/>
              </a:ext>
            </a:extLst>
          </p:cNvPr>
          <p:cNvSpPr txBox="1">
            <a:spLocks noChangeArrowheads="1"/>
          </p:cNvSpPr>
          <p:nvPr/>
        </p:nvSpPr>
        <p:spPr bwMode="auto">
          <a:xfrm>
            <a:off x="3924300" y="4221163"/>
            <a:ext cx="4968875" cy="151130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dirty="0">
                <a:solidFill>
                  <a:srgbClr val="000000"/>
                </a:solidFill>
                <a:latin typeface="Arial" panose="020B0604020202020204" pitchFamily="34" charset="0"/>
              </a:rPr>
              <a:t>Особа вважається невинуватою у вчиненні кримінального правопорушення і не може бути піддана кримінальному покаранню, доки її вину не буде  доведено в законному порядку і встановлено </a:t>
            </a:r>
            <a:r>
              <a:rPr lang="uk-UA" altLang="ru-RU" sz="1400" b="1" dirty="0">
                <a:solidFill>
                  <a:srgbClr val="000000"/>
                </a:solidFill>
                <a:latin typeface="Arial" panose="020B0604020202020204" pitchFamily="34" charset="0"/>
              </a:rPr>
              <a:t>обвинувальним вироком суду</a:t>
            </a:r>
            <a:r>
              <a:rPr lang="uk-UA" altLang="ru-RU" sz="1400" dirty="0">
                <a:solidFill>
                  <a:srgbClr val="000000"/>
                </a:solidFill>
                <a:latin typeface="Arial" panose="020B0604020202020204" pitchFamily="34" charset="0"/>
              </a:rPr>
              <a:t> </a:t>
            </a:r>
            <a:r>
              <a:rPr lang="uk-UA" altLang="ru-RU" sz="1400" b="1" i="1" u="sng" dirty="0">
                <a:solidFill>
                  <a:srgbClr val="000000"/>
                </a:solidFill>
                <a:latin typeface="Arial" panose="020B0604020202020204" pitchFamily="34" charset="0"/>
              </a:rPr>
              <a:t>(ст. 62 Конституції України)</a:t>
            </a:r>
          </a:p>
        </p:txBody>
      </p:sp>
      <p:sp>
        <p:nvSpPr>
          <p:cNvPr id="3083" name="Line 11">
            <a:extLst>
              <a:ext uri="{FF2B5EF4-FFF2-40B4-BE49-F238E27FC236}">
                <a16:creationId xmlns:a16="http://schemas.microsoft.com/office/drawing/2014/main" id="{CC2E2405-F015-477F-B837-C7C168DBA161}"/>
              </a:ext>
            </a:extLst>
          </p:cNvPr>
          <p:cNvSpPr>
            <a:spLocks noChangeShapeType="1"/>
          </p:cNvSpPr>
          <p:nvPr/>
        </p:nvSpPr>
        <p:spPr bwMode="auto">
          <a:xfrm flipH="1">
            <a:off x="1835150" y="1916113"/>
            <a:ext cx="2736850" cy="433387"/>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3084" name="Line 12">
            <a:extLst>
              <a:ext uri="{FF2B5EF4-FFF2-40B4-BE49-F238E27FC236}">
                <a16:creationId xmlns:a16="http://schemas.microsoft.com/office/drawing/2014/main" id="{074B499D-B4A0-4267-AA56-EC4532245DD1}"/>
              </a:ext>
            </a:extLst>
          </p:cNvPr>
          <p:cNvSpPr>
            <a:spLocks noChangeShapeType="1"/>
          </p:cNvSpPr>
          <p:nvPr/>
        </p:nvSpPr>
        <p:spPr bwMode="auto">
          <a:xfrm>
            <a:off x="4572000" y="1916113"/>
            <a:ext cx="0" cy="433387"/>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3085" name="Line 13">
            <a:extLst>
              <a:ext uri="{FF2B5EF4-FFF2-40B4-BE49-F238E27FC236}">
                <a16:creationId xmlns:a16="http://schemas.microsoft.com/office/drawing/2014/main" id="{7AB78110-E766-46A3-A248-07F538215D6B}"/>
              </a:ext>
            </a:extLst>
          </p:cNvPr>
          <p:cNvSpPr>
            <a:spLocks noChangeShapeType="1"/>
          </p:cNvSpPr>
          <p:nvPr/>
        </p:nvSpPr>
        <p:spPr bwMode="auto">
          <a:xfrm>
            <a:off x="4572000" y="1916113"/>
            <a:ext cx="2879725" cy="433387"/>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2000" fill="hold"/>
                                        <p:tgtEl>
                                          <p:spTgt spid="3076"/>
                                        </p:tgtEl>
                                        <p:attrNameLst>
                                          <p:attrName>ppt_w</p:attrName>
                                        </p:attrNameLst>
                                      </p:cBhvr>
                                      <p:tavLst>
                                        <p:tav tm="0">
                                          <p:val>
                                            <p:strVal val="#ppt_w*0.05"/>
                                          </p:val>
                                        </p:tav>
                                        <p:tav tm="100000">
                                          <p:val>
                                            <p:strVal val="#ppt_w"/>
                                          </p:val>
                                        </p:tav>
                                      </p:tavLst>
                                    </p:anim>
                                    <p:anim calcmode="lin" valueType="num">
                                      <p:cBhvr>
                                        <p:cTn id="8" dur="2000" fill="hold"/>
                                        <p:tgtEl>
                                          <p:spTgt spid="3076"/>
                                        </p:tgtEl>
                                        <p:attrNameLst>
                                          <p:attrName>ppt_h</p:attrName>
                                        </p:attrNameLst>
                                      </p:cBhvr>
                                      <p:tavLst>
                                        <p:tav tm="0">
                                          <p:val>
                                            <p:strVal val="#ppt_h"/>
                                          </p:val>
                                        </p:tav>
                                        <p:tav tm="100000">
                                          <p:val>
                                            <p:strVal val="#ppt_h"/>
                                          </p:val>
                                        </p:tav>
                                      </p:tavLst>
                                    </p:anim>
                                    <p:anim calcmode="lin" valueType="num">
                                      <p:cBhvr>
                                        <p:cTn id="9" dur="2000" fill="hold"/>
                                        <p:tgtEl>
                                          <p:spTgt spid="3076"/>
                                        </p:tgtEl>
                                        <p:attrNameLst>
                                          <p:attrName>ppt_x</p:attrName>
                                        </p:attrNameLst>
                                      </p:cBhvr>
                                      <p:tavLst>
                                        <p:tav tm="0">
                                          <p:val>
                                            <p:strVal val="#ppt_x-.2"/>
                                          </p:val>
                                        </p:tav>
                                        <p:tav tm="100000">
                                          <p:val>
                                            <p:strVal val="#ppt_x"/>
                                          </p:val>
                                        </p:tav>
                                      </p:tavLst>
                                    </p:anim>
                                    <p:anim calcmode="lin" valueType="num">
                                      <p:cBhvr>
                                        <p:cTn id="10" dur="2000" fill="hold"/>
                                        <p:tgtEl>
                                          <p:spTgt spid="3076"/>
                                        </p:tgtEl>
                                        <p:attrNameLst>
                                          <p:attrName>ppt_y</p:attrName>
                                        </p:attrNameLst>
                                      </p:cBhvr>
                                      <p:tavLst>
                                        <p:tav tm="0">
                                          <p:val>
                                            <p:strVal val="#ppt_y"/>
                                          </p:val>
                                        </p:tav>
                                        <p:tav tm="100000">
                                          <p:val>
                                            <p:strVal val="#ppt_y"/>
                                          </p:val>
                                        </p:tav>
                                      </p:tavLst>
                                    </p:anim>
                                    <p:animEffect transition="in" filter="fade">
                                      <p:cBhvr>
                                        <p:cTn id="11" dur="2000"/>
                                        <p:tgtEl>
                                          <p:spTgt spid="3076"/>
                                        </p:tgtEl>
                                      </p:cBhvr>
                                    </p:animEffect>
                                  </p:childTnLst>
                                </p:cTn>
                              </p:par>
                            </p:childTnLst>
                          </p:cTn>
                        </p:par>
                        <p:par>
                          <p:cTn id="12" fill="hold" nodeType="afterGroup">
                            <p:stCondLst>
                              <p:cond delay="2000"/>
                            </p:stCondLst>
                            <p:childTnLst>
                              <p:par>
                                <p:cTn id="13" presetID="45" presetClass="entr" presetSubtype="0" fill="hold" grpId="0" nodeType="afterEffect">
                                  <p:stCondLst>
                                    <p:cond delay="0"/>
                                  </p:stCondLst>
                                  <p:iterate type="lt">
                                    <p:tmPct val="10000"/>
                                  </p:iterate>
                                  <p:childTnLst>
                                    <p:set>
                                      <p:cBhvr>
                                        <p:cTn id="14" dur="1" fill="hold">
                                          <p:stCondLst>
                                            <p:cond delay="0"/>
                                          </p:stCondLst>
                                        </p:cTn>
                                        <p:tgtEl>
                                          <p:spTgt spid="3077"/>
                                        </p:tgtEl>
                                        <p:attrNameLst>
                                          <p:attrName>style.visibility</p:attrName>
                                        </p:attrNameLst>
                                      </p:cBhvr>
                                      <p:to>
                                        <p:strVal val="visible"/>
                                      </p:to>
                                    </p:set>
                                    <p:animEffect transition="in" filter="fade">
                                      <p:cBhvr>
                                        <p:cTn id="15" dur="2000"/>
                                        <p:tgtEl>
                                          <p:spTgt spid="3077"/>
                                        </p:tgtEl>
                                      </p:cBhvr>
                                    </p:animEffect>
                                    <p:anim calcmode="lin" valueType="num">
                                      <p:cBhvr>
                                        <p:cTn id="16" dur="2000" fill="hold"/>
                                        <p:tgtEl>
                                          <p:spTgt spid="3077"/>
                                        </p:tgtEl>
                                        <p:attrNameLst>
                                          <p:attrName>ppt_w</p:attrName>
                                        </p:attrNameLst>
                                      </p:cBhvr>
                                      <p:tavLst>
                                        <p:tav tm="0" fmla="#ppt_w*sin(2.5*pi*$)">
                                          <p:val>
                                            <p:fltVal val="0"/>
                                          </p:val>
                                        </p:tav>
                                        <p:tav tm="100000">
                                          <p:val>
                                            <p:fltVal val="1"/>
                                          </p:val>
                                        </p:tav>
                                      </p:tavLst>
                                    </p:anim>
                                    <p:anim calcmode="lin" valueType="num">
                                      <p:cBhvr>
                                        <p:cTn id="17" dur="2000" fill="hold"/>
                                        <p:tgtEl>
                                          <p:spTgt spid="3077"/>
                                        </p:tgtEl>
                                        <p:attrNameLst>
                                          <p:attrName>ppt_h</p:attrName>
                                        </p:attrNameLst>
                                      </p:cBhvr>
                                      <p:tavLst>
                                        <p:tav tm="0">
                                          <p:val>
                                            <p:strVal val="#ppt_h"/>
                                          </p:val>
                                        </p:tav>
                                        <p:tav tm="100000">
                                          <p:val>
                                            <p:strVal val="#ppt_h"/>
                                          </p:val>
                                        </p:tav>
                                      </p:tavLst>
                                    </p:anim>
                                  </p:childTnLst>
                                </p:cTn>
                              </p:par>
                            </p:childTnLst>
                          </p:cTn>
                        </p:par>
                        <p:par>
                          <p:cTn id="18" fill="hold" nodeType="afterGroup">
                            <p:stCondLst>
                              <p:cond delay="8000"/>
                            </p:stCondLst>
                            <p:childTnLst>
                              <p:par>
                                <p:cTn id="19" presetID="31" presetClass="entr" presetSubtype="0" fill="hold" nodeType="afterEffect">
                                  <p:stCondLst>
                                    <p:cond delay="0"/>
                                  </p:stCondLst>
                                  <p:iterate type="lt">
                                    <p:tmPct val="5000"/>
                                  </p:iterate>
                                  <p:childTnLst>
                                    <p:set>
                                      <p:cBhvr>
                                        <p:cTn id="20" dur="1" fill="hold">
                                          <p:stCondLst>
                                            <p:cond delay="0"/>
                                          </p:stCondLst>
                                        </p:cTn>
                                        <p:tgtEl>
                                          <p:spTgt spid="3083"/>
                                        </p:tgtEl>
                                        <p:attrNameLst>
                                          <p:attrName>style.visibility</p:attrName>
                                        </p:attrNameLst>
                                      </p:cBhvr>
                                      <p:to>
                                        <p:strVal val="visible"/>
                                      </p:to>
                                    </p:set>
                                    <p:anim calcmode="lin" valueType="num">
                                      <p:cBhvr>
                                        <p:cTn id="21" dur="1000" fill="hold"/>
                                        <p:tgtEl>
                                          <p:spTgt spid="3083"/>
                                        </p:tgtEl>
                                        <p:attrNameLst>
                                          <p:attrName>ppt_w</p:attrName>
                                        </p:attrNameLst>
                                      </p:cBhvr>
                                      <p:tavLst>
                                        <p:tav tm="0">
                                          <p:val>
                                            <p:fltVal val="0"/>
                                          </p:val>
                                        </p:tav>
                                        <p:tav tm="100000">
                                          <p:val>
                                            <p:strVal val="#ppt_w"/>
                                          </p:val>
                                        </p:tav>
                                      </p:tavLst>
                                    </p:anim>
                                    <p:anim calcmode="lin" valueType="num">
                                      <p:cBhvr>
                                        <p:cTn id="22" dur="1000" fill="hold"/>
                                        <p:tgtEl>
                                          <p:spTgt spid="3083"/>
                                        </p:tgtEl>
                                        <p:attrNameLst>
                                          <p:attrName>ppt_h</p:attrName>
                                        </p:attrNameLst>
                                      </p:cBhvr>
                                      <p:tavLst>
                                        <p:tav tm="0">
                                          <p:val>
                                            <p:fltVal val="0"/>
                                          </p:val>
                                        </p:tav>
                                        <p:tav tm="100000">
                                          <p:val>
                                            <p:strVal val="#ppt_h"/>
                                          </p:val>
                                        </p:tav>
                                      </p:tavLst>
                                    </p:anim>
                                    <p:anim calcmode="lin" valueType="num">
                                      <p:cBhvr>
                                        <p:cTn id="23" dur="1000" fill="hold"/>
                                        <p:tgtEl>
                                          <p:spTgt spid="3083"/>
                                        </p:tgtEl>
                                        <p:attrNameLst>
                                          <p:attrName>style.rotation</p:attrName>
                                        </p:attrNameLst>
                                      </p:cBhvr>
                                      <p:tavLst>
                                        <p:tav tm="0">
                                          <p:val>
                                            <p:fltVal val="90"/>
                                          </p:val>
                                        </p:tav>
                                        <p:tav tm="100000">
                                          <p:val>
                                            <p:fltVal val="0"/>
                                          </p:val>
                                        </p:tav>
                                      </p:tavLst>
                                    </p:anim>
                                    <p:animEffect transition="in" filter="fade">
                                      <p:cBhvr>
                                        <p:cTn id="24" dur="1000"/>
                                        <p:tgtEl>
                                          <p:spTgt spid="3083"/>
                                        </p:tgtEl>
                                      </p:cBhvr>
                                    </p:animEffect>
                                  </p:childTnLst>
                                </p:cTn>
                              </p:par>
                            </p:childTnLst>
                          </p:cTn>
                        </p:par>
                        <p:par>
                          <p:cTn id="25" fill="hold" nodeType="afterGroup">
                            <p:stCondLst>
                              <p:cond delay="9000"/>
                            </p:stCondLst>
                            <p:childTnLst>
                              <p:par>
                                <p:cTn id="26" presetID="3" presetClass="entr" presetSubtype="5" fill="hold" grpId="0" nodeType="afterEffect">
                                  <p:stCondLst>
                                    <p:cond delay="0"/>
                                  </p:stCondLst>
                                  <p:childTnLst>
                                    <p:set>
                                      <p:cBhvr>
                                        <p:cTn id="27" dur="1" fill="hold">
                                          <p:stCondLst>
                                            <p:cond delay="0"/>
                                          </p:stCondLst>
                                        </p:cTn>
                                        <p:tgtEl>
                                          <p:spTgt spid="3078"/>
                                        </p:tgtEl>
                                        <p:attrNameLst>
                                          <p:attrName>style.visibility</p:attrName>
                                        </p:attrNameLst>
                                      </p:cBhvr>
                                      <p:to>
                                        <p:strVal val="visible"/>
                                      </p:to>
                                    </p:set>
                                    <p:animEffect transition="in" filter="blinds(vertical)">
                                      <p:cBhvr>
                                        <p:cTn id="28" dur="500"/>
                                        <p:tgtEl>
                                          <p:spTgt spid="3078"/>
                                        </p:tgtEl>
                                      </p:cBhvr>
                                    </p:animEffect>
                                  </p:childTnLst>
                                </p:cTn>
                              </p:par>
                            </p:childTnLst>
                          </p:cTn>
                        </p:par>
                        <p:par>
                          <p:cTn id="29" fill="hold" nodeType="afterGroup">
                            <p:stCondLst>
                              <p:cond delay="9500"/>
                            </p:stCondLst>
                            <p:childTnLst>
                              <p:par>
                                <p:cTn id="30" presetID="31" presetClass="entr" presetSubtype="0" fill="hold" nodeType="afterEffect">
                                  <p:stCondLst>
                                    <p:cond delay="0"/>
                                  </p:stCondLst>
                                  <p:iterate type="lt">
                                    <p:tmPct val="5000"/>
                                  </p:iterate>
                                  <p:childTnLst>
                                    <p:set>
                                      <p:cBhvr>
                                        <p:cTn id="31" dur="1" fill="hold">
                                          <p:stCondLst>
                                            <p:cond delay="0"/>
                                          </p:stCondLst>
                                        </p:cTn>
                                        <p:tgtEl>
                                          <p:spTgt spid="3084"/>
                                        </p:tgtEl>
                                        <p:attrNameLst>
                                          <p:attrName>style.visibility</p:attrName>
                                        </p:attrNameLst>
                                      </p:cBhvr>
                                      <p:to>
                                        <p:strVal val="visible"/>
                                      </p:to>
                                    </p:set>
                                    <p:anim calcmode="lin" valueType="num">
                                      <p:cBhvr>
                                        <p:cTn id="32" dur="1000" fill="hold"/>
                                        <p:tgtEl>
                                          <p:spTgt spid="3084"/>
                                        </p:tgtEl>
                                        <p:attrNameLst>
                                          <p:attrName>ppt_w</p:attrName>
                                        </p:attrNameLst>
                                      </p:cBhvr>
                                      <p:tavLst>
                                        <p:tav tm="0">
                                          <p:val>
                                            <p:fltVal val="0"/>
                                          </p:val>
                                        </p:tav>
                                        <p:tav tm="100000">
                                          <p:val>
                                            <p:strVal val="#ppt_w"/>
                                          </p:val>
                                        </p:tav>
                                      </p:tavLst>
                                    </p:anim>
                                    <p:anim calcmode="lin" valueType="num">
                                      <p:cBhvr>
                                        <p:cTn id="33" dur="1000" fill="hold"/>
                                        <p:tgtEl>
                                          <p:spTgt spid="3084"/>
                                        </p:tgtEl>
                                        <p:attrNameLst>
                                          <p:attrName>ppt_h</p:attrName>
                                        </p:attrNameLst>
                                      </p:cBhvr>
                                      <p:tavLst>
                                        <p:tav tm="0">
                                          <p:val>
                                            <p:fltVal val="0"/>
                                          </p:val>
                                        </p:tav>
                                        <p:tav tm="100000">
                                          <p:val>
                                            <p:strVal val="#ppt_h"/>
                                          </p:val>
                                        </p:tav>
                                      </p:tavLst>
                                    </p:anim>
                                    <p:anim calcmode="lin" valueType="num">
                                      <p:cBhvr>
                                        <p:cTn id="34" dur="1000" fill="hold"/>
                                        <p:tgtEl>
                                          <p:spTgt spid="3084"/>
                                        </p:tgtEl>
                                        <p:attrNameLst>
                                          <p:attrName>style.rotation</p:attrName>
                                        </p:attrNameLst>
                                      </p:cBhvr>
                                      <p:tavLst>
                                        <p:tav tm="0">
                                          <p:val>
                                            <p:fltVal val="90"/>
                                          </p:val>
                                        </p:tav>
                                        <p:tav tm="100000">
                                          <p:val>
                                            <p:fltVal val="0"/>
                                          </p:val>
                                        </p:tav>
                                      </p:tavLst>
                                    </p:anim>
                                    <p:animEffect transition="in" filter="fade">
                                      <p:cBhvr>
                                        <p:cTn id="35" dur="1000"/>
                                        <p:tgtEl>
                                          <p:spTgt spid="3084"/>
                                        </p:tgtEl>
                                      </p:cBhvr>
                                    </p:animEffect>
                                  </p:childTnLst>
                                </p:cTn>
                              </p:par>
                            </p:childTnLst>
                          </p:cTn>
                        </p:par>
                        <p:par>
                          <p:cTn id="36" fill="hold" nodeType="afterGroup">
                            <p:stCondLst>
                              <p:cond delay="10500"/>
                            </p:stCondLst>
                            <p:childTnLst>
                              <p:par>
                                <p:cTn id="37" presetID="3" presetClass="entr" presetSubtype="5" fill="hold" grpId="0" nodeType="afterEffect">
                                  <p:stCondLst>
                                    <p:cond delay="0"/>
                                  </p:stCondLst>
                                  <p:childTnLst>
                                    <p:set>
                                      <p:cBhvr>
                                        <p:cTn id="38" dur="1" fill="hold">
                                          <p:stCondLst>
                                            <p:cond delay="0"/>
                                          </p:stCondLst>
                                        </p:cTn>
                                        <p:tgtEl>
                                          <p:spTgt spid="3079"/>
                                        </p:tgtEl>
                                        <p:attrNameLst>
                                          <p:attrName>style.visibility</p:attrName>
                                        </p:attrNameLst>
                                      </p:cBhvr>
                                      <p:to>
                                        <p:strVal val="visible"/>
                                      </p:to>
                                    </p:set>
                                    <p:animEffect transition="in" filter="blinds(vertical)">
                                      <p:cBhvr>
                                        <p:cTn id="39" dur="500"/>
                                        <p:tgtEl>
                                          <p:spTgt spid="3079"/>
                                        </p:tgtEl>
                                      </p:cBhvr>
                                    </p:animEffect>
                                  </p:childTnLst>
                                </p:cTn>
                              </p:par>
                            </p:childTnLst>
                          </p:cTn>
                        </p:par>
                        <p:par>
                          <p:cTn id="40" fill="hold" nodeType="afterGroup">
                            <p:stCondLst>
                              <p:cond delay="11000"/>
                            </p:stCondLst>
                            <p:childTnLst>
                              <p:par>
                                <p:cTn id="41" presetID="31" presetClass="entr" presetSubtype="0" fill="hold" nodeType="afterEffect">
                                  <p:stCondLst>
                                    <p:cond delay="0"/>
                                  </p:stCondLst>
                                  <p:iterate type="lt">
                                    <p:tmPct val="5000"/>
                                  </p:iterate>
                                  <p:childTnLst>
                                    <p:set>
                                      <p:cBhvr>
                                        <p:cTn id="42" dur="1" fill="hold">
                                          <p:stCondLst>
                                            <p:cond delay="0"/>
                                          </p:stCondLst>
                                        </p:cTn>
                                        <p:tgtEl>
                                          <p:spTgt spid="3085"/>
                                        </p:tgtEl>
                                        <p:attrNameLst>
                                          <p:attrName>style.visibility</p:attrName>
                                        </p:attrNameLst>
                                      </p:cBhvr>
                                      <p:to>
                                        <p:strVal val="visible"/>
                                      </p:to>
                                    </p:set>
                                    <p:anim calcmode="lin" valueType="num">
                                      <p:cBhvr>
                                        <p:cTn id="43" dur="1000" fill="hold"/>
                                        <p:tgtEl>
                                          <p:spTgt spid="3085"/>
                                        </p:tgtEl>
                                        <p:attrNameLst>
                                          <p:attrName>ppt_w</p:attrName>
                                        </p:attrNameLst>
                                      </p:cBhvr>
                                      <p:tavLst>
                                        <p:tav tm="0">
                                          <p:val>
                                            <p:fltVal val="0"/>
                                          </p:val>
                                        </p:tav>
                                        <p:tav tm="100000">
                                          <p:val>
                                            <p:strVal val="#ppt_w"/>
                                          </p:val>
                                        </p:tav>
                                      </p:tavLst>
                                    </p:anim>
                                    <p:anim calcmode="lin" valueType="num">
                                      <p:cBhvr>
                                        <p:cTn id="44" dur="1000" fill="hold"/>
                                        <p:tgtEl>
                                          <p:spTgt spid="3085"/>
                                        </p:tgtEl>
                                        <p:attrNameLst>
                                          <p:attrName>ppt_h</p:attrName>
                                        </p:attrNameLst>
                                      </p:cBhvr>
                                      <p:tavLst>
                                        <p:tav tm="0">
                                          <p:val>
                                            <p:fltVal val="0"/>
                                          </p:val>
                                        </p:tav>
                                        <p:tav tm="100000">
                                          <p:val>
                                            <p:strVal val="#ppt_h"/>
                                          </p:val>
                                        </p:tav>
                                      </p:tavLst>
                                    </p:anim>
                                    <p:anim calcmode="lin" valueType="num">
                                      <p:cBhvr>
                                        <p:cTn id="45" dur="1000" fill="hold"/>
                                        <p:tgtEl>
                                          <p:spTgt spid="3085"/>
                                        </p:tgtEl>
                                        <p:attrNameLst>
                                          <p:attrName>style.rotation</p:attrName>
                                        </p:attrNameLst>
                                      </p:cBhvr>
                                      <p:tavLst>
                                        <p:tav tm="0">
                                          <p:val>
                                            <p:fltVal val="90"/>
                                          </p:val>
                                        </p:tav>
                                        <p:tav tm="100000">
                                          <p:val>
                                            <p:fltVal val="0"/>
                                          </p:val>
                                        </p:tav>
                                      </p:tavLst>
                                    </p:anim>
                                    <p:animEffect transition="in" filter="fade">
                                      <p:cBhvr>
                                        <p:cTn id="46" dur="1000"/>
                                        <p:tgtEl>
                                          <p:spTgt spid="3085"/>
                                        </p:tgtEl>
                                      </p:cBhvr>
                                    </p:animEffect>
                                  </p:childTnLst>
                                </p:cTn>
                              </p:par>
                            </p:childTnLst>
                          </p:cTn>
                        </p:par>
                        <p:par>
                          <p:cTn id="47" fill="hold" nodeType="afterGroup">
                            <p:stCondLst>
                              <p:cond delay="12000"/>
                            </p:stCondLst>
                            <p:childTnLst>
                              <p:par>
                                <p:cTn id="48" presetID="3" presetClass="entr" presetSubtype="5" fill="hold" grpId="0" nodeType="afterEffect">
                                  <p:stCondLst>
                                    <p:cond delay="0"/>
                                  </p:stCondLst>
                                  <p:childTnLst>
                                    <p:set>
                                      <p:cBhvr>
                                        <p:cTn id="49" dur="1" fill="hold">
                                          <p:stCondLst>
                                            <p:cond delay="0"/>
                                          </p:stCondLst>
                                        </p:cTn>
                                        <p:tgtEl>
                                          <p:spTgt spid="3080"/>
                                        </p:tgtEl>
                                        <p:attrNameLst>
                                          <p:attrName>style.visibility</p:attrName>
                                        </p:attrNameLst>
                                      </p:cBhvr>
                                      <p:to>
                                        <p:strVal val="visible"/>
                                      </p:to>
                                    </p:set>
                                    <p:animEffect transition="in" filter="blinds(vertical)">
                                      <p:cBhvr>
                                        <p:cTn id="50" dur="500"/>
                                        <p:tgtEl>
                                          <p:spTgt spid="3080"/>
                                        </p:tgtEl>
                                      </p:cBhvr>
                                    </p:animEffect>
                                  </p:childTnLst>
                                </p:cTn>
                              </p:par>
                            </p:childTnLst>
                          </p:cTn>
                        </p:par>
                        <p:par>
                          <p:cTn id="51" fill="hold" nodeType="afterGroup">
                            <p:stCondLst>
                              <p:cond delay="12500"/>
                            </p:stCondLst>
                            <p:childTnLst>
                              <p:par>
                                <p:cTn id="52" presetID="3" presetClass="entr" presetSubtype="5" fill="hold" grpId="0" nodeType="afterEffect">
                                  <p:stCondLst>
                                    <p:cond delay="0"/>
                                  </p:stCondLst>
                                  <p:childTnLst>
                                    <p:set>
                                      <p:cBhvr>
                                        <p:cTn id="53" dur="1" fill="hold">
                                          <p:stCondLst>
                                            <p:cond delay="0"/>
                                          </p:stCondLst>
                                        </p:cTn>
                                        <p:tgtEl>
                                          <p:spTgt spid="3081"/>
                                        </p:tgtEl>
                                        <p:attrNameLst>
                                          <p:attrName>style.visibility</p:attrName>
                                        </p:attrNameLst>
                                      </p:cBhvr>
                                      <p:to>
                                        <p:strVal val="visible"/>
                                      </p:to>
                                    </p:set>
                                    <p:animEffect transition="in" filter="blinds(vertical)">
                                      <p:cBhvr>
                                        <p:cTn id="54" dur="500"/>
                                        <p:tgtEl>
                                          <p:spTgt spid="3081"/>
                                        </p:tgtEl>
                                      </p:cBhvr>
                                    </p:animEffect>
                                  </p:childTnLst>
                                </p:cTn>
                              </p:par>
                            </p:childTnLst>
                          </p:cTn>
                        </p:par>
                        <p:par>
                          <p:cTn id="55" fill="hold" nodeType="afterGroup">
                            <p:stCondLst>
                              <p:cond delay="13000"/>
                            </p:stCondLst>
                            <p:childTnLst>
                              <p:par>
                                <p:cTn id="56" presetID="3" presetClass="entr" presetSubtype="5" fill="hold" grpId="0" nodeType="afterEffect">
                                  <p:stCondLst>
                                    <p:cond delay="0"/>
                                  </p:stCondLst>
                                  <p:childTnLst>
                                    <p:set>
                                      <p:cBhvr>
                                        <p:cTn id="57" dur="1" fill="hold">
                                          <p:stCondLst>
                                            <p:cond delay="0"/>
                                          </p:stCondLst>
                                        </p:cTn>
                                        <p:tgtEl>
                                          <p:spTgt spid="3082"/>
                                        </p:tgtEl>
                                        <p:attrNameLst>
                                          <p:attrName>style.visibility</p:attrName>
                                        </p:attrNameLst>
                                      </p:cBhvr>
                                      <p:to>
                                        <p:strVal val="visible"/>
                                      </p:to>
                                    </p:set>
                                    <p:animEffect transition="in" filter="blinds(vertical)">
                                      <p:cBhvr>
                                        <p:cTn id="58" dur="500"/>
                                        <p:tgtEl>
                                          <p:spTgt spid="3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nimBg="1"/>
      <p:bldP spid="3077" grpId="0" animBg="1"/>
      <p:bldP spid="3078" grpId="0" animBg="1"/>
      <p:bldP spid="3079" grpId="0" animBg="1"/>
      <p:bldP spid="3080" grpId="0" animBg="1"/>
      <p:bldP spid="3081" grpId="0" animBg="1"/>
      <p:bldP spid="308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a:extLst>
              <a:ext uri="{FF2B5EF4-FFF2-40B4-BE49-F238E27FC236}">
                <a16:creationId xmlns:a16="http://schemas.microsoft.com/office/drawing/2014/main" id="{69640A0B-0462-430F-81DD-75318666F67A}"/>
              </a:ext>
            </a:extLst>
          </p:cNvPr>
          <p:cNvSpPr txBox="1">
            <a:spLocks noChangeArrowheads="1"/>
          </p:cNvSpPr>
          <p:nvPr/>
        </p:nvSpPr>
        <p:spPr bwMode="auto">
          <a:xfrm>
            <a:off x="179388" y="115888"/>
            <a:ext cx="8713787" cy="1008062"/>
          </a:xfrm>
          <a:prstGeom prst="rect">
            <a:avLst/>
          </a:prstGeom>
          <a:solidFill>
            <a:srgbClr val="C0C0C0"/>
          </a:solidFill>
          <a:ln w="76200" cmpd="tri">
            <a:solidFill>
              <a:srgbClr val="0000FF"/>
            </a:solidFill>
            <a:miter lim="800000"/>
            <a:headEnd/>
            <a:tailEnd/>
          </a:ln>
        </p:spPr>
        <p:txBody>
          <a:bodyPr/>
          <a:lstStyle/>
          <a:p>
            <a:pPr algn="ctr" eaLnBrk="1" hangingPunct="1">
              <a:defRPr/>
            </a:pPr>
            <a:r>
              <a:rPr lang="uk-UA" sz="1400" b="1" dirty="0">
                <a:solidFill>
                  <a:srgbClr val="000000"/>
                </a:solidFill>
                <a:latin typeface="Arial" charset="0"/>
              </a:rPr>
              <a:t>СЛУЖБОВІ ОБМЕЖЕННЯ ДЛЯ ВІЙСЬКОВОСЛУЖБОВЦІВ – це позбавлення можливості на строк, вказаний у </a:t>
            </a:r>
            <a:r>
              <a:rPr lang="uk-UA" sz="1400" b="1" dirty="0" err="1">
                <a:solidFill>
                  <a:srgbClr val="000000"/>
                </a:solidFill>
                <a:latin typeface="Arial" charset="0"/>
              </a:rPr>
              <a:t>вироку</a:t>
            </a:r>
            <a:r>
              <a:rPr lang="uk-UA" sz="1400" b="1" dirty="0">
                <a:solidFill>
                  <a:srgbClr val="000000"/>
                </a:solidFill>
                <a:latin typeface="Arial" charset="0"/>
              </a:rPr>
              <a:t> суду, підвищення військовослужбовці за посадою, у військовому званні, з обов’язковим утриманням в доход держави відповідного відсотку грошового забезпечення, одержаного засудженим </a:t>
            </a:r>
            <a:r>
              <a:rPr lang="uk-UA" sz="1400" b="1" i="1" u="sng" dirty="0">
                <a:solidFill>
                  <a:srgbClr val="000000"/>
                </a:solidFill>
                <a:effectLst>
                  <a:outerShdw blurRad="38100" dist="38100" dir="2700000" algn="tl">
                    <a:srgbClr val="FFFFFF"/>
                  </a:outerShdw>
                </a:effectLst>
                <a:latin typeface="Arial" charset="0"/>
              </a:rPr>
              <a:t>(ст. 58 КК України)</a:t>
            </a:r>
            <a:endParaRPr lang="uk-UA" i="1" u="sng" dirty="0">
              <a:solidFill>
                <a:srgbClr val="000000"/>
              </a:solidFill>
              <a:effectLst>
                <a:outerShdw blurRad="38100" dist="38100" dir="2700000" algn="tl">
                  <a:srgbClr val="FFFFFF"/>
                </a:outerShdw>
              </a:effectLst>
              <a:latin typeface="Arial" charset="0"/>
            </a:endParaRPr>
          </a:p>
        </p:txBody>
      </p:sp>
      <p:sp>
        <p:nvSpPr>
          <p:cNvPr id="18437" name="Text Box 5">
            <a:extLst>
              <a:ext uri="{FF2B5EF4-FFF2-40B4-BE49-F238E27FC236}">
                <a16:creationId xmlns:a16="http://schemas.microsoft.com/office/drawing/2014/main" id="{E0B7075B-33CD-4F80-B1A5-E31B77FEA469}"/>
              </a:ext>
            </a:extLst>
          </p:cNvPr>
          <p:cNvSpPr txBox="1">
            <a:spLocks noChangeArrowheads="1"/>
          </p:cNvSpPr>
          <p:nvPr/>
        </p:nvSpPr>
        <p:spPr bwMode="auto">
          <a:xfrm>
            <a:off x="179388" y="1341438"/>
            <a:ext cx="4105275" cy="503237"/>
          </a:xfrm>
          <a:prstGeom prst="rect">
            <a:avLst/>
          </a:prstGeom>
          <a:solidFill>
            <a:srgbClr val="FFFFFF"/>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Порядок призначення</a:t>
            </a:r>
            <a:endParaRPr lang="uk-UA" altLang="ru-RU" sz="1600" b="1">
              <a:solidFill>
                <a:srgbClr val="000000"/>
              </a:solidFill>
              <a:latin typeface="Arial" panose="020B0604020202020204" pitchFamily="34" charset="0"/>
            </a:endParaRPr>
          </a:p>
        </p:txBody>
      </p:sp>
      <p:sp>
        <p:nvSpPr>
          <p:cNvPr id="18438" name="Text Box 6">
            <a:extLst>
              <a:ext uri="{FF2B5EF4-FFF2-40B4-BE49-F238E27FC236}">
                <a16:creationId xmlns:a16="http://schemas.microsoft.com/office/drawing/2014/main" id="{8F0E8600-4137-48EE-91E8-AB8601D71EA7}"/>
              </a:ext>
            </a:extLst>
          </p:cNvPr>
          <p:cNvSpPr txBox="1">
            <a:spLocks noChangeArrowheads="1"/>
          </p:cNvSpPr>
          <p:nvPr/>
        </p:nvSpPr>
        <p:spPr bwMode="auto">
          <a:xfrm>
            <a:off x="4859338" y="1341438"/>
            <a:ext cx="4037012" cy="457200"/>
          </a:xfrm>
          <a:prstGeom prst="rect">
            <a:avLst/>
          </a:prstGeom>
          <a:solidFill>
            <a:srgbClr val="FFFFFF"/>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Порядок відбування</a:t>
            </a:r>
            <a:endParaRPr lang="uk-UA" altLang="ru-RU" sz="1600" b="1">
              <a:solidFill>
                <a:srgbClr val="000000"/>
              </a:solidFill>
              <a:latin typeface="Arial" panose="020B0604020202020204" pitchFamily="34" charset="0"/>
            </a:endParaRPr>
          </a:p>
        </p:txBody>
      </p:sp>
      <p:sp>
        <p:nvSpPr>
          <p:cNvPr id="18439" name="Text Box 7">
            <a:extLst>
              <a:ext uri="{FF2B5EF4-FFF2-40B4-BE49-F238E27FC236}">
                <a16:creationId xmlns:a16="http://schemas.microsoft.com/office/drawing/2014/main" id="{9C11E8FE-F394-413B-B76B-24B546995024}"/>
              </a:ext>
            </a:extLst>
          </p:cNvPr>
          <p:cNvSpPr txBox="1">
            <a:spLocks noChangeArrowheads="1"/>
          </p:cNvSpPr>
          <p:nvPr/>
        </p:nvSpPr>
        <p:spPr bwMode="auto">
          <a:xfrm>
            <a:off x="179388" y="1989138"/>
            <a:ext cx="3384550" cy="16557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Застосовуються до засуджених військовослужбовців (крім військовослужбовців строкової служби): військова служба за контрактом; особи офіцерського складу; курсанти (слухачі) військових навчальних закладів</a:t>
            </a:r>
          </a:p>
        </p:txBody>
      </p:sp>
      <p:sp>
        <p:nvSpPr>
          <p:cNvPr id="18440" name="Text Box 8">
            <a:extLst>
              <a:ext uri="{FF2B5EF4-FFF2-40B4-BE49-F238E27FC236}">
                <a16:creationId xmlns:a16="http://schemas.microsoft.com/office/drawing/2014/main" id="{6557FA04-C053-4A68-953F-97C085192FB7}"/>
              </a:ext>
            </a:extLst>
          </p:cNvPr>
          <p:cNvSpPr txBox="1">
            <a:spLocks noChangeArrowheads="1"/>
          </p:cNvSpPr>
          <p:nvPr/>
        </p:nvSpPr>
        <p:spPr bwMode="auto">
          <a:xfrm>
            <a:off x="179388" y="3789363"/>
            <a:ext cx="3384550" cy="73183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В якості основного покарання у випадку скоєння злочинів невеликої та середньої тяжкості</a:t>
            </a:r>
            <a:endParaRPr lang="uk-UA" altLang="ru-RU" sz="1800" b="1">
              <a:solidFill>
                <a:srgbClr val="000000"/>
              </a:solidFill>
              <a:latin typeface="Arial" panose="020B0604020202020204" pitchFamily="34" charset="0"/>
            </a:endParaRPr>
          </a:p>
        </p:txBody>
      </p:sp>
      <p:sp>
        <p:nvSpPr>
          <p:cNvPr id="18441" name="Text Box 9">
            <a:extLst>
              <a:ext uri="{FF2B5EF4-FFF2-40B4-BE49-F238E27FC236}">
                <a16:creationId xmlns:a16="http://schemas.microsoft.com/office/drawing/2014/main" id="{707F59CF-E9EC-473F-AF14-DEA53503E6DA}"/>
              </a:ext>
            </a:extLst>
          </p:cNvPr>
          <p:cNvSpPr txBox="1">
            <a:spLocks noChangeArrowheads="1"/>
          </p:cNvSpPr>
          <p:nvPr/>
        </p:nvSpPr>
        <p:spPr bwMode="auto">
          <a:xfrm>
            <a:off x="179388" y="4652963"/>
            <a:ext cx="3384550" cy="73183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Замість обмеження волі або позбавлення волі на строк не більше двох років</a:t>
            </a:r>
            <a:r>
              <a:rPr lang="uk-UA" altLang="ru-RU" sz="1400">
                <a:solidFill>
                  <a:srgbClr val="000000"/>
                </a:solidFill>
                <a:latin typeface="Arial" panose="020B0604020202020204" pitchFamily="34" charset="0"/>
              </a:rPr>
              <a:t> </a:t>
            </a:r>
            <a:endParaRPr lang="uk-UA" altLang="ru-RU" sz="1800">
              <a:solidFill>
                <a:srgbClr val="000000"/>
              </a:solidFill>
              <a:latin typeface="Arial" panose="020B0604020202020204" pitchFamily="34" charset="0"/>
            </a:endParaRPr>
          </a:p>
        </p:txBody>
      </p:sp>
      <p:sp>
        <p:nvSpPr>
          <p:cNvPr id="18442" name="Text Box 10">
            <a:extLst>
              <a:ext uri="{FF2B5EF4-FFF2-40B4-BE49-F238E27FC236}">
                <a16:creationId xmlns:a16="http://schemas.microsoft.com/office/drawing/2014/main" id="{E7D6653C-BE3D-423E-95B4-1783E4579473}"/>
              </a:ext>
            </a:extLst>
          </p:cNvPr>
          <p:cNvSpPr txBox="1">
            <a:spLocks noChangeArrowheads="1"/>
          </p:cNvSpPr>
          <p:nvPr/>
        </p:nvSpPr>
        <p:spPr bwMode="auto">
          <a:xfrm>
            <a:off x="5651500" y="1916113"/>
            <a:ext cx="3252788" cy="54768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Встановлюються на строк </a:t>
            </a:r>
            <a:r>
              <a:rPr lang="uk-UA" altLang="ru-RU" sz="1400" b="1">
                <a:solidFill>
                  <a:srgbClr val="000000"/>
                </a:solidFill>
                <a:latin typeface="Arial" panose="020B0604020202020204" pitchFamily="34" charset="0"/>
              </a:rPr>
              <a:t>від шести місяців до двох років</a:t>
            </a:r>
            <a:endParaRPr lang="uk-UA" altLang="ru-RU" sz="1800">
              <a:solidFill>
                <a:srgbClr val="000000"/>
              </a:solidFill>
              <a:latin typeface="Arial" panose="020B0604020202020204" pitchFamily="34" charset="0"/>
            </a:endParaRPr>
          </a:p>
        </p:txBody>
      </p:sp>
      <p:sp>
        <p:nvSpPr>
          <p:cNvPr id="18443" name="Text Box 11">
            <a:extLst>
              <a:ext uri="{FF2B5EF4-FFF2-40B4-BE49-F238E27FC236}">
                <a16:creationId xmlns:a16="http://schemas.microsoft.com/office/drawing/2014/main" id="{F0EECBB5-76BC-4673-8B8A-01312A6B09E8}"/>
              </a:ext>
            </a:extLst>
          </p:cNvPr>
          <p:cNvSpPr txBox="1">
            <a:spLocks noChangeArrowheads="1"/>
          </p:cNvSpPr>
          <p:nvPr/>
        </p:nvSpPr>
        <p:spPr bwMode="auto">
          <a:xfrm>
            <a:off x="5651500" y="2565400"/>
            <a:ext cx="3241675" cy="13684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dirty="0">
                <a:solidFill>
                  <a:srgbClr val="000000"/>
                </a:solidFill>
                <a:latin typeface="Arial" panose="020B0604020202020204" pitchFamily="34" charset="0"/>
              </a:rPr>
              <a:t>З відрахуванням</a:t>
            </a:r>
            <a:r>
              <a:rPr lang="uk-UA" altLang="ru-RU" sz="1400" dirty="0">
                <a:solidFill>
                  <a:srgbClr val="000000"/>
                </a:solidFill>
                <a:latin typeface="Arial" panose="020B0604020202020204" pitchFamily="34" charset="0"/>
              </a:rPr>
              <a:t> із суми грошового забезпечення засудженого в доход держави у розмірі, встановленому вироком суду, в межах </a:t>
            </a:r>
            <a:r>
              <a:rPr lang="uk-UA" altLang="ru-RU" sz="1400" b="1" dirty="0">
                <a:solidFill>
                  <a:srgbClr val="000000"/>
                </a:solidFill>
                <a:latin typeface="Arial" panose="020B0604020202020204" pitchFamily="34" charset="0"/>
              </a:rPr>
              <a:t>від десяти до двадцяти відсотків</a:t>
            </a:r>
            <a:endParaRPr lang="uk-UA" altLang="ru-RU" sz="1800" dirty="0">
              <a:solidFill>
                <a:srgbClr val="000000"/>
              </a:solidFill>
              <a:latin typeface="Arial" panose="020B0604020202020204" pitchFamily="34" charset="0"/>
            </a:endParaRPr>
          </a:p>
        </p:txBody>
      </p:sp>
      <p:sp>
        <p:nvSpPr>
          <p:cNvPr id="18444" name="Text Box 12">
            <a:extLst>
              <a:ext uri="{FF2B5EF4-FFF2-40B4-BE49-F238E27FC236}">
                <a16:creationId xmlns:a16="http://schemas.microsoft.com/office/drawing/2014/main" id="{113DFD6B-43E4-4C21-83AD-D97944775449}"/>
              </a:ext>
            </a:extLst>
          </p:cNvPr>
          <p:cNvSpPr txBox="1">
            <a:spLocks noChangeArrowheads="1"/>
          </p:cNvSpPr>
          <p:nvPr/>
        </p:nvSpPr>
        <p:spPr bwMode="auto">
          <a:xfrm>
            <a:off x="5651500" y="4027488"/>
            <a:ext cx="3241675" cy="98583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Під час відбування покарання засуджений не може бути підвищений за посадою та у військовому званні</a:t>
            </a:r>
            <a:endParaRPr lang="uk-UA" altLang="ru-RU" sz="1800">
              <a:solidFill>
                <a:srgbClr val="000000"/>
              </a:solidFill>
              <a:latin typeface="Arial" panose="020B0604020202020204" pitchFamily="34" charset="0"/>
            </a:endParaRPr>
          </a:p>
        </p:txBody>
      </p:sp>
      <p:sp>
        <p:nvSpPr>
          <p:cNvPr id="18445" name="Text Box 13">
            <a:extLst>
              <a:ext uri="{FF2B5EF4-FFF2-40B4-BE49-F238E27FC236}">
                <a16:creationId xmlns:a16="http://schemas.microsoft.com/office/drawing/2014/main" id="{4F227A59-EE01-4E6C-9C2E-1526FCE9F9E8}"/>
              </a:ext>
            </a:extLst>
          </p:cNvPr>
          <p:cNvSpPr txBox="1">
            <a:spLocks noChangeArrowheads="1"/>
          </p:cNvSpPr>
          <p:nvPr/>
        </p:nvSpPr>
        <p:spPr bwMode="auto">
          <a:xfrm>
            <a:off x="5651500" y="5156200"/>
            <a:ext cx="3241675" cy="9366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Строк покарання не зараховується в строк вислуги років для присвоєння чергового військового звання</a:t>
            </a:r>
            <a:endParaRPr lang="uk-UA" altLang="ru-RU" sz="1800">
              <a:solidFill>
                <a:srgbClr val="000000"/>
              </a:solidFill>
              <a:latin typeface="Arial" panose="020B0604020202020204" pitchFamily="34" charset="0"/>
            </a:endParaRPr>
          </a:p>
        </p:txBody>
      </p:sp>
      <p:sp>
        <p:nvSpPr>
          <p:cNvPr id="18446" name="Line 14">
            <a:extLst>
              <a:ext uri="{FF2B5EF4-FFF2-40B4-BE49-F238E27FC236}">
                <a16:creationId xmlns:a16="http://schemas.microsoft.com/office/drawing/2014/main" id="{C5797C70-164E-4990-AEA7-E6F7A96026C3}"/>
              </a:ext>
            </a:extLst>
          </p:cNvPr>
          <p:cNvSpPr>
            <a:spLocks noChangeShapeType="1"/>
          </p:cNvSpPr>
          <p:nvPr/>
        </p:nvSpPr>
        <p:spPr bwMode="auto">
          <a:xfrm>
            <a:off x="4284663" y="1844675"/>
            <a:ext cx="0" cy="316865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8447" name="Line 15">
            <a:extLst>
              <a:ext uri="{FF2B5EF4-FFF2-40B4-BE49-F238E27FC236}">
                <a16:creationId xmlns:a16="http://schemas.microsoft.com/office/drawing/2014/main" id="{73A3941F-3C30-4FC8-A761-80DAEB8603F6}"/>
              </a:ext>
            </a:extLst>
          </p:cNvPr>
          <p:cNvSpPr>
            <a:spLocks noChangeShapeType="1"/>
          </p:cNvSpPr>
          <p:nvPr/>
        </p:nvSpPr>
        <p:spPr bwMode="auto">
          <a:xfrm flipH="1">
            <a:off x="3563938" y="2781300"/>
            <a:ext cx="7207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8448" name="Line 16">
            <a:extLst>
              <a:ext uri="{FF2B5EF4-FFF2-40B4-BE49-F238E27FC236}">
                <a16:creationId xmlns:a16="http://schemas.microsoft.com/office/drawing/2014/main" id="{72DA18E3-CC3D-4D3F-9086-996672AC24A7}"/>
              </a:ext>
            </a:extLst>
          </p:cNvPr>
          <p:cNvSpPr>
            <a:spLocks noChangeShapeType="1"/>
          </p:cNvSpPr>
          <p:nvPr/>
        </p:nvSpPr>
        <p:spPr bwMode="auto">
          <a:xfrm flipH="1">
            <a:off x="3563938" y="4149725"/>
            <a:ext cx="7207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8449" name="Line 17">
            <a:extLst>
              <a:ext uri="{FF2B5EF4-FFF2-40B4-BE49-F238E27FC236}">
                <a16:creationId xmlns:a16="http://schemas.microsoft.com/office/drawing/2014/main" id="{6F99D467-1D66-48A8-8226-3F89CB5CFF60}"/>
              </a:ext>
            </a:extLst>
          </p:cNvPr>
          <p:cNvSpPr>
            <a:spLocks noChangeShapeType="1"/>
          </p:cNvSpPr>
          <p:nvPr/>
        </p:nvSpPr>
        <p:spPr bwMode="auto">
          <a:xfrm flipH="1">
            <a:off x="3563938" y="5013325"/>
            <a:ext cx="7207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8450" name="Line 18">
            <a:extLst>
              <a:ext uri="{FF2B5EF4-FFF2-40B4-BE49-F238E27FC236}">
                <a16:creationId xmlns:a16="http://schemas.microsoft.com/office/drawing/2014/main" id="{0308FFD6-F04E-4E28-A5D0-DC5BD34C0385}"/>
              </a:ext>
            </a:extLst>
          </p:cNvPr>
          <p:cNvSpPr>
            <a:spLocks noChangeShapeType="1"/>
          </p:cNvSpPr>
          <p:nvPr/>
        </p:nvSpPr>
        <p:spPr bwMode="auto">
          <a:xfrm>
            <a:off x="4859338" y="1844675"/>
            <a:ext cx="0" cy="3744913"/>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8451" name="Line 19">
            <a:extLst>
              <a:ext uri="{FF2B5EF4-FFF2-40B4-BE49-F238E27FC236}">
                <a16:creationId xmlns:a16="http://schemas.microsoft.com/office/drawing/2014/main" id="{4A39A279-B705-4EF9-8F86-9D3EFADDC3C4}"/>
              </a:ext>
            </a:extLst>
          </p:cNvPr>
          <p:cNvSpPr>
            <a:spLocks noChangeShapeType="1"/>
          </p:cNvSpPr>
          <p:nvPr/>
        </p:nvSpPr>
        <p:spPr bwMode="auto">
          <a:xfrm>
            <a:off x="4859338" y="2205038"/>
            <a:ext cx="7921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8452" name="Line 20">
            <a:extLst>
              <a:ext uri="{FF2B5EF4-FFF2-40B4-BE49-F238E27FC236}">
                <a16:creationId xmlns:a16="http://schemas.microsoft.com/office/drawing/2014/main" id="{2D9FC423-A559-4C7D-AB6C-E305B6F1499E}"/>
              </a:ext>
            </a:extLst>
          </p:cNvPr>
          <p:cNvSpPr>
            <a:spLocks noChangeShapeType="1"/>
          </p:cNvSpPr>
          <p:nvPr/>
        </p:nvSpPr>
        <p:spPr bwMode="auto">
          <a:xfrm>
            <a:off x="4859338" y="3213100"/>
            <a:ext cx="7921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8453" name="Line 21">
            <a:extLst>
              <a:ext uri="{FF2B5EF4-FFF2-40B4-BE49-F238E27FC236}">
                <a16:creationId xmlns:a16="http://schemas.microsoft.com/office/drawing/2014/main" id="{991AB839-6137-46FC-93AC-78BC96EB4A9C}"/>
              </a:ext>
            </a:extLst>
          </p:cNvPr>
          <p:cNvSpPr>
            <a:spLocks noChangeShapeType="1"/>
          </p:cNvSpPr>
          <p:nvPr/>
        </p:nvSpPr>
        <p:spPr bwMode="auto">
          <a:xfrm>
            <a:off x="4859338" y="4508500"/>
            <a:ext cx="7921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8454" name="Line 22">
            <a:extLst>
              <a:ext uri="{FF2B5EF4-FFF2-40B4-BE49-F238E27FC236}">
                <a16:creationId xmlns:a16="http://schemas.microsoft.com/office/drawing/2014/main" id="{87F8B012-95B6-49B3-80FA-83EAEB82D004}"/>
              </a:ext>
            </a:extLst>
          </p:cNvPr>
          <p:cNvSpPr>
            <a:spLocks noChangeShapeType="1"/>
          </p:cNvSpPr>
          <p:nvPr/>
        </p:nvSpPr>
        <p:spPr bwMode="auto">
          <a:xfrm>
            <a:off x="4859338" y="5589588"/>
            <a:ext cx="7921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1000"/>
                                        <p:tgtEl>
                                          <p:spTgt spid="18436"/>
                                        </p:tgtEl>
                                      </p:cBhvr>
                                    </p:animEffect>
                                    <p:anim calcmode="lin" valueType="num">
                                      <p:cBhvr>
                                        <p:cTn id="8" dur="1000" fill="hold"/>
                                        <p:tgtEl>
                                          <p:spTgt spid="18436"/>
                                        </p:tgtEl>
                                        <p:attrNameLst>
                                          <p:attrName>ppt_x</p:attrName>
                                        </p:attrNameLst>
                                      </p:cBhvr>
                                      <p:tavLst>
                                        <p:tav tm="0">
                                          <p:val>
                                            <p:strVal val="#ppt_x"/>
                                          </p:val>
                                        </p:tav>
                                        <p:tav tm="100000">
                                          <p:val>
                                            <p:strVal val="#ppt_x"/>
                                          </p:val>
                                        </p:tav>
                                      </p:tavLst>
                                    </p:anim>
                                    <p:anim calcmode="lin" valueType="num">
                                      <p:cBhvr>
                                        <p:cTn id="9" dur="1000" fill="hold"/>
                                        <p:tgtEl>
                                          <p:spTgt spid="1843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4" presetClass="entr" presetSubtype="0" accel="100000" fill="hold" grpId="0" nodeType="afterEffect">
                                  <p:stCondLst>
                                    <p:cond delay="0"/>
                                  </p:stCondLst>
                                  <p:childTnLst>
                                    <p:set>
                                      <p:cBhvr>
                                        <p:cTn id="12" dur="1" fill="hold">
                                          <p:stCondLst>
                                            <p:cond delay="0"/>
                                          </p:stCondLst>
                                        </p:cTn>
                                        <p:tgtEl>
                                          <p:spTgt spid="18437"/>
                                        </p:tgtEl>
                                        <p:attrNameLst>
                                          <p:attrName>style.visibility</p:attrName>
                                        </p:attrNameLst>
                                      </p:cBhvr>
                                      <p:to>
                                        <p:strVal val="visible"/>
                                      </p:to>
                                    </p:set>
                                    <p:anim calcmode="lin" valueType="num">
                                      <p:cBhvr>
                                        <p:cTn id="13" dur="2000" fill="hold"/>
                                        <p:tgtEl>
                                          <p:spTgt spid="18437"/>
                                        </p:tgtEl>
                                        <p:attrNameLst>
                                          <p:attrName>ppt_w</p:attrName>
                                        </p:attrNameLst>
                                      </p:cBhvr>
                                      <p:tavLst>
                                        <p:tav tm="0">
                                          <p:val>
                                            <p:strVal val="#ppt_w*0.05"/>
                                          </p:val>
                                        </p:tav>
                                        <p:tav tm="100000">
                                          <p:val>
                                            <p:strVal val="#ppt_w"/>
                                          </p:val>
                                        </p:tav>
                                      </p:tavLst>
                                    </p:anim>
                                    <p:anim calcmode="lin" valueType="num">
                                      <p:cBhvr>
                                        <p:cTn id="14" dur="2000" fill="hold"/>
                                        <p:tgtEl>
                                          <p:spTgt spid="18437"/>
                                        </p:tgtEl>
                                        <p:attrNameLst>
                                          <p:attrName>ppt_h</p:attrName>
                                        </p:attrNameLst>
                                      </p:cBhvr>
                                      <p:tavLst>
                                        <p:tav tm="0">
                                          <p:val>
                                            <p:strVal val="#ppt_h"/>
                                          </p:val>
                                        </p:tav>
                                        <p:tav tm="100000">
                                          <p:val>
                                            <p:strVal val="#ppt_h"/>
                                          </p:val>
                                        </p:tav>
                                      </p:tavLst>
                                    </p:anim>
                                    <p:anim calcmode="lin" valueType="num">
                                      <p:cBhvr>
                                        <p:cTn id="15" dur="2000" fill="hold"/>
                                        <p:tgtEl>
                                          <p:spTgt spid="18437"/>
                                        </p:tgtEl>
                                        <p:attrNameLst>
                                          <p:attrName>ppt_x</p:attrName>
                                        </p:attrNameLst>
                                      </p:cBhvr>
                                      <p:tavLst>
                                        <p:tav tm="0">
                                          <p:val>
                                            <p:strVal val="#ppt_x-.2"/>
                                          </p:val>
                                        </p:tav>
                                        <p:tav tm="100000">
                                          <p:val>
                                            <p:strVal val="#ppt_x"/>
                                          </p:val>
                                        </p:tav>
                                      </p:tavLst>
                                    </p:anim>
                                    <p:anim calcmode="lin" valueType="num">
                                      <p:cBhvr>
                                        <p:cTn id="16" dur="2000" fill="hold"/>
                                        <p:tgtEl>
                                          <p:spTgt spid="18437"/>
                                        </p:tgtEl>
                                        <p:attrNameLst>
                                          <p:attrName>ppt_y</p:attrName>
                                        </p:attrNameLst>
                                      </p:cBhvr>
                                      <p:tavLst>
                                        <p:tav tm="0">
                                          <p:val>
                                            <p:strVal val="#ppt_y"/>
                                          </p:val>
                                        </p:tav>
                                        <p:tav tm="100000">
                                          <p:val>
                                            <p:strVal val="#ppt_y"/>
                                          </p:val>
                                        </p:tav>
                                      </p:tavLst>
                                    </p:anim>
                                    <p:animEffect transition="in" filter="fade">
                                      <p:cBhvr>
                                        <p:cTn id="17" dur="2000"/>
                                        <p:tgtEl>
                                          <p:spTgt spid="18437"/>
                                        </p:tgtEl>
                                      </p:cBhvr>
                                    </p:animEffect>
                                  </p:childTnLst>
                                </p:cTn>
                              </p:par>
                            </p:childTnLst>
                          </p:cTn>
                        </p:par>
                        <p:par>
                          <p:cTn id="18" fill="hold" nodeType="afterGroup">
                            <p:stCondLst>
                              <p:cond delay="3000"/>
                            </p:stCondLst>
                            <p:childTnLst>
                              <p:par>
                                <p:cTn id="19" presetID="1" presetClass="entr" presetSubtype="0" fill="hold" nodeType="afterEffect">
                                  <p:stCondLst>
                                    <p:cond delay="0"/>
                                  </p:stCondLst>
                                  <p:childTnLst>
                                    <p:set>
                                      <p:cBhvr>
                                        <p:cTn id="20" dur="1" fill="hold">
                                          <p:stCondLst>
                                            <p:cond delay="0"/>
                                          </p:stCondLst>
                                        </p:cTn>
                                        <p:tgtEl>
                                          <p:spTgt spid="18446"/>
                                        </p:tgtEl>
                                        <p:attrNameLst>
                                          <p:attrName>style.visibility</p:attrName>
                                        </p:attrNameLst>
                                      </p:cBhvr>
                                      <p:to>
                                        <p:strVal val="visible"/>
                                      </p:to>
                                    </p:set>
                                  </p:childTnLst>
                                </p:cTn>
                              </p:par>
                            </p:childTnLst>
                          </p:cTn>
                        </p:par>
                        <p:par>
                          <p:cTn id="21" fill="hold" nodeType="afterGroup">
                            <p:stCondLst>
                              <p:cond delay="3000"/>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18447"/>
                                        </p:tgtEl>
                                        <p:attrNameLst>
                                          <p:attrName>style.visibility</p:attrName>
                                        </p:attrNameLst>
                                      </p:cBhvr>
                                      <p:to>
                                        <p:strVal val="visible"/>
                                      </p:to>
                                    </p:set>
                                    <p:anim calcmode="lin" valueType="num">
                                      <p:cBhvr>
                                        <p:cTn id="24" dur="1000" fill="hold"/>
                                        <p:tgtEl>
                                          <p:spTgt spid="18447"/>
                                        </p:tgtEl>
                                        <p:attrNameLst>
                                          <p:attrName>ppt_w</p:attrName>
                                        </p:attrNameLst>
                                      </p:cBhvr>
                                      <p:tavLst>
                                        <p:tav tm="0">
                                          <p:val>
                                            <p:fltVal val="0"/>
                                          </p:val>
                                        </p:tav>
                                        <p:tav tm="100000">
                                          <p:val>
                                            <p:strVal val="#ppt_w"/>
                                          </p:val>
                                        </p:tav>
                                      </p:tavLst>
                                    </p:anim>
                                    <p:anim calcmode="lin" valueType="num">
                                      <p:cBhvr>
                                        <p:cTn id="25" dur="1000" fill="hold"/>
                                        <p:tgtEl>
                                          <p:spTgt spid="18447"/>
                                        </p:tgtEl>
                                        <p:attrNameLst>
                                          <p:attrName>ppt_h</p:attrName>
                                        </p:attrNameLst>
                                      </p:cBhvr>
                                      <p:tavLst>
                                        <p:tav tm="0">
                                          <p:val>
                                            <p:fltVal val="0"/>
                                          </p:val>
                                        </p:tav>
                                        <p:tav tm="100000">
                                          <p:val>
                                            <p:strVal val="#ppt_h"/>
                                          </p:val>
                                        </p:tav>
                                      </p:tavLst>
                                    </p:anim>
                                    <p:anim calcmode="lin" valueType="num">
                                      <p:cBhvr>
                                        <p:cTn id="26" dur="1000" fill="hold"/>
                                        <p:tgtEl>
                                          <p:spTgt spid="18447"/>
                                        </p:tgtEl>
                                        <p:attrNameLst>
                                          <p:attrName>style.rotation</p:attrName>
                                        </p:attrNameLst>
                                      </p:cBhvr>
                                      <p:tavLst>
                                        <p:tav tm="0">
                                          <p:val>
                                            <p:fltVal val="90"/>
                                          </p:val>
                                        </p:tav>
                                        <p:tav tm="100000">
                                          <p:val>
                                            <p:fltVal val="0"/>
                                          </p:val>
                                        </p:tav>
                                      </p:tavLst>
                                    </p:anim>
                                    <p:animEffect transition="in" filter="fade">
                                      <p:cBhvr>
                                        <p:cTn id="27" dur="1000"/>
                                        <p:tgtEl>
                                          <p:spTgt spid="18447"/>
                                        </p:tgtEl>
                                      </p:cBhvr>
                                    </p:animEffect>
                                  </p:childTnLst>
                                </p:cTn>
                              </p:par>
                            </p:childTnLst>
                          </p:cTn>
                        </p:par>
                        <p:par>
                          <p:cTn id="28" fill="hold" nodeType="afterGroup">
                            <p:stCondLst>
                              <p:cond delay="4000"/>
                            </p:stCondLst>
                            <p:childTnLst>
                              <p:par>
                                <p:cTn id="29" presetID="3" presetClass="entr" presetSubtype="5" fill="hold" grpId="0" nodeType="afterEffect">
                                  <p:stCondLst>
                                    <p:cond delay="0"/>
                                  </p:stCondLst>
                                  <p:childTnLst>
                                    <p:set>
                                      <p:cBhvr>
                                        <p:cTn id="30" dur="1" fill="hold">
                                          <p:stCondLst>
                                            <p:cond delay="0"/>
                                          </p:stCondLst>
                                        </p:cTn>
                                        <p:tgtEl>
                                          <p:spTgt spid="18439"/>
                                        </p:tgtEl>
                                        <p:attrNameLst>
                                          <p:attrName>style.visibility</p:attrName>
                                        </p:attrNameLst>
                                      </p:cBhvr>
                                      <p:to>
                                        <p:strVal val="visible"/>
                                      </p:to>
                                    </p:set>
                                    <p:animEffect transition="in" filter="blinds(vertical)">
                                      <p:cBhvr>
                                        <p:cTn id="31" dur="500"/>
                                        <p:tgtEl>
                                          <p:spTgt spid="18439"/>
                                        </p:tgtEl>
                                      </p:cBhvr>
                                    </p:animEffect>
                                  </p:childTnLst>
                                </p:cTn>
                              </p:par>
                            </p:childTnLst>
                          </p:cTn>
                        </p:par>
                        <p:par>
                          <p:cTn id="32" fill="hold" nodeType="afterGroup">
                            <p:stCondLst>
                              <p:cond delay="4500"/>
                            </p:stCondLst>
                            <p:childTnLst>
                              <p:par>
                                <p:cTn id="33" presetID="31" presetClass="entr" presetSubtype="0" fill="hold" nodeType="afterEffect">
                                  <p:stCondLst>
                                    <p:cond delay="0"/>
                                  </p:stCondLst>
                                  <p:iterate type="lt">
                                    <p:tmPct val="5000"/>
                                  </p:iterate>
                                  <p:childTnLst>
                                    <p:set>
                                      <p:cBhvr>
                                        <p:cTn id="34" dur="1" fill="hold">
                                          <p:stCondLst>
                                            <p:cond delay="0"/>
                                          </p:stCondLst>
                                        </p:cTn>
                                        <p:tgtEl>
                                          <p:spTgt spid="18448"/>
                                        </p:tgtEl>
                                        <p:attrNameLst>
                                          <p:attrName>style.visibility</p:attrName>
                                        </p:attrNameLst>
                                      </p:cBhvr>
                                      <p:to>
                                        <p:strVal val="visible"/>
                                      </p:to>
                                    </p:set>
                                    <p:anim calcmode="lin" valueType="num">
                                      <p:cBhvr>
                                        <p:cTn id="35" dur="1000" fill="hold"/>
                                        <p:tgtEl>
                                          <p:spTgt spid="18448"/>
                                        </p:tgtEl>
                                        <p:attrNameLst>
                                          <p:attrName>ppt_w</p:attrName>
                                        </p:attrNameLst>
                                      </p:cBhvr>
                                      <p:tavLst>
                                        <p:tav tm="0">
                                          <p:val>
                                            <p:fltVal val="0"/>
                                          </p:val>
                                        </p:tav>
                                        <p:tav tm="100000">
                                          <p:val>
                                            <p:strVal val="#ppt_w"/>
                                          </p:val>
                                        </p:tav>
                                      </p:tavLst>
                                    </p:anim>
                                    <p:anim calcmode="lin" valueType="num">
                                      <p:cBhvr>
                                        <p:cTn id="36" dur="1000" fill="hold"/>
                                        <p:tgtEl>
                                          <p:spTgt spid="18448"/>
                                        </p:tgtEl>
                                        <p:attrNameLst>
                                          <p:attrName>ppt_h</p:attrName>
                                        </p:attrNameLst>
                                      </p:cBhvr>
                                      <p:tavLst>
                                        <p:tav tm="0">
                                          <p:val>
                                            <p:fltVal val="0"/>
                                          </p:val>
                                        </p:tav>
                                        <p:tav tm="100000">
                                          <p:val>
                                            <p:strVal val="#ppt_h"/>
                                          </p:val>
                                        </p:tav>
                                      </p:tavLst>
                                    </p:anim>
                                    <p:anim calcmode="lin" valueType="num">
                                      <p:cBhvr>
                                        <p:cTn id="37" dur="1000" fill="hold"/>
                                        <p:tgtEl>
                                          <p:spTgt spid="18448"/>
                                        </p:tgtEl>
                                        <p:attrNameLst>
                                          <p:attrName>style.rotation</p:attrName>
                                        </p:attrNameLst>
                                      </p:cBhvr>
                                      <p:tavLst>
                                        <p:tav tm="0">
                                          <p:val>
                                            <p:fltVal val="90"/>
                                          </p:val>
                                        </p:tav>
                                        <p:tav tm="100000">
                                          <p:val>
                                            <p:fltVal val="0"/>
                                          </p:val>
                                        </p:tav>
                                      </p:tavLst>
                                    </p:anim>
                                    <p:animEffect transition="in" filter="fade">
                                      <p:cBhvr>
                                        <p:cTn id="38" dur="1000"/>
                                        <p:tgtEl>
                                          <p:spTgt spid="18448"/>
                                        </p:tgtEl>
                                      </p:cBhvr>
                                    </p:animEffect>
                                  </p:childTnLst>
                                </p:cTn>
                              </p:par>
                            </p:childTnLst>
                          </p:cTn>
                        </p:par>
                        <p:par>
                          <p:cTn id="39" fill="hold" nodeType="afterGroup">
                            <p:stCondLst>
                              <p:cond delay="5500"/>
                            </p:stCondLst>
                            <p:childTnLst>
                              <p:par>
                                <p:cTn id="40" presetID="3" presetClass="entr" presetSubtype="5" fill="hold" grpId="0" nodeType="afterEffect">
                                  <p:stCondLst>
                                    <p:cond delay="0"/>
                                  </p:stCondLst>
                                  <p:childTnLst>
                                    <p:set>
                                      <p:cBhvr>
                                        <p:cTn id="41" dur="1" fill="hold">
                                          <p:stCondLst>
                                            <p:cond delay="0"/>
                                          </p:stCondLst>
                                        </p:cTn>
                                        <p:tgtEl>
                                          <p:spTgt spid="18440"/>
                                        </p:tgtEl>
                                        <p:attrNameLst>
                                          <p:attrName>style.visibility</p:attrName>
                                        </p:attrNameLst>
                                      </p:cBhvr>
                                      <p:to>
                                        <p:strVal val="visible"/>
                                      </p:to>
                                    </p:set>
                                    <p:animEffect transition="in" filter="blinds(vertical)">
                                      <p:cBhvr>
                                        <p:cTn id="42" dur="500"/>
                                        <p:tgtEl>
                                          <p:spTgt spid="18440"/>
                                        </p:tgtEl>
                                      </p:cBhvr>
                                    </p:animEffect>
                                  </p:childTnLst>
                                </p:cTn>
                              </p:par>
                            </p:childTnLst>
                          </p:cTn>
                        </p:par>
                        <p:par>
                          <p:cTn id="43" fill="hold" nodeType="afterGroup">
                            <p:stCondLst>
                              <p:cond delay="6000"/>
                            </p:stCondLst>
                            <p:childTnLst>
                              <p:par>
                                <p:cTn id="44" presetID="31" presetClass="entr" presetSubtype="0" fill="hold" nodeType="afterEffect">
                                  <p:stCondLst>
                                    <p:cond delay="0"/>
                                  </p:stCondLst>
                                  <p:iterate type="lt">
                                    <p:tmPct val="5000"/>
                                  </p:iterate>
                                  <p:childTnLst>
                                    <p:set>
                                      <p:cBhvr>
                                        <p:cTn id="45" dur="1" fill="hold">
                                          <p:stCondLst>
                                            <p:cond delay="0"/>
                                          </p:stCondLst>
                                        </p:cTn>
                                        <p:tgtEl>
                                          <p:spTgt spid="18449"/>
                                        </p:tgtEl>
                                        <p:attrNameLst>
                                          <p:attrName>style.visibility</p:attrName>
                                        </p:attrNameLst>
                                      </p:cBhvr>
                                      <p:to>
                                        <p:strVal val="visible"/>
                                      </p:to>
                                    </p:set>
                                    <p:anim calcmode="lin" valueType="num">
                                      <p:cBhvr>
                                        <p:cTn id="46" dur="1000" fill="hold"/>
                                        <p:tgtEl>
                                          <p:spTgt spid="18449"/>
                                        </p:tgtEl>
                                        <p:attrNameLst>
                                          <p:attrName>ppt_w</p:attrName>
                                        </p:attrNameLst>
                                      </p:cBhvr>
                                      <p:tavLst>
                                        <p:tav tm="0">
                                          <p:val>
                                            <p:fltVal val="0"/>
                                          </p:val>
                                        </p:tav>
                                        <p:tav tm="100000">
                                          <p:val>
                                            <p:strVal val="#ppt_w"/>
                                          </p:val>
                                        </p:tav>
                                      </p:tavLst>
                                    </p:anim>
                                    <p:anim calcmode="lin" valueType="num">
                                      <p:cBhvr>
                                        <p:cTn id="47" dur="1000" fill="hold"/>
                                        <p:tgtEl>
                                          <p:spTgt spid="18449"/>
                                        </p:tgtEl>
                                        <p:attrNameLst>
                                          <p:attrName>ppt_h</p:attrName>
                                        </p:attrNameLst>
                                      </p:cBhvr>
                                      <p:tavLst>
                                        <p:tav tm="0">
                                          <p:val>
                                            <p:fltVal val="0"/>
                                          </p:val>
                                        </p:tav>
                                        <p:tav tm="100000">
                                          <p:val>
                                            <p:strVal val="#ppt_h"/>
                                          </p:val>
                                        </p:tav>
                                      </p:tavLst>
                                    </p:anim>
                                    <p:anim calcmode="lin" valueType="num">
                                      <p:cBhvr>
                                        <p:cTn id="48" dur="1000" fill="hold"/>
                                        <p:tgtEl>
                                          <p:spTgt spid="18449"/>
                                        </p:tgtEl>
                                        <p:attrNameLst>
                                          <p:attrName>style.rotation</p:attrName>
                                        </p:attrNameLst>
                                      </p:cBhvr>
                                      <p:tavLst>
                                        <p:tav tm="0">
                                          <p:val>
                                            <p:fltVal val="90"/>
                                          </p:val>
                                        </p:tav>
                                        <p:tav tm="100000">
                                          <p:val>
                                            <p:fltVal val="0"/>
                                          </p:val>
                                        </p:tav>
                                      </p:tavLst>
                                    </p:anim>
                                    <p:animEffect transition="in" filter="fade">
                                      <p:cBhvr>
                                        <p:cTn id="49" dur="1000"/>
                                        <p:tgtEl>
                                          <p:spTgt spid="18449"/>
                                        </p:tgtEl>
                                      </p:cBhvr>
                                    </p:animEffect>
                                  </p:childTnLst>
                                </p:cTn>
                              </p:par>
                            </p:childTnLst>
                          </p:cTn>
                        </p:par>
                        <p:par>
                          <p:cTn id="50" fill="hold" nodeType="afterGroup">
                            <p:stCondLst>
                              <p:cond delay="7000"/>
                            </p:stCondLst>
                            <p:childTnLst>
                              <p:par>
                                <p:cTn id="51" presetID="3" presetClass="entr" presetSubtype="5" fill="hold" grpId="0" nodeType="afterEffect">
                                  <p:stCondLst>
                                    <p:cond delay="0"/>
                                  </p:stCondLst>
                                  <p:childTnLst>
                                    <p:set>
                                      <p:cBhvr>
                                        <p:cTn id="52" dur="1" fill="hold">
                                          <p:stCondLst>
                                            <p:cond delay="0"/>
                                          </p:stCondLst>
                                        </p:cTn>
                                        <p:tgtEl>
                                          <p:spTgt spid="18441"/>
                                        </p:tgtEl>
                                        <p:attrNameLst>
                                          <p:attrName>style.visibility</p:attrName>
                                        </p:attrNameLst>
                                      </p:cBhvr>
                                      <p:to>
                                        <p:strVal val="visible"/>
                                      </p:to>
                                    </p:set>
                                    <p:animEffect transition="in" filter="blinds(vertical)">
                                      <p:cBhvr>
                                        <p:cTn id="53" dur="500"/>
                                        <p:tgtEl>
                                          <p:spTgt spid="18441"/>
                                        </p:tgtEl>
                                      </p:cBhvr>
                                    </p:animEffect>
                                  </p:childTnLst>
                                </p:cTn>
                              </p:par>
                            </p:childTnLst>
                          </p:cTn>
                        </p:par>
                        <p:par>
                          <p:cTn id="54" fill="hold" nodeType="afterGroup">
                            <p:stCondLst>
                              <p:cond delay="7500"/>
                            </p:stCondLst>
                            <p:childTnLst>
                              <p:par>
                                <p:cTn id="55" presetID="54" presetClass="entr" presetSubtype="0" accel="100000" fill="hold" grpId="0" nodeType="afterEffect">
                                  <p:stCondLst>
                                    <p:cond delay="0"/>
                                  </p:stCondLst>
                                  <p:childTnLst>
                                    <p:set>
                                      <p:cBhvr>
                                        <p:cTn id="56" dur="1" fill="hold">
                                          <p:stCondLst>
                                            <p:cond delay="0"/>
                                          </p:stCondLst>
                                        </p:cTn>
                                        <p:tgtEl>
                                          <p:spTgt spid="18438"/>
                                        </p:tgtEl>
                                        <p:attrNameLst>
                                          <p:attrName>style.visibility</p:attrName>
                                        </p:attrNameLst>
                                      </p:cBhvr>
                                      <p:to>
                                        <p:strVal val="visible"/>
                                      </p:to>
                                    </p:set>
                                    <p:anim calcmode="lin" valueType="num">
                                      <p:cBhvr>
                                        <p:cTn id="57" dur="2000" fill="hold"/>
                                        <p:tgtEl>
                                          <p:spTgt spid="18438"/>
                                        </p:tgtEl>
                                        <p:attrNameLst>
                                          <p:attrName>ppt_w</p:attrName>
                                        </p:attrNameLst>
                                      </p:cBhvr>
                                      <p:tavLst>
                                        <p:tav tm="0">
                                          <p:val>
                                            <p:strVal val="#ppt_w*0.05"/>
                                          </p:val>
                                        </p:tav>
                                        <p:tav tm="100000">
                                          <p:val>
                                            <p:strVal val="#ppt_w"/>
                                          </p:val>
                                        </p:tav>
                                      </p:tavLst>
                                    </p:anim>
                                    <p:anim calcmode="lin" valueType="num">
                                      <p:cBhvr>
                                        <p:cTn id="58" dur="2000" fill="hold"/>
                                        <p:tgtEl>
                                          <p:spTgt spid="18438"/>
                                        </p:tgtEl>
                                        <p:attrNameLst>
                                          <p:attrName>ppt_h</p:attrName>
                                        </p:attrNameLst>
                                      </p:cBhvr>
                                      <p:tavLst>
                                        <p:tav tm="0">
                                          <p:val>
                                            <p:strVal val="#ppt_h"/>
                                          </p:val>
                                        </p:tav>
                                        <p:tav tm="100000">
                                          <p:val>
                                            <p:strVal val="#ppt_h"/>
                                          </p:val>
                                        </p:tav>
                                      </p:tavLst>
                                    </p:anim>
                                    <p:anim calcmode="lin" valueType="num">
                                      <p:cBhvr>
                                        <p:cTn id="59" dur="2000" fill="hold"/>
                                        <p:tgtEl>
                                          <p:spTgt spid="18438"/>
                                        </p:tgtEl>
                                        <p:attrNameLst>
                                          <p:attrName>ppt_x</p:attrName>
                                        </p:attrNameLst>
                                      </p:cBhvr>
                                      <p:tavLst>
                                        <p:tav tm="0">
                                          <p:val>
                                            <p:strVal val="#ppt_x-.2"/>
                                          </p:val>
                                        </p:tav>
                                        <p:tav tm="100000">
                                          <p:val>
                                            <p:strVal val="#ppt_x"/>
                                          </p:val>
                                        </p:tav>
                                      </p:tavLst>
                                    </p:anim>
                                    <p:anim calcmode="lin" valueType="num">
                                      <p:cBhvr>
                                        <p:cTn id="60" dur="2000" fill="hold"/>
                                        <p:tgtEl>
                                          <p:spTgt spid="18438"/>
                                        </p:tgtEl>
                                        <p:attrNameLst>
                                          <p:attrName>ppt_y</p:attrName>
                                        </p:attrNameLst>
                                      </p:cBhvr>
                                      <p:tavLst>
                                        <p:tav tm="0">
                                          <p:val>
                                            <p:strVal val="#ppt_y"/>
                                          </p:val>
                                        </p:tav>
                                        <p:tav tm="100000">
                                          <p:val>
                                            <p:strVal val="#ppt_y"/>
                                          </p:val>
                                        </p:tav>
                                      </p:tavLst>
                                    </p:anim>
                                    <p:animEffect transition="in" filter="fade">
                                      <p:cBhvr>
                                        <p:cTn id="61" dur="2000"/>
                                        <p:tgtEl>
                                          <p:spTgt spid="18438"/>
                                        </p:tgtEl>
                                      </p:cBhvr>
                                    </p:animEffect>
                                  </p:childTnLst>
                                </p:cTn>
                              </p:par>
                            </p:childTnLst>
                          </p:cTn>
                        </p:par>
                        <p:par>
                          <p:cTn id="62" fill="hold" nodeType="afterGroup">
                            <p:stCondLst>
                              <p:cond delay="9500"/>
                            </p:stCondLst>
                            <p:childTnLst>
                              <p:par>
                                <p:cTn id="63" presetID="1" presetClass="entr" presetSubtype="0" fill="hold" nodeType="afterEffect">
                                  <p:stCondLst>
                                    <p:cond delay="0"/>
                                  </p:stCondLst>
                                  <p:childTnLst>
                                    <p:set>
                                      <p:cBhvr>
                                        <p:cTn id="64" dur="1" fill="hold">
                                          <p:stCondLst>
                                            <p:cond delay="0"/>
                                          </p:stCondLst>
                                        </p:cTn>
                                        <p:tgtEl>
                                          <p:spTgt spid="18450"/>
                                        </p:tgtEl>
                                        <p:attrNameLst>
                                          <p:attrName>style.visibility</p:attrName>
                                        </p:attrNameLst>
                                      </p:cBhvr>
                                      <p:to>
                                        <p:strVal val="visible"/>
                                      </p:to>
                                    </p:set>
                                  </p:childTnLst>
                                </p:cTn>
                              </p:par>
                            </p:childTnLst>
                          </p:cTn>
                        </p:par>
                        <p:par>
                          <p:cTn id="65" fill="hold" nodeType="afterGroup">
                            <p:stCondLst>
                              <p:cond delay="9500"/>
                            </p:stCondLst>
                            <p:childTnLst>
                              <p:par>
                                <p:cTn id="66" presetID="31" presetClass="entr" presetSubtype="0" fill="hold" nodeType="afterEffect">
                                  <p:stCondLst>
                                    <p:cond delay="0"/>
                                  </p:stCondLst>
                                  <p:iterate type="lt">
                                    <p:tmPct val="5000"/>
                                  </p:iterate>
                                  <p:childTnLst>
                                    <p:set>
                                      <p:cBhvr>
                                        <p:cTn id="67" dur="1" fill="hold">
                                          <p:stCondLst>
                                            <p:cond delay="0"/>
                                          </p:stCondLst>
                                        </p:cTn>
                                        <p:tgtEl>
                                          <p:spTgt spid="18451"/>
                                        </p:tgtEl>
                                        <p:attrNameLst>
                                          <p:attrName>style.visibility</p:attrName>
                                        </p:attrNameLst>
                                      </p:cBhvr>
                                      <p:to>
                                        <p:strVal val="visible"/>
                                      </p:to>
                                    </p:set>
                                    <p:anim calcmode="lin" valueType="num">
                                      <p:cBhvr>
                                        <p:cTn id="68" dur="1000" fill="hold"/>
                                        <p:tgtEl>
                                          <p:spTgt spid="18451"/>
                                        </p:tgtEl>
                                        <p:attrNameLst>
                                          <p:attrName>ppt_w</p:attrName>
                                        </p:attrNameLst>
                                      </p:cBhvr>
                                      <p:tavLst>
                                        <p:tav tm="0">
                                          <p:val>
                                            <p:fltVal val="0"/>
                                          </p:val>
                                        </p:tav>
                                        <p:tav tm="100000">
                                          <p:val>
                                            <p:strVal val="#ppt_w"/>
                                          </p:val>
                                        </p:tav>
                                      </p:tavLst>
                                    </p:anim>
                                    <p:anim calcmode="lin" valueType="num">
                                      <p:cBhvr>
                                        <p:cTn id="69" dur="1000" fill="hold"/>
                                        <p:tgtEl>
                                          <p:spTgt spid="18451"/>
                                        </p:tgtEl>
                                        <p:attrNameLst>
                                          <p:attrName>ppt_h</p:attrName>
                                        </p:attrNameLst>
                                      </p:cBhvr>
                                      <p:tavLst>
                                        <p:tav tm="0">
                                          <p:val>
                                            <p:fltVal val="0"/>
                                          </p:val>
                                        </p:tav>
                                        <p:tav tm="100000">
                                          <p:val>
                                            <p:strVal val="#ppt_h"/>
                                          </p:val>
                                        </p:tav>
                                      </p:tavLst>
                                    </p:anim>
                                    <p:anim calcmode="lin" valueType="num">
                                      <p:cBhvr>
                                        <p:cTn id="70" dur="1000" fill="hold"/>
                                        <p:tgtEl>
                                          <p:spTgt spid="18451"/>
                                        </p:tgtEl>
                                        <p:attrNameLst>
                                          <p:attrName>style.rotation</p:attrName>
                                        </p:attrNameLst>
                                      </p:cBhvr>
                                      <p:tavLst>
                                        <p:tav tm="0">
                                          <p:val>
                                            <p:fltVal val="90"/>
                                          </p:val>
                                        </p:tav>
                                        <p:tav tm="100000">
                                          <p:val>
                                            <p:fltVal val="0"/>
                                          </p:val>
                                        </p:tav>
                                      </p:tavLst>
                                    </p:anim>
                                    <p:animEffect transition="in" filter="fade">
                                      <p:cBhvr>
                                        <p:cTn id="71" dur="1000"/>
                                        <p:tgtEl>
                                          <p:spTgt spid="18451"/>
                                        </p:tgtEl>
                                      </p:cBhvr>
                                    </p:animEffect>
                                  </p:childTnLst>
                                </p:cTn>
                              </p:par>
                            </p:childTnLst>
                          </p:cTn>
                        </p:par>
                        <p:par>
                          <p:cTn id="72" fill="hold" nodeType="afterGroup">
                            <p:stCondLst>
                              <p:cond delay="10500"/>
                            </p:stCondLst>
                            <p:childTnLst>
                              <p:par>
                                <p:cTn id="73" presetID="3" presetClass="entr" presetSubtype="5" fill="hold" grpId="0" nodeType="afterEffect">
                                  <p:stCondLst>
                                    <p:cond delay="0"/>
                                  </p:stCondLst>
                                  <p:childTnLst>
                                    <p:set>
                                      <p:cBhvr>
                                        <p:cTn id="74" dur="1" fill="hold">
                                          <p:stCondLst>
                                            <p:cond delay="0"/>
                                          </p:stCondLst>
                                        </p:cTn>
                                        <p:tgtEl>
                                          <p:spTgt spid="18442"/>
                                        </p:tgtEl>
                                        <p:attrNameLst>
                                          <p:attrName>style.visibility</p:attrName>
                                        </p:attrNameLst>
                                      </p:cBhvr>
                                      <p:to>
                                        <p:strVal val="visible"/>
                                      </p:to>
                                    </p:set>
                                    <p:animEffect transition="in" filter="blinds(vertical)">
                                      <p:cBhvr>
                                        <p:cTn id="75" dur="500"/>
                                        <p:tgtEl>
                                          <p:spTgt spid="18442"/>
                                        </p:tgtEl>
                                      </p:cBhvr>
                                    </p:animEffect>
                                  </p:childTnLst>
                                </p:cTn>
                              </p:par>
                            </p:childTnLst>
                          </p:cTn>
                        </p:par>
                        <p:par>
                          <p:cTn id="76" fill="hold" nodeType="afterGroup">
                            <p:stCondLst>
                              <p:cond delay="11000"/>
                            </p:stCondLst>
                            <p:childTnLst>
                              <p:par>
                                <p:cTn id="77" presetID="31" presetClass="entr" presetSubtype="0" fill="hold" nodeType="afterEffect">
                                  <p:stCondLst>
                                    <p:cond delay="0"/>
                                  </p:stCondLst>
                                  <p:iterate type="lt">
                                    <p:tmPct val="5000"/>
                                  </p:iterate>
                                  <p:childTnLst>
                                    <p:set>
                                      <p:cBhvr>
                                        <p:cTn id="78" dur="1" fill="hold">
                                          <p:stCondLst>
                                            <p:cond delay="0"/>
                                          </p:stCondLst>
                                        </p:cTn>
                                        <p:tgtEl>
                                          <p:spTgt spid="18452"/>
                                        </p:tgtEl>
                                        <p:attrNameLst>
                                          <p:attrName>style.visibility</p:attrName>
                                        </p:attrNameLst>
                                      </p:cBhvr>
                                      <p:to>
                                        <p:strVal val="visible"/>
                                      </p:to>
                                    </p:set>
                                    <p:anim calcmode="lin" valueType="num">
                                      <p:cBhvr>
                                        <p:cTn id="79" dur="1000" fill="hold"/>
                                        <p:tgtEl>
                                          <p:spTgt spid="18452"/>
                                        </p:tgtEl>
                                        <p:attrNameLst>
                                          <p:attrName>ppt_w</p:attrName>
                                        </p:attrNameLst>
                                      </p:cBhvr>
                                      <p:tavLst>
                                        <p:tav tm="0">
                                          <p:val>
                                            <p:fltVal val="0"/>
                                          </p:val>
                                        </p:tav>
                                        <p:tav tm="100000">
                                          <p:val>
                                            <p:strVal val="#ppt_w"/>
                                          </p:val>
                                        </p:tav>
                                      </p:tavLst>
                                    </p:anim>
                                    <p:anim calcmode="lin" valueType="num">
                                      <p:cBhvr>
                                        <p:cTn id="80" dur="1000" fill="hold"/>
                                        <p:tgtEl>
                                          <p:spTgt spid="18452"/>
                                        </p:tgtEl>
                                        <p:attrNameLst>
                                          <p:attrName>ppt_h</p:attrName>
                                        </p:attrNameLst>
                                      </p:cBhvr>
                                      <p:tavLst>
                                        <p:tav tm="0">
                                          <p:val>
                                            <p:fltVal val="0"/>
                                          </p:val>
                                        </p:tav>
                                        <p:tav tm="100000">
                                          <p:val>
                                            <p:strVal val="#ppt_h"/>
                                          </p:val>
                                        </p:tav>
                                      </p:tavLst>
                                    </p:anim>
                                    <p:anim calcmode="lin" valueType="num">
                                      <p:cBhvr>
                                        <p:cTn id="81" dur="1000" fill="hold"/>
                                        <p:tgtEl>
                                          <p:spTgt spid="18452"/>
                                        </p:tgtEl>
                                        <p:attrNameLst>
                                          <p:attrName>style.rotation</p:attrName>
                                        </p:attrNameLst>
                                      </p:cBhvr>
                                      <p:tavLst>
                                        <p:tav tm="0">
                                          <p:val>
                                            <p:fltVal val="90"/>
                                          </p:val>
                                        </p:tav>
                                        <p:tav tm="100000">
                                          <p:val>
                                            <p:fltVal val="0"/>
                                          </p:val>
                                        </p:tav>
                                      </p:tavLst>
                                    </p:anim>
                                    <p:animEffect transition="in" filter="fade">
                                      <p:cBhvr>
                                        <p:cTn id="82" dur="1000"/>
                                        <p:tgtEl>
                                          <p:spTgt spid="18452"/>
                                        </p:tgtEl>
                                      </p:cBhvr>
                                    </p:animEffect>
                                  </p:childTnLst>
                                </p:cTn>
                              </p:par>
                            </p:childTnLst>
                          </p:cTn>
                        </p:par>
                        <p:par>
                          <p:cTn id="83" fill="hold" nodeType="afterGroup">
                            <p:stCondLst>
                              <p:cond delay="12000"/>
                            </p:stCondLst>
                            <p:childTnLst>
                              <p:par>
                                <p:cTn id="84" presetID="3" presetClass="entr" presetSubtype="5" fill="hold" grpId="0" nodeType="afterEffect">
                                  <p:stCondLst>
                                    <p:cond delay="0"/>
                                  </p:stCondLst>
                                  <p:childTnLst>
                                    <p:set>
                                      <p:cBhvr>
                                        <p:cTn id="85" dur="1" fill="hold">
                                          <p:stCondLst>
                                            <p:cond delay="0"/>
                                          </p:stCondLst>
                                        </p:cTn>
                                        <p:tgtEl>
                                          <p:spTgt spid="18443"/>
                                        </p:tgtEl>
                                        <p:attrNameLst>
                                          <p:attrName>style.visibility</p:attrName>
                                        </p:attrNameLst>
                                      </p:cBhvr>
                                      <p:to>
                                        <p:strVal val="visible"/>
                                      </p:to>
                                    </p:set>
                                    <p:animEffect transition="in" filter="blinds(vertical)">
                                      <p:cBhvr>
                                        <p:cTn id="86" dur="500"/>
                                        <p:tgtEl>
                                          <p:spTgt spid="18443"/>
                                        </p:tgtEl>
                                      </p:cBhvr>
                                    </p:animEffect>
                                  </p:childTnLst>
                                </p:cTn>
                              </p:par>
                            </p:childTnLst>
                          </p:cTn>
                        </p:par>
                        <p:par>
                          <p:cTn id="87" fill="hold" nodeType="afterGroup">
                            <p:stCondLst>
                              <p:cond delay="12500"/>
                            </p:stCondLst>
                            <p:childTnLst>
                              <p:par>
                                <p:cTn id="88" presetID="31" presetClass="entr" presetSubtype="0" fill="hold" nodeType="afterEffect">
                                  <p:stCondLst>
                                    <p:cond delay="0"/>
                                  </p:stCondLst>
                                  <p:iterate type="lt">
                                    <p:tmPct val="5000"/>
                                  </p:iterate>
                                  <p:childTnLst>
                                    <p:set>
                                      <p:cBhvr>
                                        <p:cTn id="89" dur="1" fill="hold">
                                          <p:stCondLst>
                                            <p:cond delay="0"/>
                                          </p:stCondLst>
                                        </p:cTn>
                                        <p:tgtEl>
                                          <p:spTgt spid="18453"/>
                                        </p:tgtEl>
                                        <p:attrNameLst>
                                          <p:attrName>style.visibility</p:attrName>
                                        </p:attrNameLst>
                                      </p:cBhvr>
                                      <p:to>
                                        <p:strVal val="visible"/>
                                      </p:to>
                                    </p:set>
                                    <p:anim calcmode="lin" valueType="num">
                                      <p:cBhvr>
                                        <p:cTn id="90" dur="1000" fill="hold"/>
                                        <p:tgtEl>
                                          <p:spTgt spid="18453"/>
                                        </p:tgtEl>
                                        <p:attrNameLst>
                                          <p:attrName>ppt_w</p:attrName>
                                        </p:attrNameLst>
                                      </p:cBhvr>
                                      <p:tavLst>
                                        <p:tav tm="0">
                                          <p:val>
                                            <p:fltVal val="0"/>
                                          </p:val>
                                        </p:tav>
                                        <p:tav tm="100000">
                                          <p:val>
                                            <p:strVal val="#ppt_w"/>
                                          </p:val>
                                        </p:tav>
                                      </p:tavLst>
                                    </p:anim>
                                    <p:anim calcmode="lin" valueType="num">
                                      <p:cBhvr>
                                        <p:cTn id="91" dur="1000" fill="hold"/>
                                        <p:tgtEl>
                                          <p:spTgt spid="18453"/>
                                        </p:tgtEl>
                                        <p:attrNameLst>
                                          <p:attrName>ppt_h</p:attrName>
                                        </p:attrNameLst>
                                      </p:cBhvr>
                                      <p:tavLst>
                                        <p:tav tm="0">
                                          <p:val>
                                            <p:fltVal val="0"/>
                                          </p:val>
                                        </p:tav>
                                        <p:tav tm="100000">
                                          <p:val>
                                            <p:strVal val="#ppt_h"/>
                                          </p:val>
                                        </p:tav>
                                      </p:tavLst>
                                    </p:anim>
                                    <p:anim calcmode="lin" valueType="num">
                                      <p:cBhvr>
                                        <p:cTn id="92" dur="1000" fill="hold"/>
                                        <p:tgtEl>
                                          <p:spTgt spid="18453"/>
                                        </p:tgtEl>
                                        <p:attrNameLst>
                                          <p:attrName>style.rotation</p:attrName>
                                        </p:attrNameLst>
                                      </p:cBhvr>
                                      <p:tavLst>
                                        <p:tav tm="0">
                                          <p:val>
                                            <p:fltVal val="90"/>
                                          </p:val>
                                        </p:tav>
                                        <p:tav tm="100000">
                                          <p:val>
                                            <p:fltVal val="0"/>
                                          </p:val>
                                        </p:tav>
                                      </p:tavLst>
                                    </p:anim>
                                    <p:animEffect transition="in" filter="fade">
                                      <p:cBhvr>
                                        <p:cTn id="93" dur="1000"/>
                                        <p:tgtEl>
                                          <p:spTgt spid="18453"/>
                                        </p:tgtEl>
                                      </p:cBhvr>
                                    </p:animEffect>
                                  </p:childTnLst>
                                </p:cTn>
                              </p:par>
                            </p:childTnLst>
                          </p:cTn>
                        </p:par>
                        <p:par>
                          <p:cTn id="94" fill="hold" nodeType="afterGroup">
                            <p:stCondLst>
                              <p:cond delay="13500"/>
                            </p:stCondLst>
                            <p:childTnLst>
                              <p:par>
                                <p:cTn id="95" presetID="3" presetClass="entr" presetSubtype="5" fill="hold" grpId="0" nodeType="afterEffect">
                                  <p:stCondLst>
                                    <p:cond delay="0"/>
                                  </p:stCondLst>
                                  <p:childTnLst>
                                    <p:set>
                                      <p:cBhvr>
                                        <p:cTn id="96" dur="1" fill="hold">
                                          <p:stCondLst>
                                            <p:cond delay="0"/>
                                          </p:stCondLst>
                                        </p:cTn>
                                        <p:tgtEl>
                                          <p:spTgt spid="18444"/>
                                        </p:tgtEl>
                                        <p:attrNameLst>
                                          <p:attrName>style.visibility</p:attrName>
                                        </p:attrNameLst>
                                      </p:cBhvr>
                                      <p:to>
                                        <p:strVal val="visible"/>
                                      </p:to>
                                    </p:set>
                                    <p:animEffect transition="in" filter="blinds(vertical)">
                                      <p:cBhvr>
                                        <p:cTn id="97" dur="500"/>
                                        <p:tgtEl>
                                          <p:spTgt spid="18444"/>
                                        </p:tgtEl>
                                      </p:cBhvr>
                                    </p:animEffect>
                                  </p:childTnLst>
                                </p:cTn>
                              </p:par>
                            </p:childTnLst>
                          </p:cTn>
                        </p:par>
                        <p:par>
                          <p:cTn id="98" fill="hold" nodeType="afterGroup">
                            <p:stCondLst>
                              <p:cond delay="14000"/>
                            </p:stCondLst>
                            <p:childTnLst>
                              <p:par>
                                <p:cTn id="99" presetID="31" presetClass="entr" presetSubtype="0" fill="hold" nodeType="afterEffect">
                                  <p:stCondLst>
                                    <p:cond delay="0"/>
                                  </p:stCondLst>
                                  <p:iterate type="lt">
                                    <p:tmPct val="5000"/>
                                  </p:iterate>
                                  <p:childTnLst>
                                    <p:set>
                                      <p:cBhvr>
                                        <p:cTn id="100" dur="1" fill="hold">
                                          <p:stCondLst>
                                            <p:cond delay="0"/>
                                          </p:stCondLst>
                                        </p:cTn>
                                        <p:tgtEl>
                                          <p:spTgt spid="18454"/>
                                        </p:tgtEl>
                                        <p:attrNameLst>
                                          <p:attrName>style.visibility</p:attrName>
                                        </p:attrNameLst>
                                      </p:cBhvr>
                                      <p:to>
                                        <p:strVal val="visible"/>
                                      </p:to>
                                    </p:set>
                                    <p:anim calcmode="lin" valueType="num">
                                      <p:cBhvr>
                                        <p:cTn id="101" dur="1000" fill="hold"/>
                                        <p:tgtEl>
                                          <p:spTgt spid="18454"/>
                                        </p:tgtEl>
                                        <p:attrNameLst>
                                          <p:attrName>ppt_w</p:attrName>
                                        </p:attrNameLst>
                                      </p:cBhvr>
                                      <p:tavLst>
                                        <p:tav tm="0">
                                          <p:val>
                                            <p:fltVal val="0"/>
                                          </p:val>
                                        </p:tav>
                                        <p:tav tm="100000">
                                          <p:val>
                                            <p:strVal val="#ppt_w"/>
                                          </p:val>
                                        </p:tav>
                                      </p:tavLst>
                                    </p:anim>
                                    <p:anim calcmode="lin" valueType="num">
                                      <p:cBhvr>
                                        <p:cTn id="102" dur="1000" fill="hold"/>
                                        <p:tgtEl>
                                          <p:spTgt spid="18454"/>
                                        </p:tgtEl>
                                        <p:attrNameLst>
                                          <p:attrName>ppt_h</p:attrName>
                                        </p:attrNameLst>
                                      </p:cBhvr>
                                      <p:tavLst>
                                        <p:tav tm="0">
                                          <p:val>
                                            <p:fltVal val="0"/>
                                          </p:val>
                                        </p:tav>
                                        <p:tav tm="100000">
                                          <p:val>
                                            <p:strVal val="#ppt_h"/>
                                          </p:val>
                                        </p:tav>
                                      </p:tavLst>
                                    </p:anim>
                                    <p:anim calcmode="lin" valueType="num">
                                      <p:cBhvr>
                                        <p:cTn id="103" dur="1000" fill="hold"/>
                                        <p:tgtEl>
                                          <p:spTgt spid="18454"/>
                                        </p:tgtEl>
                                        <p:attrNameLst>
                                          <p:attrName>style.rotation</p:attrName>
                                        </p:attrNameLst>
                                      </p:cBhvr>
                                      <p:tavLst>
                                        <p:tav tm="0">
                                          <p:val>
                                            <p:fltVal val="90"/>
                                          </p:val>
                                        </p:tav>
                                        <p:tav tm="100000">
                                          <p:val>
                                            <p:fltVal val="0"/>
                                          </p:val>
                                        </p:tav>
                                      </p:tavLst>
                                    </p:anim>
                                    <p:animEffect transition="in" filter="fade">
                                      <p:cBhvr>
                                        <p:cTn id="104" dur="1000"/>
                                        <p:tgtEl>
                                          <p:spTgt spid="18454"/>
                                        </p:tgtEl>
                                      </p:cBhvr>
                                    </p:animEffect>
                                  </p:childTnLst>
                                </p:cTn>
                              </p:par>
                            </p:childTnLst>
                          </p:cTn>
                        </p:par>
                        <p:par>
                          <p:cTn id="105" fill="hold" nodeType="afterGroup">
                            <p:stCondLst>
                              <p:cond delay="15000"/>
                            </p:stCondLst>
                            <p:childTnLst>
                              <p:par>
                                <p:cTn id="106" presetID="3" presetClass="entr" presetSubtype="5" fill="hold" grpId="0" nodeType="afterEffect">
                                  <p:stCondLst>
                                    <p:cond delay="0"/>
                                  </p:stCondLst>
                                  <p:childTnLst>
                                    <p:set>
                                      <p:cBhvr>
                                        <p:cTn id="107" dur="1" fill="hold">
                                          <p:stCondLst>
                                            <p:cond delay="0"/>
                                          </p:stCondLst>
                                        </p:cTn>
                                        <p:tgtEl>
                                          <p:spTgt spid="18445"/>
                                        </p:tgtEl>
                                        <p:attrNameLst>
                                          <p:attrName>style.visibility</p:attrName>
                                        </p:attrNameLst>
                                      </p:cBhvr>
                                      <p:to>
                                        <p:strVal val="visible"/>
                                      </p:to>
                                    </p:set>
                                    <p:animEffect transition="in" filter="blinds(vertical)">
                                      <p:cBhvr>
                                        <p:cTn id="108" dur="500"/>
                                        <p:tgtEl>
                                          <p:spTgt spid="18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p:bldP spid="18437" grpId="0" animBg="1"/>
      <p:bldP spid="18438" grpId="0" animBg="1"/>
      <p:bldP spid="18439" grpId="0" animBg="1"/>
      <p:bldP spid="18440" grpId="0" animBg="1"/>
      <p:bldP spid="18441" grpId="0" animBg="1"/>
      <p:bldP spid="18442" grpId="0" animBg="1"/>
      <p:bldP spid="18443" grpId="0" animBg="1"/>
      <p:bldP spid="18444" grpId="0" animBg="1"/>
      <p:bldP spid="1844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a:extLst>
              <a:ext uri="{FF2B5EF4-FFF2-40B4-BE49-F238E27FC236}">
                <a16:creationId xmlns:a16="http://schemas.microsoft.com/office/drawing/2014/main" id="{BB937372-F133-4FFE-8901-4ABF2570A94A}"/>
              </a:ext>
            </a:extLst>
          </p:cNvPr>
          <p:cNvSpPr>
            <a:spLocks noChangeArrowheads="1"/>
          </p:cNvSpPr>
          <p:nvPr/>
        </p:nvSpPr>
        <p:spPr bwMode="auto">
          <a:xfrm>
            <a:off x="179388" y="188913"/>
            <a:ext cx="8785225" cy="647700"/>
          </a:xfrm>
          <a:prstGeom prst="rect">
            <a:avLst/>
          </a:prstGeom>
          <a:solidFill>
            <a:srgbClr val="C0C0C0"/>
          </a:solidFill>
          <a:ln w="76200" cmpd="tri">
            <a:solidFill>
              <a:srgbClr val="0000FF"/>
            </a:solidFill>
            <a:miter lim="800000"/>
            <a:headEnd/>
            <a:tailEnd/>
          </a:ln>
        </p:spPr>
        <p:txBody>
          <a:bodyPr/>
          <a:lstStyle/>
          <a:p>
            <a:pPr algn="ctr" eaLnBrk="1" hangingPunct="1">
              <a:defRPr/>
            </a:pPr>
            <a:r>
              <a:rPr lang="uk-UA" sz="1600" b="1">
                <a:solidFill>
                  <a:srgbClr val="000000"/>
                </a:solidFill>
                <a:latin typeface="Arial" charset="0"/>
              </a:rPr>
              <a:t>КОНФІСКАЦІЯ МАЙНА – це примусове безоплатне вилучення у власність держави всього або частини майна, яке є власністю засудженого  </a:t>
            </a:r>
            <a:r>
              <a:rPr lang="uk-UA" sz="1600" b="1" i="1" u="sng">
                <a:solidFill>
                  <a:srgbClr val="000000"/>
                </a:solidFill>
                <a:effectLst>
                  <a:outerShdw blurRad="38100" dist="38100" dir="2700000" algn="tl">
                    <a:srgbClr val="FFFFFF"/>
                  </a:outerShdw>
                </a:effectLst>
                <a:latin typeface="Arial" charset="0"/>
              </a:rPr>
              <a:t>(ст. 59 КК України)</a:t>
            </a:r>
            <a:endParaRPr lang="uk-UA" sz="1600" i="1" u="sng">
              <a:solidFill>
                <a:srgbClr val="000000"/>
              </a:solidFill>
              <a:effectLst>
                <a:outerShdw blurRad="38100" dist="38100" dir="2700000" algn="tl">
                  <a:srgbClr val="FFFFFF"/>
                </a:outerShdw>
              </a:effectLst>
              <a:latin typeface="Arial" charset="0"/>
            </a:endParaRPr>
          </a:p>
        </p:txBody>
      </p:sp>
      <p:sp>
        <p:nvSpPr>
          <p:cNvPr id="19461" name="Rectangle 5">
            <a:extLst>
              <a:ext uri="{FF2B5EF4-FFF2-40B4-BE49-F238E27FC236}">
                <a16:creationId xmlns:a16="http://schemas.microsoft.com/office/drawing/2014/main" id="{EB167644-E013-4FD5-A0EC-5D2D7E6FA767}"/>
              </a:ext>
            </a:extLst>
          </p:cNvPr>
          <p:cNvSpPr>
            <a:spLocks noChangeArrowheads="1"/>
          </p:cNvSpPr>
          <p:nvPr/>
        </p:nvSpPr>
        <p:spPr bwMode="auto">
          <a:xfrm>
            <a:off x="395288" y="1125538"/>
            <a:ext cx="3565525" cy="431800"/>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Застосовується судом</a:t>
            </a:r>
            <a:endParaRPr lang="uk-UA" altLang="ru-RU" sz="1600" b="1">
              <a:solidFill>
                <a:srgbClr val="000000"/>
              </a:solidFill>
              <a:latin typeface="Arial" panose="020B0604020202020204" pitchFamily="34" charset="0"/>
            </a:endParaRPr>
          </a:p>
        </p:txBody>
      </p:sp>
      <p:sp>
        <p:nvSpPr>
          <p:cNvPr id="19462" name="Rectangle 6">
            <a:extLst>
              <a:ext uri="{FF2B5EF4-FFF2-40B4-BE49-F238E27FC236}">
                <a16:creationId xmlns:a16="http://schemas.microsoft.com/office/drawing/2014/main" id="{7895ACA7-7006-4E4F-8A32-CECC31DFB30E}"/>
              </a:ext>
            </a:extLst>
          </p:cNvPr>
          <p:cNvSpPr>
            <a:spLocks noChangeArrowheads="1"/>
          </p:cNvSpPr>
          <p:nvPr/>
        </p:nvSpPr>
        <p:spPr bwMode="auto">
          <a:xfrm>
            <a:off x="4284663" y="1125538"/>
            <a:ext cx="4532312" cy="431800"/>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Призначається як додаткове покарання</a:t>
            </a:r>
            <a:endParaRPr lang="uk-UA" altLang="ru-RU" sz="1600" b="1">
              <a:solidFill>
                <a:srgbClr val="000000"/>
              </a:solidFill>
              <a:latin typeface="Arial" panose="020B0604020202020204" pitchFamily="34" charset="0"/>
            </a:endParaRPr>
          </a:p>
        </p:txBody>
      </p:sp>
      <p:sp>
        <p:nvSpPr>
          <p:cNvPr id="19463" name="Rectangle 7">
            <a:extLst>
              <a:ext uri="{FF2B5EF4-FFF2-40B4-BE49-F238E27FC236}">
                <a16:creationId xmlns:a16="http://schemas.microsoft.com/office/drawing/2014/main" id="{F974A6D7-AB36-49CB-9139-F93E0DDD77C6}"/>
              </a:ext>
            </a:extLst>
          </p:cNvPr>
          <p:cNvSpPr>
            <a:spLocks noChangeArrowheads="1"/>
          </p:cNvSpPr>
          <p:nvPr/>
        </p:nvSpPr>
        <p:spPr bwMode="auto">
          <a:xfrm>
            <a:off x="179388" y="1628775"/>
            <a:ext cx="3960812" cy="11398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dirty="0">
                <a:solidFill>
                  <a:srgbClr val="000000"/>
                </a:solidFill>
                <a:latin typeface="Arial" panose="020B0604020202020204" pitchFamily="34" charset="0"/>
              </a:rPr>
              <a:t>За тяжкі та особливо тяжкі корисливі злочини, за злочини проти основ національної безпеки України та громадської безпеки незалежно від ступеня їх тяжкості</a:t>
            </a:r>
            <a:endParaRPr lang="uk-UA" altLang="ru-RU" sz="1800" b="1" i="1" u="sng" dirty="0">
              <a:solidFill>
                <a:srgbClr val="000000"/>
              </a:solidFill>
              <a:latin typeface="Arial" panose="020B0604020202020204" pitchFamily="34" charset="0"/>
            </a:endParaRPr>
          </a:p>
        </p:txBody>
      </p:sp>
      <p:sp>
        <p:nvSpPr>
          <p:cNvPr id="19464" name="Rectangle 8">
            <a:extLst>
              <a:ext uri="{FF2B5EF4-FFF2-40B4-BE49-F238E27FC236}">
                <a16:creationId xmlns:a16="http://schemas.microsoft.com/office/drawing/2014/main" id="{ED744C4D-1198-437F-B0C8-38C7E2D283F9}"/>
              </a:ext>
            </a:extLst>
          </p:cNvPr>
          <p:cNvSpPr>
            <a:spLocks noChangeArrowheads="1"/>
          </p:cNvSpPr>
          <p:nvPr/>
        </p:nvSpPr>
        <p:spPr bwMode="auto">
          <a:xfrm>
            <a:off x="395288" y="2852738"/>
            <a:ext cx="3567112" cy="274637"/>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i="1">
                <a:solidFill>
                  <a:srgbClr val="000000"/>
                </a:solidFill>
                <a:latin typeface="Arial" panose="020B0604020202020204" pitchFamily="34" charset="0"/>
              </a:rPr>
              <a:t>Види конфіскації</a:t>
            </a:r>
            <a:endParaRPr lang="uk-UA" altLang="ru-RU" sz="1400">
              <a:solidFill>
                <a:srgbClr val="000000"/>
              </a:solidFill>
              <a:latin typeface="Arial" panose="020B0604020202020204" pitchFamily="34" charset="0"/>
            </a:endParaRPr>
          </a:p>
        </p:txBody>
      </p:sp>
      <p:sp>
        <p:nvSpPr>
          <p:cNvPr id="19465" name="Rectangle 9">
            <a:extLst>
              <a:ext uri="{FF2B5EF4-FFF2-40B4-BE49-F238E27FC236}">
                <a16:creationId xmlns:a16="http://schemas.microsoft.com/office/drawing/2014/main" id="{E7B2F6DF-D06B-4770-B495-25E972082F30}"/>
              </a:ext>
            </a:extLst>
          </p:cNvPr>
          <p:cNvSpPr>
            <a:spLocks noChangeArrowheads="1"/>
          </p:cNvSpPr>
          <p:nvPr/>
        </p:nvSpPr>
        <p:spPr bwMode="auto">
          <a:xfrm>
            <a:off x="1403350" y="3225800"/>
            <a:ext cx="2566988" cy="7207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Повна</a:t>
            </a:r>
            <a:r>
              <a:rPr lang="uk-UA" altLang="ru-RU" sz="1400">
                <a:solidFill>
                  <a:srgbClr val="000000"/>
                </a:solidFill>
                <a:latin typeface="Arial" panose="020B0604020202020204" pitchFamily="34" charset="0"/>
              </a:rPr>
              <a:t> – виражається у вилученні всього майна, що належить засудженому</a:t>
            </a:r>
            <a:endParaRPr lang="uk-UA" altLang="ru-RU" sz="1800">
              <a:solidFill>
                <a:srgbClr val="000000"/>
              </a:solidFill>
              <a:latin typeface="Arial" panose="020B0604020202020204" pitchFamily="34" charset="0"/>
            </a:endParaRPr>
          </a:p>
        </p:txBody>
      </p:sp>
      <p:sp>
        <p:nvSpPr>
          <p:cNvPr id="19466" name="Rectangle 10">
            <a:extLst>
              <a:ext uri="{FF2B5EF4-FFF2-40B4-BE49-F238E27FC236}">
                <a16:creationId xmlns:a16="http://schemas.microsoft.com/office/drawing/2014/main" id="{01C9A954-B638-46EC-A453-48119DCDEC25}"/>
              </a:ext>
            </a:extLst>
          </p:cNvPr>
          <p:cNvSpPr>
            <a:spLocks noChangeArrowheads="1"/>
          </p:cNvSpPr>
          <p:nvPr/>
        </p:nvSpPr>
        <p:spPr bwMode="auto">
          <a:xfrm>
            <a:off x="1403350" y="4005263"/>
            <a:ext cx="2592388" cy="73183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Часткова</a:t>
            </a:r>
            <a:r>
              <a:rPr lang="uk-UA" altLang="ru-RU" sz="1400">
                <a:solidFill>
                  <a:srgbClr val="000000"/>
                </a:solidFill>
                <a:latin typeface="Arial" panose="020B0604020202020204" pitchFamily="34" charset="0"/>
              </a:rPr>
              <a:t> – полягає у вилученні зазначеної у вироку суду частини майна</a:t>
            </a:r>
            <a:endParaRPr lang="uk-UA" altLang="ru-RU" sz="1800">
              <a:solidFill>
                <a:srgbClr val="000000"/>
              </a:solidFill>
              <a:latin typeface="Arial" panose="020B0604020202020204" pitchFamily="34" charset="0"/>
            </a:endParaRPr>
          </a:p>
        </p:txBody>
      </p:sp>
      <p:sp>
        <p:nvSpPr>
          <p:cNvPr id="19467" name="Rectangle 11">
            <a:extLst>
              <a:ext uri="{FF2B5EF4-FFF2-40B4-BE49-F238E27FC236}">
                <a16:creationId xmlns:a16="http://schemas.microsoft.com/office/drawing/2014/main" id="{C134977E-A95B-4D90-9972-BF65DEB7FFE3}"/>
              </a:ext>
            </a:extLst>
          </p:cNvPr>
          <p:cNvSpPr>
            <a:spLocks noChangeArrowheads="1"/>
          </p:cNvSpPr>
          <p:nvPr/>
        </p:nvSpPr>
        <p:spPr bwMode="auto">
          <a:xfrm>
            <a:off x="179388" y="5516563"/>
            <a:ext cx="8713787" cy="822325"/>
          </a:xfrm>
          <a:prstGeom prst="rect">
            <a:avLst/>
          </a:prstGeom>
          <a:solidFill>
            <a:srgbClr val="FFFFFF"/>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i="1">
                <a:solidFill>
                  <a:srgbClr val="000000"/>
                </a:solidFill>
                <a:latin typeface="Arial" panose="020B0604020202020204" pitchFamily="34" charset="0"/>
              </a:rPr>
              <a:t>Не підлягають конфіскації предмети, необхідні засудженому, членам його сім’ї та особам, що перебувають на утриманні засудженого. Перелік майна, що не підлягає  конфіскації, визначається законом України </a:t>
            </a:r>
            <a:r>
              <a:rPr lang="uk-UA" altLang="ru-RU" sz="1400" b="1" i="1" u="sng">
                <a:solidFill>
                  <a:srgbClr val="000000"/>
                </a:solidFill>
                <a:latin typeface="Arial" panose="020B0604020202020204" pitchFamily="34" charset="0"/>
              </a:rPr>
              <a:t>(ч. 3 ст. 59 КК)</a:t>
            </a:r>
            <a:endParaRPr lang="uk-UA" altLang="ru-RU" sz="1800" u="sng">
              <a:solidFill>
                <a:srgbClr val="000000"/>
              </a:solidFill>
              <a:latin typeface="Arial" panose="020B0604020202020204" pitchFamily="34" charset="0"/>
            </a:endParaRPr>
          </a:p>
        </p:txBody>
      </p:sp>
      <p:sp>
        <p:nvSpPr>
          <p:cNvPr id="19468" name="Rectangle 12">
            <a:extLst>
              <a:ext uri="{FF2B5EF4-FFF2-40B4-BE49-F238E27FC236}">
                <a16:creationId xmlns:a16="http://schemas.microsoft.com/office/drawing/2014/main" id="{B8286446-2D26-414F-A873-B556FFDD2CF5}"/>
              </a:ext>
            </a:extLst>
          </p:cNvPr>
          <p:cNvSpPr>
            <a:spLocks noChangeArrowheads="1"/>
          </p:cNvSpPr>
          <p:nvPr/>
        </p:nvSpPr>
        <p:spPr bwMode="auto">
          <a:xfrm>
            <a:off x="5148263" y="1773238"/>
            <a:ext cx="3683000" cy="73183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Лише у випадках, коли дане покарання спеціально передбачене у санкціях статей Особливої частини КК</a:t>
            </a:r>
            <a:endParaRPr lang="uk-UA" altLang="ru-RU" sz="1800" b="1">
              <a:solidFill>
                <a:srgbClr val="000000"/>
              </a:solidFill>
              <a:latin typeface="Arial" panose="020B0604020202020204" pitchFamily="34" charset="0"/>
            </a:endParaRPr>
          </a:p>
        </p:txBody>
      </p:sp>
      <p:sp>
        <p:nvSpPr>
          <p:cNvPr id="19469" name="Rectangle 13">
            <a:extLst>
              <a:ext uri="{FF2B5EF4-FFF2-40B4-BE49-F238E27FC236}">
                <a16:creationId xmlns:a16="http://schemas.microsoft.com/office/drawing/2014/main" id="{7FDFC669-B94F-4039-990A-EA9F786679DD}"/>
              </a:ext>
            </a:extLst>
          </p:cNvPr>
          <p:cNvSpPr>
            <a:spLocks noChangeArrowheads="1"/>
          </p:cNvSpPr>
          <p:nvPr/>
        </p:nvSpPr>
        <p:spPr bwMode="auto">
          <a:xfrm>
            <a:off x="5148263" y="2636838"/>
            <a:ext cx="3754437" cy="14398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В якості </a:t>
            </a:r>
            <a:r>
              <a:rPr lang="uk-UA" altLang="ru-RU" sz="1400" b="1">
                <a:solidFill>
                  <a:srgbClr val="000000"/>
                </a:solidFill>
                <a:latin typeface="Arial" panose="020B0604020202020204" pitchFamily="34" charset="0"/>
              </a:rPr>
              <a:t>обов’язкової міри </a:t>
            </a:r>
            <a:r>
              <a:rPr lang="uk-UA" altLang="ru-RU" sz="1400">
                <a:solidFill>
                  <a:srgbClr val="000000"/>
                </a:solidFill>
                <a:latin typeface="Arial" panose="020B0604020202020204" pitchFamily="34" charset="0"/>
              </a:rPr>
              <a:t>покарання вказується:</a:t>
            </a:r>
          </a:p>
          <a:p>
            <a:pPr lvl="1" algn="just" eaLnBrk="1" hangingPunct="1">
              <a:spcBef>
                <a:spcPct val="0"/>
              </a:spcBef>
              <a:buClrTx/>
              <a:buSzTx/>
              <a:buFontTx/>
              <a:buChar char="-"/>
            </a:pPr>
            <a:r>
              <a:rPr lang="uk-UA" altLang="ru-RU" sz="1400">
                <a:solidFill>
                  <a:srgbClr val="000000"/>
                </a:solidFill>
                <a:latin typeface="Arial" panose="020B0604020202020204" pitchFamily="34" charset="0"/>
              </a:rPr>
              <a:t>за тяжкі злочини – у санкціях восьми норм</a:t>
            </a:r>
          </a:p>
          <a:p>
            <a:pPr lvl="1" algn="just" eaLnBrk="1" hangingPunct="1">
              <a:spcBef>
                <a:spcPct val="0"/>
              </a:spcBef>
              <a:buClrTx/>
              <a:buSzTx/>
              <a:buFontTx/>
              <a:buChar char="-"/>
            </a:pPr>
            <a:r>
              <a:rPr lang="uk-UA" altLang="ru-RU" sz="1400">
                <a:solidFill>
                  <a:srgbClr val="000000"/>
                </a:solidFill>
                <a:latin typeface="Arial" panose="020B0604020202020204" pitchFamily="34" charset="0"/>
              </a:rPr>
              <a:t>за особливо тяжкі злочини – в санкціях двадцяти п’яти норм</a:t>
            </a:r>
            <a:endParaRPr lang="uk-UA" altLang="ru-RU" sz="1800">
              <a:solidFill>
                <a:srgbClr val="000000"/>
              </a:solidFill>
              <a:latin typeface="Arial" panose="020B0604020202020204" pitchFamily="34" charset="0"/>
            </a:endParaRPr>
          </a:p>
        </p:txBody>
      </p:sp>
      <p:sp>
        <p:nvSpPr>
          <p:cNvPr id="19470" name="Rectangle 14">
            <a:extLst>
              <a:ext uri="{FF2B5EF4-FFF2-40B4-BE49-F238E27FC236}">
                <a16:creationId xmlns:a16="http://schemas.microsoft.com/office/drawing/2014/main" id="{DD760F09-4721-46BA-9B9E-3CEFCFE8CCA9}"/>
              </a:ext>
            </a:extLst>
          </p:cNvPr>
          <p:cNvSpPr>
            <a:spLocks noChangeArrowheads="1"/>
          </p:cNvSpPr>
          <p:nvPr/>
        </p:nvSpPr>
        <p:spPr bwMode="auto">
          <a:xfrm>
            <a:off x="5148263" y="4221163"/>
            <a:ext cx="3754437" cy="11525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В якості </a:t>
            </a:r>
            <a:r>
              <a:rPr lang="uk-UA" altLang="ru-RU" sz="1400" b="1">
                <a:solidFill>
                  <a:srgbClr val="000000"/>
                </a:solidFill>
                <a:latin typeface="Arial" panose="020B0604020202020204" pitchFamily="34" charset="0"/>
              </a:rPr>
              <a:t>факультативної міри </a:t>
            </a:r>
            <a:r>
              <a:rPr lang="uk-UA" altLang="ru-RU" sz="1400">
                <a:solidFill>
                  <a:srgbClr val="000000"/>
                </a:solidFill>
                <a:latin typeface="Arial" panose="020B0604020202020204" pitchFamily="34" charset="0"/>
              </a:rPr>
              <a:t>покарання:</a:t>
            </a:r>
          </a:p>
          <a:p>
            <a:pPr lvl="1" algn="just" eaLnBrk="1" hangingPunct="1">
              <a:spcBef>
                <a:spcPct val="0"/>
              </a:spcBef>
              <a:buClrTx/>
              <a:buSzTx/>
              <a:buFontTx/>
              <a:buChar char="-"/>
            </a:pPr>
            <a:r>
              <a:rPr lang="uk-UA" altLang="ru-RU" sz="1400">
                <a:solidFill>
                  <a:srgbClr val="000000"/>
                </a:solidFill>
                <a:latin typeface="Arial" panose="020B0604020202020204" pitchFamily="34" charset="0"/>
              </a:rPr>
              <a:t>ч. 2 ст. 233 “Незаконна приватизація державного, комунального майна;</a:t>
            </a:r>
          </a:p>
          <a:p>
            <a:pPr lvl="1" algn="just" eaLnBrk="1" hangingPunct="1">
              <a:spcBef>
                <a:spcPct val="0"/>
              </a:spcBef>
              <a:buClrTx/>
              <a:buSzTx/>
              <a:buFontTx/>
              <a:buChar char="-"/>
            </a:pPr>
            <a:r>
              <a:rPr lang="uk-UA" altLang="ru-RU" sz="1400">
                <a:solidFill>
                  <a:srgbClr val="000000"/>
                </a:solidFill>
                <a:latin typeface="Arial" panose="020B0604020202020204" pitchFamily="34" charset="0"/>
              </a:rPr>
              <a:t> ч. 2 ст. 369 “Давання хабара”</a:t>
            </a:r>
            <a:endParaRPr lang="uk-UA" altLang="ru-RU" sz="1800">
              <a:solidFill>
                <a:srgbClr val="000000"/>
              </a:solidFill>
              <a:latin typeface="Arial" panose="020B0604020202020204" pitchFamily="34" charset="0"/>
            </a:endParaRPr>
          </a:p>
        </p:txBody>
      </p:sp>
      <p:sp>
        <p:nvSpPr>
          <p:cNvPr id="19471" name="Line 15">
            <a:extLst>
              <a:ext uri="{FF2B5EF4-FFF2-40B4-BE49-F238E27FC236}">
                <a16:creationId xmlns:a16="http://schemas.microsoft.com/office/drawing/2014/main" id="{887707B1-5697-4188-ACD2-095CBF0B3DC1}"/>
              </a:ext>
            </a:extLst>
          </p:cNvPr>
          <p:cNvSpPr>
            <a:spLocks noChangeShapeType="1"/>
          </p:cNvSpPr>
          <p:nvPr/>
        </p:nvSpPr>
        <p:spPr bwMode="auto">
          <a:xfrm>
            <a:off x="2051050" y="1557338"/>
            <a:ext cx="0" cy="21590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9472" name="Line 16">
            <a:extLst>
              <a:ext uri="{FF2B5EF4-FFF2-40B4-BE49-F238E27FC236}">
                <a16:creationId xmlns:a16="http://schemas.microsoft.com/office/drawing/2014/main" id="{0AD3896F-754E-4164-B1C7-C3FB3E1B09A2}"/>
              </a:ext>
            </a:extLst>
          </p:cNvPr>
          <p:cNvSpPr>
            <a:spLocks noChangeShapeType="1"/>
          </p:cNvSpPr>
          <p:nvPr/>
        </p:nvSpPr>
        <p:spPr bwMode="auto">
          <a:xfrm>
            <a:off x="395288" y="2924175"/>
            <a:ext cx="0" cy="144145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9473" name="Line 17">
            <a:extLst>
              <a:ext uri="{FF2B5EF4-FFF2-40B4-BE49-F238E27FC236}">
                <a16:creationId xmlns:a16="http://schemas.microsoft.com/office/drawing/2014/main" id="{24B733B6-59CD-42B9-B367-6FE9375FEAFE}"/>
              </a:ext>
            </a:extLst>
          </p:cNvPr>
          <p:cNvSpPr>
            <a:spLocks noChangeShapeType="1"/>
          </p:cNvSpPr>
          <p:nvPr/>
        </p:nvSpPr>
        <p:spPr bwMode="auto">
          <a:xfrm>
            <a:off x="395288" y="3500438"/>
            <a:ext cx="10080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9474" name="Line 18">
            <a:extLst>
              <a:ext uri="{FF2B5EF4-FFF2-40B4-BE49-F238E27FC236}">
                <a16:creationId xmlns:a16="http://schemas.microsoft.com/office/drawing/2014/main" id="{3B080C56-D25E-4DE4-9E91-4ED4F6969F88}"/>
              </a:ext>
            </a:extLst>
          </p:cNvPr>
          <p:cNvSpPr>
            <a:spLocks noChangeShapeType="1"/>
          </p:cNvSpPr>
          <p:nvPr/>
        </p:nvSpPr>
        <p:spPr bwMode="auto">
          <a:xfrm>
            <a:off x="395288" y="4365625"/>
            <a:ext cx="10080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9475" name="Line 19">
            <a:extLst>
              <a:ext uri="{FF2B5EF4-FFF2-40B4-BE49-F238E27FC236}">
                <a16:creationId xmlns:a16="http://schemas.microsoft.com/office/drawing/2014/main" id="{F56D3D0D-8E05-4CB0-9DB9-E5DDBD023E59}"/>
              </a:ext>
            </a:extLst>
          </p:cNvPr>
          <p:cNvSpPr>
            <a:spLocks noChangeShapeType="1"/>
          </p:cNvSpPr>
          <p:nvPr/>
        </p:nvSpPr>
        <p:spPr bwMode="auto">
          <a:xfrm>
            <a:off x="4356100" y="1557338"/>
            <a:ext cx="0" cy="3240087"/>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9476" name="Line 20">
            <a:extLst>
              <a:ext uri="{FF2B5EF4-FFF2-40B4-BE49-F238E27FC236}">
                <a16:creationId xmlns:a16="http://schemas.microsoft.com/office/drawing/2014/main" id="{9FDF80BD-AF27-44DC-9340-736E37751A50}"/>
              </a:ext>
            </a:extLst>
          </p:cNvPr>
          <p:cNvSpPr>
            <a:spLocks noChangeShapeType="1"/>
          </p:cNvSpPr>
          <p:nvPr/>
        </p:nvSpPr>
        <p:spPr bwMode="auto">
          <a:xfrm>
            <a:off x="4356100" y="2133600"/>
            <a:ext cx="7921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9477" name="Line 21">
            <a:extLst>
              <a:ext uri="{FF2B5EF4-FFF2-40B4-BE49-F238E27FC236}">
                <a16:creationId xmlns:a16="http://schemas.microsoft.com/office/drawing/2014/main" id="{B6F21A53-7FF9-414F-B683-0A5AB7A87B8D}"/>
              </a:ext>
            </a:extLst>
          </p:cNvPr>
          <p:cNvSpPr>
            <a:spLocks noChangeShapeType="1"/>
          </p:cNvSpPr>
          <p:nvPr/>
        </p:nvSpPr>
        <p:spPr bwMode="auto">
          <a:xfrm>
            <a:off x="4356100" y="3284538"/>
            <a:ext cx="7921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9478" name="Line 22">
            <a:extLst>
              <a:ext uri="{FF2B5EF4-FFF2-40B4-BE49-F238E27FC236}">
                <a16:creationId xmlns:a16="http://schemas.microsoft.com/office/drawing/2014/main" id="{82CF4E13-B14B-4C6A-BF6B-BB89295326BB}"/>
              </a:ext>
            </a:extLst>
          </p:cNvPr>
          <p:cNvSpPr>
            <a:spLocks noChangeShapeType="1"/>
          </p:cNvSpPr>
          <p:nvPr/>
        </p:nvSpPr>
        <p:spPr bwMode="auto">
          <a:xfrm>
            <a:off x="4356100" y="4797425"/>
            <a:ext cx="7921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fade">
                                      <p:cBhvr>
                                        <p:cTn id="7" dur="1000"/>
                                        <p:tgtEl>
                                          <p:spTgt spid="19460"/>
                                        </p:tgtEl>
                                      </p:cBhvr>
                                    </p:animEffect>
                                    <p:anim calcmode="lin" valueType="num">
                                      <p:cBhvr>
                                        <p:cTn id="8" dur="1000" fill="hold"/>
                                        <p:tgtEl>
                                          <p:spTgt spid="19460"/>
                                        </p:tgtEl>
                                        <p:attrNameLst>
                                          <p:attrName>ppt_x</p:attrName>
                                        </p:attrNameLst>
                                      </p:cBhvr>
                                      <p:tavLst>
                                        <p:tav tm="0">
                                          <p:val>
                                            <p:strVal val="#ppt_x"/>
                                          </p:val>
                                        </p:tav>
                                        <p:tav tm="100000">
                                          <p:val>
                                            <p:strVal val="#ppt_x"/>
                                          </p:val>
                                        </p:tav>
                                      </p:tavLst>
                                    </p:anim>
                                    <p:anim calcmode="lin" valueType="num">
                                      <p:cBhvr>
                                        <p:cTn id="9" dur="1000" fill="hold"/>
                                        <p:tgtEl>
                                          <p:spTgt spid="1946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4" presetClass="entr" presetSubtype="0" accel="100000" fill="hold" grpId="0" nodeType="afterEffect">
                                  <p:stCondLst>
                                    <p:cond delay="0"/>
                                  </p:stCondLst>
                                  <p:childTnLst>
                                    <p:set>
                                      <p:cBhvr>
                                        <p:cTn id="12" dur="1" fill="hold">
                                          <p:stCondLst>
                                            <p:cond delay="0"/>
                                          </p:stCondLst>
                                        </p:cTn>
                                        <p:tgtEl>
                                          <p:spTgt spid="19461"/>
                                        </p:tgtEl>
                                        <p:attrNameLst>
                                          <p:attrName>style.visibility</p:attrName>
                                        </p:attrNameLst>
                                      </p:cBhvr>
                                      <p:to>
                                        <p:strVal val="visible"/>
                                      </p:to>
                                    </p:set>
                                    <p:anim calcmode="lin" valueType="num">
                                      <p:cBhvr>
                                        <p:cTn id="13" dur="2000" fill="hold"/>
                                        <p:tgtEl>
                                          <p:spTgt spid="19461"/>
                                        </p:tgtEl>
                                        <p:attrNameLst>
                                          <p:attrName>ppt_w</p:attrName>
                                        </p:attrNameLst>
                                      </p:cBhvr>
                                      <p:tavLst>
                                        <p:tav tm="0">
                                          <p:val>
                                            <p:strVal val="#ppt_w*0.05"/>
                                          </p:val>
                                        </p:tav>
                                        <p:tav tm="100000">
                                          <p:val>
                                            <p:strVal val="#ppt_w"/>
                                          </p:val>
                                        </p:tav>
                                      </p:tavLst>
                                    </p:anim>
                                    <p:anim calcmode="lin" valueType="num">
                                      <p:cBhvr>
                                        <p:cTn id="14" dur="2000" fill="hold"/>
                                        <p:tgtEl>
                                          <p:spTgt spid="19461"/>
                                        </p:tgtEl>
                                        <p:attrNameLst>
                                          <p:attrName>ppt_h</p:attrName>
                                        </p:attrNameLst>
                                      </p:cBhvr>
                                      <p:tavLst>
                                        <p:tav tm="0">
                                          <p:val>
                                            <p:strVal val="#ppt_h"/>
                                          </p:val>
                                        </p:tav>
                                        <p:tav tm="100000">
                                          <p:val>
                                            <p:strVal val="#ppt_h"/>
                                          </p:val>
                                        </p:tav>
                                      </p:tavLst>
                                    </p:anim>
                                    <p:anim calcmode="lin" valueType="num">
                                      <p:cBhvr>
                                        <p:cTn id="15" dur="2000" fill="hold"/>
                                        <p:tgtEl>
                                          <p:spTgt spid="19461"/>
                                        </p:tgtEl>
                                        <p:attrNameLst>
                                          <p:attrName>ppt_x</p:attrName>
                                        </p:attrNameLst>
                                      </p:cBhvr>
                                      <p:tavLst>
                                        <p:tav tm="0">
                                          <p:val>
                                            <p:strVal val="#ppt_x-.2"/>
                                          </p:val>
                                        </p:tav>
                                        <p:tav tm="100000">
                                          <p:val>
                                            <p:strVal val="#ppt_x"/>
                                          </p:val>
                                        </p:tav>
                                      </p:tavLst>
                                    </p:anim>
                                    <p:anim calcmode="lin" valueType="num">
                                      <p:cBhvr>
                                        <p:cTn id="16" dur="2000" fill="hold"/>
                                        <p:tgtEl>
                                          <p:spTgt spid="19461"/>
                                        </p:tgtEl>
                                        <p:attrNameLst>
                                          <p:attrName>ppt_y</p:attrName>
                                        </p:attrNameLst>
                                      </p:cBhvr>
                                      <p:tavLst>
                                        <p:tav tm="0">
                                          <p:val>
                                            <p:strVal val="#ppt_y"/>
                                          </p:val>
                                        </p:tav>
                                        <p:tav tm="100000">
                                          <p:val>
                                            <p:strVal val="#ppt_y"/>
                                          </p:val>
                                        </p:tav>
                                      </p:tavLst>
                                    </p:anim>
                                    <p:animEffect transition="in" filter="fade">
                                      <p:cBhvr>
                                        <p:cTn id="17" dur="2000"/>
                                        <p:tgtEl>
                                          <p:spTgt spid="19461"/>
                                        </p:tgtEl>
                                      </p:cBhvr>
                                    </p:animEffect>
                                  </p:childTnLst>
                                </p:cTn>
                              </p:par>
                            </p:childTnLst>
                          </p:cTn>
                        </p:par>
                        <p:par>
                          <p:cTn id="18" fill="hold" nodeType="afterGroup">
                            <p:stCondLst>
                              <p:cond delay="3000"/>
                            </p:stCondLst>
                            <p:childTnLst>
                              <p:par>
                                <p:cTn id="19" presetID="31" presetClass="entr" presetSubtype="0" fill="hold" nodeType="afterEffect">
                                  <p:stCondLst>
                                    <p:cond delay="0"/>
                                  </p:stCondLst>
                                  <p:iterate type="lt">
                                    <p:tmPct val="5000"/>
                                  </p:iterate>
                                  <p:childTnLst>
                                    <p:set>
                                      <p:cBhvr>
                                        <p:cTn id="20" dur="1" fill="hold">
                                          <p:stCondLst>
                                            <p:cond delay="0"/>
                                          </p:stCondLst>
                                        </p:cTn>
                                        <p:tgtEl>
                                          <p:spTgt spid="19471"/>
                                        </p:tgtEl>
                                        <p:attrNameLst>
                                          <p:attrName>style.visibility</p:attrName>
                                        </p:attrNameLst>
                                      </p:cBhvr>
                                      <p:to>
                                        <p:strVal val="visible"/>
                                      </p:to>
                                    </p:set>
                                    <p:anim calcmode="lin" valueType="num">
                                      <p:cBhvr>
                                        <p:cTn id="21" dur="1000" fill="hold"/>
                                        <p:tgtEl>
                                          <p:spTgt spid="19471"/>
                                        </p:tgtEl>
                                        <p:attrNameLst>
                                          <p:attrName>ppt_w</p:attrName>
                                        </p:attrNameLst>
                                      </p:cBhvr>
                                      <p:tavLst>
                                        <p:tav tm="0">
                                          <p:val>
                                            <p:fltVal val="0"/>
                                          </p:val>
                                        </p:tav>
                                        <p:tav tm="100000">
                                          <p:val>
                                            <p:strVal val="#ppt_w"/>
                                          </p:val>
                                        </p:tav>
                                      </p:tavLst>
                                    </p:anim>
                                    <p:anim calcmode="lin" valueType="num">
                                      <p:cBhvr>
                                        <p:cTn id="22" dur="1000" fill="hold"/>
                                        <p:tgtEl>
                                          <p:spTgt spid="19471"/>
                                        </p:tgtEl>
                                        <p:attrNameLst>
                                          <p:attrName>ppt_h</p:attrName>
                                        </p:attrNameLst>
                                      </p:cBhvr>
                                      <p:tavLst>
                                        <p:tav tm="0">
                                          <p:val>
                                            <p:fltVal val="0"/>
                                          </p:val>
                                        </p:tav>
                                        <p:tav tm="100000">
                                          <p:val>
                                            <p:strVal val="#ppt_h"/>
                                          </p:val>
                                        </p:tav>
                                      </p:tavLst>
                                    </p:anim>
                                    <p:anim calcmode="lin" valueType="num">
                                      <p:cBhvr>
                                        <p:cTn id="23" dur="1000" fill="hold"/>
                                        <p:tgtEl>
                                          <p:spTgt spid="19471"/>
                                        </p:tgtEl>
                                        <p:attrNameLst>
                                          <p:attrName>style.rotation</p:attrName>
                                        </p:attrNameLst>
                                      </p:cBhvr>
                                      <p:tavLst>
                                        <p:tav tm="0">
                                          <p:val>
                                            <p:fltVal val="90"/>
                                          </p:val>
                                        </p:tav>
                                        <p:tav tm="100000">
                                          <p:val>
                                            <p:fltVal val="0"/>
                                          </p:val>
                                        </p:tav>
                                      </p:tavLst>
                                    </p:anim>
                                    <p:animEffect transition="in" filter="fade">
                                      <p:cBhvr>
                                        <p:cTn id="24" dur="1000"/>
                                        <p:tgtEl>
                                          <p:spTgt spid="19471"/>
                                        </p:tgtEl>
                                      </p:cBhvr>
                                    </p:animEffect>
                                  </p:childTnLst>
                                </p:cTn>
                              </p:par>
                            </p:childTnLst>
                          </p:cTn>
                        </p:par>
                        <p:par>
                          <p:cTn id="25" fill="hold" nodeType="afterGroup">
                            <p:stCondLst>
                              <p:cond delay="4000"/>
                            </p:stCondLst>
                            <p:childTnLst>
                              <p:par>
                                <p:cTn id="26" presetID="3" presetClass="entr" presetSubtype="5" fill="hold" grpId="0" nodeType="afterEffect">
                                  <p:stCondLst>
                                    <p:cond delay="0"/>
                                  </p:stCondLst>
                                  <p:childTnLst>
                                    <p:set>
                                      <p:cBhvr>
                                        <p:cTn id="27" dur="1" fill="hold">
                                          <p:stCondLst>
                                            <p:cond delay="0"/>
                                          </p:stCondLst>
                                        </p:cTn>
                                        <p:tgtEl>
                                          <p:spTgt spid="19463"/>
                                        </p:tgtEl>
                                        <p:attrNameLst>
                                          <p:attrName>style.visibility</p:attrName>
                                        </p:attrNameLst>
                                      </p:cBhvr>
                                      <p:to>
                                        <p:strVal val="visible"/>
                                      </p:to>
                                    </p:set>
                                    <p:animEffect transition="in" filter="blinds(vertical)">
                                      <p:cBhvr>
                                        <p:cTn id="28" dur="500"/>
                                        <p:tgtEl>
                                          <p:spTgt spid="19463"/>
                                        </p:tgtEl>
                                      </p:cBhvr>
                                    </p:animEffect>
                                  </p:childTnLst>
                                </p:cTn>
                              </p:par>
                            </p:childTnLst>
                          </p:cTn>
                        </p:par>
                        <p:par>
                          <p:cTn id="29" fill="hold" nodeType="afterGroup">
                            <p:stCondLst>
                              <p:cond delay="4500"/>
                            </p:stCondLst>
                            <p:childTnLst>
                              <p:par>
                                <p:cTn id="30" presetID="54" presetClass="entr" presetSubtype="0" accel="100000" fill="hold" grpId="0" nodeType="afterEffect">
                                  <p:stCondLst>
                                    <p:cond delay="0"/>
                                  </p:stCondLst>
                                  <p:childTnLst>
                                    <p:set>
                                      <p:cBhvr>
                                        <p:cTn id="31" dur="1" fill="hold">
                                          <p:stCondLst>
                                            <p:cond delay="0"/>
                                          </p:stCondLst>
                                        </p:cTn>
                                        <p:tgtEl>
                                          <p:spTgt spid="19464"/>
                                        </p:tgtEl>
                                        <p:attrNameLst>
                                          <p:attrName>style.visibility</p:attrName>
                                        </p:attrNameLst>
                                      </p:cBhvr>
                                      <p:to>
                                        <p:strVal val="visible"/>
                                      </p:to>
                                    </p:set>
                                    <p:anim calcmode="lin" valueType="num">
                                      <p:cBhvr>
                                        <p:cTn id="32" dur="2000" fill="hold"/>
                                        <p:tgtEl>
                                          <p:spTgt spid="19464"/>
                                        </p:tgtEl>
                                        <p:attrNameLst>
                                          <p:attrName>ppt_w</p:attrName>
                                        </p:attrNameLst>
                                      </p:cBhvr>
                                      <p:tavLst>
                                        <p:tav tm="0">
                                          <p:val>
                                            <p:strVal val="#ppt_w*0.05"/>
                                          </p:val>
                                        </p:tav>
                                        <p:tav tm="100000">
                                          <p:val>
                                            <p:strVal val="#ppt_w"/>
                                          </p:val>
                                        </p:tav>
                                      </p:tavLst>
                                    </p:anim>
                                    <p:anim calcmode="lin" valueType="num">
                                      <p:cBhvr>
                                        <p:cTn id="33" dur="2000" fill="hold"/>
                                        <p:tgtEl>
                                          <p:spTgt spid="19464"/>
                                        </p:tgtEl>
                                        <p:attrNameLst>
                                          <p:attrName>ppt_h</p:attrName>
                                        </p:attrNameLst>
                                      </p:cBhvr>
                                      <p:tavLst>
                                        <p:tav tm="0">
                                          <p:val>
                                            <p:strVal val="#ppt_h"/>
                                          </p:val>
                                        </p:tav>
                                        <p:tav tm="100000">
                                          <p:val>
                                            <p:strVal val="#ppt_h"/>
                                          </p:val>
                                        </p:tav>
                                      </p:tavLst>
                                    </p:anim>
                                    <p:anim calcmode="lin" valueType="num">
                                      <p:cBhvr>
                                        <p:cTn id="34" dur="2000" fill="hold"/>
                                        <p:tgtEl>
                                          <p:spTgt spid="19464"/>
                                        </p:tgtEl>
                                        <p:attrNameLst>
                                          <p:attrName>ppt_x</p:attrName>
                                        </p:attrNameLst>
                                      </p:cBhvr>
                                      <p:tavLst>
                                        <p:tav tm="0">
                                          <p:val>
                                            <p:strVal val="#ppt_x-.2"/>
                                          </p:val>
                                        </p:tav>
                                        <p:tav tm="100000">
                                          <p:val>
                                            <p:strVal val="#ppt_x"/>
                                          </p:val>
                                        </p:tav>
                                      </p:tavLst>
                                    </p:anim>
                                    <p:anim calcmode="lin" valueType="num">
                                      <p:cBhvr>
                                        <p:cTn id="35" dur="2000" fill="hold"/>
                                        <p:tgtEl>
                                          <p:spTgt spid="19464"/>
                                        </p:tgtEl>
                                        <p:attrNameLst>
                                          <p:attrName>ppt_y</p:attrName>
                                        </p:attrNameLst>
                                      </p:cBhvr>
                                      <p:tavLst>
                                        <p:tav tm="0">
                                          <p:val>
                                            <p:strVal val="#ppt_y"/>
                                          </p:val>
                                        </p:tav>
                                        <p:tav tm="100000">
                                          <p:val>
                                            <p:strVal val="#ppt_y"/>
                                          </p:val>
                                        </p:tav>
                                      </p:tavLst>
                                    </p:anim>
                                    <p:animEffect transition="in" filter="fade">
                                      <p:cBhvr>
                                        <p:cTn id="36" dur="2000"/>
                                        <p:tgtEl>
                                          <p:spTgt spid="19464"/>
                                        </p:tgtEl>
                                      </p:cBhvr>
                                    </p:animEffect>
                                  </p:childTnLst>
                                </p:cTn>
                              </p:par>
                            </p:childTnLst>
                          </p:cTn>
                        </p:par>
                        <p:par>
                          <p:cTn id="37" fill="hold" nodeType="afterGroup">
                            <p:stCondLst>
                              <p:cond delay="6500"/>
                            </p:stCondLst>
                            <p:childTnLst>
                              <p:par>
                                <p:cTn id="38" presetID="1" presetClass="entr" presetSubtype="0" fill="hold" nodeType="afterEffect">
                                  <p:stCondLst>
                                    <p:cond delay="0"/>
                                  </p:stCondLst>
                                  <p:childTnLst>
                                    <p:set>
                                      <p:cBhvr>
                                        <p:cTn id="39" dur="1" fill="hold">
                                          <p:stCondLst>
                                            <p:cond delay="0"/>
                                          </p:stCondLst>
                                        </p:cTn>
                                        <p:tgtEl>
                                          <p:spTgt spid="19472"/>
                                        </p:tgtEl>
                                        <p:attrNameLst>
                                          <p:attrName>style.visibility</p:attrName>
                                        </p:attrNameLst>
                                      </p:cBhvr>
                                      <p:to>
                                        <p:strVal val="visible"/>
                                      </p:to>
                                    </p:set>
                                  </p:childTnLst>
                                </p:cTn>
                              </p:par>
                            </p:childTnLst>
                          </p:cTn>
                        </p:par>
                        <p:par>
                          <p:cTn id="40" fill="hold" nodeType="afterGroup">
                            <p:stCondLst>
                              <p:cond delay="6500"/>
                            </p:stCondLst>
                            <p:childTnLst>
                              <p:par>
                                <p:cTn id="41" presetID="31" presetClass="entr" presetSubtype="0" fill="hold" nodeType="afterEffect">
                                  <p:stCondLst>
                                    <p:cond delay="0"/>
                                  </p:stCondLst>
                                  <p:iterate type="lt">
                                    <p:tmPct val="5000"/>
                                  </p:iterate>
                                  <p:childTnLst>
                                    <p:set>
                                      <p:cBhvr>
                                        <p:cTn id="42" dur="1" fill="hold">
                                          <p:stCondLst>
                                            <p:cond delay="0"/>
                                          </p:stCondLst>
                                        </p:cTn>
                                        <p:tgtEl>
                                          <p:spTgt spid="19473"/>
                                        </p:tgtEl>
                                        <p:attrNameLst>
                                          <p:attrName>style.visibility</p:attrName>
                                        </p:attrNameLst>
                                      </p:cBhvr>
                                      <p:to>
                                        <p:strVal val="visible"/>
                                      </p:to>
                                    </p:set>
                                    <p:anim calcmode="lin" valueType="num">
                                      <p:cBhvr>
                                        <p:cTn id="43" dur="1000" fill="hold"/>
                                        <p:tgtEl>
                                          <p:spTgt spid="19473"/>
                                        </p:tgtEl>
                                        <p:attrNameLst>
                                          <p:attrName>ppt_w</p:attrName>
                                        </p:attrNameLst>
                                      </p:cBhvr>
                                      <p:tavLst>
                                        <p:tav tm="0">
                                          <p:val>
                                            <p:fltVal val="0"/>
                                          </p:val>
                                        </p:tav>
                                        <p:tav tm="100000">
                                          <p:val>
                                            <p:strVal val="#ppt_w"/>
                                          </p:val>
                                        </p:tav>
                                      </p:tavLst>
                                    </p:anim>
                                    <p:anim calcmode="lin" valueType="num">
                                      <p:cBhvr>
                                        <p:cTn id="44" dur="1000" fill="hold"/>
                                        <p:tgtEl>
                                          <p:spTgt spid="19473"/>
                                        </p:tgtEl>
                                        <p:attrNameLst>
                                          <p:attrName>ppt_h</p:attrName>
                                        </p:attrNameLst>
                                      </p:cBhvr>
                                      <p:tavLst>
                                        <p:tav tm="0">
                                          <p:val>
                                            <p:fltVal val="0"/>
                                          </p:val>
                                        </p:tav>
                                        <p:tav tm="100000">
                                          <p:val>
                                            <p:strVal val="#ppt_h"/>
                                          </p:val>
                                        </p:tav>
                                      </p:tavLst>
                                    </p:anim>
                                    <p:anim calcmode="lin" valueType="num">
                                      <p:cBhvr>
                                        <p:cTn id="45" dur="1000" fill="hold"/>
                                        <p:tgtEl>
                                          <p:spTgt spid="19473"/>
                                        </p:tgtEl>
                                        <p:attrNameLst>
                                          <p:attrName>style.rotation</p:attrName>
                                        </p:attrNameLst>
                                      </p:cBhvr>
                                      <p:tavLst>
                                        <p:tav tm="0">
                                          <p:val>
                                            <p:fltVal val="90"/>
                                          </p:val>
                                        </p:tav>
                                        <p:tav tm="100000">
                                          <p:val>
                                            <p:fltVal val="0"/>
                                          </p:val>
                                        </p:tav>
                                      </p:tavLst>
                                    </p:anim>
                                    <p:animEffect transition="in" filter="fade">
                                      <p:cBhvr>
                                        <p:cTn id="46" dur="1000"/>
                                        <p:tgtEl>
                                          <p:spTgt spid="19473"/>
                                        </p:tgtEl>
                                      </p:cBhvr>
                                    </p:animEffect>
                                  </p:childTnLst>
                                </p:cTn>
                              </p:par>
                            </p:childTnLst>
                          </p:cTn>
                        </p:par>
                        <p:par>
                          <p:cTn id="47" fill="hold" nodeType="afterGroup">
                            <p:stCondLst>
                              <p:cond delay="7500"/>
                            </p:stCondLst>
                            <p:childTnLst>
                              <p:par>
                                <p:cTn id="48" presetID="3" presetClass="entr" presetSubtype="5" fill="hold" grpId="0" nodeType="afterEffect">
                                  <p:stCondLst>
                                    <p:cond delay="0"/>
                                  </p:stCondLst>
                                  <p:childTnLst>
                                    <p:set>
                                      <p:cBhvr>
                                        <p:cTn id="49" dur="1" fill="hold">
                                          <p:stCondLst>
                                            <p:cond delay="0"/>
                                          </p:stCondLst>
                                        </p:cTn>
                                        <p:tgtEl>
                                          <p:spTgt spid="19465"/>
                                        </p:tgtEl>
                                        <p:attrNameLst>
                                          <p:attrName>style.visibility</p:attrName>
                                        </p:attrNameLst>
                                      </p:cBhvr>
                                      <p:to>
                                        <p:strVal val="visible"/>
                                      </p:to>
                                    </p:set>
                                    <p:animEffect transition="in" filter="blinds(vertical)">
                                      <p:cBhvr>
                                        <p:cTn id="50" dur="500"/>
                                        <p:tgtEl>
                                          <p:spTgt spid="19465"/>
                                        </p:tgtEl>
                                      </p:cBhvr>
                                    </p:animEffect>
                                  </p:childTnLst>
                                </p:cTn>
                              </p:par>
                            </p:childTnLst>
                          </p:cTn>
                        </p:par>
                        <p:par>
                          <p:cTn id="51" fill="hold" nodeType="afterGroup">
                            <p:stCondLst>
                              <p:cond delay="8000"/>
                            </p:stCondLst>
                            <p:childTnLst>
                              <p:par>
                                <p:cTn id="52" presetID="31" presetClass="entr" presetSubtype="0" fill="hold" nodeType="afterEffect">
                                  <p:stCondLst>
                                    <p:cond delay="0"/>
                                  </p:stCondLst>
                                  <p:iterate type="lt">
                                    <p:tmPct val="5000"/>
                                  </p:iterate>
                                  <p:childTnLst>
                                    <p:set>
                                      <p:cBhvr>
                                        <p:cTn id="53" dur="1" fill="hold">
                                          <p:stCondLst>
                                            <p:cond delay="0"/>
                                          </p:stCondLst>
                                        </p:cTn>
                                        <p:tgtEl>
                                          <p:spTgt spid="19474"/>
                                        </p:tgtEl>
                                        <p:attrNameLst>
                                          <p:attrName>style.visibility</p:attrName>
                                        </p:attrNameLst>
                                      </p:cBhvr>
                                      <p:to>
                                        <p:strVal val="visible"/>
                                      </p:to>
                                    </p:set>
                                    <p:anim calcmode="lin" valueType="num">
                                      <p:cBhvr>
                                        <p:cTn id="54" dur="1000" fill="hold"/>
                                        <p:tgtEl>
                                          <p:spTgt spid="19474"/>
                                        </p:tgtEl>
                                        <p:attrNameLst>
                                          <p:attrName>ppt_w</p:attrName>
                                        </p:attrNameLst>
                                      </p:cBhvr>
                                      <p:tavLst>
                                        <p:tav tm="0">
                                          <p:val>
                                            <p:fltVal val="0"/>
                                          </p:val>
                                        </p:tav>
                                        <p:tav tm="100000">
                                          <p:val>
                                            <p:strVal val="#ppt_w"/>
                                          </p:val>
                                        </p:tav>
                                      </p:tavLst>
                                    </p:anim>
                                    <p:anim calcmode="lin" valueType="num">
                                      <p:cBhvr>
                                        <p:cTn id="55" dur="1000" fill="hold"/>
                                        <p:tgtEl>
                                          <p:spTgt spid="19474"/>
                                        </p:tgtEl>
                                        <p:attrNameLst>
                                          <p:attrName>ppt_h</p:attrName>
                                        </p:attrNameLst>
                                      </p:cBhvr>
                                      <p:tavLst>
                                        <p:tav tm="0">
                                          <p:val>
                                            <p:fltVal val="0"/>
                                          </p:val>
                                        </p:tav>
                                        <p:tav tm="100000">
                                          <p:val>
                                            <p:strVal val="#ppt_h"/>
                                          </p:val>
                                        </p:tav>
                                      </p:tavLst>
                                    </p:anim>
                                    <p:anim calcmode="lin" valueType="num">
                                      <p:cBhvr>
                                        <p:cTn id="56" dur="1000" fill="hold"/>
                                        <p:tgtEl>
                                          <p:spTgt spid="19474"/>
                                        </p:tgtEl>
                                        <p:attrNameLst>
                                          <p:attrName>style.rotation</p:attrName>
                                        </p:attrNameLst>
                                      </p:cBhvr>
                                      <p:tavLst>
                                        <p:tav tm="0">
                                          <p:val>
                                            <p:fltVal val="90"/>
                                          </p:val>
                                        </p:tav>
                                        <p:tav tm="100000">
                                          <p:val>
                                            <p:fltVal val="0"/>
                                          </p:val>
                                        </p:tav>
                                      </p:tavLst>
                                    </p:anim>
                                    <p:animEffect transition="in" filter="fade">
                                      <p:cBhvr>
                                        <p:cTn id="57" dur="1000"/>
                                        <p:tgtEl>
                                          <p:spTgt spid="19474"/>
                                        </p:tgtEl>
                                      </p:cBhvr>
                                    </p:animEffect>
                                  </p:childTnLst>
                                </p:cTn>
                              </p:par>
                            </p:childTnLst>
                          </p:cTn>
                        </p:par>
                        <p:par>
                          <p:cTn id="58" fill="hold" nodeType="afterGroup">
                            <p:stCondLst>
                              <p:cond delay="9000"/>
                            </p:stCondLst>
                            <p:childTnLst>
                              <p:par>
                                <p:cTn id="59" presetID="3" presetClass="entr" presetSubtype="5" fill="hold" grpId="0" nodeType="afterEffect">
                                  <p:stCondLst>
                                    <p:cond delay="0"/>
                                  </p:stCondLst>
                                  <p:childTnLst>
                                    <p:set>
                                      <p:cBhvr>
                                        <p:cTn id="60" dur="1" fill="hold">
                                          <p:stCondLst>
                                            <p:cond delay="0"/>
                                          </p:stCondLst>
                                        </p:cTn>
                                        <p:tgtEl>
                                          <p:spTgt spid="19466"/>
                                        </p:tgtEl>
                                        <p:attrNameLst>
                                          <p:attrName>style.visibility</p:attrName>
                                        </p:attrNameLst>
                                      </p:cBhvr>
                                      <p:to>
                                        <p:strVal val="visible"/>
                                      </p:to>
                                    </p:set>
                                    <p:animEffect transition="in" filter="blinds(vertical)">
                                      <p:cBhvr>
                                        <p:cTn id="61" dur="500"/>
                                        <p:tgtEl>
                                          <p:spTgt spid="19466"/>
                                        </p:tgtEl>
                                      </p:cBhvr>
                                    </p:animEffect>
                                  </p:childTnLst>
                                </p:cTn>
                              </p:par>
                            </p:childTnLst>
                          </p:cTn>
                        </p:par>
                        <p:par>
                          <p:cTn id="62" fill="hold" nodeType="afterGroup">
                            <p:stCondLst>
                              <p:cond delay="9500"/>
                            </p:stCondLst>
                            <p:childTnLst>
                              <p:par>
                                <p:cTn id="63" presetID="54" presetClass="entr" presetSubtype="0" accel="100000" fill="hold" grpId="0" nodeType="afterEffect">
                                  <p:stCondLst>
                                    <p:cond delay="0"/>
                                  </p:stCondLst>
                                  <p:childTnLst>
                                    <p:set>
                                      <p:cBhvr>
                                        <p:cTn id="64" dur="1" fill="hold">
                                          <p:stCondLst>
                                            <p:cond delay="0"/>
                                          </p:stCondLst>
                                        </p:cTn>
                                        <p:tgtEl>
                                          <p:spTgt spid="19462"/>
                                        </p:tgtEl>
                                        <p:attrNameLst>
                                          <p:attrName>style.visibility</p:attrName>
                                        </p:attrNameLst>
                                      </p:cBhvr>
                                      <p:to>
                                        <p:strVal val="visible"/>
                                      </p:to>
                                    </p:set>
                                    <p:anim calcmode="lin" valueType="num">
                                      <p:cBhvr>
                                        <p:cTn id="65" dur="2000" fill="hold"/>
                                        <p:tgtEl>
                                          <p:spTgt spid="19462"/>
                                        </p:tgtEl>
                                        <p:attrNameLst>
                                          <p:attrName>ppt_w</p:attrName>
                                        </p:attrNameLst>
                                      </p:cBhvr>
                                      <p:tavLst>
                                        <p:tav tm="0">
                                          <p:val>
                                            <p:strVal val="#ppt_w*0.05"/>
                                          </p:val>
                                        </p:tav>
                                        <p:tav tm="100000">
                                          <p:val>
                                            <p:strVal val="#ppt_w"/>
                                          </p:val>
                                        </p:tav>
                                      </p:tavLst>
                                    </p:anim>
                                    <p:anim calcmode="lin" valueType="num">
                                      <p:cBhvr>
                                        <p:cTn id="66" dur="2000" fill="hold"/>
                                        <p:tgtEl>
                                          <p:spTgt spid="19462"/>
                                        </p:tgtEl>
                                        <p:attrNameLst>
                                          <p:attrName>ppt_h</p:attrName>
                                        </p:attrNameLst>
                                      </p:cBhvr>
                                      <p:tavLst>
                                        <p:tav tm="0">
                                          <p:val>
                                            <p:strVal val="#ppt_h"/>
                                          </p:val>
                                        </p:tav>
                                        <p:tav tm="100000">
                                          <p:val>
                                            <p:strVal val="#ppt_h"/>
                                          </p:val>
                                        </p:tav>
                                      </p:tavLst>
                                    </p:anim>
                                    <p:anim calcmode="lin" valueType="num">
                                      <p:cBhvr>
                                        <p:cTn id="67" dur="2000" fill="hold"/>
                                        <p:tgtEl>
                                          <p:spTgt spid="19462"/>
                                        </p:tgtEl>
                                        <p:attrNameLst>
                                          <p:attrName>ppt_x</p:attrName>
                                        </p:attrNameLst>
                                      </p:cBhvr>
                                      <p:tavLst>
                                        <p:tav tm="0">
                                          <p:val>
                                            <p:strVal val="#ppt_x-.2"/>
                                          </p:val>
                                        </p:tav>
                                        <p:tav tm="100000">
                                          <p:val>
                                            <p:strVal val="#ppt_x"/>
                                          </p:val>
                                        </p:tav>
                                      </p:tavLst>
                                    </p:anim>
                                    <p:anim calcmode="lin" valueType="num">
                                      <p:cBhvr>
                                        <p:cTn id="68" dur="2000" fill="hold"/>
                                        <p:tgtEl>
                                          <p:spTgt spid="19462"/>
                                        </p:tgtEl>
                                        <p:attrNameLst>
                                          <p:attrName>ppt_y</p:attrName>
                                        </p:attrNameLst>
                                      </p:cBhvr>
                                      <p:tavLst>
                                        <p:tav tm="0">
                                          <p:val>
                                            <p:strVal val="#ppt_y"/>
                                          </p:val>
                                        </p:tav>
                                        <p:tav tm="100000">
                                          <p:val>
                                            <p:strVal val="#ppt_y"/>
                                          </p:val>
                                        </p:tav>
                                      </p:tavLst>
                                    </p:anim>
                                    <p:animEffect transition="in" filter="fade">
                                      <p:cBhvr>
                                        <p:cTn id="69" dur="2000"/>
                                        <p:tgtEl>
                                          <p:spTgt spid="19462"/>
                                        </p:tgtEl>
                                      </p:cBhvr>
                                    </p:animEffect>
                                  </p:childTnLst>
                                </p:cTn>
                              </p:par>
                            </p:childTnLst>
                          </p:cTn>
                        </p:par>
                        <p:par>
                          <p:cTn id="70" fill="hold" nodeType="afterGroup">
                            <p:stCondLst>
                              <p:cond delay="11500"/>
                            </p:stCondLst>
                            <p:childTnLst>
                              <p:par>
                                <p:cTn id="71" presetID="1" presetClass="entr" presetSubtype="0" fill="hold" nodeType="afterEffect">
                                  <p:stCondLst>
                                    <p:cond delay="0"/>
                                  </p:stCondLst>
                                  <p:childTnLst>
                                    <p:set>
                                      <p:cBhvr>
                                        <p:cTn id="72" dur="1" fill="hold">
                                          <p:stCondLst>
                                            <p:cond delay="0"/>
                                          </p:stCondLst>
                                        </p:cTn>
                                        <p:tgtEl>
                                          <p:spTgt spid="19475"/>
                                        </p:tgtEl>
                                        <p:attrNameLst>
                                          <p:attrName>style.visibility</p:attrName>
                                        </p:attrNameLst>
                                      </p:cBhvr>
                                      <p:to>
                                        <p:strVal val="visible"/>
                                      </p:to>
                                    </p:set>
                                  </p:childTnLst>
                                </p:cTn>
                              </p:par>
                            </p:childTnLst>
                          </p:cTn>
                        </p:par>
                        <p:par>
                          <p:cTn id="73" fill="hold" nodeType="afterGroup">
                            <p:stCondLst>
                              <p:cond delay="11500"/>
                            </p:stCondLst>
                            <p:childTnLst>
                              <p:par>
                                <p:cTn id="74" presetID="31" presetClass="entr" presetSubtype="0" fill="hold" nodeType="afterEffect">
                                  <p:stCondLst>
                                    <p:cond delay="0"/>
                                  </p:stCondLst>
                                  <p:iterate type="lt">
                                    <p:tmPct val="5000"/>
                                  </p:iterate>
                                  <p:childTnLst>
                                    <p:set>
                                      <p:cBhvr>
                                        <p:cTn id="75" dur="1" fill="hold">
                                          <p:stCondLst>
                                            <p:cond delay="0"/>
                                          </p:stCondLst>
                                        </p:cTn>
                                        <p:tgtEl>
                                          <p:spTgt spid="19476"/>
                                        </p:tgtEl>
                                        <p:attrNameLst>
                                          <p:attrName>style.visibility</p:attrName>
                                        </p:attrNameLst>
                                      </p:cBhvr>
                                      <p:to>
                                        <p:strVal val="visible"/>
                                      </p:to>
                                    </p:set>
                                    <p:anim calcmode="lin" valueType="num">
                                      <p:cBhvr>
                                        <p:cTn id="76" dur="1000" fill="hold"/>
                                        <p:tgtEl>
                                          <p:spTgt spid="19476"/>
                                        </p:tgtEl>
                                        <p:attrNameLst>
                                          <p:attrName>ppt_w</p:attrName>
                                        </p:attrNameLst>
                                      </p:cBhvr>
                                      <p:tavLst>
                                        <p:tav tm="0">
                                          <p:val>
                                            <p:fltVal val="0"/>
                                          </p:val>
                                        </p:tav>
                                        <p:tav tm="100000">
                                          <p:val>
                                            <p:strVal val="#ppt_w"/>
                                          </p:val>
                                        </p:tav>
                                      </p:tavLst>
                                    </p:anim>
                                    <p:anim calcmode="lin" valueType="num">
                                      <p:cBhvr>
                                        <p:cTn id="77" dur="1000" fill="hold"/>
                                        <p:tgtEl>
                                          <p:spTgt spid="19476"/>
                                        </p:tgtEl>
                                        <p:attrNameLst>
                                          <p:attrName>ppt_h</p:attrName>
                                        </p:attrNameLst>
                                      </p:cBhvr>
                                      <p:tavLst>
                                        <p:tav tm="0">
                                          <p:val>
                                            <p:fltVal val="0"/>
                                          </p:val>
                                        </p:tav>
                                        <p:tav tm="100000">
                                          <p:val>
                                            <p:strVal val="#ppt_h"/>
                                          </p:val>
                                        </p:tav>
                                      </p:tavLst>
                                    </p:anim>
                                    <p:anim calcmode="lin" valueType="num">
                                      <p:cBhvr>
                                        <p:cTn id="78" dur="1000" fill="hold"/>
                                        <p:tgtEl>
                                          <p:spTgt spid="19476"/>
                                        </p:tgtEl>
                                        <p:attrNameLst>
                                          <p:attrName>style.rotation</p:attrName>
                                        </p:attrNameLst>
                                      </p:cBhvr>
                                      <p:tavLst>
                                        <p:tav tm="0">
                                          <p:val>
                                            <p:fltVal val="90"/>
                                          </p:val>
                                        </p:tav>
                                        <p:tav tm="100000">
                                          <p:val>
                                            <p:fltVal val="0"/>
                                          </p:val>
                                        </p:tav>
                                      </p:tavLst>
                                    </p:anim>
                                    <p:animEffect transition="in" filter="fade">
                                      <p:cBhvr>
                                        <p:cTn id="79" dur="1000"/>
                                        <p:tgtEl>
                                          <p:spTgt spid="19476"/>
                                        </p:tgtEl>
                                      </p:cBhvr>
                                    </p:animEffect>
                                  </p:childTnLst>
                                </p:cTn>
                              </p:par>
                            </p:childTnLst>
                          </p:cTn>
                        </p:par>
                        <p:par>
                          <p:cTn id="80" fill="hold" nodeType="afterGroup">
                            <p:stCondLst>
                              <p:cond delay="12500"/>
                            </p:stCondLst>
                            <p:childTnLst>
                              <p:par>
                                <p:cTn id="81" presetID="3" presetClass="entr" presetSubtype="5" fill="hold" grpId="0" nodeType="afterEffect">
                                  <p:stCondLst>
                                    <p:cond delay="0"/>
                                  </p:stCondLst>
                                  <p:childTnLst>
                                    <p:set>
                                      <p:cBhvr>
                                        <p:cTn id="82" dur="1" fill="hold">
                                          <p:stCondLst>
                                            <p:cond delay="0"/>
                                          </p:stCondLst>
                                        </p:cTn>
                                        <p:tgtEl>
                                          <p:spTgt spid="19468"/>
                                        </p:tgtEl>
                                        <p:attrNameLst>
                                          <p:attrName>style.visibility</p:attrName>
                                        </p:attrNameLst>
                                      </p:cBhvr>
                                      <p:to>
                                        <p:strVal val="visible"/>
                                      </p:to>
                                    </p:set>
                                    <p:animEffect transition="in" filter="blinds(vertical)">
                                      <p:cBhvr>
                                        <p:cTn id="83" dur="500"/>
                                        <p:tgtEl>
                                          <p:spTgt spid="19468"/>
                                        </p:tgtEl>
                                      </p:cBhvr>
                                    </p:animEffect>
                                  </p:childTnLst>
                                </p:cTn>
                              </p:par>
                            </p:childTnLst>
                          </p:cTn>
                        </p:par>
                        <p:par>
                          <p:cTn id="84" fill="hold" nodeType="afterGroup">
                            <p:stCondLst>
                              <p:cond delay="13000"/>
                            </p:stCondLst>
                            <p:childTnLst>
                              <p:par>
                                <p:cTn id="85" presetID="31" presetClass="entr" presetSubtype="0" fill="hold" nodeType="afterEffect">
                                  <p:stCondLst>
                                    <p:cond delay="0"/>
                                  </p:stCondLst>
                                  <p:iterate type="lt">
                                    <p:tmPct val="5000"/>
                                  </p:iterate>
                                  <p:childTnLst>
                                    <p:set>
                                      <p:cBhvr>
                                        <p:cTn id="86" dur="1" fill="hold">
                                          <p:stCondLst>
                                            <p:cond delay="0"/>
                                          </p:stCondLst>
                                        </p:cTn>
                                        <p:tgtEl>
                                          <p:spTgt spid="19477"/>
                                        </p:tgtEl>
                                        <p:attrNameLst>
                                          <p:attrName>style.visibility</p:attrName>
                                        </p:attrNameLst>
                                      </p:cBhvr>
                                      <p:to>
                                        <p:strVal val="visible"/>
                                      </p:to>
                                    </p:set>
                                    <p:anim calcmode="lin" valueType="num">
                                      <p:cBhvr>
                                        <p:cTn id="87" dur="1000" fill="hold"/>
                                        <p:tgtEl>
                                          <p:spTgt spid="19477"/>
                                        </p:tgtEl>
                                        <p:attrNameLst>
                                          <p:attrName>ppt_w</p:attrName>
                                        </p:attrNameLst>
                                      </p:cBhvr>
                                      <p:tavLst>
                                        <p:tav tm="0">
                                          <p:val>
                                            <p:fltVal val="0"/>
                                          </p:val>
                                        </p:tav>
                                        <p:tav tm="100000">
                                          <p:val>
                                            <p:strVal val="#ppt_w"/>
                                          </p:val>
                                        </p:tav>
                                      </p:tavLst>
                                    </p:anim>
                                    <p:anim calcmode="lin" valueType="num">
                                      <p:cBhvr>
                                        <p:cTn id="88" dur="1000" fill="hold"/>
                                        <p:tgtEl>
                                          <p:spTgt spid="19477"/>
                                        </p:tgtEl>
                                        <p:attrNameLst>
                                          <p:attrName>ppt_h</p:attrName>
                                        </p:attrNameLst>
                                      </p:cBhvr>
                                      <p:tavLst>
                                        <p:tav tm="0">
                                          <p:val>
                                            <p:fltVal val="0"/>
                                          </p:val>
                                        </p:tav>
                                        <p:tav tm="100000">
                                          <p:val>
                                            <p:strVal val="#ppt_h"/>
                                          </p:val>
                                        </p:tav>
                                      </p:tavLst>
                                    </p:anim>
                                    <p:anim calcmode="lin" valueType="num">
                                      <p:cBhvr>
                                        <p:cTn id="89" dur="1000" fill="hold"/>
                                        <p:tgtEl>
                                          <p:spTgt spid="19477"/>
                                        </p:tgtEl>
                                        <p:attrNameLst>
                                          <p:attrName>style.rotation</p:attrName>
                                        </p:attrNameLst>
                                      </p:cBhvr>
                                      <p:tavLst>
                                        <p:tav tm="0">
                                          <p:val>
                                            <p:fltVal val="90"/>
                                          </p:val>
                                        </p:tav>
                                        <p:tav tm="100000">
                                          <p:val>
                                            <p:fltVal val="0"/>
                                          </p:val>
                                        </p:tav>
                                      </p:tavLst>
                                    </p:anim>
                                    <p:animEffect transition="in" filter="fade">
                                      <p:cBhvr>
                                        <p:cTn id="90" dur="1000"/>
                                        <p:tgtEl>
                                          <p:spTgt spid="19477"/>
                                        </p:tgtEl>
                                      </p:cBhvr>
                                    </p:animEffect>
                                  </p:childTnLst>
                                </p:cTn>
                              </p:par>
                            </p:childTnLst>
                          </p:cTn>
                        </p:par>
                        <p:par>
                          <p:cTn id="91" fill="hold" nodeType="afterGroup">
                            <p:stCondLst>
                              <p:cond delay="14000"/>
                            </p:stCondLst>
                            <p:childTnLst>
                              <p:par>
                                <p:cTn id="92" presetID="3" presetClass="entr" presetSubtype="5" fill="hold" grpId="0" nodeType="afterEffect">
                                  <p:stCondLst>
                                    <p:cond delay="0"/>
                                  </p:stCondLst>
                                  <p:childTnLst>
                                    <p:set>
                                      <p:cBhvr>
                                        <p:cTn id="93" dur="1" fill="hold">
                                          <p:stCondLst>
                                            <p:cond delay="0"/>
                                          </p:stCondLst>
                                        </p:cTn>
                                        <p:tgtEl>
                                          <p:spTgt spid="19469"/>
                                        </p:tgtEl>
                                        <p:attrNameLst>
                                          <p:attrName>style.visibility</p:attrName>
                                        </p:attrNameLst>
                                      </p:cBhvr>
                                      <p:to>
                                        <p:strVal val="visible"/>
                                      </p:to>
                                    </p:set>
                                    <p:animEffect transition="in" filter="blinds(vertical)">
                                      <p:cBhvr>
                                        <p:cTn id="94" dur="500"/>
                                        <p:tgtEl>
                                          <p:spTgt spid="19469"/>
                                        </p:tgtEl>
                                      </p:cBhvr>
                                    </p:animEffect>
                                  </p:childTnLst>
                                </p:cTn>
                              </p:par>
                            </p:childTnLst>
                          </p:cTn>
                        </p:par>
                        <p:par>
                          <p:cTn id="95" fill="hold" nodeType="afterGroup">
                            <p:stCondLst>
                              <p:cond delay="14500"/>
                            </p:stCondLst>
                            <p:childTnLst>
                              <p:par>
                                <p:cTn id="96" presetID="31" presetClass="entr" presetSubtype="0" fill="hold" nodeType="afterEffect">
                                  <p:stCondLst>
                                    <p:cond delay="0"/>
                                  </p:stCondLst>
                                  <p:iterate type="lt">
                                    <p:tmPct val="5000"/>
                                  </p:iterate>
                                  <p:childTnLst>
                                    <p:set>
                                      <p:cBhvr>
                                        <p:cTn id="97" dur="1" fill="hold">
                                          <p:stCondLst>
                                            <p:cond delay="0"/>
                                          </p:stCondLst>
                                        </p:cTn>
                                        <p:tgtEl>
                                          <p:spTgt spid="19478"/>
                                        </p:tgtEl>
                                        <p:attrNameLst>
                                          <p:attrName>style.visibility</p:attrName>
                                        </p:attrNameLst>
                                      </p:cBhvr>
                                      <p:to>
                                        <p:strVal val="visible"/>
                                      </p:to>
                                    </p:set>
                                    <p:anim calcmode="lin" valueType="num">
                                      <p:cBhvr>
                                        <p:cTn id="98" dur="1000" fill="hold"/>
                                        <p:tgtEl>
                                          <p:spTgt spid="19478"/>
                                        </p:tgtEl>
                                        <p:attrNameLst>
                                          <p:attrName>ppt_w</p:attrName>
                                        </p:attrNameLst>
                                      </p:cBhvr>
                                      <p:tavLst>
                                        <p:tav tm="0">
                                          <p:val>
                                            <p:fltVal val="0"/>
                                          </p:val>
                                        </p:tav>
                                        <p:tav tm="100000">
                                          <p:val>
                                            <p:strVal val="#ppt_w"/>
                                          </p:val>
                                        </p:tav>
                                      </p:tavLst>
                                    </p:anim>
                                    <p:anim calcmode="lin" valueType="num">
                                      <p:cBhvr>
                                        <p:cTn id="99" dur="1000" fill="hold"/>
                                        <p:tgtEl>
                                          <p:spTgt spid="19478"/>
                                        </p:tgtEl>
                                        <p:attrNameLst>
                                          <p:attrName>ppt_h</p:attrName>
                                        </p:attrNameLst>
                                      </p:cBhvr>
                                      <p:tavLst>
                                        <p:tav tm="0">
                                          <p:val>
                                            <p:fltVal val="0"/>
                                          </p:val>
                                        </p:tav>
                                        <p:tav tm="100000">
                                          <p:val>
                                            <p:strVal val="#ppt_h"/>
                                          </p:val>
                                        </p:tav>
                                      </p:tavLst>
                                    </p:anim>
                                    <p:anim calcmode="lin" valueType="num">
                                      <p:cBhvr>
                                        <p:cTn id="100" dur="1000" fill="hold"/>
                                        <p:tgtEl>
                                          <p:spTgt spid="19478"/>
                                        </p:tgtEl>
                                        <p:attrNameLst>
                                          <p:attrName>style.rotation</p:attrName>
                                        </p:attrNameLst>
                                      </p:cBhvr>
                                      <p:tavLst>
                                        <p:tav tm="0">
                                          <p:val>
                                            <p:fltVal val="90"/>
                                          </p:val>
                                        </p:tav>
                                        <p:tav tm="100000">
                                          <p:val>
                                            <p:fltVal val="0"/>
                                          </p:val>
                                        </p:tav>
                                      </p:tavLst>
                                    </p:anim>
                                    <p:animEffect transition="in" filter="fade">
                                      <p:cBhvr>
                                        <p:cTn id="101" dur="1000"/>
                                        <p:tgtEl>
                                          <p:spTgt spid="19478"/>
                                        </p:tgtEl>
                                      </p:cBhvr>
                                    </p:animEffect>
                                  </p:childTnLst>
                                </p:cTn>
                              </p:par>
                            </p:childTnLst>
                          </p:cTn>
                        </p:par>
                        <p:par>
                          <p:cTn id="102" fill="hold" nodeType="afterGroup">
                            <p:stCondLst>
                              <p:cond delay="15500"/>
                            </p:stCondLst>
                            <p:childTnLst>
                              <p:par>
                                <p:cTn id="103" presetID="3" presetClass="entr" presetSubtype="5" fill="hold" grpId="0" nodeType="afterEffect">
                                  <p:stCondLst>
                                    <p:cond delay="0"/>
                                  </p:stCondLst>
                                  <p:childTnLst>
                                    <p:set>
                                      <p:cBhvr>
                                        <p:cTn id="104" dur="1" fill="hold">
                                          <p:stCondLst>
                                            <p:cond delay="0"/>
                                          </p:stCondLst>
                                        </p:cTn>
                                        <p:tgtEl>
                                          <p:spTgt spid="19470"/>
                                        </p:tgtEl>
                                        <p:attrNameLst>
                                          <p:attrName>style.visibility</p:attrName>
                                        </p:attrNameLst>
                                      </p:cBhvr>
                                      <p:to>
                                        <p:strVal val="visible"/>
                                      </p:to>
                                    </p:set>
                                    <p:animEffect transition="in" filter="blinds(vertical)">
                                      <p:cBhvr>
                                        <p:cTn id="105" dur="500"/>
                                        <p:tgtEl>
                                          <p:spTgt spid="19470"/>
                                        </p:tgtEl>
                                      </p:cBhvr>
                                    </p:animEffect>
                                  </p:childTnLst>
                                </p:cTn>
                              </p:par>
                            </p:childTnLst>
                          </p:cTn>
                        </p:par>
                        <p:par>
                          <p:cTn id="106" fill="hold" nodeType="afterGroup">
                            <p:stCondLst>
                              <p:cond delay="16000"/>
                            </p:stCondLst>
                            <p:childTnLst>
                              <p:par>
                                <p:cTn id="107" presetID="54" presetClass="entr" presetSubtype="0" accel="100000" fill="hold" grpId="0" nodeType="afterEffect">
                                  <p:stCondLst>
                                    <p:cond delay="0"/>
                                  </p:stCondLst>
                                  <p:childTnLst>
                                    <p:set>
                                      <p:cBhvr>
                                        <p:cTn id="108" dur="1" fill="hold">
                                          <p:stCondLst>
                                            <p:cond delay="0"/>
                                          </p:stCondLst>
                                        </p:cTn>
                                        <p:tgtEl>
                                          <p:spTgt spid="19467"/>
                                        </p:tgtEl>
                                        <p:attrNameLst>
                                          <p:attrName>style.visibility</p:attrName>
                                        </p:attrNameLst>
                                      </p:cBhvr>
                                      <p:to>
                                        <p:strVal val="visible"/>
                                      </p:to>
                                    </p:set>
                                    <p:anim calcmode="lin" valueType="num">
                                      <p:cBhvr>
                                        <p:cTn id="109" dur="2000" fill="hold"/>
                                        <p:tgtEl>
                                          <p:spTgt spid="19467"/>
                                        </p:tgtEl>
                                        <p:attrNameLst>
                                          <p:attrName>ppt_w</p:attrName>
                                        </p:attrNameLst>
                                      </p:cBhvr>
                                      <p:tavLst>
                                        <p:tav tm="0">
                                          <p:val>
                                            <p:strVal val="#ppt_w*0.05"/>
                                          </p:val>
                                        </p:tav>
                                        <p:tav tm="100000">
                                          <p:val>
                                            <p:strVal val="#ppt_w"/>
                                          </p:val>
                                        </p:tav>
                                      </p:tavLst>
                                    </p:anim>
                                    <p:anim calcmode="lin" valueType="num">
                                      <p:cBhvr>
                                        <p:cTn id="110" dur="2000" fill="hold"/>
                                        <p:tgtEl>
                                          <p:spTgt spid="19467"/>
                                        </p:tgtEl>
                                        <p:attrNameLst>
                                          <p:attrName>ppt_h</p:attrName>
                                        </p:attrNameLst>
                                      </p:cBhvr>
                                      <p:tavLst>
                                        <p:tav tm="0">
                                          <p:val>
                                            <p:strVal val="#ppt_h"/>
                                          </p:val>
                                        </p:tav>
                                        <p:tav tm="100000">
                                          <p:val>
                                            <p:strVal val="#ppt_h"/>
                                          </p:val>
                                        </p:tav>
                                      </p:tavLst>
                                    </p:anim>
                                    <p:anim calcmode="lin" valueType="num">
                                      <p:cBhvr>
                                        <p:cTn id="111" dur="2000" fill="hold"/>
                                        <p:tgtEl>
                                          <p:spTgt spid="19467"/>
                                        </p:tgtEl>
                                        <p:attrNameLst>
                                          <p:attrName>ppt_x</p:attrName>
                                        </p:attrNameLst>
                                      </p:cBhvr>
                                      <p:tavLst>
                                        <p:tav tm="0">
                                          <p:val>
                                            <p:strVal val="#ppt_x-.2"/>
                                          </p:val>
                                        </p:tav>
                                        <p:tav tm="100000">
                                          <p:val>
                                            <p:strVal val="#ppt_x"/>
                                          </p:val>
                                        </p:tav>
                                      </p:tavLst>
                                    </p:anim>
                                    <p:anim calcmode="lin" valueType="num">
                                      <p:cBhvr>
                                        <p:cTn id="112" dur="2000" fill="hold"/>
                                        <p:tgtEl>
                                          <p:spTgt spid="19467"/>
                                        </p:tgtEl>
                                        <p:attrNameLst>
                                          <p:attrName>ppt_y</p:attrName>
                                        </p:attrNameLst>
                                      </p:cBhvr>
                                      <p:tavLst>
                                        <p:tav tm="0">
                                          <p:val>
                                            <p:strVal val="#ppt_y"/>
                                          </p:val>
                                        </p:tav>
                                        <p:tav tm="100000">
                                          <p:val>
                                            <p:strVal val="#ppt_y"/>
                                          </p:val>
                                        </p:tav>
                                      </p:tavLst>
                                    </p:anim>
                                    <p:animEffect transition="in" filter="fade">
                                      <p:cBhvr>
                                        <p:cTn id="113" dur="2000"/>
                                        <p:tgtEl>
                                          <p:spTgt spid="19467"/>
                                        </p:tgtEl>
                                      </p:cBhvr>
                                    </p:animEffect>
                                  </p:childTnLst>
                                </p:cTn>
                              </p:par>
                            </p:childTnLst>
                          </p:cTn>
                        </p:par>
                        <p:par>
                          <p:cTn id="114" fill="hold" nodeType="afterGroup">
                            <p:stCondLst>
                              <p:cond delay="18000"/>
                            </p:stCondLst>
                            <p:childTnLst>
                              <p:par>
                                <p:cTn id="115" presetID="27" presetClass="emph" presetSubtype="0" fill="hold" grpId="1" nodeType="afterEffect">
                                  <p:stCondLst>
                                    <p:cond delay="0"/>
                                  </p:stCondLst>
                                  <p:childTnLst>
                                    <p:animClr clrSpc="rgb" dir="cw">
                                      <p:cBhvr override="childStyle">
                                        <p:cTn id="116" dur="1000" autoRev="1" fill="hold"/>
                                        <p:tgtEl>
                                          <p:spTgt spid="19467"/>
                                        </p:tgtEl>
                                        <p:attrNameLst>
                                          <p:attrName>style.color</p:attrName>
                                        </p:attrNameLst>
                                      </p:cBhvr>
                                      <p:to>
                                        <a:schemeClr val="bg1"/>
                                      </p:to>
                                    </p:animClr>
                                    <p:animClr clrSpc="rgb" dir="cw">
                                      <p:cBhvr>
                                        <p:cTn id="117" dur="1000" autoRev="1" fill="hold"/>
                                        <p:tgtEl>
                                          <p:spTgt spid="19467"/>
                                        </p:tgtEl>
                                        <p:attrNameLst>
                                          <p:attrName>fillcolor</p:attrName>
                                        </p:attrNameLst>
                                      </p:cBhvr>
                                      <p:to>
                                        <a:schemeClr val="bg1"/>
                                      </p:to>
                                    </p:animClr>
                                    <p:set>
                                      <p:cBhvr>
                                        <p:cTn id="118" dur="1000" autoRev="1" fill="hold"/>
                                        <p:tgtEl>
                                          <p:spTgt spid="19467"/>
                                        </p:tgtEl>
                                        <p:attrNameLst>
                                          <p:attrName>fill.type</p:attrName>
                                        </p:attrNameLst>
                                      </p:cBhvr>
                                      <p:to>
                                        <p:strVal val="solid"/>
                                      </p:to>
                                    </p:set>
                                    <p:set>
                                      <p:cBhvr>
                                        <p:cTn id="119" dur="1000" autoRev="1" fill="hold"/>
                                        <p:tgtEl>
                                          <p:spTgt spid="19467"/>
                                        </p:tgtEl>
                                        <p:attrNameLst>
                                          <p:attrName>fill.on</p:attrName>
                                        </p:attrNameLst>
                                      </p:cBhvr>
                                      <p:to>
                                        <p:strVal val="true"/>
                                      </p:to>
                                    </p:set>
                                  </p:childTnLst>
                                </p:cTn>
                              </p:par>
                            </p:childTnLst>
                          </p:cTn>
                        </p:par>
                        <p:par>
                          <p:cTn id="120" fill="hold" nodeType="afterGroup">
                            <p:stCondLst>
                              <p:cond delay="20000"/>
                            </p:stCondLst>
                            <p:childTnLst>
                              <p:par>
                                <p:cTn id="121" presetID="27" presetClass="emph" presetSubtype="0" fill="hold" grpId="2" nodeType="afterEffect">
                                  <p:stCondLst>
                                    <p:cond delay="0"/>
                                  </p:stCondLst>
                                  <p:childTnLst>
                                    <p:animClr clrSpc="rgb" dir="cw">
                                      <p:cBhvr override="childStyle">
                                        <p:cTn id="122" dur="1000" autoRev="1" fill="hold"/>
                                        <p:tgtEl>
                                          <p:spTgt spid="19467"/>
                                        </p:tgtEl>
                                        <p:attrNameLst>
                                          <p:attrName>style.color</p:attrName>
                                        </p:attrNameLst>
                                      </p:cBhvr>
                                      <p:to>
                                        <a:schemeClr val="bg1"/>
                                      </p:to>
                                    </p:animClr>
                                    <p:animClr clrSpc="rgb" dir="cw">
                                      <p:cBhvr>
                                        <p:cTn id="123" dur="1000" autoRev="1" fill="hold"/>
                                        <p:tgtEl>
                                          <p:spTgt spid="19467"/>
                                        </p:tgtEl>
                                        <p:attrNameLst>
                                          <p:attrName>fillcolor</p:attrName>
                                        </p:attrNameLst>
                                      </p:cBhvr>
                                      <p:to>
                                        <a:schemeClr val="bg1"/>
                                      </p:to>
                                    </p:animClr>
                                    <p:set>
                                      <p:cBhvr>
                                        <p:cTn id="124" dur="1000" autoRev="1" fill="hold"/>
                                        <p:tgtEl>
                                          <p:spTgt spid="19467"/>
                                        </p:tgtEl>
                                        <p:attrNameLst>
                                          <p:attrName>fill.type</p:attrName>
                                        </p:attrNameLst>
                                      </p:cBhvr>
                                      <p:to>
                                        <p:strVal val="solid"/>
                                      </p:to>
                                    </p:set>
                                    <p:set>
                                      <p:cBhvr>
                                        <p:cTn id="125" dur="1000" autoRev="1" fill="hold"/>
                                        <p:tgtEl>
                                          <p:spTgt spid="19467"/>
                                        </p:tgtEl>
                                        <p:attrNameLst>
                                          <p:attrName>fill.on</p:attrName>
                                        </p:attrNameLst>
                                      </p:cBhvr>
                                      <p:to>
                                        <p:strVal val="true"/>
                                      </p:to>
                                    </p:set>
                                  </p:childTnLst>
                                </p:cTn>
                              </p:par>
                            </p:childTnLst>
                          </p:cTn>
                        </p:par>
                        <p:par>
                          <p:cTn id="126" fill="hold" nodeType="afterGroup">
                            <p:stCondLst>
                              <p:cond delay="22000"/>
                            </p:stCondLst>
                            <p:childTnLst>
                              <p:par>
                                <p:cTn id="127" presetID="27" presetClass="emph" presetSubtype="0" fill="hold" grpId="3" nodeType="afterEffect">
                                  <p:stCondLst>
                                    <p:cond delay="0"/>
                                  </p:stCondLst>
                                  <p:childTnLst>
                                    <p:animClr clrSpc="rgb" dir="cw">
                                      <p:cBhvr override="childStyle">
                                        <p:cTn id="128" dur="1000" autoRev="1" fill="hold"/>
                                        <p:tgtEl>
                                          <p:spTgt spid="19467"/>
                                        </p:tgtEl>
                                        <p:attrNameLst>
                                          <p:attrName>style.color</p:attrName>
                                        </p:attrNameLst>
                                      </p:cBhvr>
                                      <p:to>
                                        <a:schemeClr val="bg1"/>
                                      </p:to>
                                    </p:animClr>
                                    <p:animClr clrSpc="rgb" dir="cw">
                                      <p:cBhvr>
                                        <p:cTn id="129" dur="1000" autoRev="1" fill="hold"/>
                                        <p:tgtEl>
                                          <p:spTgt spid="19467"/>
                                        </p:tgtEl>
                                        <p:attrNameLst>
                                          <p:attrName>fillcolor</p:attrName>
                                        </p:attrNameLst>
                                      </p:cBhvr>
                                      <p:to>
                                        <a:schemeClr val="bg1"/>
                                      </p:to>
                                    </p:animClr>
                                    <p:set>
                                      <p:cBhvr>
                                        <p:cTn id="130" dur="1000" autoRev="1" fill="hold"/>
                                        <p:tgtEl>
                                          <p:spTgt spid="19467"/>
                                        </p:tgtEl>
                                        <p:attrNameLst>
                                          <p:attrName>fill.type</p:attrName>
                                        </p:attrNameLst>
                                      </p:cBhvr>
                                      <p:to>
                                        <p:strVal val="solid"/>
                                      </p:to>
                                    </p:set>
                                    <p:set>
                                      <p:cBhvr>
                                        <p:cTn id="131" dur="1000" autoRev="1" fill="hold"/>
                                        <p:tgtEl>
                                          <p:spTgt spid="1946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P spid="19461" grpId="0" animBg="1"/>
      <p:bldP spid="19462" grpId="0" animBg="1"/>
      <p:bldP spid="19463" grpId="0" animBg="1"/>
      <p:bldP spid="19464" grpId="0" animBg="1"/>
      <p:bldP spid="19465" grpId="0" animBg="1"/>
      <p:bldP spid="19466" grpId="0" animBg="1"/>
      <p:bldP spid="19467" grpId="0" animBg="1"/>
      <p:bldP spid="19467" grpId="1" animBg="1"/>
      <p:bldP spid="19467" grpId="2" animBg="1"/>
      <p:bldP spid="19467" grpId="3" animBg="1"/>
      <p:bldP spid="19468" grpId="0" animBg="1"/>
      <p:bldP spid="19469" grpId="0" animBg="1"/>
      <p:bldP spid="1947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A9C86D-4524-4466-8540-6DB65254A5E1}"/>
              </a:ext>
            </a:extLst>
          </p:cNvPr>
          <p:cNvSpPr txBox="1"/>
          <p:nvPr/>
        </p:nvSpPr>
        <p:spPr>
          <a:xfrm>
            <a:off x="1220675" y="692696"/>
            <a:ext cx="7128792" cy="2308324"/>
          </a:xfrm>
          <a:prstGeom prst="rect">
            <a:avLst/>
          </a:prstGeom>
          <a:noFill/>
        </p:spPr>
        <p:txBody>
          <a:bodyPr wrap="square">
            <a:spAutoFit/>
          </a:bodyPr>
          <a:lstStyle/>
          <a:p>
            <a:pPr indent="285750" algn="ctr">
              <a:spcAft>
                <a:spcPts val="0"/>
              </a:spcAft>
            </a:pPr>
            <a:r>
              <a:rPr lang="uk-UA" sz="1800" dirty="0">
                <a:solidFill>
                  <a:srgbClr val="FFFF00"/>
                </a:solidFill>
                <a:effectLst/>
                <a:latin typeface="Times New Roman" panose="02020603050405020304" pitchFamily="18" charset="0"/>
                <a:ea typeface="Times New Roman" panose="02020603050405020304" pitchFamily="18" charset="0"/>
              </a:rPr>
              <a:t>Пробаційний нагляд </a:t>
            </a:r>
          </a:p>
          <a:p>
            <a:pPr indent="285750" algn="just">
              <a:spcAft>
                <a:spcPts val="0"/>
              </a:spcAft>
            </a:pPr>
            <a:r>
              <a:rPr lang="uk-UA" sz="1800" dirty="0">
                <a:effectLst/>
                <a:latin typeface="Times New Roman" panose="02020603050405020304" pitchFamily="18" charset="0"/>
                <a:ea typeface="Times New Roman" panose="02020603050405020304" pitchFamily="18" charset="0"/>
              </a:rPr>
              <a:t>Покарання у виді пробаційного нагляду полягає в обмеженні прав і свобод засудженого, визначених законом і встановлених вироком суду, із застосуванням наглядових та соціально-виховних заходів без ізоляції від суспільства</a:t>
            </a:r>
            <a:r>
              <a:rPr lang="uk-UA" dirty="0">
                <a:latin typeface="Times New Roman" panose="02020603050405020304" pitchFamily="18" charset="0"/>
                <a:ea typeface="Times New Roman" panose="02020603050405020304" pitchFamily="18" charset="0"/>
              </a:rPr>
              <a:t> (</a:t>
            </a:r>
            <a:r>
              <a:rPr lang="uk-UA" b="1" dirty="0">
                <a:latin typeface="Times New Roman" panose="02020603050405020304" pitchFamily="18" charset="0"/>
                <a:ea typeface="Times New Roman" panose="02020603050405020304" pitchFamily="18" charset="0"/>
              </a:rPr>
              <a:t>Стаття 59</a:t>
            </a:r>
            <a:r>
              <a:rPr lang="uk-UA" sz="1400" b="1" baseline="30000" dirty="0">
                <a:latin typeface="Times New Roman" panose="02020603050405020304" pitchFamily="18" charset="0"/>
                <a:ea typeface="Times New Roman" panose="02020603050405020304" pitchFamily="18" charset="0"/>
              </a:rPr>
              <a:t>-1</a:t>
            </a:r>
            <a:r>
              <a:rPr lang="uk-UA" sz="1050" b="1" baseline="300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 КК)</a:t>
            </a:r>
            <a:endParaRPr lang="uk-UA" sz="1800" dirty="0">
              <a:effectLst/>
              <a:latin typeface="Times New Roman" panose="02020603050405020304" pitchFamily="18" charset="0"/>
              <a:ea typeface="Times New Roman" panose="02020603050405020304" pitchFamily="18" charset="0"/>
            </a:endParaRPr>
          </a:p>
          <a:p>
            <a:pPr indent="285750" algn="just">
              <a:spcAft>
                <a:spcPts val="0"/>
              </a:spcAft>
            </a:pPr>
            <a:r>
              <a:rPr lang="uk-UA" sz="1800" dirty="0">
                <a:effectLst/>
                <a:latin typeface="Times New Roman" panose="02020603050405020304" pitchFamily="18" charset="0"/>
                <a:ea typeface="Times New Roman" panose="02020603050405020304" pitchFamily="18" charset="0"/>
              </a:rPr>
              <a:t>Пробаційний нагляд призначається на строк від одного до п’яти років.</a:t>
            </a:r>
          </a:p>
          <a:p>
            <a:pPr indent="285750" algn="just">
              <a:spcAft>
                <a:spcPts val="0"/>
              </a:spcAft>
            </a:pPr>
            <a:endParaRPr lang="uk-UA" sz="18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1D605589-5070-408D-A42A-544E0C3FF850}"/>
              </a:ext>
            </a:extLst>
          </p:cNvPr>
          <p:cNvSpPr txBox="1"/>
          <p:nvPr/>
        </p:nvSpPr>
        <p:spPr>
          <a:xfrm>
            <a:off x="1115616" y="3356992"/>
            <a:ext cx="7200800" cy="2308324"/>
          </a:xfrm>
          <a:prstGeom prst="rect">
            <a:avLst/>
          </a:prstGeom>
          <a:noFill/>
        </p:spPr>
        <p:txBody>
          <a:bodyPr wrap="square">
            <a:spAutoFit/>
          </a:bodyPr>
          <a:lstStyle/>
          <a:p>
            <a:pPr indent="285750" algn="just">
              <a:spcAft>
                <a:spcPts val="0"/>
              </a:spcAft>
            </a:pPr>
            <a:r>
              <a:rPr lang="uk-UA" sz="1800" dirty="0">
                <a:effectLst/>
                <a:latin typeface="Times New Roman" panose="02020603050405020304" pitchFamily="18" charset="0"/>
                <a:ea typeface="Times New Roman" panose="02020603050405020304" pitchFamily="18" charset="0"/>
              </a:rPr>
              <a:t>Суд </a:t>
            </a:r>
            <a:r>
              <a:rPr lang="uk-UA" sz="1800" dirty="0">
                <a:solidFill>
                  <a:srgbClr val="FFFF00"/>
                </a:solidFill>
                <a:effectLst/>
                <a:latin typeface="Times New Roman" panose="02020603050405020304" pitchFamily="18" charset="0"/>
                <a:ea typeface="Times New Roman" panose="02020603050405020304" pitchFamily="18" charset="0"/>
              </a:rPr>
              <a:t>покладає на засудженого </a:t>
            </a:r>
            <a:r>
              <a:rPr lang="uk-UA" sz="1800" dirty="0">
                <a:effectLst/>
                <a:latin typeface="Times New Roman" panose="02020603050405020304" pitchFamily="18" charset="0"/>
                <a:ea typeface="Times New Roman" panose="02020603050405020304" pitchFamily="18" charset="0"/>
              </a:rPr>
              <a:t>до пробаційного нагляду такі обов’язки:</a:t>
            </a:r>
          </a:p>
          <a:p>
            <a:pPr indent="285750" algn="just">
              <a:spcAft>
                <a:spcPts val="0"/>
              </a:spcAft>
            </a:pPr>
            <a:r>
              <a:rPr lang="uk-UA" sz="1800" dirty="0">
                <a:effectLst/>
                <a:latin typeface="Times New Roman" panose="02020603050405020304" pitchFamily="18" charset="0"/>
                <a:ea typeface="Times New Roman" panose="02020603050405020304" pitchFamily="18" charset="0"/>
              </a:rPr>
              <a:t>1) періодично з’являтися для реєстрації до уповноваженого органу з питань пробації;</a:t>
            </a:r>
          </a:p>
          <a:p>
            <a:pPr indent="285750" algn="just">
              <a:spcAft>
                <a:spcPts val="0"/>
              </a:spcAft>
            </a:pPr>
            <a:r>
              <a:rPr lang="uk-UA" sz="1800" dirty="0">
                <a:effectLst/>
                <a:latin typeface="Times New Roman" panose="02020603050405020304" pitchFamily="18" charset="0"/>
                <a:ea typeface="Times New Roman" panose="02020603050405020304" pitchFamily="18" charset="0"/>
              </a:rPr>
              <a:t>2) повідомляти уповноважений орган з питань пробації про зміну свого місця проживання, роботи або навчання;</a:t>
            </a:r>
          </a:p>
          <a:p>
            <a:pPr indent="285750" algn="just">
              <a:spcAft>
                <a:spcPts val="0"/>
              </a:spcAft>
            </a:pPr>
            <a:r>
              <a:rPr lang="uk-UA" sz="1800" dirty="0">
                <a:effectLst/>
                <a:latin typeface="Times New Roman" panose="02020603050405020304" pitchFamily="18" charset="0"/>
                <a:ea typeface="Times New Roman" panose="02020603050405020304" pitchFamily="18" charset="0"/>
              </a:rPr>
              <a:t>3) не виїжджати за межі України без погодження з уповноваженим органом з питань пробації.</a:t>
            </a:r>
          </a:p>
        </p:txBody>
      </p:sp>
    </p:spTree>
    <p:extLst>
      <p:ext uri="{BB962C8B-B14F-4D97-AF65-F5344CB8AC3E}">
        <p14:creationId xmlns:p14="http://schemas.microsoft.com/office/powerpoint/2010/main" val="2265079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3941E2-0FF1-4AB3-98DD-DD3D1CE48AC8}"/>
              </a:ext>
            </a:extLst>
          </p:cNvPr>
          <p:cNvSpPr txBox="1"/>
          <p:nvPr/>
        </p:nvSpPr>
        <p:spPr>
          <a:xfrm>
            <a:off x="1331640" y="548680"/>
            <a:ext cx="6984775" cy="5078313"/>
          </a:xfrm>
          <a:prstGeom prst="rect">
            <a:avLst/>
          </a:prstGeom>
          <a:noFill/>
        </p:spPr>
        <p:txBody>
          <a:bodyPr wrap="square">
            <a:spAutoFit/>
          </a:bodyPr>
          <a:lstStyle/>
          <a:p>
            <a:pPr indent="285750" algn="just">
              <a:spcAft>
                <a:spcPts val="0"/>
              </a:spcAft>
            </a:pPr>
            <a:r>
              <a:rPr lang="uk-UA" sz="1800" dirty="0">
                <a:effectLst/>
                <a:latin typeface="Times New Roman" panose="02020603050405020304" pitchFamily="18" charset="0"/>
                <a:ea typeface="Times New Roman" panose="02020603050405020304" pitchFamily="18" charset="0"/>
              </a:rPr>
              <a:t>Суд </a:t>
            </a:r>
            <a:r>
              <a:rPr lang="uk-UA" sz="1800" dirty="0">
                <a:solidFill>
                  <a:srgbClr val="FFFF00"/>
                </a:solidFill>
                <a:effectLst/>
                <a:latin typeface="Times New Roman" panose="02020603050405020304" pitchFamily="18" charset="0"/>
                <a:ea typeface="Times New Roman" panose="02020603050405020304" pitchFamily="18" charset="0"/>
              </a:rPr>
              <a:t>може покласти </a:t>
            </a:r>
            <a:r>
              <a:rPr lang="uk-UA" sz="1800" dirty="0">
                <a:effectLst/>
                <a:latin typeface="Times New Roman" panose="02020603050405020304" pitchFamily="18" charset="0"/>
                <a:ea typeface="Times New Roman" panose="02020603050405020304" pitchFamily="18" charset="0"/>
              </a:rPr>
              <a:t>на засудженого до пробаційного нагляду обов’язки:</a:t>
            </a:r>
          </a:p>
          <a:p>
            <a:pPr indent="285750" algn="just">
              <a:spcAft>
                <a:spcPts val="0"/>
              </a:spcAft>
            </a:pPr>
            <a:r>
              <a:rPr lang="uk-UA" sz="1800" dirty="0">
                <a:effectLst/>
                <a:latin typeface="Times New Roman" panose="02020603050405020304" pitchFamily="18" charset="0"/>
                <a:ea typeface="Times New Roman" panose="02020603050405020304" pitchFamily="18" charset="0"/>
              </a:rPr>
              <a:t>1) використовувати електронний засіб контролю і нагляду та проживати за вказаною у рішенні суду адресою;</a:t>
            </a:r>
          </a:p>
          <a:p>
            <a:pPr indent="285750" algn="just">
              <a:spcAft>
                <a:spcPts val="0"/>
              </a:spcAft>
            </a:pPr>
            <a:r>
              <a:rPr lang="uk-UA" sz="1800" dirty="0">
                <a:effectLst/>
                <a:latin typeface="Times New Roman" panose="02020603050405020304" pitchFamily="18" charset="0"/>
                <a:ea typeface="Times New Roman" panose="02020603050405020304" pitchFamily="18" charset="0"/>
              </a:rPr>
              <a:t>2) дотримуватися встановлених судом вимог щодо вчинення певних дій, обмеження спілкування, пересування та проведення дозвілля;</a:t>
            </a:r>
          </a:p>
          <a:p>
            <a:pPr indent="285750" algn="just">
              <a:spcAft>
                <a:spcPts val="0"/>
              </a:spcAft>
            </a:pPr>
            <a:r>
              <a:rPr lang="uk-UA" sz="1800" dirty="0">
                <a:effectLst/>
                <a:latin typeface="Times New Roman" panose="02020603050405020304" pitchFamily="18" charset="0"/>
                <a:ea typeface="Times New Roman" panose="02020603050405020304" pitchFamily="18" charset="0"/>
              </a:rPr>
              <a:t>3) працевлаштуватися або за направленням уповноваженого органу з питань пробації звернутися до органів державної служби зайнятості для реєстрації як безробітного та працевлаштуватися, якщо йому буде запропоновано посаду (роботу);</a:t>
            </a:r>
          </a:p>
          <a:p>
            <a:pPr indent="285750" algn="just">
              <a:spcAft>
                <a:spcPts val="0"/>
              </a:spcAft>
            </a:pPr>
            <a:r>
              <a:rPr lang="uk-UA" sz="1800" dirty="0">
                <a:effectLst/>
                <a:latin typeface="Times New Roman" panose="02020603050405020304" pitchFamily="18" charset="0"/>
                <a:ea typeface="Times New Roman" panose="02020603050405020304" pitchFamily="18" charset="0"/>
              </a:rPr>
              <a:t>4) виконувати заходи, передбачені </a:t>
            </a:r>
            <a:r>
              <a:rPr lang="uk-UA" sz="1800" dirty="0" err="1">
                <a:effectLst/>
                <a:latin typeface="Times New Roman" panose="02020603050405020304" pitchFamily="18" charset="0"/>
                <a:ea typeface="Times New Roman" panose="02020603050405020304" pitchFamily="18" charset="0"/>
              </a:rPr>
              <a:t>пробаційною</a:t>
            </a:r>
            <a:r>
              <a:rPr lang="uk-UA" sz="1800" dirty="0">
                <a:effectLst/>
                <a:latin typeface="Times New Roman" panose="02020603050405020304" pitchFamily="18" charset="0"/>
                <a:ea typeface="Times New Roman" panose="02020603050405020304" pitchFamily="18" charset="0"/>
              </a:rPr>
              <a:t> програмою;</a:t>
            </a:r>
          </a:p>
          <a:p>
            <a:pPr indent="285750" algn="just">
              <a:spcAft>
                <a:spcPts val="0"/>
              </a:spcAft>
            </a:pPr>
            <a:r>
              <a:rPr lang="uk-UA" sz="1800" dirty="0">
                <a:effectLst/>
                <a:latin typeface="Times New Roman" panose="02020603050405020304" pitchFamily="18" charset="0"/>
                <a:ea typeface="Times New Roman" panose="02020603050405020304" pitchFamily="18" charset="0"/>
              </a:rPr>
              <a:t>5) пройти курс лікування від наркотичної, алкогольної залежності, розладів психіки та поведінки внаслідок вживання психоактивних речовин або захворювання, що становить небезпеку для здоров’я інших осіб.</a:t>
            </a:r>
          </a:p>
          <a:p>
            <a:pPr indent="285750" algn="just">
              <a:spcAft>
                <a:spcPts val="0"/>
              </a:spcAft>
            </a:pPr>
            <a:r>
              <a:rPr lang="uk-UA" sz="1800" dirty="0">
                <a:effectLst/>
                <a:latin typeface="Times New Roman" panose="02020603050405020304" pitchFamily="18" charset="0"/>
                <a:ea typeface="Times New Roman" panose="02020603050405020304" pitchFamily="18" charset="0"/>
              </a:rPr>
              <a:t>Обов’язок використовувати електронний засіб контролю і нагляду встановлюється судом на строк від одного місяця до одного року.</a:t>
            </a:r>
          </a:p>
        </p:txBody>
      </p:sp>
      <p:sp>
        <p:nvSpPr>
          <p:cNvPr id="5" name="TextBox 4">
            <a:extLst>
              <a:ext uri="{FF2B5EF4-FFF2-40B4-BE49-F238E27FC236}">
                <a16:creationId xmlns:a16="http://schemas.microsoft.com/office/drawing/2014/main" id="{523F6793-E00F-4DC6-ADD7-90226950ECBB}"/>
              </a:ext>
            </a:extLst>
          </p:cNvPr>
          <p:cNvSpPr txBox="1"/>
          <p:nvPr/>
        </p:nvSpPr>
        <p:spPr>
          <a:xfrm>
            <a:off x="1331640" y="5626993"/>
            <a:ext cx="6840760" cy="923330"/>
          </a:xfrm>
          <a:prstGeom prst="rect">
            <a:avLst/>
          </a:prstGeom>
          <a:noFill/>
        </p:spPr>
        <p:txBody>
          <a:bodyPr wrap="square">
            <a:spAutoFit/>
          </a:bodyPr>
          <a:lstStyle/>
          <a:p>
            <a:pPr indent="457200" algn="just">
              <a:spcAft>
                <a:spcPts val="0"/>
              </a:spcAft>
            </a:pPr>
            <a:r>
              <a:rPr lang="uk-UA" dirty="0">
                <a:solidFill>
                  <a:srgbClr val="FFFF00"/>
                </a:solidFill>
                <a:effectLst/>
                <a:latin typeface="Times New Roman" panose="02020603050405020304" pitchFamily="18" charset="0"/>
                <a:ea typeface="Times New Roman" panose="02020603050405020304" pitchFamily="18" charset="0"/>
              </a:rPr>
              <a:t>Пробаційний нагляд не призначається особам, які під час відбування цього виду покарання вчинили кримінальне правопорушення.</a:t>
            </a:r>
          </a:p>
        </p:txBody>
      </p:sp>
    </p:spTree>
    <p:extLst>
      <p:ext uri="{BB962C8B-B14F-4D97-AF65-F5344CB8AC3E}">
        <p14:creationId xmlns:p14="http://schemas.microsoft.com/office/powerpoint/2010/main" val="72035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a:extLst>
              <a:ext uri="{FF2B5EF4-FFF2-40B4-BE49-F238E27FC236}">
                <a16:creationId xmlns:a16="http://schemas.microsoft.com/office/drawing/2014/main" id="{E79857C9-92C3-4F45-B676-618FEC41EA77}"/>
              </a:ext>
            </a:extLst>
          </p:cNvPr>
          <p:cNvSpPr>
            <a:spLocks noChangeArrowheads="1"/>
          </p:cNvSpPr>
          <p:nvPr/>
        </p:nvSpPr>
        <p:spPr bwMode="auto">
          <a:xfrm>
            <a:off x="179388" y="188913"/>
            <a:ext cx="8785225" cy="1292225"/>
          </a:xfrm>
          <a:prstGeom prst="rect">
            <a:avLst/>
          </a:prstGeom>
          <a:solidFill>
            <a:srgbClr val="C0C0C0"/>
          </a:solidFill>
          <a:ln w="76200" cmpd="tri">
            <a:solidFill>
              <a:srgbClr val="0000FF"/>
            </a:solidFill>
            <a:miter lim="800000"/>
            <a:headEnd/>
            <a:tailEnd/>
          </a:ln>
        </p:spPr>
        <p:txBody>
          <a:bodyPr/>
          <a:lstStyle/>
          <a:p>
            <a:pPr algn="ctr" eaLnBrk="1" hangingPunct="1">
              <a:defRPr/>
            </a:pPr>
            <a:r>
              <a:rPr lang="uk-UA" sz="1600" b="1" dirty="0">
                <a:solidFill>
                  <a:srgbClr val="000000"/>
                </a:solidFill>
                <a:latin typeface="Arial" charset="0"/>
              </a:rPr>
              <a:t>АРЕШТ – полягає в триманні засудженого військовослужбовця в умовах ізоляції на гауптвахті і встановлюється на строк від одного до шести місяців</a:t>
            </a:r>
            <a:r>
              <a:rPr lang="uk-UA" sz="1600" dirty="0">
                <a:solidFill>
                  <a:srgbClr val="333333"/>
                </a:solidFill>
                <a:latin typeface="Times New Roman" panose="02020603050405020304" pitchFamily="18" charset="0"/>
              </a:rPr>
              <a:t>.</a:t>
            </a:r>
            <a:r>
              <a:rPr lang="uk-UA" sz="1600" b="1" dirty="0">
                <a:solidFill>
                  <a:srgbClr val="000000"/>
                </a:solidFill>
                <a:latin typeface="Arial" charset="0"/>
              </a:rPr>
              <a:t>(</a:t>
            </a:r>
            <a:r>
              <a:rPr lang="uk-UA" sz="1600" b="1" i="1" u="sng" dirty="0">
                <a:solidFill>
                  <a:srgbClr val="000000"/>
                </a:solidFill>
                <a:effectLst>
                  <a:outerShdw blurRad="38100" dist="38100" dir="2700000" algn="tl">
                    <a:srgbClr val="FFFFFF"/>
                  </a:outerShdw>
                </a:effectLst>
                <a:latin typeface="Arial" charset="0"/>
              </a:rPr>
              <a:t>ст. 60 КК України)</a:t>
            </a:r>
            <a:endParaRPr lang="uk-UA" sz="1600" i="1" u="sng" dirty="0">
              <a:solidFill>
                <a:srgbClr val="000000"/>
              </a:solidFill>
              <a:effectLst>
                <a:outerShdw blurRad="38100" dist="38100" dir="2700000" algn="tl">
                  <a:srgbClr val="FFFFFF"/>
                </a:outerShdw>
              </a:effectLst>
              <a:latin typeface="Arial" charset="0"/>
            </a:endParaRPr>
          </a:p>
        </p:txBody>
      </p:sp>
      <p:sp>
        <p:nvSpPr>
          <p:cNvPr id="20485" name="Rectangle 5">
            <a:extLst>
              <a:ext uri="{FF2B5EF4-FFF2-40B4-BE49-F238E27FC236}">
                <a16:creationId xmlns:a16="http://schemas.microsoft.com/office/drawing/2014/main" id="{6F978129-1C2A-4524-B261-848409F90177}"/>
              </a:ext>
            </a:extLst>
          </p:cNvPr>
          <p:cNvSpPr>
            <a:spLocks noChangeArrowheads="1"/>
          </p:cNvSpPr>
          <p:nvPr/>
        </p:nvSpPr>
        <p:spPr bwMode="auto">
          <a:xfrm>
            <a:off x="179388" y="1052513"/>
            <a:ext cx="4032250" cy="457200"/>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Застосовується судом</a:t>
            </a:r>
            <a:endParaRPr lang="uk-UA" altLang="ru-RU" sz="1600" b="1">
              <a:solidFill>
                <a:srgbClr val="000000"/>
              </a:solidFill>
              <a:latin typeface="Arial" panose="020B0604020202020204" pitchFamily="34" charset="0"/>
            </a:endParaRPr>
          </a:p>
        </p:txBody>
      </p:sp>
      <p:sp>
        <p:nvSpPr>
          <p:cNvPr id="20486" name="Rectangle 6">
            <a:extLst>
              <a:ext uri="{FF2B5EF4-FFF2-40B4-BE49-F238E27FC236}">
                <a16:creationId xmlns:a16="http://schemas.microsoft.com/office/drawing/2014/main" id="{1767BF47-5288-4600-BE4E-48B7FFD00A9E}"/>
              </a:ext>
            </a:extLst>
          </p:cNvPr>
          <p:cNvSpPr>
            <a:spLocks noChangeArrowheads="1"/>
          </p:cNvSpPr>
          <p:nvPr/>
        </p:nvSpPr>
        <p:spPr bwMode="auto">
          <a:xfrm>
            <a:off x="4572000" y="1052513"/>
            <a:ext cx="4364038" cy="457200"/>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Не застосовується судом</a:t>
            </a:r>
            <a:endParaRPr lang="uk-UA" altLang="ru-RU" sz="1600" b="1">
              <a:solidFill>
                <a:srgbClr val="000000"/>
              </a:solidFill>
              <a:latin typeface="Arial" panose="020B0604020202020204" pitchFamily="34" charset="0"/>
            </a:endParaRPr>
          </a:p>
        </p:txBody>
      </p:sp>
      <p:sp>
        <p:nvSpPr>
          <p:cNvPr id="20487" name="Rectangle 7">
            <a:extLst>
              <a:ext uri="{FF2B5EF4-FFF2-40B4-BE49-F238E27FC236}">
                <a16:creationId xmlns:a16="http://schemas.microsoft.com/office/drawing/2014/main" id="{05376DA8-BA37-493C-9654-C0A9D43CA8AA}"/>
              </a:ext>
            </a:extLst>
          </p:cNvPr>
          <p:cNvSpPr>
            <a:spLocks noChangeArrowheads="1"/>
          </p:cNvSpPr>
          <p:nvPr/>
        </p:nvSpPr>
        <p:spPr bwMode="auto">
          <a:xfrm>
            <a:off x="179388" y="1628775"/>
            <a:ext cx="3292475" cy="97790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В якості </a:t>
            </a:r>
            <a:r>
              <a:rPr lang="uk-UA" altLang="ru-RU" sz="1400" b="1">
                <a:solidFill>
                  <a:srgbClr val="000000"/>
                </a:solidFill>
                <a:latin typeface="Arial" panose="020B0604020202020204" pitchFamily="34" charset="0"/>
              </a:rPr>
              <a:t>основного</a:t>
            </a:r>
            <a:r>
              <a:rPr lang="uk-UA" altLang="ru-RU" sz="1400">
                <a:solidFill>
                  <a:srgbClr val="000000"/>
                </a:solidFill>
                <a:latin typeface="Arial" panose="020B0604020202020204" pitchFamily="34" charset="0"/>
              </a:rPr>
              <a:t> покарання</a:t>
            </a:r>
            <a:endParaRPr lang="uk-UA" altLang="ru-RU" sz="1800">
              <a:solidFill>
                <a:srgbClr val="000000"/>
              </a:solidFill>
              <a:latin typeface="Arial" panose="020B0604020202020204" pitchFamily="34" charset="0"/>
            </a:endParaRPr>
          </a:p>
        </p:txBody>
      </p:sp>
      <p:sp>
        <p:nvSpPr>
          <p:cNvPr id="20488" name="Rectangle 8">
            <a:extLst>
              <a:ext uri="{FF2B5EF4-FFF2-40B4-BE49-F238E27FC236}">
                <a16:creationId xmlns:a16="http://schemas.microsoft.com/office/drawing/2014/main" id="{E8B6D118-F00A-4491-904B-4F297FCCA7B4}"/>
              </a:ext>
            </a:extLst>
          </p:cNvPr>
          <p:cNvSpPr>
            <a:spLocks noChangeArrowheads="1"/>
          </p:cNvSpPr>
          <p:nvPr/>
        </p:nvSpPr>
        <p:spPr bwMode="auto">
          <a:xfrm>
            <a:off x="179388" y="2060575"/>
            <a:ext cx="3292475" cy="54927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endParaRPr lang="uk-UA" altLang="ru-RU" sz="1800">
              <a:solidFill>
                <a:srgbClr val="000000"/>
              </a:solidFill>
              <a:latin typeface="Arial" panose="020B0604020202020204" pitchFamily="34" charset="0"/>
            </a:endParaRPr>
          </a:p>
        </p:txBody>
      </p:sp>
      <p:sp>
        <p:nvSpPr>
          <p:cNvPr id="20489" name="Rectangle 9">
            <a:extLst>
              <a:ext uri="{FF2B5EF4-FFF2-40B4-BE49-F238E27FC236}">
                <a16:creationId xmlns:a16="http://schemas.microsoft.com/office/drawing/2014/main" id="{23BEB4E0-5E0D-41C2-B770-91F186F831E1}"/>
              </a:ext>
            </a:extLst>
          </p:cNvPr>
          <p:cNvSpPr>
            <a:spLocks noChangeArrowheads="1"/>
          </p:cNvSpPr>
          <p:nvPr/>
        </p:nvSpPr>
        <p:spPr bwMode="auto">
          <a:xfrm>
            <a:off x="179388" y="2708275"/>
            <a:ext cx="3292475" cy="54768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На строк від </a:t>
            </a:r>
            <a:r>
              <a:rPr lang="uk-UA" altLang="ru-RU" sz="1400" b="1">
                <a:solidFill>
                  <a:srgbClr val="000000"/>
                </a:solidFill>
                <a:latin typeface="Arial" panose="020B0604020202020204" pitchFamily="34" charset="0"/>
              </a:rPr>
              <a:t>одного</a:t>
            </a:r>
            <a:r>
              <a:rPr lang="uk-UA" altLang="ru-RU" sz="1400">
                <a:solidFill>
                  <a:srgbClr val="000000"/>
                </a:solidFill>
                <a:latin typeface="Arial" panose="020B0604020202020204" pitchFamily="34" charset="0"/>
              </a:rPr>
              <a:t> до </a:t>
            </a:r>
            <a:r>
              <a:rPr lang="uk-UA" altLang="ru-RU" sz="1400" b="1">
                <a:solidFill>
                  <a:srgbClr val="000000"/>
                </a:solidFill>
                <a:latin typeface="Arial" panose="020B0604020202020204" pitchFamily="34" charset="0"/>
              </a:rPr>
              <a:t>шести місяців</a:t>
            </a:r>
            <a:endParaRPr lang="uk-UA" altLang="ru-RU" sz="1400">
              <a:solidFill>
                <a:srgbClr val="000000"/>
              </a:solidFill>
              <a:latin typeface="Arial" panose="020B0604020202020204" pitchFamily="34" charset="0"/>
            </a:endParaRPr>
          </a:p>
          <a:p>
            <a:pPr algn="ctr" eaLnBrk="1" hangingPunct="1">
              <a:spcBef>
                <a:spcPct val="0"/>
              </a:spcBef>
              <a:buClrTx/>
              <a:buSzTx/>
              <a:buFontTx/>
              <a:buNone/>
            </a:pPr>
            <a:endParaRPr lang="uk-UA" altLang="ru-RU" sz="1400">
              <a:solidFill>
                <a:srgbClr val="000000"/>
              </a:solidFill>
              <a:latin typeface="Arial" panose="020B0604020202020204" pitchFamily="34" charset="0"/>
            </a:endParaRPr>
          </a:p>
        </p:txBody>
      </p:sp>
      <p:sp>
        <p:nvSpPr>
          <p:cNvPr id="20490" name="Rectangle 10">
            <a:extLst>
              <a:ext uri="{FF2B5EF4-FFF2-40B4-BE49-F238E27FC236}">
                <a16:creationId xmlns:a16="http://schemas.microsoft.com/office/drawing/2014/main" id="{EA216A36-9CDB-423C-9802-73C97DCD8C4A}"/>
              </a:ext>
            </a:extLst>
          </p:cNvPr>
          <p:cNvSpPr>
            <a:spLocks noChangeArrowheads="1"/>
          </p:cNvSpPr>
          <p:nvPr/>
        </p:nvSpPr>
        <p:spPr bwMode="auto">
          <a:xfrm>
            <a:off x="179388" y="3357563"/>
            <a:ext cx="3292475" cy="54768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З обов’язковою </a:t>
            </a:r>
            <a:r>
              <a:rPr lang="uk-UA" altLang="ru-RU" sz="1400" b="1">
                <a:solidFill>
                  <a:srgbClr val="000000"/>
                </a:solidFill>
                <a:latin typeface="Arial" panose="020B0604020202020204" pitchFamily="34" charset="0"/>
              </a:rPr>
              <a:t>ізоляцією</a:t>
            </a:r>
            <a:r>
              <a:rPr lang="uk-UA" altLang="ru-RU" sz="1400">
                <a:solidFill>
                  <a:srgbClr val="000000"/>
                </a:solidFill>
                <a:latin typeface="Arial" panose="020B0604020202020204" pitchFamily="34" charset="0"/>
              </a:rPr>
              <a:t> від суспільства</a:t>
            </a:r>
            <a:endParaRPr lang="uk-UA" altLang="ru-RU" sz="1800">
              <a:solidFill>
                <a:srgbClr val="000000"/>
              </a:solidFill>
              <a:latin typeface="Arial" panose="020B0604020202020204" pitchFamily="34" charset="0"/>
            </a:endParaRPr>
          </a:p>
        </p:txBody>
      </p:sp>
      <p:sp>
        <p:nvSpPr>
          <p:cNvPr id="20491" name="Rectangle 11">
            <a:extLst>
              <a:ext uri="{FF2B5EF4-FFF2-40B4-BE49-F238E27FC236}">
                <a16:creationId xmlns:a16="http://schemas.microsoft.com/office/drawing/2014/main" id="{71CF6F6E-D5C5-402F-8F34-01C3CEF38B65}"/>
              </a:ext>
            </a:extLst>
          </p:cNvPr>
          <p:cNvSpPr>
            <a:spLocks noChangeArrowheads="1"/>
          </p:cNvSpPr>
          <p:nvPr/>
        </p:nvSpPr>
        <p:spPr bwMode="auto">
          <a:xfrm>
            <a:off x="179388" y="4005263"/>
            <a:ext cx="3292475" cy="54768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У випадках, </a:t>
            </a:r>
            <a:r>
              <a:rPr lang="uk-UA" altLang="ru-RU" sz="1400" b="1">
                <a:solidFill>
                  <a:srgbClr val="000000"/>
                </a:solidFill>
                <a:latin typeface="Arial" panose="020B0604020202020204" pitchFamily="34" charset="0"/>
              </a:rPr>
              <a:t>вказаних у санкціях</a:t>
            </a:r>
            <a:r>
              <a:rPr lang="uk-UA" altLang="ru-RU" sz="1400">
                <a:solidFill>
                  <a:srgbClr val="000000"/>
                </a:solidFill>
                <a:latin typeface="Arial" panose="020B0604020202020204" pitchFamily="34" charset="0"/>
              </a:rPr>
              <a:t> статей Особливої частини</a:t>
            </a:r>
          </a:p>
          <a:p>
            <a:pPr algn="ctr" eaLnBrk="1" hangingPunct="1">
              <a:spcBef>
                <a:spcPct val="0"/>
              </a:spcBef>
              <a:buClrTx/>
              <a:buSzTx/>
              <a:buFontTx/>
              <a:buNone/>
            </a:pPr>
            <a:endParaRPr lang="uk-UA" altLang="ru-RU" sz="1800">
              <a:solidFill>
                <a:srgbClr val="000000"/>
              </a:solidFill>
              <a:latin typeface="Arial" panose="020B0604020202020204" pitchFamily="34" charset="0"/>
            </a:endParaRPr>
          </a:p>
        </p:txBody>
      </p:sp>
      <p:sp>
        <p:nvSpPr>
          <p:cNvPr id="20492" name="Rectangle 12">
            <a:extLst>
              <a:ext uri="{FF2B5EF4-FFF2-40B4-BE49-F238E27FC236}">
                <a16:creationId xmlns:a16="http://schemas.microsoft.com/office/drawing/2014/main" id="{389CB1ED-A4E1-4F73-9967-E4FAE481B590}"/>
              </a:ext>
            </a:extLst>
          </p:cNvPr>
          <p:cNvSpPr>
            <a:spLocks noChangeArrowheads="1"/>
          </p:cNvSpPr>
          <p:nvPr/>
        </p:nvSpPr>
        <p:spPr bwMode="auto">
          <a:xfrm>
            <a:off x="179388" y="4652963"/>
            <a:ext cx="3292475" cy="7207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При заміні невідбутої частини покарання у виді обмеження або позбавлення волі </a:t>
            </a:r>
            <a:r>
              <a:rPr lang="uk-UA" altLang="ru-RU" sz="1400" b="1" i="1" u="sng">
                <a:solidFill>
                  <a:srgbClr val="000000"/>
                </a:solidFill>
                <a:latin typeface="Arial" panose="020B0604020202020204" pitchFamily="34" charset="0"/>
              </a:rPr>
              <a:t>(ч. 1 ст. 82)</a:t>
            </a:r>
            <a:endParaRPr lang="uk-UA" altLang="ru-RU" sz="1800" b="1" i="1" u="sng">
              <a:solidFill>
                <a:srgbClr val="000000"/>
              </a:solidFill>
              <a:latin typeface="Arial" panose="020B0604020202020204" pitchFamily="34" charset="0"/>
            </a:endParaRPr>
          </a:p>
        </p:txBody>
      </p:sp>
      <p:sp>
        <p:nvSpPr>
          <p:cNvPr id="20493" name="Rectangle 13">
            <a:extLst>
              <a:ext uri="{FF2B5EF4-FFF2-40B4-BE49-F238E27FC236}">
                <a16:creationId xmlns:a16="http://schemas.microsoft.com/office/drawing/2014/main" id="{44B34FF5-4F65-4D19-B6C7-135B76B3B305}"/>
              </a:ext>
            </a:extLst>
          </p:cNvPr>
          <p:cNvSpPr>
            <a:spLocks noChangeArrowheads="1"/>
          </p:cNvSpPr>
          <p:nvPr/>
        </p:nvSpPr>
        <p:spPr bwMode="auto">
          <a:xfrm>
            <a:off x="5580063" y="1628775"/>
            <a:ext cx="3384550" cy="360363"/>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До осіб віком до шістнадцяти років</a:t>
            </a:r>
            <a:endParaRPr lang="uk-UA" altLang="ru-RU" sz="1800" b="1">
              <a:solidFill>
                <a:srgbClr val="000000"/>
              </a:solidFill>
              <a:latin typeface="Arial" panose="020B0604020202020204" pitchFamily="34" charset="0"/>
            </a:endParaRPr>
          </a:p>
        </p:txBody>
      </p:sp>
      <p:sp>
        <p:nvSpPr>
          <p:cNvPr id="20494" name="Rectangle 14">
            <a:extLst>
              <a:ext uri="{FF2B5EF4-FFF2-40B4-BE49-F238E27FC236}">
                <a16:creationId xmlns:a16="http://schemas.microsoft.com/office/drawing/2014/main" id="{99436B0E-5910-44A7-B57D-45A8B0FA1D74}"/>
              </a:ext>
            </a:extLst>
          </p:cNvPr>
          <p:cNvSpPr>
            <a:spLocks noChangeArrowheads="1"/>
          </p:cNvSpPr>
          <p:nvPr/>
        </p:nvSpPr>
        <p:spPr bwMode="auto">
          <a:xfrm>
            <a:off x="5580063" y="2133600"/>
            <a:ext cx="3384550" cy="35877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До вагітних жінок</a:t>
            </a:r>
            <a:endParaRPr lang="uk-UA" altLang="ru-RU" sz="1800" b="1">
              <a:solidFill>
                <a:srgbClr val="000000"/>
              </a:solidFill>
              <a:latin typeface="Arial" panose="020B0604020202020204" pitchFamily="34" charset="0"/>
            </a:endParaRPr>
          </a:p>
        </p:txBody>
      </p:sp>
      <p:sp>
        <p:nvSpPr>
          <p:cNvPr id="20495" name="Rectangle 15">
            <a:extLst>
              <a:ext uri="{FF2B5EF4-FFF2-40B4-BE49-F238E27FC236}">
                <a16:creationId xmlns:a16="http://schemas.microsoft.com/office/drawing/2014/main" id="{AE41D41C-B6EE-44F2-8729-13AF72005E5B}"/>
              </a:ext>
            </a:extLst>
          </p:cNvPr>
          <p:cNvSpPr>
            <a:spLocks noChangeArrowheads="1"/>
          </p:cNvSpPr>
          <p:nvPr/>
        </p:nvSpPr>
        <p:spPr bwMode="auto">
          <a:xfrm>
            <a:off x="5580063" y="2708275"/>
            <a:ext cx="3402012" cy="576263"/>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До жінок, які мають дітей віком до семи років</a:t>
            </a:r>
            <a:endParaRPr lang="uk-UA" altLang="ru-RU" sz="1800" b="1">
              <a:solidFill>
                <a:srgbClr val="000000"/>
              </a:solidFill>
              <a:latin typeface="Arial" panose="020B0604020202020204" pitchFamily="34" charset="0"/>
            </a:endParaRPr>
          </a:p>
        </p:txBody>
      </p:sp>
      <p:sp>
        <p:nvSpPr>
          <p:cNvPr id="20496" name="Rectangle 16">
            <a:extLst>
              <a:ext uri="{FF2B5EF4-FFF2-40B4-BE49-F238E27FC236}">
                <a16:creationId xmlns:a16="http://schemas.microsoft.com/office/drawing/2014/main" id="{AD6DA11C-C2CD-4FED-AB50-012B2861540E}"/>
              </a:ext>
            </a:extLst>
          </p:cNvPr>
          <p:cNvSpPr>
            <a:spLocks noChangeArrowheads="1"/>
          </p:cNvSpPr>
          <p:nvPr/>
        </p:nvSpPr>
        <p:spPr bwMode="auto">
          <a:xfrm>
            <a:off x="4643438" y="3429000"/>
            <a:ext cx="4321175" cy="3168650"/>
          </a:xfrm>
          <a:prstGeom prst="rect">
            <a:avLst/>
          </a:prstGeom>
          <a:solidFill>
            <a:srgbClr val="FFFFFF"/>
          </a:solidFill>
          <a:ln w="76200" cmpd="tri">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Військовослужбовці, засуджені до арешту, відбувають покарання на гауптвахті </a:t>
            </a:r>
            <a:r>
              <a:rPr lang="uk-UA" altLang="ru-RU" sz="1400" b="1" i="1" u="sng">
                <a:solidFill>
                  <a:srgbClr val="000000"/>
                </a:solidFill>
                <a:latin typeface="Arial" panose="020B0604020202020204" pitchFamily="34" charset="0"/>
              </a:rPr>
              <a:t>(ч. 2 ст. 60 КК)</a:t>
            </a:r>
            <a:r>
              <a:rPr lang="uk-UA" altLang="ru-RU" sz="1400" b="1">
                <a:solidFill>
                  <a:srgbClr val="000000"/>
                </a:solidFill>
                <a:latin typeface="Arial" panose="020B0604020202020204" pitchFamily="34" charset="0"/>
              </a:rPr>
              <a:t>.</a:t>
            </a:r>
          </a:p>
          <a:p>
            <a:pPr algn="ctr" eaLnBrk="1" hangingPunct="1">
              <a:spcBef>
                <a:spcPct val="0"/>
              </a:spcBef>
              <a:buClrTx/>
              <a:buSzTx/>
              <a:buFontTx/>
              <a:buNone/>
            </a:pPr>
            <a:r>
              <a:rPr lang="uk-UA" altLang="ru-RU" sz="1400" b="1">
                <a:solidFill>
                  <a:srgbClr val="000000"/>
                </a:solidFill>
                <a:latin typeface="Arial" panose="020B0604020202020204" pitchFamily="34" charset="0"/>
              </a:rPr>
              <a:t>Час відбування арешту до загального строку військової служби і вислуги років для присвоєння  чергового військового звання не зараховується.</a:t>
            </a:r>
          </a:p>
          <a:p>
            <a:pPr algn="ctr" eaLnBrk="1" hangingPunct="1">
              <a:spcBef>
                <a:spcPct val="0"/>
              </a:spcBef>
              <a:buClrTx/>
              <a:buSzTx/>
              <a:buFontTx/>
              <a:buNone/>
            </a:pPr>
            <a:r>
              <a:rPr lang="uk-UA" altLang="ru-RU" sz="1400" b="1">
                <a:solidFill>
                  <a:srgbClr val="000000"/>
                </a:solidFill>
                <a:latin typeface="Arial" panose="020B0604020202020204" pitchFamily="34" charset="0"/>
              </a:rPr>
              <a:t>Військовослужбовець не може бути представлений до присвоєння чергового військового звання, призначений на вищестоящу посаду, звільнений з військової служби, за винятком випадків визнання його непридатним до військової служби за станом здоров’я</a:t>
            </a:r>
            <a:endParaRPr lang="uk-UA" altLang="ru-RU" sz="1800" b="1">
              <a:solidFill>
                <a:srgbClr val="000000"/>
              </a:solidFill>
              <a:latin typeface="Arial" panose="020B0604020202020204" pitchFamily="34" charset="0"/>
            </a:endParaRPr>
          </a:p>
        </p:txBody>
      </p:sp>
      <p:sp>
        <p:nvSpPr>
          <p:cNvPr id="20497" name="Line 17">
            <a:extLst>
              <a:ext uri="{FF2B5EF4-FFF2-40B4-BE49-F238E27FC236}">
                <a16:creationId xmlns:a16="http://schemas.microsoft.com/office/drawing/2014/main" id="{D408E253-9CCF-4054-AFF9-7A19C120C707}"/>
              </a:ext>
            </a:extLst>
          </p:cNvPr>
          <p:cNvSpPr>
            <a:spLocks noChangeShapeType="1"/>
          </p:cNvSpPr>
          <p:nvPr/>
        </p:nvSpPr>
        <p:spPr bwMode="auto">
          <a:xfrm>
            <a:off x="4140200" y="1484313"/>
            <a:ext cx="0" cy="352901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20498" name="Line 18">
            <a:extLst>
              <a:ext uri="{FF2B5EF4-FFF2-40B4-BE49-F238E27FC236}">
                <a16:creationId xmlns:a16="http://schemas.microsoft.com/office/drawing/2014/main" id="{705D3646-C20B-4B63-BB9D-B020EC83DE6E}"/>
              </a:ext>
            </a:extLst>
          </p:cNvPr>
          <p:cNvSpPr>
            <a:spLocks noChangeShapeType="1"/>
          </p:cNvSpPr>
          <p:nvPr/>
        </p:nvSpPr>
        <p:spPr bwMode="auto">
          <a:xfrm flipH="1">
            <a:off x="3492500" y="1773238"/>
            <a:ext cx="6477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0499" name="Line 19">
            <a:extLst>
              <a:ext uri="{FF2B5EF4-FFF2-40B4-BE49-F238E27FC236}">
                <a16:creationId xmlns:a16="http://schemas.microsoft.com/office/drawing/2014/main" id="{8A2EB3D5-D17B-4FE7-9255-D1F58A550FD2}"/>
              </a:ext>
            </a:extLst>
          </p:cNvPr>
          <p:cNvSpPr>
            <a:spLocks noChangeShapeType="1"/>
          </p:cNvSpPr>
          <p:nvPr/>
        </p:nvSpPr>
        <p:spPr bwMode="auto">
          <a:xfrm flipH="1">
            <a:off x="3492500" y="2349500"/>
            <a:ext cx="6477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0500" name="Line 20">
            <a:extLst>
              <a:ext uri="{FF2B5EF4-FFF2-40B4-BE49-F238E27FC236}">
                <a16:creationId xmlns:a16="http://schemas.microsoft.com/office/drawing/2014/main" id="{7B3D7D22-5DC4-4A63-AA72-5A9EB34EF3F8}"/>
              </a:ext>
            </a:extLst>
          </p:cNvPr>
          <p:cNvSpPr>
            <a:spLocks noChangeShapeType="1"/>
          </p:cNvSpPr>
          <p:nvPr/>
        </p:nvSpPr>
        <p:spPr bwMode="auto">
          <a:xfrm flipH="1">
            <a:off x="3492500" y="2997200"/>
            <a:ext cx="6477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0501" name="Line 21">
            <a:extLst>
              <a:ext uri="{FF2B5EF4-FFF2-40B4-BE49-F238E27FC236}">
                <a16:creationId xmlns:a16="http://schemas.microsoft.com/office/drawing/2014/main" id="{8FEC6BBF-C012-4CE9-9738-201860D3C07E}"/>
              </a:ext>
            </a:extLst>
          </p:cNvPr>
          <p:cNvSpPr>
            <a:spLocks noChangeShapeType="1"/>
          </p:cNvSpPr>
          <p:nvPr/>
        </p:nvSpPr>
        <p:spPr bwMode="auto">
          <a:xfrm flipH="1">
            <a:off x="3492500" y="3644900"/>
            <a:ext cx="6477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0502" name="Line 22">
            <a:extLst>
              <a:ext uri="{FF2B5EF4-FFF2-40B4-BE49-F238E27FC236}">
                <a16:creationId xmlns:a16="http://schemas.microsoft.com/office/drawing/2014/main" id="{4366CDEE-BDAC-4C89-B351-544985185EB7}"/>
              </a:ext>
            </a:extLst>
          </p:cNvPr>
          <p:cNvSpPr>
            <a:spLocks noChangeShapeType="1"/>
          </p:cNvSpPr>
          <p:nvPr/>
        </p:nvSpPr>
        <p:spPr bwMode="auto">
          <a:xfrm flipH="1">
            <a:off x="3492500" y="4292600"/>
            <a:ext cx="6477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0503" name="Line 23">
            <a:extLst>
              <a:ext uri="{FF2B5EF4-FFF2-40B4-BE49-F238E27FC236}">
                <a16:creationId xmlns:a16="http://schemas.microsoft.com/office/drawing/2014/main" id="{95B944DD-EC0D-4408-9F27-5D2171FF37C1}"/>
              </a:ext>
            </a:extLst>
          </p:cNvPr>
          <p:cNvSpPr>
            <a:spLocks noChangeShapeType="1"/>
          </p:cNvSpPr>
          <p:nvPr/>
        </p:nvSpPr>
        <p:spPr bwMode="auto">
          <a:xfrm flipH="1">
            <a:off x="3492500" y="5013325"/>
            <a:ext cx="6477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0505" name="Line 25">
            <a:extLst>
              <a:ext uri="{FF2B5EF4-FFF2-40B4-BE49-F238E27FC236}">
                <a16:creationId xmlns:a16="http://schemas.microsoft.com/office/drawing/2014/main" id="{39688F8A-4A48-4461-9870-8B0CCA961160}"/>
              </a:ext>
            </a:extLst>
          </p:cNvPr>
          <p:cNvSpPr>
            <a:spLocks noChangeShapeType="1"/>
          </p:cNvSpPr>
          <p:nvPr/>
        </p:nvSpPr>
        <p:spPr bwMode="auto">
          <a:xfrm>
            <a:off x="4572000" y="1484313"/>
            <a:ext cx="0" cy="1439862"/>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20506" name="Line 26">
            <a:extLst>
              <a:ext uri="{FF2B5EF4-FFF2-40B4-BE49-F238E27FC236}">
                <a16:creationId xmlns:a16="http://schemas.microsoft.com/office/drawing/2014/main" id="{4F8B3037-99CB-4931-9D88-936481E166F5}"/>
              </a:ext>
            </a:extLst>
          </p:cNvPr>
          <p:cNvSpPr>
            <a:spLocks noChangeShapeType="1"/>
          </p:cNvSpPr>
          <p:nvPr/>
        </p:nvSpPr>
        <p:spPr bwMode="auto">
          <a:xfrm>
            <a:off x="4572000" y="1773238"/>
            <a:ext cx="10080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0507" name="Line 27">
            <a:extLst>
              <a:ext uri="{FF2B5EF4-FFF2-40B4-BE49-F238E27FC236}">
                <a16:creationId xmlns:a16="http://schemas.microsoft.com/office/drawing/2014/main" id="{C2078CA4-9EB6-4437-A9AF-C767991B2E00}"/>
              </a:ext>
            </a:extLst>
          </p:cNvPr>
          <p:cNvSpPr>
            <a:spLocks noChangeShapeType="1"/>
          </p:cNvSpPr>
          <p:nvPr/>
        </p:nvSpPr>
        <p:spPr bwMode="auto">
          <a:xfrm>
            <a:off x="4572000" y="2276475"/>
            <a:ext cx="10080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0508" name="Line 28">
            <a:extLst>
              <a:ext uri="{FF2B5EF4-FFF2-40B4-BE49-F238E27FC236}">
                <a16:creationId xmlns:a16="http://schemas.microsoft.com/office/drawing/2014/main" id="{DF8B08CA-3DD2-4728-8CDF-A9B4EC7F1F75}"/>
              </a:ext>
            </a:extLst>
          </p:cNvPr>
          <p:cNvSpPr>
            <a:spLocks noChangeShapeType="1"/>
          </p:cNvSpPr>
          <p:nvPr/>
        </p:nvSpPr>
        <p:spPr bwMode="auto">
          <a:xfrm>
            <a:off x="4572000" y="2924175"/>
            <a:ext cx="10080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fade">
                                      <p:cBhvr>
                                        <p:cTn id="7" dur="1000"/>
                                        <p:tgtEl>
                                          <p:spTgt spid="20484"/>
                                        </p:tgtEl>
                                      </p:cBhvr>
                                    </p:animEffect>
                                    <p:anim calcmode="lin" valueType="num">
                                      <p:cBhvr>
                                        <p:cTn id="8" dur="1000" fill="hold"/>
                                        <p:tgtEl>
                                          <p:spTgt spid="20484"/>
                                        </p:tgtEl>
                                        <p:attrNameLst>
                                          <p:attrName>ppt_x</p:attrName>
                                        </p:attrNameLst>
                                      </p:cBhvr>
                                      <p:tavLst>
                                        <p:tav tm="0">
                                          <p:val>
                                            <p:strVal val="#ppt_x"/>
                                          </p:val>
                                        </p:tav>
                                        <p:tav tm="100000">
                                          <p:val>
                                            <p:strVal val="#ppt_x"/>
                                          </p:val>
                                        </p:tav>
                                      </p:tavLst>
                                    </p:anim>
                                    <p:anim calcmode="lin" valueType="num">
                                      <p:cBhvr>
                                        <p:cTn id="9" dur="1000" fill="hold"/>
                                        <p:tgtEl>
                                          <p:spTgt spid="2048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4" presetClass="entr" presetSubtype="0" accel="100000" fill="hold" grpId="0" nodeType="afterEffect">
                                  <p:stCondLst>
                                    <p:cond delay="0"/>
                                  </p:stCondLst>
                                  <p:childTnLst>
                                    <p:set>
                                      <p:cBhvr>
                                        <p:cTn id="12" dur="1" fill="hold">
                                          <p:stCondLst>
                                            <p:cond delay="0"/>
                                          </p:stCondLst>
                                        </p:cTn>
                                        <p:tgtEl>
                                          <p:spTgt spid="20485"/>
                                        </p:tgtEl>
                                        <p:attrNameLst>
                                          <p:attrName>style.visibility</p:attrName>
                                        </p:attrNameLst>
                                      </p:cBhvr>
                                      <p:to>
                                        <p:strVal val="visible"/>
                                      </p:to>
                                    </p:set>
                                    <p:anim calcmode="lin" valueType="num">
                                      <p:cBhvr>
                                        <p:cTn id="13" dur="2000" fill="hold"/>
                                        <p:tgtEl>
                                          <p:spTgt spid="20485"/>
                                        </p:tgtEl>
                                        <p:attrNameLst>
                                          <p:attrName>ppt_w</p:attrName>
                                        </p:attrNameLst>
                                      </p:cBhvr>
                                      <p:tavLst>
                                        <p:tav tm="0">
                                          <p:val>
                                            <p:strVal val="#ppt_w*0.05"/>
                                          </p:val>
                                        </p:tav>
                                        <p:tav tm="100000">
                                          <p:val>
                                            <p:strVal val="#ppt_w"/>
                                          </p:val>
                                        </p:tav>
                                      </p:tavLst>
                                    </p:anim>
                                    <p:anim calcmode="lin" valueType="num">
                                      <p:cBhvr>
                                        <p:cTn id="14" dur="2000" fill="hold"/>
                                        <p:tgtEl>
                                          <p:spTgt spid="20485"/>
                                        </p:tgtEl>
                                        <p:attrNameLst>
                                          <p:attrName>ppt_h</p:attrName>
                                        </p:attrNameLst>
                                      </p:cBhvr>
                                      <p:tavLst>
                                        <p:tav tm="0">
                                          <p:val>
                                            <p:strVal val="#ppt_h"/>
                                          </p:val>
                                        </p:tav>
                                        <p:tav tm="100000">
                                          <p:val>
                                            <p:strVal val="#ppt_h"/>
                                          </p:val>
                                        </p:tav>
                                      </p:tavLst>
                                    </p:anim>
                                    <p:anim calcmode="lin" valueType="num">
                                      <p:cBhvr>
                                        <p:cTn id="15" dur="2000" fill="hold"/>
                                        <p:tgtEl>
                                          <p:spTgt spid="20485"/>
                                        </p:tgtEl>
                                        <p:attrNameLst>
                                          <p:attrName>ppt_x</p:attrName>
                                        </p:attrNameLst>
                                      </p:cBhvr>
                                      <p:tavLst>
                                        <p:tav tm="0">
                                          <p:val>
                                            <p:strVal val="#ppt_x-.2"/>
                                          </p:val>
                                        </p:tav>
                                        <p:tav tm="100000">
                                          <p:val>
                                            <p:strVal val="#ppt_x"/>
                                          </p:val>
                                        </p:tav>
                                      </p:tavLst>
                                    </p:anim>
                                    <p:anim calcmode="lin" valueType="num">
                                      <p:cBhvr>
                                        <p:cTn id="16" dur="2000" fill="hold"/>
                                        <p:tgtEl>
                                          <p:spTgt spid="20485"/>
                                        </p:tgtEl>
                                        <p:attrNameLst>
                                          <p:attrName>ppt_y</p:attrName>
                                        </p:attrNameLst>
                                      </p:cBhvr>
                                      <p:tavLst>
                                        <p:tav tm="0">
                                          <p:val>
                                            <p:strVal val="#ppt_y"/>
                                          </p:val>
                                        </p:tav>
                                        <p:tav tm="100000">
                                          <p:val>
                                            <p:strVal val="#ppt_y"/>
                                          </p:val>
                                        </p:tav>
                                      </p:tavLst>
                                    </p:anim>
                                    <p:animEffect transition="in" filter="fade">
                                      <p:cBhvr>
                                        <p:cTn id="17" dur="2000"/>
                                        <p:tgtEl>
                                          <p:spTgt spid="20485"/>
                                        </p:tgtEl>
                                      </p:cBhvr>
                                    </p:animEffect>
                                  </p:childTnLst>
                                </p:cTn>
                              </p:par>
                            </p:childTnLst>
                          </p:cTn>
                        </p:par>
                        <p:par>
                          <p:cTn id="18" fill="hold" nodeType="afterGroup">
                            <p:stCondLst>
                              <p:cond delay="3000"/>
                            </p:stCondLst>
                            <p:childTnLst>
                              <p:par>
                                <p:cTn id="19" presetID="1" presetClass="entr" presetSubtype="0" fill="hold" nodeType="afterEffect">
                                  <p:stCondLst>
                                    <p:cond delay="0"/>
                                  </p:stCondLst>
                                  <p:childTnLst>
                                    <p:set>
                                      <p:cBhvr>
                                        <p:cTn id="20" dur="1" fill="hold">
                                          <p:stCondLst>
                                            <p:cond delay="0"/>
                                          </p:stCondLst>
                                        </p:cTn>
                                        <p:tgtEl>
                                          <p:spTgt spid="20497"/>
                                        </p:tgtEl>
                                        <p:attrNameLst>
                                          <p:attrName>style.visibility</p:attrName>
                                        </p:attrNameLst>
                                      </p:cBhvr>
                                      <p:to>
                                        <p:strVal val="visible"/>
                                      </p:to>
                                    </p:set>
                                  </p:childTnLst>
                                </p:cTn>
                              </p:par>
                            </p:childTnLst>
                          </p:cTn>
                        </p:par>
                        <p:par>
                          <p:cTn id="21" fill="hold" nodeType="afterGroup">
                            <p:stCondLst>
                              <p:cond delay="3000"/>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20498"/>
                                        </p:tgtEl>
                                        <p:attrNameLst>
                                          <p:attrName>style.visibility</p:attrName>
                                        </p:attrNameLst>
                                      </p:cBhvr>
                                      <p:to>
                                        <p:strVal val="visible"/>
                                      </p:to>
                                    </p:set>
                                    <p:anim calcmode="lin" valueType="num">
                                      <p:cBhvr>
                                        <p:cTn id="24" dur="1000" fill="hold"/>
                                        <p:tgtEl>
                                          <p:spTgt spid="20498"/>
                                        </p:tgtEl>
                                        <p:attrNameLst>
                                          <p:attrName>ppt_w</p:attrName>
                                        </p:attrNameLst>
                                      </p:cBhvr>
                                      <p:tavLst>
                                        <p:tav tm="0">
                                          <p:val>
                                            <p:fltVal val="0"/>
                                          </p:val>
                                        </p:tav>
                                        <p:tav tm="100000">
                                          <p:val>
                                            <p:strVal val="#ppt_w"/>
                                          </p:val>
                                        </p:tav>
                                      </p:tavLst>
                                    </p:anim>
                                    <p:anim calcmode="lin" valueType="num">
                                      <p:cBhvr>
                                        <p:cTn id="25" dur="1000" fill="hold"/>
                                        <p:tgtEl>
                                          <p:spTgt spid="20498"/>
                                        </p:tgtEl>
                                        <p:attrNameLst>
                                          <p:attrName>ppt_h</p:attrName>
                                        </p:attrNameLst>
                                      </p:cBhvr>
                                      <p:tavLst>
                                        <p:tav tm="0">
                                          <p:val>
                                            <p:fltVal val="0"/>
                                          </p:val>
                                        </p:tav>
                                        <p:tav tm="100000">
                                          <p:val>
                                            <p:strVal val="#ppt_h"/>
                                          </p:val>
                                        </p:tav>
                                      </p:tavLst>
                                    </p:anim>
                                    <p:anim calcmode="lin" valueType="num">
                                      <p:cBhvr>
                                        <p:cTn id="26" dur="1000" fill="hold"/>
                                        <p:tgtEl>
                                          <p:spTgt spid="20498"/>
                                        </p:tgtEl>
                                        <p:attrNameLst>
                                          <p:attrName>style.rotation</p:attrName>
                                        </p:attrNameLst>
                                      </p:cBhvr>
                                      <p:tavLst>
                                        <p:tav tm="0">
                                          <p:val>
                                            <p:fltVal val="90"/>
                                          </p:val>
                                        </p:tav>
                                        <p:tav tm="100000">
                                          <p:val>
                                            <p:fltVal val="0"/>
                                          </p:val>
                                        </p:tav>
                                      </p:tavLst>
                                    </p:anim>
                                    <p:animEffect transition="in" filter="fade">
                                      <p:cBhvr>
                                        <p:cTn id="27" dur="1000"/>
                                        <p:tgtEl>
                                          <p:spTgt spid="20498"/>
                                        </p:tgtEl>
                                      </p:cBhvr>
                                    </p:animEffect>
                                  </p:childTnLst>
                                </p:cTn>
                              </p:par>
                            </p:childTnLst>
                          </p:cTn>
                        </p:par>
                        <p:par>
                          <p:cTn id="28" fill="hold" nodeType="afterGroup">
                            <p:stCondLst>
                              <p:cond delay="4000"/>
                            </p:stCondLst>
                            <p:childTnLst>
                              <p:par>
                                <p:cTn id="29" presetID="3" presetClass="entr" presetSubtype="5" fill="hold" grpId="0" nodeType="afterEffect">
                                  <p:stCondLst>
                                    <p:cond delay="0"/>
                                  </p:stCondLst>
                                  <p:childTnLst>
                                    <p:set>
                                      <p:cBhvr>
                                        <p:cTn id="30" dur="1" fill="hold">
                                          <p:stCondLst>
                                            <p:cond delay="0"/>
                                          </p:stCondLst>
                                        </p:cTn>
                                        <p:tgtEl>
                                          <p:spTgt spid="20487"/>
                                        </p:tgtEl>
                                        <p:attrNameLst>
                                          <p:attrName>style.visibility</p:attrName>
                                        </p:attrNameLst>
                                      </p:cBhvr>
                                      <p:to>
                                        <p:strVal val="visible"/>
                                      </p:to>
                                    </p:set>
                                    <p:animEffect transition="in" filter="blinds(vertical)">
                                      <p:cBhvr>
                                        <p:cTn id="31" dur="500"/>
                                        <p:tgtEl>
                                          <p:spTgt spid="20487"/>
                                        </p:tgtEl>
                                      </p:cBhvr>
                                    </p:animEffect>
                                  </p:childTnLst>
                                </p:cTn>
                              </p:par>
                            </p:childTnLst>
                          </p:cTn>
                        </p:par>
                        <p:par>
                          <p:cTn id="32" fill="hold" nodeType="afterGroup">
                            <p:stCondLst>
                              <p:cond delay="4500"/>
                            </p:stCondLst>
                            <p:childTnLst>
                              <p:par>
                                <p:cTn id="33" presetID="31" presetClass="entr" presetSubtype="0" fill="hold" nodeType="afterEffect">
                                  <p:stCondLst>
                                    <p:cond delay="0"/>
                                  </p:stCondLst>
                                  <p:iterate type="lt">
                                    <p:tmPct val="5000"/>
                                  </p:iterate>
                                  <p:childTnLst>
                                    <p:set>
                                      <p:cBhvr>
                                        <p:cTn id="34" dur="1" fill="hold">
                                          <p:stCondLst>
                                            <p:cond delay="0"/>
                                          </p:stCondLst>
                                        </p:cTn>
                                        <p:tgtEl>
                                          <p:spTgt spid="20499"/>
                                        </p:tgtEl>
                                        <p:attrNameLst>
                                          <p:attrName>style.visibility</p:attrName>
                                        </p:attrNameLst>
                                      </p:cBhvr>
                                      <p:to>
                                        <p:strVal val="visible"/>
                                      </p:to>
                                    </p:set>
                                    <p:anim calcmode="lin" valueType="num">
                                      <p:cBhvr>
                                        <p:cTn id="35" dur="1000" fill="hold"/>
                                        <p:tgtEl>
                                          <p:spTgt spid="20499"/>
                                        </p:tgtEl>
                                        <p:attrNameLst>
                                          <p:attrName>ppt_w</p:attrName>
                                        </p:attrNameLst>
                                      </p:cBhvr>
                                      <p:tavLst>
                                        <p:tav tm="0">
                                          <p:val>
                                            <p:fltVal val="0"/>
                                          </p:val>
                                        </p:tav>
                                        <p:tav tm="100000">
                                          <p:val>
                                            <p:strVal val="#ppt_w"/>
                                          </p:val>
                                        </p:tav>
                                      </p:tavLst>
                                    </p:anim>
                                    <p:anim calcmode="lin" valueType="num">
                                      <p:cBhvr>
                                        <p:cTn id="36" dur="1000" fill="hold"/>
                                        <p:tgtEl>
                                          <p:spTgt spid="20499"/>
                                        </p:tgtEl>
                                        <p:attrNameLst>
                                          <p:attrName>ppt_h</p:attrName>
                                        </p:attrNameLst>
                                      </p:cBhvr>
                                      <p:tavLst>
                                        <p:tav tm="0">
                                          <p:val>
                                            <p:fltVal val="0"/>
                                          </p:val>
                                        </p:tav>
                                        <p:tav tm="100000">
                                          <p:val>
                                            <p:strVal val="#ppt_h"/>
                                          </p:val>
                                        </p:tav>
                                      </p:tavLst>
                                    </p:anim>
                                    <p:anim calcmode="lin" valueType="num">
                                      <p:cBhvr>
                                        <p:cTn id="37" dur="1000" fill="hold"/>
                                        <p:tgtEl>
                                          <p:spTgt spid="20499"/>
                                        </p:tgtEl>
                                        <p:attrNameLst>
                                          <p:attrName>style.rotation</p:attrName>
                                        </p:attrNameLst>
                                      </p:cBhvr>
                                      <p:tavLst>
                                        <p:tav tm="0">
                                          <p:val>
                                            <p:fltVal val="90"/>
                                          </p:val>
                                        </p:tav>
                                        <p:tav tm="100000">
                                          <p:val>
                                            <p:fltVal val="0"/>
                                          </p:val>
                                        </p:tav>
                                      </p:tavLst>
                                    </p:anim>
                                    <p:animEffect transition="in" filter="fade">
                                      <p:cBhvr>
                                        <p:cTn id="38" dur="1000"/>
                                        <p:tgtEl>
                                          <p:spTgt spid="20499"/>
                                        </p:tgtEl>
                                      </p:cBhvr>
                                    </p:animEffect>
                                  </p:childTnLst>
                                </p:cTn>
                              </p:par>
                            </p:childTnLst>
                          </p:cTn>
                        </p:par>
                        <p:par>
                          <p:cTn id="39" fill="hold" nodeType="afterGroup">
                            <p:stCondLst>
                              <p:cond delay="5500"/>
                            </p:stCondLst>
                            <p:childTnLst>
                              <p:par>
                                <p:cTn id="40" presetID="3" presetClass="entr" presetSubtype="5" fill="hold" grpId="0" nodeType="afterEffect">
                                  <p:stCondLst>
                                    <p:cond delay="0"/>
                                  </p:stCondLst>
                                  <p:childTnLst>
                                    <p:set>
                                      <p:cBhvr>
                                        <p:cTn id="41" dur="1" fill="hold">
                                          <p:stCondLst>
                                            <p:cond delay="0"/>
                                          </p:stCondLst>
                                        </p:cTn>
                                        <p:tgtEl>
                                          <p:spTgt spid="20488"/>
                                        </p:tgtEl>
                                        <p:attrNameLst>
                                          <p:attrName>style.visibility</p:attrName>
                                        </p:attrNameLst>
                                      </p:cBhvr>
                                      <p:to>
                                        <p:strVal val="visible"/>
                                      </p:to>
                                    </p:set>
                                    <p:animEffect transition="in" filter="blinds(vertical)">
                                      <p:cBhvr>
                                        <p:cTn id="42" dur="500"/>
                                        <p:tgtEl>
                                          <p:spTgt spid="20488"/>
                                        </p:tgtEl>
                                      </p:cBhvr>
                                    </p:animEffect>
                                  </p:childTnLst>
                                </p:cTn>
                              </p:par>
                            </p:childTnLst>
                          </p:cTn>
                        </p:par>
                        <p:par>
                          <p:cTn id="43" fill="hold" nodeType="afterGroup">
                            <p:stCondLst>
                              <p:cond delay="6000"/>
                            </p:stCondLst>
                            <p:childTnLst>
                              <p:par>
                                <p:cTn id="44" presetID="31" presetClass="entr" presetSubtype="0" fill="hold" nodeType="afterEffect">
                                  <p:stCondLst>
                                    <p:cond delay="0"/>
                                  </p:stCondLst>
                                  <p:iterate type="lt">
                                    <p:tmPct val="5000"/>
                                  </p:iterate>
                                  <p:childTnLst>
                                    <p:set>
                                      <p:cBhvr>
                                        <p:cTn id="45" dur="1" fill="hold">
                                          <p:stCondLst>
                                            <p:cond delay="0"/>
                                          </p:stCondLst>
                                        </p:cTn>
                                        <p:tgtEl>
                                          <p:spTgt spid="20500"/>
                                        </p:tgtEl>
                                        <p:attrNameLst>
                                          <p:attrName>style.visibility</p:attrName>
                                        </p:attrNameLst>
                                      </p:cBhvr>
                                      <p:to>
                                        <p:strVal val="visible"/>
                                      </p:to>
                                    </p:set>
                                    <p:anim calcmode="lin" valueType="num">
                                      <p:cBhvr>
                                        <p:cTn id="46" dur="1000" fill="hold"/>
                                        <p:tgtEl>
                                          <p:spTgt spid="20500"/>
                                        </p:tgtEl>
                                        <p:attrNameLst>
                                          <p:attrName>ppt_w</p:attrName>
                                        </p:attrNameLst>
                                      </p:cBhvr>
                                      <p:tavLst>
                                        <p:tav tm="0">
                                          <p:val>
                                            <p:fltVal val="0"/>
                                          </p:val>
                                        </p:tav>
                                        <p:tav tm="100000">
                                          <p:val>
                                            <p:strVal val="#ppt_w"/>
                                          </p:val>
                                        </p:tav>
                                      </p:tavLst>
                                    </p:anim>
                                    <p:anim calcmode="lin" valueType="num">
                                      <p:cBhvr>
                                        <p:cTn id="47" dur="1000" fill="hold"/>
                                        <p:tgtEl>
                                          <p:spTgt spid="20500"/>
                                        </p:tgtEl>
                                        <p:attrNameLst>
                                          <p:attrName>ppt_h</p:attrName>
                                        </p:attrNameLst>
                                      </p:cBhvr>
                                      <p:tavLst>
                                        <p:tav tm="0">
                                          <p:val>
                                            <p:fltVal val="0"/>
                                          </p:val>
                                        </p:tav>
                                        <p:tav tm="100000">
                                          <p:val>
                                            <p:strVal val="#ppt_h"/>
                                          </p:val>
                                        </p:tav>
                                      </p:tavLst>
                                    </p:anim>
                                    <p:anim calcmode="lin" valueType="num">
                                      <p:cBhvr>
                                        <p:cTn id="48" dur="1000" fill="hold"/>
                                        <p:tgtEl>
                                          <p:spTgt spid="20500"/>
                                        </p:tgtEl>
                                        <p:attrNameLst>
                                          <p:attrName>style.rotation</p:attrName>
                                        </p:attrNameLst>
                                      </p:cBhvr>
                                      <p:tavLst>
                                        <p:tav tm="0">
                                          <p:val>
                                            <p:fltVal val="90"/>
                                          </p:val>
                                        </p:tav>
                                        <p:tav tm="100000">
                                          <p:val>
                                            <p:fltVal val="0"/>
                                          </p:val>
                                        </p:tav>
                                      </p:tavLst>
                                    </p:anim>
                                    <p:animEffect transition="in" filter="fade">
                                      <p:cBhvr>
                                        <p:cTn id="49" dur="1000"/>
                                        <p:tgtEl>
                                          <p:spTgt spid="20500"/>
                                        </p:tgtEl>
                                      </p:cBhvr>
                                    </p:animEffect>
                                  </p:childTnLst>
                                </p:cTn>
                              </p:par>
                            </p:childTnLst>
                          </p:cTn>
                        </p:par>
                        <p:par>
                          <p:cTn id="50" fill="hold" nodeType="afterGroup">
                            <p:stCondLst>
                              <p:cond delay="7000"/>
                            </p:stCondLst>
                            <p:childTnLst>
                              <p:par>
                                <p:cTn id="51" presetID="3" presetClass="entr" presetSubtype="5" fill="hold" grpId="0" nodeType="afterEffect">
                                  <p:stCondLst>
                                    <p:cond delay="0"/>
                                  </p:stCondLst>
                                  <p:childTnLst>
                                    <p:set>
                                      <p:cBhvr>
                                        <p:cTn id="52" dur="1" fill="hold">
                                          <p:stCondLst>
                                            <p:cond delay="0"/>
                                          </p:stCondLst>
                                        </p:cTn>
                                        <p:tgtEl>
                                          <p:spTgt spid="20489"/>
                                        </p:tgtEl>
                                        <p:attrNameLst>
                                          <p:attrName>style.visibility</p:attrName>
                                        </p:attrNameLst>
                                      </p:cBhvr>
                                      <p:to>
                                        <p:strVal val="visible"/>
                                      </p:to>
                                    </p:set>
                                    <p:animEffect transition="in" filter="blinds(vertical)">
                                      <p:cBhvr>
                                        <p:cTn id="53" dur="500"/>
                                        <p:tgtEl>
                                          <p:spTgt spid="20489"/>
                                        </p:tgtEl>
                                      </p:cBhvr>
                                    </p:animEffect>
                                  </p:childTnLst>
                                </p:cTn>
                              </p:par>
                            </p:childTnLst>
                          </p:cTn>
                        </p:par>
                        <p:par>
                          <p:cTn id="54" fill="hold" nodeType="afterGroup">
                            <p:stCondLst>
                              <p:cond delay="7500"/>
                            </p:stCondLst>
                            <p:childTnLst>
                              <p:par>
                                <p:cTn id="55" presetID="31" presetClass="entr" presetSubtype="0" fill="hold" nodeType="afterEffect">
                                  <p:stCondLst>
                                    <p:cond delay="0"/>
                                  </p:stCondLst>
                                  <p:iterate type="lt">
                                    <p:tmPct val="5000"/>
                                  </p:iterate>
                                  <p:childTnLst>
                                    <p:set>
                                      <p:cBhvr>
                                        <p:cTn id="56" dur="1" fill="hold">
                                          <p:stCondLst>
                                            <p:cond delay="0"/>
                                          </p:stCondLst>
                                        </p:cTn>
                                        <p:tgtEl>
                                          <p:spTgt spid="20501"/>
                                        </p:tgtEl>
                                        <p:attrNameLst>
                                          <p:attrName>style.visibility</p:attrName>
                                        </p:attrNameLst>
                                      </p:cBhvr>
                                      <p:to>
                                        <p:strVal val="visible"/>
                                      </p:to>
                                    </p:set>
                                    <p:anim calcmode="lin" valueType="num">
                                      <p:cBhvr>
                                        <p:cTn id="57" dur="1000" fill="hold"/>
                                        <p:tgtEl>
                                          <p:spTgt spid="20501"/>
                                        </p:tgtEl>
                                        <p:attrNameLst>
                                          <p:attrName>ppt_w</p:attrName>
                                        </p:attrNameLst>
                                      </p:cBhvr>
                                      <p:tavLst>
                                        <p:tav tm="0">
                                          <p:val>
                                            <p:fltVal val="0"/>
                                          </p:val>
                                        </p:tav>
                                        <p:tav tm="100000">
                                          <p:val>
                                            <p:strVal val="#ppt_w"/>
                                          </p:val>
                                        </p:tav>
                                      </p:tavLst>
                                    </p:anim>
                                    <p:anim calcmode="lin" valueType="num">
                                      <p:cBhvr>
                                        <p:cTn id="58" dur="1000" fill="hold"/>
                                        <p:tgtEl>
                                          <p:spTgt spid="20501"/>
                                        </p:tgtEl>
                                        <p:attrNameLst>
                                          <p:attrName>ppt_h</p:attrName>
                                        </p:attrNameLst>
                                      </p:cBhvr>
                                      <p:tavLst>
                                        <p:tav tm="0">
                                          <p:val>
                                            <p:fltVal val="0"/>
                                          </p:val>
                                        </p:tav>
                                        <p:tav tm="100000">
                                          <p:val>
                                            <p:strVal val="#ppt_h"/>
                                          </p:val>
                                        </p:tav>
                                      </p:tavLst>
                                    </p:anim>
                                    <p:anim calcmode="lin" valueType="num">
                                      <p:cBhvr>
                                        <p:cTn id="59" dur="1000" fill="hold"/>
                                        <p:tgtEl>
                                          <p:spTgt spid="20501"/>
                                        </p:tgtEl>
                                        <p:attrNameLst>
                                          <p:attrName>style.rotation</p:attrName>
                                        </p:attrNameLst>
                                      </p:cBhvr>
                                      <p:tavLst>
                                        <p:tav tm="0">
                                          <p:val>
                                            <p:fltVal val="90"/>
                                          </p:val>
                                        </p:tav>
                                        <p:tav tm="100000">
                                          <p:val>
                                            <p:fltVal val="0"/>
                                          </p:val>
                                        </p:tav>
                                      </p:tavLst>
                                    </p:anim>
                                    <p:animEffect transition="in" filter="fade">
                                      <p:cBhvr>
                                        <p:cTn id="60" dur="1000"/>
                                        <p:tgtEl>
                                          <p:spTgt spid="20501"/>
                                        </p:tgtEl>
                                      </p:cBhvr>
                                    </p:animEffect>
                                  </p:childTnLst>
                                </p:cTn>
                              </p:par>
                            </p:childTnLst>
                          </p:cTn>
                        </p:par>
                        <p:par>
                          <p:cTn id="61" fill="hold" nodeType="afterGroup">
                            <p:stCondLst>
                              <p:cond delay="8500"/>
                            </p:stCondLst>
                            <p:childTnLst>
                              <p:par>
                                <p:cTn id="62" presetID="3" presetClass="entr" presetSubtype="5" fill="hold" grpId="0" nodeType="afterEffect">
                                  <p:stCondLst>
                                    <p:cond delay="0"/>
                                  </p:stCondLst>
                                  <p:childTnLst>
                                    <p:set>
                                      <p:cBhvr>
                                        <p:cTn id="63" dur="1" fill="hold">
                                          <p:stCondLst>
                                            <p:cond delay="0"/>
                                          </p:stCondLst>
                                        </p:cTn>
                                        <p:tgtEl>
                                          <p:spTgt spid="20490"/>
                                        </p:tgtEl>
                                        <p:attrNameLst>
                                          <p:attrName>style.visibility</p:attrName>
                                        </p:attrNameLst>
                                      </p:cBhvr>
                                      <p:to>
                                        <p:strVal val="visible"/>
                                      </p:to>
                                    </p:set>
                                    <p:animEffect transition="in" filter="blinds(vertical)">
                                      <p:cBhvr>
                                        <p:cTn id="64" dur="500"/>
                                        <p:tgtEl>
                                          <p:spTgt spid="20490"/>
                                        </p:tgtEl>
                                      </p:cBhvr>
                                    </p:animEffect>
                                  </p:childTnLst>
                                </p:cTn>
                              </p:par>
                            </p:childTnLst>
                          </p:cTn>
                        </p:par>
                        <p:par>
                          <p:cTn id="65" fill="hold" nodeType="afterGroup">
                            <p:stCondLst>
                              <p:cond delay="9000"/>
                            </p:stCondLst>
                            <p:childTnLst>
                              <p:par>
                                <p:cTn id="66" presetID="31" presetClass="entr" presetSubtype="0" fill="hold" nodeType="afterEffect">
                                  <p:stCondLst>
                                    <p:cond delay="0"/>
                                  </p:stCondLst>
                                  <p:iterate type="lt">
                                    <p:tmPct val="5000"/>
                                  </p:iterate>
                                  <p:childTnLst>
                                    <p:set>
                                      <p:cBhvr>
                                        <p:cTn id="67" dur="1" fill="hold">
                                          <p:stCondLst>
                                            <p:cond delay="0"/>
                                          </p:stCondLst>
                                        </p:cTn>
                                        <p:tgtEl>
                                          <p:spTgt spid="20502"/>
                                        </p:tgtEl>
                                        <p:attrNameLst>
                                          <p:attrName>style.visibility</p:attrName>
                                        </p:attrNameLst>
                                      </p:cBhvr>
                                      <p:to>
                                        <p:strVal val="visible"/>
                                      </p:to>
                                    </p:set>
                                    <p:anim calcmode="lin" valueType="num">
                                      <p:cBhvr>
                                        <p:cTn id="68" dur="1000" fill="hold"/>
                                        <p:tgtEl>
                                          <p:spTgt spid="20502"/>
                                        </p:tgtEl>
                                        <p:attrNameLst>
                                          <p:attrName>ppt_w</p:attrName>
                                        </p:attrNameLst>
                                      </p:cBhvr>
                                      <p:tavLst>
                                        <p:tav tm="0">
                                          <p:val>
                                            <p:fltVal val="0"/>
                                          </p:val>
                                        </p:tav>
                                        <p:tav tm="100000">
                                          <p:val>
                                            <p:strVal val="#ppt_w"/>
                                          </p:val>
                                        </p:tav>
                                      </p:tavLst>
                                    </p:anim>
                                    <p:anim calcmode="lin" valueType="num">
                                      <p:cBhvr>
                                        <p:cTn id="69" dur="1000" fill="hold"/>
                                        <p:tgtEl>
                                          <p:spTgt spid="20502"/>
                                        </p:tgtEl>
                                        <p:attrNameLst>
                                          <p:attrName>ppt_h</p:attrName>
                                        </p:attrNameLst>
                                      </p:cBhvr>
                                      <p:tavLst>
                                        <p:tav tm="0">
                                          <p:val>
                                            <p:fltVal val="0"/>
                                          </p:val>
                                        </p:tav>
                                        <p:tav tm="100000">
                                          <p:val>
                                            <p:strVal val="#ppt_h"/>
                                          </p:val>
                                        </p:tav>
                                      </p:tavLst>
                                    </p:anim>
                                    <p:anim calcmode="lin" valueType="num">
                                      <p:cBhvr>
                                        <p:cTn id="70" dur="1000" fill="hold"/>
                                        <p:tgtEl>
                                          <p:spTgt spid="20502"/>
                                        </p:tgtEl>
                                        <p:attrNameLst>
                                          <p:attrName>style.rotation</p:attrName>
                                        </p:attrNameLst>
                                      </p:cBhvr>
                                      <p:tavLst>
                                        <p:tav tm="0">
                                          <p:val>
                                            <p:fltVal val="90"/>
                                          </p:val>
                                        </p:tav>
                                        <p:tav tm="100000">
                                          <p:val>
                                            <p:fltVal val="0"/>
                                          </p:val>
                                        </p:tav>
                                      </p:tavLst>
                                    </p:anim>
                                    <p:animEffect transition="in" filter="fade">
                                      <p:cBhvr>
                                        <p:cTn id="71" dur="1000"/>
                                        <p:tgtEl>
                                          <p:spTgt spid="20502"/>
                                        </p:tgtEl>
                                      </p:cBhvr>
                                    </p:animEffect>
                                  </p:childTnLst>
                                </p:cTn>
                              </p:par>
                            </p:childTnLst>
                          </p:cTn>
                        </p:par>
                        <p:par>
                          <p:cTn id="72" fill="hold" nodeType="afterGroup">
                            <p:stCondLst>
                              <p:cond delay="10000"/>
                            </p:stCondLst>
                            <p:childTnLst>
                              <p:par>
                                <p:cTn id="73" presetID="3" presetClass="entr" presetSubtype="5" fill="hold" grpId="0" nodeType="afterEffect">
                                  <p:stCondLst>
                                    <p:cond delay="0"/>
                                  </p:stCondLst>
                                  <p:childTnLst>
                                    <p:set>
                                      <p:cBhvr>
                                        <p:cTn id="74" dur="1" fill="hold">
                                          <p:stCondLst>
                                            <p:cond delay="0"/>
                                          </p:stCondLst>
                                        </p:cTn>
                                        <p:tgtEl>
                                          <p:spTgt spid="20491"/>
                                        </p:tgtEl>
                                        <p:attrNameLst>
                                          <p:attrName>style.visibility</p:attrName>
                                        </p:attrNameLst>
                                      </p:cBhvr>
                                      <p:to>
                                        <p:strVal val="visible"/>
                                      </p:to>
                                    </p:set>
                                    <p:animEffect transition="in" filter="blinds(vertical)">
                                      <p:cBhvr>
                                        <p:cTn id="75" dur="500"/>
                                        <p:tgtEl>
                                          <p:spTgt spid="20491"/>
                                        </p:tgtEl>
                                      </p:cBhvr>
                                    </p:animEffect>
                                  </p:childTnLst>
                                </p:cTn>
                              </p:par>
                            </p:childTnLst>
                          </p:cTn>
                        </p:par>
                        <p:par>
                          <p:cTn id="76" fill="hold" nodeType="afterGroup">
                            <p:stCondLst>
                              <p:cond delay="10500"/>
                            </p:stCondLst>
                            <p:childTnLst>
                              <p:par>
                                <p:cTn id="77" presetID="31" presetClass="entr" presetSubtype="0" fill="hold" nodeType="afterEffect">
                                  <p:stCondLst>
                                    <p:cond delay="0"/>
                                  </p:stCondLst>
                                  <p:iterate type="lt">
                                    <p:tmPct val="5000"/>
                                  </p:iterate>
                                  <p:childTnLst>
                                    <p:set>
                                      <p:cBhvr>
                                        <p:cTn id="78" dur="1" fill="hold">
                                          <p:stCondLst>
                                            <p:cond delay="0"/>
                                          </p:stCondLst>
                                        </p:cTn>
                                        <p:tgtEl>
                                          <p:spTgt spid="20503"/>
                                        </p:tgtEl>
                                        <p:attrNameLst>
                                          <p:attrName>style.visibility</p:attrName>
                                        </p:attrNameLst>
                                      </p:cBhvr>
                                      <p:to>
                                        <p:strVal val="visible"/>
                                      </p:to>
                                    </p:set>
                                    <p:anim calcmode="lin" valueType="num">
                                      <p:cBhvr>
                                        <p:cTn id="79" dur="1000" fill="hold"/>
                                        <p:tgtEl>
                                          <p:spTgt spid="20503"/>
                                        </p:tgtEl>
                                        <p:attrNameLst>
                                          <p:attrName>ppt_w</p:attrName>
                                        </p:attrNameLst>
                                      </p:cBhvr>
                                      <p:tavLst>
                                        <p:tav tm="0">
                                          <p:val>
                                            <p:fltVal val="0"/>
                                          </p:val>
                                        </p:tav>
                                        <p:tav tm="100000">
                                          <p:val>
                                            <p:strVal val="#ppt_w"/>
                                          </p:val>
                                        </p:tav>
                                      </p:tavLst>
                                    </p:anim>
                                    <p:anim calcmode="lin" valueType="num">
                                      <p:cBhvr>
                                        <p:cTn id="80" dur="1000" fill="hold"/>
                                        <p:tgtEl>
                                          <p:spTgt spid="20503"/>
                                        </p:tgtEl>
                                        <p:attrNameLst>
                                          <p:attrName>ppt_h</p:attrName>
                                        </p:attrNameLst>
                                      </p:cBhvr>
                                      <p:tavLst>
                                        <p:tav tm="0">
                                          <p:val>
                                            <p:fltVal val="0"/>
                                          </p:val>
                                        </p:tav>
                                        <p:tav tm="100000">
                                          <p:val>
                                            <p:strVal val="#ppt_h"/>
                                          </p:val>
                                        </p:tav>
                                      </p:tavLst>
                                    </p:anim>
                                    <p:anim calcmode="lin" valueType="num">
                                      <p:cBhvr>
                                        <p:cTn id="81" dur="1000" fill="hold"/>
                                        <p:tgtEl>
                                          <p:spTgt spid="20503"/>
                                        </p:tgtEl>
                                        <p:attrNameLst>
                                          <p:attrName>style.rotation</p:attrName>
                                        </p:attrNameLst>
                                      </p:cBhvr>
                                      <p:tavLst>
                                        <p:tav tm="0">
                                          <p:val>
                                            <p:fltVal val="90"/>
                                          </p:val>
                                        </p:tav>
                                        <p:tav tm="100000">
                                          <p:val>
                                            <p:fltVal val="0"/>
                                          </p:val>
                                        </p:tav>
                                      </p:tavLst>
                                    </p:anim>
                                    <p:animEffect transition="in" filter="fade">
                                      <p:cBhvr>
                                        <p:cTn id="82" dur="1000"/>
                                        <p:tgtEl>
                                          <p:spTgt spid="20503"/>
                                        </p:tgtEl>
                                      </p:cBhvr>
                                    </p:animEffect>
                                  </p:childTnLst>
                                </p:cTn>
                              </p:par>
                            </p:childTnLst>
                          </p:cTn>
                        </p:par>
                        <p:par>
                          <p:cTn id="83" fill="hold" nodeType="afterGroup">
                            <p:stCondLst>
                              <p:cond delay="11500"/>
                            </p:stCondLst>
                            <p:childTnLst>
                              <p:par>
                                <p:cTn id="84" presetID="3" presetClass="entr" presetSubtype="5" fill="hold" grpId="0" nodeType="afterEffect">
                                  <p:stCondLst>
                                    <p:cond delay="0"/>
                                  </p:stCondLst>
                                  <p:childTnLst>
                                    <p:set>
                                      <p:cBhvr>
                                        <p:cTn id="85" dur="1" fill="hold">
                                          <p:stCondLst>
                                            <p:cond delay="0"/>
                                          </p:stCondLst>
                                        </p:cTn>
                                        <p:tgtEl>
                                          <p:spTgt spid="20492"/>
                                        </p:tgtEl>
                                        <p:attrNameLst>
                                          <p:attrName>style.visibility</p:attrName>
                                        </p:attrNameLst>
                                      </p:cBhvr>
                                      <p:to>
                                        <p:strVal val="visible"/>
                                      </p:to>
                                    </p:set>
                                    <p:animEffect transition="in" filter="blinds(vertical)">
                                      <p:cBhvr>
                                        <p:cTn id="86" dur="500"/>
                                        <p:tgtEl>
                                          <p:spTgt spid="20492"/>
                                        </p:tgtEl>
                                      </p:cBhvr>
                                    </p:animEffect>
                                  </p:childTnLst>
                                </p:cTn>
                              </p:par>
                            </p:childTnLst>
                          </p:cTn>
                        </p:par>
                        <p:par>
                          <p:cTn id="87" fill="hold" nodeType="afterGroup">
                            <p:stCondLst>
                              <p:cond delay="12000"/>
                            </p:stCondLst>
                            <p:childTnLst>
                              <p:par>
                                <p:cTn id="88" presetID="54" presetClass="entr" presetSubtype="0" accel="100000" fill="hold" grpId="0" nodeType="afterEffect">
                                  <p:stCondLst>
                                    <p:cond delay="0"/>
                                  </p:stCondLst>
                                  <p:childTnLst>
                                    <p:set>
                                      <p:cBhvr>
                                        <p:cTn id="89" dur="1" fill="hold">
                                          <p:stCondLst>
                                            <p:cond delay="0"/>
                                          </p:stCondLst>
                                        </p:cTn>
                                        <p:tgtEl>
                                          <p:spTgt spid="20486"/>
                                        </p:tgtEl>
                                        <p:attrNameLst>
                                          <p:attrName>style.visibility</p:attrName>
                                        </p:attrNameLst>
                                      </p:cBhvr>
                                      <p:to>
                                        <p:strVal val="visible"/>
                                      </p:to>
                                    </p:set>
                                    <p:anim calcmode="lin" valueType="num">
                                      <p:cBhvr>
                                        <p:cTn id="90" dur="2000" fill="hold"/>
                                        <p:tgtEl>
                                          <p:spTgt spid="20486"/>
                                        </p:tgtEl>
                                        <p:attrNameLst>
                                          <p:attrName>ppt_w</p:attrName>
                                        </p:attrNameLst>
                                      </p:cBhvr>
                                      <p:tavLst>
                                        <p:tav tm="0">
                                          <p:val>
                                            <p:strVal val="#ppt_w*0.05"/>
                                          </p:val>
                                        </p:tav>
                                        <p:tav tm="100000">
                                          <p:val>
                                            <p:strVal val="#ppt_w"/>
                                          </p:val>
                                        </p:tav>
                                      </p:tavLst>
                                    </p:anim>
                                    <p:anim calcmode="lin" valueType="num">
                                      <p:cBhvr>
                                        <p:cTn id="91" dur="2000" fill="hold"/>
                                        <p:tgtEl>
                                          <p:spTgt spid="20486"/>
                                        </p:tgtEl>
                                        <p:attrNameLst>
                                          <p:attrName>ppt_h</p:attrName>
                                        </p:attrNameLst>
                                      </p:cBhvr>
                                      <p:tavLst>
                                        <p:tav tm="0">
                                          <p:val>
                                            <p:strVal val="#ppt_h"/>
                                          </p:val>
                                        </p:tav>
                                        <p:tav tm="100000">
                                          <p:val>
                                            <p:strVal val="#ppt_h"/>
                                          </p:val>
                                        </p:tav>
                                      </p:tavLst>
                                    </p:anim>
                                    <p:anim calcmode="lin" valueType="num">
                                      <p:cBhvr>
                                        <p:cTn id="92" dur="2000" fill="hold"/>
                                        <p:tgtEl>
                                          <p:spTgt spid="20486"/>
                                        </p:tgtEl>
                                        <p:attrNameLst>
                                          <p:attrName>ppt_x</p:attrName>
                                        </p:attrNameLst>
                                      </p:cBhvr>
                                      <p:tavLst>
                                        <p:tav tm="0">
                                          <p:val>
                                            <p:strVal val="#ppt_x-.2"/>
                                          </p:val>
                                        </p:tav>
                                        <p:tav tm="100000">
                                          <p:val>
                                            <p:strVal val="#ppt_x"/>
                                          </p:val>
                                        </p:tav>
                                      </p:tavLst>
                                    </p:anim>
                                    <p:anim calcmode="lin" valueType="num">
                                      <p:cBhvr>
                                        <p:cTn id="93" dur="2000" fill="hold"/>
                                        <p:tgtEl>
                                          <p:spTgt spid="20486"/>
                                        </p:tgtEl>
                                        <p:attrNameLst>
                                          <p:attrName>ppt_y</p:attrName>
                                        </p:attrNameLst>
                                      </p:cBhvr>
                                      <p:tavLst>
                                        <p:tav tm="0">
                                          <p:val>
                                            <p:strVal val="#ppt_y"/>
                                          </p:val>
                                        </p:tav>
                                        <p:tav tm="100000">
                                          <p:val>
                                            <p:strVal val="#ppt_y"/>
                                          </p:val>
                                        </p:tav>
                                      </p:tavLst>
                                    </p:anim>
                                    <p:animEffect transition="in" filter="fade">
                                      <p:cBhvr>
                                        <p:cTn id="94" dur="2000"/>
                                        <p:tgtEl>
                                          <p:spTgt spid="20486"/>
                                        </p:tgtEl>
                                      </p:cBhvr>
                                    </p:animEffect>
                                  </p:childTnLst>
                                </p:cTn>
                              </p:par>
                            </p:childTnLst>
                          </p:cTn>
                        </p:par>
                        <p:par>
                          <p:cTn id="95" fill="hold" nodeType="afterGroup">
                            <p:stCondLst>
                              <p:cond delay="14000"/>
                            </p:stCondLst>
                            <p:childTnLst>
                              <p:par>
                                <p:cTn id="96" presetID="1" presetClass="entr" presetSubtype="0" fill="hold" nodeType="afterEffect">
                                  <p:stCondLst>
                                    <p:cond delay="0"/>
                                  </p:stCondLst>
                                  <p:childTnLst>
                                    <p:set>
                                      <p:cBhvr>
                                        <p:cTn id="97" dur="1" fill="hold">
                                          <p:stCondLst>
                                            <p:cond delay="0"/>
                                          </p:stCondLst>
                                        </p:cTn>
                                        <p:tgtEl>
                                          <p:spTgt spid="20505"/>
                                        </p:tgtEl>
                                        <p:attrNameLst>
                                          <p:attrName>style.visibility</p:attrName>
                                        </p:attrNameLst>
                                      </p:cBhvr>
                                      <p:to>
                                        <p:strVal val="visible"/>
                                      </p:to>
                                    </p:set>
                                  </p:childTnLst>
                                </p:cTn>
                              </p:par>
                            </p:childTnLst>
                          </p:cTn>
                        </p:par>
                        <p:par>
                          <p:cTn id="98" fill="hold" nodeType="afterGroup">
                            <p:stCondLst>
                              <p:cond delay="14000"/>
                            </p:stCondLst>
                            <p:childTnLst>
                              <p:par>
                                <p:cTn id="99" presetID="31" presetClass="entr" presetSubtype="0" fill="hold" nodeType="afterEffect">
                                  <p:stCondLst>
                                    <p:cond delay="0"/>
                                  </p:stCondLst>
                                  <p:iterate type="lt">
                                    <p:tmPct val="5000"/>
                                  </p:iterate>
                                  <p:childTnLst>
                                    <p:set>
                                      <p:cBhvr>
                                        <p:cTn id="100" dur="1" fill="hold">
                                          <p:stCondLst>
                                            <p:cond delay="0"/>
                                          </p:stCondLst>
                                        </p:cTn>
                                        <p:tgtEl>
                                          <p:spTgt spid="20506"/>
                                        </p:tgtEl>
                                        <p:attrNameLst>
                                          <p:attrName>style.visibility</p:attrName>
                                        </p:attrNameLst>
                                      </p:cBhvr>
                                      <p:to>
                                        <p:strVal val="visible"/>
                                      </p:to>
                                    </p:set>
                                    <p:anim calcmode="lin" valueType="num">
                                      <p:cBhvr>
                                        <p:cTn id="101" dur="1000" fill="hold"/>
                                        <p:tgtEl>
                                          <p:spTgt spid="20506"/>
                                        </p:tgtEl>
                                        <p:attrNameLst>
                                          <p:attrName>ppt_w</p:attrName>
                                        </p:attrNameLst>
                                      </p:cBhvr>
                                      <p:tavLst>
                                        <p:tav tm="0">
                                          <p:val>
                                            <p:fltVal val="0"/>
                                          </p:val>
                                        </p:tav>
                                        <p:tav tm="100000">
                                          <p:val>
                                            <p:strVal val="#ppt_w"/>
                                          </p:val>
                                        </p:tav>
                                      </p:tavLst>
                                    </p:anim>
                                    <p:anim calcmode="lin" valueType="num">
                                      <p:cBhvr>
                                        <p:cTn id="102" dur="1000" fill="hold"/>
                                        <p:tgtEl>
                                          <p:spTgt spid="20506"/>
                                        </p:tgtEl>
                                        <p:attrNameLst>
                                          <p:attrName>ppt_h</p:attrName>
                                        </p:attrNameLst>
                                      </p:cBhvr>
                                      <p:tavLst>
                                        <p:tav tm="0">
                                          <p:val>
                                            <p:fltVal val="0"/>
                                          </p:val>
                                        </p:tav>
                                        <p:tav tm="100000">
                                          <p:val>
                                            <p:strVal val="#ppt_h"/>
                                          </p:val>
                                        </p:tav>
                                      </p:tavLst>
                                    </p:anim>
                                    <p:anim calcmode="lin" valueType="num">
                                      <p:cBhvr>
                                        <p:cTn id="103" dur="1000" fill="hold"/>
                                        <p:tgtEl>
                                          <p:spTgt spid="20506"/>
                                        </p:tgtEl>
                                        <p:attrNameLst>
                                          <p:attrName>style.rotation</p:attrName>
                                        </p:attrNameLst>
                                      </p:cBhvr>
                                      <p:tavLst>
                                        <p:tav tm="0">
                                          <p:val>
                                            <p:fltVal val="90"/>
                                          </p:val>
                                        </p:tav>
                                        <p:tav tm="100000">
                                          <p:val>
                                            <p:fltVal val="0"/>
                                          </p:val>
                                        </p:tav>
                                      </p:tavLst>
                                    </p:anim>
                                    <p:animEffect transition="in" filter="fade">
                                      <p:cBhvr>
                                        <p:cTn id="104" dur="1000"/>
                                        <p:tgtEl>
                                          <p:spTgt spid="20506"/>
                                        </p:tgtEl>
                                      </p:cBhvr>
                                    </p:animEffect>
                                  </p:childTnLst>
                                </p:cTn>
                              </p:par>
                            </p:childTnLst>
                          </p:cTn>
                        </p:par>
                        <p:par>
                          <p:cTn id="105" fill="hold" nodeType="afterGroup">
                            <p:stCondLst>
                              <p:cond delay="15000"/>
                            </p:stCondLst>
                            <p:childTnLst>
                              <p:par>
                                <p:cTn id="106" presetID="3" presetClass="entr" presetSubtype="5" fill="hold" grpId="0" nodeType="afterEffect">
                                  <p:stCondLst>
                                    <p:cond delay="0"/>
                                  </p:stCondLst>
                                  <p:childTnLst>
                                    <p:set>
                                      <p:cBhvr>
                                        <p:cTn id="107" dur="1" fill="hold">
                                          <p:stCondLst>
                                            <p:cond delay="0"/>
                                          </p:stCondLst>
                                        </p:cTn>
                                        <p:tgtEl>
                                          <p:spTgt spid="20493"/>
                                        </p:tgtEl>
                                        <p:attrNameLst>
                                          <p:attrName>style.visibility</p:attrName>
                                        </p:attrNameLst>
                                      </p:cBhvr>
                                      <p:to>
                                        <p:strVal val="visible"/>
                                      </p:to>
                                    </p:set>
                                    <p:animEffect transition="in" filter="blinds(vertical)">
                                      <p:cBhvr>
                                        <p:cTn id="108" dur="500"/>
                                        <p:tgtEl>
                                          <p:spTgt spid="20493"/>
                                        </p:tgtEl>
                                      </p:cBhvr>
                                    </p:animEffect>
                                  </p:childTnLst>
                                </p:cTn>
                              </p:par>
                            </p:childTnLst>
                          </p:cTn>
                        </p:par>
                        <p:par>
                          <p:cTn id="109" fill="hold" nodeType="afterGroup">
                            <p:stCondLst>
                              <p:cond delay="15500"/>
                            </p:stCondLst>
                            <p:childTnLst>
                              <p:par>
                                <p:cTn id="110" presetID="31" presetClass="entr" presetSubtype="0" fill="hold" nodeType="afterEffect">
                                  <p:stCondLst>
                                    <p:cond delay="0"/>
                                  </p:stCondLst>
                                  <p:iterate type="lt">
                                    <p:tmPct val="5000"/>
                                  </p:iterate>
                                  <p:childTnLst>
                                    <p:set>
                                      <p:cBhvr>
                                        <p:cTn id="111" dur="1" fill="hold">
                                          <p:stCondLst>
                                            <p:cond delay="0"/>
                                          </p:stCondLst>
                                        </p:cTn>
                                        <p:tgtEl>
                                          <p:spTgt spid="20507"/>
                                        </p:tgtEl>
                                        <p:attrNameLst>
                                          <p:attrName>style.visibility</p:attrName>
                                        </p:attrNameLst>
                                      </p:cBhvr>
                                      <p:to>
                                        <p:strVal val="visible"/>
                                      </p:to>
                                    </p:set>
                                    <p:anim calcmode="lin" valueType="num">
                                      <p:cBhvr>
                                        <p:cTn id="112" dur="1000" fill="hold"/>
                                        <p:tgtEl>
                                          <p:spTgt spid="20507"/>
                                        </p:tgtEl>
                                        <p:attrNameLst>
                                          <p:attrName>ppt_w</p:attrName>
                                        </p:attrNameLst>
                                      </p:cBhvr>
                                      <p:tavLst>
                                        <p:tav tm="0">
                                          <p:val>
                                            <p:fltVal val="0"/>
                                          </p:val>
                                        </p:tav>
                                        <p:tav tm="100000">
                                          <p:val>
                                            <p:strVal val="#ppt_w"/>
                                          </p:val>
                                        </p:tav>
                                      </p:tavLst>
                                    </p:anim>
                                    <p:anim calcmode="lin" valueType="num">
                                      <p:cBhvr>
                                        <p:cTn id="113" dur="1000" fill="hold"/>
                                        <p:tgtEl>
                                          <p:spTgt spid="20507"/>
                                        </p:tgtEl>
                                        <p:attrNameLst>
                                          <p:attrName>ppt_h</p:attrName>
                                        </p:attrNameLst>
                                      </p:cBhvr>
                                      <p:tavLst>
                                        <p:tav tm="0">
                                          <p:val>
                                            <p:fltVal val="0"/>
                                          </p:val>
                                        </p:tav>
                                        <p:tav tm="100000">
                                          <p:val>
                                            <p:strVal val="#ppt_h"/>
                                          </p:val>
                                        </p:tav>
                                      </p:tavLst>
                                    </p:anim>
                                    <p:anim calcmode="lin" valueType="num">
                                      <p:cBhvr>
                                        <p:cTn id="114" dur="1000" fill="hold"/>
                                        <p:tgtEl>
                                          <p:spTgt spid="20507"/>
                                        </p:tgtEl>
                                        <p:attrNameLst>
                                          <p:attrName>style.rotation</p:attrName>
                                        </p:attrNameLst>
                                      </p:cBhvr>
                                      <p:tavLst>
                                        <p:tav tm="0">
                                          <p:val>
                                            <p:fltVal val="90"/>
                                          </p:val>
                                        </p:tav>
                                        <p:tav tm="100000">
                                          <p:val>
                                            <p:fltVal val="0"/>
                                          </p:val>
                                        </p:tav>
                                      </p:tavLst>
                                    </p:anim>
                                    <p:animEffect transition="in" filter="fade">
                                      <p:cBhvr>
                                        <p:cTn id="115" dur="1000"/>
                                        <p:tgtEl>
                                          <p:spTgt spid="20507"/>
                                        </p:tgtEl>
                                      </p:cBhvr>
                                    </p:animEffect>
                                  </p:childTnLst>
                                </p:cTn>
                              </p:par>
                            </p:childTnLst>
                          </p:cTn>
                        </p:par>
                        <p:par>
                          <p:cTn id="116" fill="hold" nodeType="afterGroup">
                            <p:stCondLst>
                              <p:cond delay="16500"/>
                            </p:stCondLst>
                            <p:childTnLst>
                              <p:par>
                                <p:cTn id="117" presetID="3" presetClass="entr" presetSubtype="5" fill="hold" grpId="0" nodeType="afterEffect">
                                  <p:stCondLst>
                                    <p:cond delay="0"/>
                                  </p:stCondLst>
                                  <p:childTnLst>
                                    <p:set>
                                      <p:cBhvr>
                                        <p:cTn id="118" dur="1" fill="hold">
                                          <p:stCondLst>
                                            <p:cond delay="0"/>
                                          </p:stCondLst>
                                        </p:cTn>
                                        <p:tgtEl>
                                          <p:spTgt spid="20494"/>
                                        </p:tgtEl>
                                        <p:attrNameLst>
                                          <p:attrName>style.visibility</p:attrName>
                                        </p:attrNameLst>
                                      </p:cBhvr>
                                      <p:to>
                                        <p:strVal val="visible"/>
                                      </p:to>
                                    </p:set>
                                    <p:animEffect transition="in" filter="blinds(vertical)">
                                      <p:cBhvr>
                                        <p:cTn id="119" dur="500"/>
                                        <p:tgtEl>
                                          <p:spTgt spid="20494"/>
                                        </p:tgtEl>
                                      </p:cBhvr>
                                    </p:animEffect>
                                  </p:childTnLst>
                                </p:cTn>
                              </p:par>
                            </p:childTnLst>
                          </p:cTn>
                        </p:par>
                        <p:par>
                          <p:cTn id="120" fill="hold" nodeType="afterGroup">
                            <p:stCondLst>
                              <p:cond delay="17000"/>
                            </p:stCondLst>
                            <p:childTnLst>
                              <p:par>
                                <p:cTn id="121" presetID="31" presetClass="entr" presetSubtype="0" fill="hold" nodeType="afterEffect">
                                  <p:stCondLst>
                                    <p:cond delay="0"/>
                                  </p:stCondLst>
                                  <p:iterate type="lt">
                                    <p:tmPct val="5000"/>
                                  </p:iterate>
                                  <p:childTnLst>
                                    <p:set>
                                      <p:cBhvr>
                                        <p:cTn id="122" dur="1" fill="hold">
                                          <p:stCondLst>
                                            <p:cond delay="0"/>
                                          </p:stCondLst>
                                        </p:cTn>
                                        <p:tgtEl>
                                          <p:spTgt spid="20508"/>
                                        </p:tgtEl>
                                        <p:attrNameLst>
                                          <p:attrName>style.visibility</p:attrName>
                                        </p:attrNameLst>
                                      </p:cBhvr>
                                      <p:to>
                                        <p:strVal val="visible"/>
                                      </p:to>
                                    </p:set>
                                    <p:anim calcmode="lin" valueType="num">
                                      <p:cBhvr>
                                        <p:cTn id="123" dur="1000" fill="hold"/>
                                        <p:tgtEl>
                                          <p:spTgt spid="20508"/>
                                        </p:tgtEl>
                                        <p:attrNameLst>
                                          <p:attrName>ppt_w</p:attrName>
                                        </p:attrNameLst>
                                      </p:cBhvr>
                                      <p:tavLst>
                                        <p:tav tm="0">
                                          <p:val>
                                            <p:fltVal val="0"/>
                                          </p:val>
                                        </p:tav>
                                        <p:tav tm="100000">
                                          <p:val>
                                            <p:strVal val="#ppt_w"/>
                                          </p:val>
                                        </p:tav>
                                      </p:tavLst>
                                    </p:anim>
                                    <p:anim calcmode="lin" valueType="num">
                                      <p:cBhvr>
                                        <p:cTn id="124" dur="1000" fill="hold"/>
                                        <p:tgtEl>
                                          <p:spTgt spid="20508"/>
                                        </p:tgtEl>
                                        <p:attrNameLst>
                                          <p:attrName>ppt_h</p:attrName>
                                        </p:attrNameLst>
                                      </p:cBhvr>
                                      <p:tavLst>
                                        <p:tav tm="0">
                                          <p:val>
                                            <p:fltVal val="0"/>
                                          </p:val>
                                        </p:tav>
                                        <p:tav tm="100000">
                                          <p:val>
                                            <p:strVal val="#ppt_h"/>
                                          </p:val>
                                        </p:tav>
                                      </p:tavLst>
                                    </p:anim>
                                    <p:anim calcmode="lin" valueType="num">
                                      <p:cBhvr>
                                        <p:cTn id="125" dur="1000" fill="hold"/>
                                        <p:tgtEl>
                                          <p:spTgt spid="20508"/>
                                        </p:tgtEl>
                                        <p:attrNameLst>
                                          <p:attrName>style.rotation</p:attrName>
                                        </p:attrNameLst>
                                      </p:cBhvr>
                                      <p:tavLst>
                                        <p:tav tm="0">
                                          <p:val>
                                            <p:fltVal val="90"/>
                                          </p:val>
                                        </p:tav>
                                        <p:tav tm="100000">
                                          <p:val>
                                            <p:fltVal val="0"/>
                                          </p:val>
                                        </p:tav>
                                      </p:tavLst>
                                    </p:anim>
                                    <p:animEffect transition="in" filter="fade">
                                      <p:cBhvr>
                                        <p:cTn id="126" dur="1000"/>
                                        <p:tgtEl>
                                          <p:spTgt spid="20508"/>
                                        </p:tgtEl>
                                      </p:cBhvr>
                                    </p:animEffect>
                                  </p:childTnLst>
                                </p:cTn>
                              </p:par>
                            </p:childTnLst>
                          </p:cTn>
                        </p:par>
                        <p:par>
                          <p:cTn id="127" fill="hold" nodeType="afterGroup">
                            <p:stCondLst>
                              <p:cond delay="18000"/>
                            </p:stCondLst>
                            <p:childTnLst>
                              <p:par>
                                <p:cTn id="128" presetID="3" presetClass="entr" presetSubtype="5" fill="hold" grpId="0" nodeType="afterEffect">
                                  <p:stCondLst>
                                    <p:cond delay="0"/>
                                  </p:stCondLst>
                                  <p:childTnLst>
                                    <p:set>
                                      <p:cBhvr>
                                        <p:cTn id="129" dur="1" fill="hold">
                                          <p:stCondLst>
                                            <p:cond delay="0"/>
                                          </p:stCondLst>
                                        </p:cTn>
                                        <p:tgtEl>
                                          <p:spTgt spid="20495"/>
                                        </p:tgtEl>
                                        <p:attrNameLst>
                                          <p:attrName>style.visibility</p:attrName>
                                        </p:attrNameLst>
                                      </p:cBhvr>
                                      <p:to>
                                        <p:strVal val="visible"/>
                                      </p:to>
                                    </p:set>
                                    <p:animEffect transition="in" filter="blinds(vertical)">
                                      <p:cBhvr>
                                        <p:cTn id="130" dur="500"/>
                                        <p:tgtEl>
                                          <p:spTgt spid="20495"/>
                                        </p:tgtEl>
                                      </p:cBhvr>
                                    </p:animEffect>
                                  </p:childTnLst>
                                </p:cTn>
                              </p:par>
                            </p:childTnLst>
                          </p:cTn>
                        </p:par>
                        <p:par>
                          <p:cTn id="131" fill="hold" nodeType="afterGroup">
                            <p:stCondLst>
                              <p:cond delay="18500"/>
                            </p:stCondLst>
                            <p:childTnLst>
                              <p:par>
                                <p:cTn id="132" presetID="54" presetClass="entr" presetSubtype="0" accel="100000" fill="hold" grpId="0" nodeType="afterEffect">
                                  <p:stCondLst>
                                    <p:cond delay="0"/>
                                  </p:stCondLst>
                                  <p:childTnLst>
                                    <p:set>
                                      <p:cBhvr>
                                        <p:cTn id="133" dur="1" fill="hold">
                                          <p:stCondLst>
                                            <p:cond delay="0"/>
                                          </p:stCondLst>
                                        </p:cTn>
                                        <p:tgtEl>
                                          <p:spTgt spid="20496"/>
                                        </p:tgtEl>
                                        <p:attrNameLst>
                                          <p:attrName>style.visibility</p:attrName>
                                        </p:attrNameLst>
                                      </p:cBhvr>
                                      <p:to>
                                        <p:strVal val="visible"/>
                                      </p:to>
                                    </p:set>
                                    <p:anim calcmode="lin" valueType="num">
                                      <p:cBhvr>
                                        <p:cTn id="134" dur="2000" fill="hold"/>
                                        <p:tgtEl>
                                          <p:spTgt spid="20496"/>
                                        </p:tgtEl>
                                        <p:attrNameLst>
                                          <p:attrName>ppt_w</p:attrName>
                                        </p:attrNameLst>
                                      </p:cBhvr>
                                      <p:tavLst>
                                        <p:tav tm="0">
                                          <p:val>
                                            <p:strVal val="#ppt_w*0.05"/>
                                          </p:val>
                                        </p:tav>
                                        <p:tav tm="100000">
                                          <p:val>
                                            <p:strVal val="#ppt_w"/>
                                          </p:val>
                                        </p:tav>
                                      </p:tavLst>
                                    </p:anim>
                                    <p:anim calcmode="lin" valueType="num">
                                      <p:cBhvr>
                                        <p:cTn id="135" dur="2000" fill="hold"/>
                                        <p:tgtEl>
                                          <p:spTgt spid="20496"/>
                                        </p:tgtEl>
                                        <p:attrNameLst>
                                          <p:attrName>ppt_h</p:attrName>
                                        </p:attrNameLst>
                                      </p:cBhvr>
                                      <p:tavLst>
                                        <p:tav tm="0">
                                          <p:val>
                                            <p:strVal val="#ppt_h"/>
                                          </p:val>
                                        </p:tav>
                                        <p:tav tm="100000">
                                          <p:val>
                                            <p:strVal val="#ppt_h"/>
                                          </p:val>
                                        </p:tav>
                                      </p:tavLst>
                                    </p:anim>
                                    <p:anim calcmode="lin" valueType="num">
                                      <p:cBhvr>
                                        <p:cTn id="136" dur="2000" fill="hold"/>
                                        <p:tgtEl>
                                          <p:spTgt spid="20496"/>
                                        </p:tgtEl>
                                        <p:attrNameLst>
                                          <p:attrName>ppt_x</p:attrName>
                                        </p:attrNameLst>
                                      </p:cBhvr>
                                      <p:tavLst>
                                        <p:tav tm="0">
                                          <p:val>
                                            <p:strVal val="#ppt_x-.2"/>
                                          </p:val>
                                        </p:tav>
                                        <p:tav tm="100000">
                                          <p:val>
                                            <p:strVal val="#ppt_x"/>
                                          </p:val>
                                        </p:tav>
                                      </p:tavLst>
                                    </p:anim>
                                    <p:anim calcmode="lin" valueType="num">
                                      <p:cBhvr>
                                        <p:cTn id="137" dur="2000" fill="hold"/>
                                        <p:tgtEl>
                                          <p:spTgt spid="20496"/>
                                        </p:tgtEl>
                                        <p:attrNameLst>
                                          <p:attrName>ppt_y</p:attrName>
                                        </p:attrNameLst>
                                      </p:cBhvr>
                                      <p:tavLst>
                                        <p:tav tm="0">
                                          <p:val>
                                            <p:strVal val="#ppt_y"/>
                                          </p:val>
                                        </p:tav>
                                        <p:tav tm="100000">
                                          <p:val>
                                            <p:strVal val="#ppt_y"/>
                                          </p:val>
                                        </p:tav>
                                      </p:tavLst>
                                    </p:anim>
                                    <p:animEffect transition="in" filter="fade">
                                      <p:cBhvr>
                                        <p:cTn id="138" dur="2000"/>
                                        <p:tgtEl>
                                          <p:spTgt spid="20496"/>
                                        </p:tgtEl>
                                      </p:cBhvr>
                                    </p:animEffect>
                                  </p:childTnLst>
                                </p:cTn>
                              </p:par>
                            </p:childTnLst>
                          </p:cTn>
                        </p:par>
                        <p:par>
                          <p:cTn id="139" fill="hold" nodeType="afterGroup">
                            <p:stCondLst>
                              <p:cond delay="20500"/>
                            </p:stCondLst>
                            <p:childTnLst>
                              <p:par>
                                <p:cTn id="140" presetID="27" presetClass="emph" presetSubtype="0" fill="hold" grpId="1" nodeType="afterEffect">
                                  <p:stCondLst>
                                    <p:cond delay="0"/>
                                  </p:stCondLst>
                                  <p:childTnLst>
                                    <p:animClr clrSpc="rgb" dir="cw">
                                      <p:cBhvr override="childStyle">
                                        <p:cTn id="141" dur="1000" autoRev="1" fill="hold"/>
                                        <p:tgtEl>
                                          <p:spTgt spid="20496"/>
                                        </p:tgtEl>
                                        <p:attrNameLst>
                                          <p:attrName>style.color</p:attrName>
                                        </p:attrNameLst>
                                      </p:cBhvr>
                                      <p:to>
                                        <a:schemeClr val="bg1"/>
                                      </p:to>
                                    </p:animClr>
                                    <p:animClr clrSpc="rgb" dir="cw">
                                      <p:cBhvr>
                                        <p:cTn id="142" dur="1000" autoRev="1" fill="hold"/>
                                        <p:tgtEl>
                                          <p:spTgt spid="20496"/>
                                        </p:tgtEl>
                                        <p:attrNameLst>
                                          <p:attrName>fillcolor</p:attrName>
                                        </p:attrNameLst>
                                      </p:cBhvr>
                                      <p:to>
                                        <a:schemeClr val="bg1"/>
                                      </p:to>
                                    </p:animClr>
                                    <p:set>
                                      <p:cBhvr>
                                        <p:cTn id="143" dur="1000" autoRev="1" fill="hold"/>
                                        <p:tgtEl>
                                          <p:spTgt spid="20496"/>
                                        </p:tgtEl>
                                        <p:attrNameLst>
                                          <p:attrName>fill.type</p:attrName>
                                        </p:attrNameLst>
                                      </p:cBhvr>
                                      <p:to>
                                        <p:strVal val="solid"/>
                                      </p:to>
                                    </p:set>
                                    <p:set>
                                      <p:cBhvr>
                                        <p:cTn id="144" dur="1000" autoRev="1" fill="hold"/>
                                        <p:tgtEl>
                                          <p:spTgt spid="20496"/>
                                        </p:tgtEl>
                                        <p:attrNameLst>
                                          <p:attrName>fill.on</p:attrName>
                                        </p:attrNameLst>
                                      </p:cBhvr>
                                      <p:to>
                                        <p:strVal val="true"/>
                                      </p:to>
                                    </p:set>
                                  </p:childTnLst>
                                </p:cTn>
                              </p:par>
                            </p:childTnLst>
                          </p:cTn>
                        </p:par>
                        <p:par>
                          <p:cTn id="145" fill="hold" nodeType="afterGroup">
                            <p:stCondLst>
                              <p:cond delay="22500"/>
                            </p:stCondLst>
                            <p:childTnLst>
                              <p:par>
                                <p:cTn id="146" presetID="27" presetClass="emph" presetSubtype="0" fill="hold" grpId="2" nodeType="afterEffect">
                                  <p:stCondLst>
                                    <p:cond delay="0"/>
                                  </p:stCondLst>
                                  <p:childTnLst>
                                    <p:animClr clrSpc="rgb" dir="cw">
                                      <p:cBhvr override="childStyle">
                                        <p:cTn id="147" dur="1000" autoRev="1" fill="hold"/>
                                        <p:tgtEl>
                                          <p:spTgt spid="20496"/>
                                        </p:tgtEl>
                                        <p:attrNameLst>
                                          <p:attrName>style.color</p:attrName>
                                        </p:attrNameLst>
                                      </p:cBhvr>
                                      <p:to>
                                        <a:schemeClr val="bg1"/>
                                      </p:to>
                                    </p:animClr>
                                    <p:animClr clrSpc="rgb" dir="cw">
                                      <p:cBhvr>
                                        <p:cTn id="148" dur="1000" autoRev="1" fill="hold"/>
                                        <p:tgtEl>
                                          <p:spTgt spid="20496"/>
                                        </p:tgtEl>
                                        <p:attrNameLst>
                                          <p:attrName>fillcolor</p:attrName>
                                        </p:attrNameLst>
                                      </p:cBhvr>
                                      <p:to>
                                        <a:schemeClr val="bg1"/>
                                      </p:to>
                                    </p:animClr>
                                    <p:set>
                                      <p:cBhvr>
                                        <p:cTn id="149" dur="1000" autoRev="1" fill="hold"/>
                                        <p:tgtEl>
                                          <p:spTgt spid="20496"/>
                                        </p:tgtEl>
                                        <p:attrNameLst>
                                          <p:attrName>fill.type</p:attrName>
                                        </p:attrNameLst>
                                      </p:cBhvr>
                                      <p:to>
                                        <p:strVal val="solid"/>
                                      </p:to>
                                    </p:set>
                                    <p:set>
                                      <p:cBhvr>
                                        <p:cTn id="150" dur="1000" autoRev="1" fill="hold"/>
                                        <p:tgtEl>
                                          <p:spTgt spid="20496"/>
                                        </p:tgtEl>
                                        <p:attrNameLst>
                                          <p:attrName>fill.on</p:attrName>
                                        </p:attrNameLst>
                                      </p:cBhvr>
                                      <p:to>
                                        <p:strVal val="true"/>
                                      </p:to>
                                    </p:set>
                                  </p:childTnLst>
                                </p:cTn>
                              </p:par>
                            </p:childTnLst>
                          </p:cTn>
                        </p:par>
                        <p:par>
                          <p:cTn id="151" fill="hold" nodeType="afterGroup">
                            <p:stCondLst>
                              <p:cond delay="24500"/>
                            </p:stCondLst>
                            <p:childTnLst>
                              <p:par>
                                <p:cTn id="152" presetID="27" presetClass="emph" presetSubtype="0" fill="hold" grpId="3" nodeType="afterEffect">
                                  <p:stCondLst>
                                    <p:cond delay="0"/>
                                  </p:stCondLst>
                                  <p:childTnLst>
                                    <p:animClr clrSpc="rgb" dir="cw">
                                      <p:cBhvr override="childStyle">
                                        <p:cTn id="153" dur="1000" autoRev="1" fill="hold"/>
                                        <p:tgtEl>
                                          <p:spTgt spid="20496"/>
                                        </p:tgtEl>
                                        <p:attrNameLst>
                                          <p:attrName>style.color</p:attrName>
                                        </p:attrNameLst>
                                      </p:cBhvr>
                                      <p:to>
                                        <a:schemeClr val="bg1"/>
                                      </p:to>
                                    </p:animClr>
                                    <p:animClr clrSpc="rgb" dir="cw">
                                      <p:cBhvr>
                                        <p:cTn id="154" dur="1000" autoRev="1" fill="hold"/>
                                        <p:tgtEl>
                                          <p:spTgt spid="20496"/>
                                        </p:tgtEl>
                                        <p:attrNameLst>
                                          <p:attrName>fillcolor</p:attrName>
                                        </p:attrNameLst>
                                      </p:cBhvr>
                                      <p:to>
                                        <a:schemeClr val="bg1"/>
                                      </p:to>
                                    </p:animClr>
                                    <p:set>
                                      <p:cBhvr>
                                        <p:cTn id="155" dur="1000" autoRev="1" fill="hold"/>
                                        <p:tgtEl>
                                          <p:spTgt spid="20496"/>
                                        </p:tgtEl>
                                        <p:attrNameLst>
                                          <p:attrName>fill.type</p:attrName>
                                        </p:attrNameLst>
                                      </p:cBhvr>
                                      <p:to>
                                        <p:strVal val="solid"/>
                                      </p:to>
                                    </p:set>
                                    <p:set>
                                      <p:cBhvr>
                                        <p:cTn id="156" dur="1000" autoRev="1" fill="hold"/>
                                        <p:tgtEl>
                                          <p:spTgt spid="2049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P spid="20485" grpId="0" animBg="1"/>
      <p:bldP spid="20486" grpId="0" animBg="1"/>
      <p:bldP spid="20487" grpId="0" animBg="1"/>
      <p:bldP spid="20488" grpId="0" animBg="1"/>
      <p:bldP spid="20489" grpId="0" animBg="1"/>
      <p:bldP spid="20490" grpId="0" animBg="1"/>
      <p:bldP spid="20491" grpId="0" animBg="1"/>
      <p:bldP spid="20492" grpId="0" animBg="1"/>
      <p:bldP spid="20493" grpId="0" animBg="1"/>
      <p:bldP spid="20494" grpId="0" animBg="1"/>
      <p:bldP spid="20495" grpId="0" animBg="1"/>
      <p:bldP spid="20496" grpId="0" animBg="1"/>
      <p:bldP spid="20496" grpId="1" animBg="1"/>
      <p:bldP spid="20496" grpId="2" animBg="1"/>
      <p:bldP spid="20496" grpId="3"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a:extLst>
              <a:ext uri="{FF2B5EF4-FFF2-40B4-BE49-F238E27FC236}">
                <a16:creationId xmlns:a16="http://schemas.microsoft.com/office/drawing/2014/main" id="{390CD2BF-E221-40CE-B55C-4E724E0A40FB}"/>
              </a:ext>
            </a:extLst>
          </p:cNvPr>
          <p:cNvSpPr>
            <a:spLocks noChangeArrowheads="1"/>
          </p:cNvSpPr>
          <p:nvPr/>
        </p:nvSpPr>
        <p:spPr bwMode="auto">
          <a:xfrm>
            <a:off x="250825" y="115888"/>
            <a:ext cx="8642350" cy="865187"/>
          </a:xfrm>
          <a:prstGeom prst="rect">
            <a:avLst/>
          </a:prstGeom>
          <a:solidFill>
            <a:srgbClr val="C0C0C0"/>
          </a:solidFill>
          <a:ln w="76200" cmpd="tri">
            <a:solidFill>
              <a:srgbClr val="0000FF"/>
            </a:solidFill>
            <a:miter lim="800000"/>
            <a:headEnd/>
            <a:tailEnd/>
          </a:ln>
        </p:spPr>
        <p:txBody>
          <a:bodyPr/>
          <a:lstStyle/>
          <a:p>
            <a:pPr algn="ctr" eaLnBrk="1" hangingPunct="1">
              <a:defRPr/>
            </a:pPr>
            <a:r>
              <a:rPr lang="uk-UA" sz="1600" b="1">
                <a:solidFill>
                  <a:srgbClr val="000000"/>
                </a:solidFill>
                <a:latin typeface="Arial" charset="0"/>
              </a:rPr>
              <a:t>ОБМЕЖЕННЯ ВОЛІ – тримання особи в кримінально-виконавчих установах відкритого типу без ізоляції від суспільства в умовах здійснення за нею нагляду з обов’язковим залученням засудженого до праці </a:t>
            </a:r>
            <a:r>
              <a:rPr lang="uk-UA" sz="1600" b="1" i="1" u="sng">
                <a:solidFill>
                  <a:srgbClr val="000000"/>
                </a:solidFill>
                <a:effectLst>
                  <a:outerShdw blurRad="38100" dist="38100" dir="2700000" algn="tl">
                    <a:srgbClr val="FFFFFF"/>
                  </a:outerShdw>
                </a:effectLst>
                <a:latin typeface="Arial" charset="0"/>
              </a:rPr>
              <a:t>(ст. 61 КК України)</a:t>
            </a:r>
            <a:endParaRPr lang="uk-UA" sz="1600" i="1" u="sng">
              <a:solidFill>
                <a:srgbClr val="000000"/>
              </a:solidFill>
              <a:effectLst>
                <a:outerShdw blurRad="38100" dist="38100" dir="2700000" algn="tl">
                  <a:srgbClr val="FFFFFF"/>
                </a:outerShdw>
              </a:effectLst>
              <a:latin typeface="Arial" charset="0"/>
            </a:endParaRPr>
          </a:p>
        </p:txBody>
      </p:sp>
      <p:sp>
        <p:nvSpPr>
          <p:cNvPr id="21509" name="Rectangle 5">
            <a:extLst>
              <a:ext uri="{FF2B5EF4-FFF2-40B4-BE49-F238E27FC236}">
                <a16:creationId xmlns:a16="http://schemas.microsoft.com/office/drawing/2014/main" id="{4C177348-8583-4D55-85F3-8FD86502DE03}"/>
              </a:ext>
            </a:extLst>
          </p:cNvPr>
          <p:cNvSpPr>
            <a:spLocks noChangeArrowheads="1"/>
          </p:cNvSpPr>
          <p:nvPr/>
        </p:nvSpPr>
        <p:spPr bwMode="auto">
          <a:xfrm>
            <a:off x="250825" y="1196975"/>
            <a:ext cx="3840163" cy="431800"/>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Застосовується судом</a:t>
            </a:r>
            <a:endParaRPr lang="uk-UA" altLang="ru-RU" sz="1800">
              <a:solidFill>
                <a:srgbClr val="000000"/>
              </a:solidFill>
              <a:latin typeface="Arial" panose="020B0604020202020204" pitchFamily="34" charset="0"/>
            </a:endParaRPr>
          </a:p>
        </p:txBody>
      </p:sp>
      <p:sp>
        <p:nvSpPr>
          <p:cNvPr id="21510" name="Rectangle 6">
            <a:extLst>
              <a:ext uri="{FF2B5EF4-FFF2-40B4-BE49-F238E27FC236}">
                <a16:creationId xmlns:a16="http://schemas.microsoft.com/office/drawing/2014/main" id="{1E4C4ADB-3442-4707-A61F-3B5084E6E885}"/>
              </a:ext>
            </a:extLst>
          </p:cNvPr>
          <p:cNvSpPr>
            <a:spLocks noChangeArrowheads="1"/>
          </p:cNvSpPr>
          <p:nvPr/>
        </p:nvSpPr>
        <p:spPr bwMode="auto">
          <a:xfrm>
            <a:off x="4500563" y="1196975"/>
            <a:ext cx="4298950" cy="431800"/>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Не застосовується</a:t>
            </a:r>
            <a:endParaRPr lang="uk-UA" altLang="ru-RU" sz="1600" b="1">
              <a:solidFill>
                <a:srgbClr val="000000"/>
              </a:solidFill>
              <a:latin typeface="Arial" panose="020B0604020202020204" pitchFamily="34" charset="0"/>
            </a:endParaRPr>
          </a:p>
        </p:txBody>
      </p:sp>
      <p:sp>
        <p:nvSpPr>
          <p:cNvPr id="21511" name="Rectangle 7">
            <a:extLst>
              <a:ext uri="{FF2B5EF4-FFF2-40B4-BE49-F238E27FC236}">
                <a16:creationId xmlns:a16="http://schemas.microsoft.com/office/drawing/2014/main" id="{16412297-23B1-4698-9D80-65B22AC118FD}"/>
              </a:ext>
            </a:extLst>
          </p:cNvPr>
          <p:cNvSpPr>
            <a:spLocks noChangeArrowheads="1"/>
          </p:cNvSpPr>
          <p:nvPr/>
        </p:nvSpPr>
        <p:spPr bwMode="auto">
          <a:xfrm>
            <a:off x="250825" y="1916113"/>
            <a:ext cx="3290888" cy="3603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В якості </a:t>
            </a:r>
            <a:r>
              <a:rPr lang="uk-UA" altLang="ru-RU" sz="1400" b="1">
                <a:solidFill>
                  <a:srgbClr val="000000"/>
                </a:solidFill>
                <a:latin typeface="Arial" panose="020B0604020202020204" pitchFamily="34" charset="0"/>
              </a:rPr>
              <a:t>основного</a:t>
            </a:r>
            <a:r>
              <a:rPr lang="uk-UA" altLang="ru-RU" sz="1400">
                <a:solidFill>
                  <a:srgbClr val="000000"/>
                </a:solidFill>
                <a:latin typeface="Arial" panose="020B0604020202020204" pitchFamily="34" charset="0"/>
              </a:rPr>
              <a:t> покарання</a:t>
            </a:r>
            <a:endParaRPr lang="uk-UA" altLang="ru-RU" sz="1800">
              <a:solidFill>
                <a:srgbClr val="000000"/>
              </a:solidFill>
              <a:latin typeface="Arial" panose="020B0604020202020204" pitchFamily="34" charset="0"/>
            </a:endParaRPr>
          </a:p>
        </p:txBody>
      </p:sp>
      <p:sp>
        <p:nvSpPr>
          <p:cNvPr id="21512" name="Rectangle 8">
            <a:extLst>
              <a:ext uri="{FF2B5EF4-FFF2-40B4-BE49-F238E27FC236}">
                <a16:creationId xmlns:a16="http://schemas.microsoft.com/office/drawing/2014/main" id="{D8B19445-74AB-4FFE-A689-6E3BF38AD4FA}"/>
              </a:ext>
            </a:extLst>
          </p:cNvPr>
          <p:cNvSpPr>
            <a:spLocks noChangeArrowheads="1"/>
          </p:cNvSpPr>
          <p:nvPr/>
        </p:nvSpPr>
        <p:spPr bwMode="auto">
          <a:xfrm>
            <a:off x="250825" y="2420938"/>
            <a:ext cx="3290888" cy="73183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 У випадках, коли покарання вказане в санкції статті Особливої частини КК</a:t>
            </a:r>
            <a:endParaRPr lang="uk-UA" altLang="ru-RU" sz="1800">
              <a:solidFill>
                <a:srgbClr val="000000"/>
              </a:solidFill>
              <a:latin typeface="Arial" panose="020B0604020202020204" pitchFamily="34" charset="0"/>
            </a:endParaRPr>
          </a:p>
        </p:txBody>
      </p:sp>
      <p:sp>
        <p:nvSpPr>
          <p:cNvPr id="21513" name="Rectangle 9">
            <a:extLst>
              <a:ext uri="{FF2B5EF4-FFF2-40B4-BE49-F238E27FC236}">
                <a16:creationId xmlns:a16="http://schemas.microsoft.com/office/drawing/2014/main" id="{505DD16F-8CE9-4D39-89FE-1689E91794B9}"/>
              </a:ext>
            </a:extLst>
          </p:cNvPr>
          <p:cNvSpPr>
            <a:spLocks noChangeArrowheads="1"/>
          </p:cNvSpPr>
          <p:nvPr/>
        </p:nvSpPr>
        <p:spPr bwMode="auto">
          <a:xfrm>
            <a:off x="250825" y="3284538"/>
            <a:ext cx="3290888" cy="36671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На строк від </a:t>
            </a:r>
            <a:r>
              <a:rPr lang="uk-UA" altLang="ru-RU" sz="1400" b="1">
                <a:solidFill>
                  <a:srgbClr val="000000"/>
                </a:solidFill>
                <a:latin typeface="Arial" panose="020B0604020202020204" pitchFamily="34" charset="0"/>
              </a:rPr>
              <a:t>одного до п’яти років</a:t>
            </a:r>
            <a:endParaRPr lang="uk-UA" altLang="ru-RU" sz="1800">
              <a:solidFill>
                <a:srgbClr val="000000"/>
              </a:solidFill>
              <a:latin typeface="Arial" panose="020B0604020202020204" pitchFamily="34" charset="0"/>
            </a:endParaRPr>
          </a:p>
        </p:txBody>
      </p:sp>
      <p:sp>
        <p:nvSpPr>
          <p:cNvPr id="21514" name="Rectangle 10">
            <a:extLst>
              <a:ext uri="{FF2B5EF4-FFF2-40B4-BE49-F238E27FC236}">
                <a16:creationId xmlns:a16="http://schemas.microsoft.com/office/drawing/2014/main" id="{0D49A89F-6E31-4121-89BC-B30BB04BBE45}"/>
              </a:ext>
            </a:extLst>
          </p:cNvPr>
          <p:cNvSpPr>
            <a:spLocks noChangeArrowheads="1"/>
          </p:cNvSpPr>
          <p:nvPr/>
        </p:nvSpPr>
        <p:spPr bwMode="auto">
          <a:xfrm>
            <a:off x="250825" y="3789363"/>
            <a:ext cx="3290888" cy="54768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В порядку призначення </a:t>
            </a:r>
            <a:r>
              <a:rPr lang="uk-UA" altLang="ru-RU" sz="1400" b="1">
                <a:solidFill>
                  <a:srgbClr val="000000"/>
                </a:solidFill>
                <a:latin typeface="Arial" panose="020B0604020202020204" pitchFamily="34" charset="0"/>
              </a:rPr>
              <a:t>більш м’якого покарання</a:t>
            </a:r>
            <a:r>
              <a:rPr lang="uk-UA" altLang="ru-RU" sz="1400">
                <a:solidFill>
                  <a:srgbClr val="000000"/>
                </a:solidFill>
                <a:latin typeface="Arial" panose="020B0604020202020204" pitchFamily="34" charset="0"/>
              </a:rPr>
              <a:t> </a:t>
            </a:r>
            <a:r>
              <a:rPr lang="uk-UA" altLang="ru-RU" sz="1400" b="1" i="1" u="sng">
                <a:solidFill>
                  <a:srgbClr val="000000"/>
                </a:solidFill>
                <a:latin typeface="Arial" panose="020B0604020202020204" pitchFamily="34" charset="0"/>
              </a:rPr>
              <a:t>(ст. 69 КК</a:t>
            </a:r>
            <a:r>
              <a:rPr lang="uk-UA" altLang="ru-RU" sz="1400">
                <a:solidFill>
                  <a:srgbClr val="000000"/>
                </a:solidFill>
                <a:latin typeface="Arial" panose="020B0604020202020204" pitchFamily="34" charset="0"/>
              </a:rPr>
              <a:t>)</a:t>
            </a:r>
            <a:endParaRPr lang="uk-UA" altLang="ru-RU" sz="1800">
              <a:solidFill>
                <a:srgbClr val="000000"/>
              </a:solidFill>
              <a:latin typeface="Arial" panose="020B0604020202020204" pitchFamily="34" charset="0"/>
            </a:endParaRPr>
          </a:p>
        </p:txBody>
      </p:sp>
      <p:sp>
        <p:nvSpPr>
          <p:cNvPr id="21515" name="Rectangle 11">
            <a:extLst>
              <a:ext uri="{FF2B5EF4-FFF2-40B4-BE49-F238E27FC236}">
                <a16:creationId xmlns:a16="http://schemas.microsoft.com/office/drawing/2014/main" id="{E7B66DE3-23B2-435F-9A6A-EFD84B542467}"/>
              </a:ext>
            </a:extLst>
          </p:cNvPr>
          <p:cNvSpPr>
            <a:spLocks noChangeArrowheads="1"/>
          </p:cNvSpPr>
          <p:nvPr/>
        </p:nvSpPr>
        <p:spPr bwMode="auto">
          <a:xfrm>
            <a:off x="5651500" y="1773238"/>
            <a:ext cx="3175000" cy="3603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До неповнолітніх</a:t>
            </a:r>
            <a:endParaRPr lang="uk-UA" altLang="ru-RU" sz="1800">
              <a:solidFill>
                <a:srgbClr val="000000"/>
              </a:solidFill>
              <a:latin typeface="Arial" panose="020B0604020202020204" pitchFamily="34" charset="0"/>
            </a:endParaRPr>
          </a:p>
        </p:txBody>
      </p:sp>
      <p:sp>
        <p:nvSpPr>
          <p:cNvPr id="21516" name="Rectangle 12">
            <a:extLst>
              <a:ext uri="{FF2B5EF4-FFF2-40B4-BE49-F238E27FC236}">
                <a16:creationId xmlns:a16="http://schemas.microsoft.com/office/drawing/2014/main" id="{02081054-E78C-4950-8D64-BCCB8557ECCA}"/>
              </a:ext>
            </a:extLst>
          </p:cNvPr>
          <p:cNvSpPr>
            <a:spLocks noChangeArrowheads="1"/>
          </p:cNvSpPr>
          <p:nvPr/>
        </p:nvSpPr>
        <p:spPr bwMode="auto">
          <a:xfrm>
            <a:off x="5651500" y="2276475"/>
            <a:ext cx="3175000" cy="360363"/>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До вагітних жінок</a:t>
            </a:r>
            <a:endParaRPr lang="uk-UA" altLang="ru-RU" sz="1800">
              <a:solidFill>
                <a:srgbClr val="000000"/>
              </a:solidFill>
              <a:latin typeface="Arial" panose="020B0604020202020204" pitchFamily="34" charset="0"/>
            </a:endParaRPr>
          </a:p>
        </p:txBody>
      </p:sp>
      <p:sp>
        <p:nvSpPr>
          <p:cNvPr id="21517" name="Rectangle 13">
            <a:extLst>
              <a:ext uri="{FF2B5EF4-FFF2-40B4-BE49-F238E27FC236}">
                <a16:creationId xmlns:a16="http://schemas.microsoft.com/office/drawing/2014/main" id="{265C574B-6FAD-4E0A-B64A-8D5411AC106C}"/>
              </a:ext>
            </a:extLst>
          </p:cNvPr>
          <p:cNvSpPr>
            <a:spLocks noChangeArrowheads="1"/>
          </p:cNvSpPr>
          <p:nvPr/>
        </p:nvSpPr>
        <p:spPr bwMode="auto">
          <a:xfrm>
            <a:off x="5651500" y="2781300"/>
            <a:ext cx="3175000" cy="54927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Жінок, що мають дітей віком до чотирнадцяти років</a:t>
            </a:r>
            <a:endParaRPr lang="uk-UA" altLang="ru-RU" sz="1800">
              <a:solidFill>
                <a:srgbClr val="000000"/>
              </a:solidFill>
              <a:latin typeface="Arial" panose="020B0604020202020204" pitchFamily="34" charset="0"/>
            </a:endParaRPr>
          </a:p>
        </p:txBody>
      </p:sp>
      <p:sp>
        <p:nvSpPr>
          <p:cNvPr id="21518" name="Rectangle 14">
            <a:extLst>
              <a:ext uri="{FF2B5EF4-FFF2-40B4-BE49-F238E27FC236}">
                <a16:creationId xmlns:a16="http://schemas.microsoft.com/office/drawing/2014/main" id="{2DCA1BB6-36B7-43C6-B19B-90CB57400C22}"/>
              </a:ext>
            </a:extLst>
          </p:cNvPr>
          <p:cNvSpPr>
            <a:spLocks noChangeArrowheads="1"/>
          </p:cNvSpPr>
          <p:nvPr/>
        </p:nvSpPr>
        <p:spPr bwMode="auto">
          <a:xfrm>
            <a:off x="5651500" y="3500438"/>
            <a:ext cx="3175000" cy="3603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До осіб, що досягли пенсійного віку</a:t>
            </a:r>
            <a:endParaRPr lang="uk-UA" altLang="ru-RU" sz="1800">
              <a:solidFill>
                <a:srgbClr val="000000"/>
              </a:solidFill>
              <a:latin typeface="Arial" panose="020B0604020202020204" pitchFamily="34" charset="0"/>
            </a:endParaRPr>
          </a:p>
        </p:txBody>
      </p:sp>
      <p:sp>
        <p:nvSpPr>
          <p:cNvPr id="21519" name="Rectangle 15">
            <a:extLst>
              <a:ext uri="{FF2B5EF4-FFF2-40B4-BE49-F238E27FC236}">
                <a16:creationId xmlns:a16="http://schemas.microsoft.com/office/drawing/2014/main" id="{629085B4-BA25-45DE-90D7-CE6E64EA9BB5}"/>
              </a:ext>
            </a:extLst>
          </p:cNvPr>
          <p:cNvSpPr>
            <a:spLocks noChangeArrowheads="1"/>
          </p:cNvSpPr>
          <p:nvPr/>
        </p:nvSpPr>
        <p:spPr bwMode="auto">
          <a:xfrm>
            <a:off x="5651500" y="4076700"/>
            <a:ext cx="3175000" cy="576263"/>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Військовослужбовців строкової служби</a:t>
            </a:r>
            <a:endParaRPr lang="uk-UA" altLang="ru-RU" sz="1800">
              <a:solidFill>
                <a:srgbClr val="000000"/>
              </a:solidFill>
              <a:latin typeface="Arial" panose="020B0604020202020204" pitchFamily="34" charset="0"/>
            </a:endParaRPr>
          </a:p>
        </p:txBody>
      </p:sp>
      <p:sp>
        <p:nvSpPr>
          <p:cNvPr id="21520" name="Rectangle 16">
            <a:extLst>
              <a:ext uri="{FF2B5EF4-FFF2-40B4-BE49-F238E27FC236}">
                <a16:creationId xmlns:a16="http://schemas.microsoft.com/office/drawing/2014/main" id="{1C168E9F-DE71-48EC-B4E0-1130C6837861}"/>
              </a:ext>
            </a:extLst>
          </p:cNvPr>
          <p:cNvSpPr>
            <a:spLocks noChangeArrowheads="1"/>
          </p:cNvSpPr>
          <p:nvPr/>
        </p:nvSpPr>
        <p:spPr bwMode="auto">
          <a:xfrm>
            <a:off x="5651500" y="4868863"/>
            <a:ext cx="3175000" cy="5762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Осіб з інвалідністю першої і другої групи</a:t>
            </a:r>
            <a:endParaRPr lang="uk-UA" altLang="ru-RU" sz="1800">
              <a:solidFill>
                <a:srgbClr val="000000"/>
              </a:solidFill>
              <a:latin typeface="Arial" panose="020B0604020202020204" pitchFamily="34" charset="0"/>
            </a:endParaRPr>
          </a:p>
        </p:txBody>
      </p:sp>
      <p:sp>
        <p:nvSpPr>
          <p:cNvPr id="21521" name="Line 17">
            <a:extLst>
              <a:ext uri="{FF2B5EF4-FFF2-40B4-BE49-F238E27FC236}">
                <a16:creationId xmlns:a16="http://schemas.microsoft.com/office/drawing/2014/main" id="{3E523FA9-A82A-47D1-BB90-33BEDE67CE99}"/>
              </a:ext>
            </a:extLst>
          </p:cNvPr>
          <p:cNvSpPr>
            <a:spLocks noChangeShapeType="1"/>
          </p:cNvSpPr>
          <p:nvPr/>
        </p:nvSpPr>
        <p:spPr bwMode="auto">
          <a:xfrm>
            <a:off x="4067175" y="1628775"/>
            <a:ext cx="0" cy="244792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21522" name="Line 18">
            <a:extLst>
              <a:ext uri="{FF2B5EF4-FFF2-40B4-BE49-F238E27FC236}">
                <a16:creationId xmlns:a16="http://schemas.microsoft.com/office/drawing/2014/main" id="{F37A458A-78EC-48AE-9018-BC9EEE8F8BE5}"/>
              </a:ext>
            </a:extLst>
          </p:cNvPr>
          <p:cNvSpPr>
            <a:spLocks noChangeShapeType="1"/>
          </p:cNvSpPr>
          <p:nvPr/>
        </p:nvSpPr>
        <p:spPr bwMode="auto">
          <a:xfrm flipH="1">
            <a:off x="3563938" y="2060575"/>
            <a:ext cx="5032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1523" name="Line 19">
            <a:extLst>
              <a:ext uri="{FF2B5EF4-FFF2-40B4-BE49-F238E27FC236}">
                <a16:creationId xmlns:a16="http://schemas.microsoft.com/office/drawing/2014/main" id="{7583AA5B-7347-41DF-BAEC-D5079529E525}"/>
              </a:ext>
            </a:extLst>
          </p:cNvPr>
          <p:cNvSpPr>
            <a:spLocks noChangeShapeType="1"/>
          </p:cNvSpPr>
          <p:nvPr/>
        </p:nvSpPr>
        <p:spPr bwMode="auto">
          <a:xfrm flipH="1">
            <a:off x="3563938" y="2781300"/>
            <a:ext cx="5032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1524" name="Line 20">
            <a:extLst>
              <a:ext uri="{FF2B5EF4-FFF2-40B4-BE49-F238E27FC236}">
                <a16:creationId xmlns:a16="http://schemas.microsoft.com/office/drawing/2014/main" id="{3E419D95-91B1-4377-A206-9855E959A23D}"/>
              </a:ext>
            </a:extLst>
          </p:cNvPr>
          <p:cNvSpPr>
            <a:spLocks noChangeShapeType="1"/>
          </p:cNvSpPr>
          <p:nvPr/>
        </p:nvSpPr>
        <p:spPr bwMode="auto">
          <a:xfrm flipH="1">
            <a:off x="3563938" y="3429000"/>
            <a:ext cx="5032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1525" name="Line 21">
            <a:extLst>
              <a:ext uri="{FF2B5EF4-FFF2-40B4-BE49-F238E27FC236}">
                <a16:creationId xmlns:a16="http://schemas.microsoft.com/office/drawing/2014/main" id="{BBB78FE9-4093-4513-BE08-8B8FE5A7C892}"/>
              </a:ext>
            </a:extLst>
          </p:cNvPr>
          <p:cNvSpPr>
            <a:spLocks noChangeShapeType="1"/>
          </p:cNvSpPr>
          <p:nvPr/>
        </p:nvSpPr>
        <p:spPr bwMode="auto">
          <a:xfrm flipH="1">
            <a:off x="3563938" y="4076700"/>
            <a:ext cx="5032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1526" name="Line 22">
            <a:extLst>
              <a:ext uri="{FF2B5EF4-FFF2-40B4-BE49-F238E27FC236}">
                <a16:creationId xmlns:a16="http://schemas.microsoft.com/office/drawing/2014/main" id="{1F5F6DD9-F12E-4B01-8170-CEBA1E2635B2}"/>
              </a:ext>
            </a:extLst>
          </p:cNvPr>
          <p:cNvSpPr>
            <a:spLocks noChangeShapeType="1"/>
          </p:cNvSpPr>
          <p:nvPr/>
        </p:nvSpPr>
        <p:spPr bwMode="auto">
          <a:xfrm>
            <a:off x="4572000" y="1628775"/>
            <a:ext cx="0" cy="3455988"/>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21527" name="Line 23">
            <a:extLst>
              <a:ext uri="{FF2B5EF4-FFF2-40B4-BE49-F238E27FC236}">
                <a16:creationId xmlns:a16="http://schemas.microsoft.com/office/drawing/2014/main" id="{9EED5A24-E8A4-4BC9-BEAC-ED49CF6043C2}"/>
              </a:ext>
            </a:extLst>
          </p:cNvPr>
          <p:cNvSpPr>
            <a:spLocks noChangeShapeType="1"/>
          </p:cNvSpPr>
          <p:nvPr/>
        </p:nvSpPr>
        <p:spPr bwMode="auto">
          <a:xfrm>
            <a:off x="4572000" y="1989138"/>
            <a:ext cx="10795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1528" name="Line 24">
            <a:extLst>
              <a:ext uri="{FF2B5EF4-FFF2-40B4-BE49-F238E27FC236}">
                <a16:creationId xmlns:a16="http://schemas.microsoft.com/office/drawing/2014/main" id="{5E443E15-3A56-4210-9AED-14DE0A7CFC06}"/>
              </a:ext>
            </a:extLst>
          </p:cNvPr>
          <p:cNvSpPr>
            <a:spLocks noChangeShapeType="1"/>
          </p:cNvSpPr>
          <p:nvPr/>
        </p:nvSpPr>
        <p:spPr bwMode="auto">
          <a:xfrm>
            <a:off x="4572000" y="2420938"/>
            <a:ext cx="10795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1529" name="Line 25">
            <a:extLst>
              <a:ext uri="{FF2B5EF4-FFF2-40B4-BE49-F238E27FC236}">
                <a16:creationId xmlns:a16="http://schemas.microsoft.com/office/drawing/2014/main" id="{AD77395A-9BA0-4C4E-A411-378C46383C16}"/>
              </a:ext>
            </a:extLst>
          </p:cNvPr>
          <p:cNvSpPr>
            <a:spLocks noChangeShapeType="1"/>
          </p:cNvSpPr>
          <p:nvPr/>
        </p:nvSpPr>
        <p:spPr bwMode="auto">
          <a:xfrm>
            <a:off x="4572000" y="3068638"/>
            <a:ext cx="10795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1530" name="Line 26">
            <a:extLst>
              <a:ext uri="{FF2B5EF4-FFF2-40B4-BE49-F238E27FC236}">
                <a16:creationId xmlns:a16="http://schemas.microsoft.com/office/drawing/2014/main" id="{02238A93-535A-4286-9E21-7B72AB5E3992}"/>
              </a:ext>
            </a:extLst>
          </p:cNvPr>
          <p:cNvSpPr>
            <a:spLocks noChangeShapeType="1"/>
          </p:cNvSpPr>
          <p:nvPr/>
        </p:nvSpPr>
        <p:spPr bwMode="auto">
          <a:xfrm>
            <a:off x="4572000" y="3644900"/>
            <a:ext cx="10795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1531" name="Line 27">
            <a:extLst>
              <a:ext uri="{FF2B5EF4-FFF2-40B4-BE49-F238E27FC236}">
                <a16:creationId xmlns:a16="http://schemas.microsoft.com/office/drawing/2014/main" id="{80EE05B1-E763-4552-9B46-961C6CB4B903}"/>
              </a:ext>
            </a:extLst>
          </p:cNvPr>
          <p:cNvSpPr>
            <a:spLocks noChangeShapeType="1"/>
          </p:cNvSpPr>
          <p:nvPr/>
        </p:nvSpPr>
        <p:spPr bwMode="auto">
          <a:xfrm>
            <a:off x="4572000" y="4365625"/>
            <a:ext cx="10795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1532" name="Line 28">
            <a:extLst>
              <a:ext uri="{FF2B5EF4-FFF2-40B4-BE49-F238E27FC236}">
                <a16:creationId xmlns:a16="http://schemas.microsoft.com/office/drawing/2014/main" id="{D75BBB10-B5AB-4D20-A7C2-3DE61A86854D}"/>
              </a:ext>
            </a:extLst>
          </p:cNvPr>
          <p:cNvSpPr>
            <a:spLocks noChangeShapeType="1"/>
          </p:cNvSpPr>
          <p:nvPr/>
        </p:nvSpPr>
        <p:spPr bwMode="auto">
          <a:xfrm>
            <a:off x="4572000" y="5084763"/>
            <a:ext cx="10795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fade">
                                      <p:cBhvr>
                                        <p:cTn id="7" dur="1000"/>
                                        <p:tgtEl>
                                          <p:spTgt spid="21508"/>
                                        </p:tgtEl>
                                      </p:cBhvr>
                                    </p:animEffect>
                                    <p:anim calcmode="lin" valueType="num">
                                      <p:cBhvr>
                                        <p:cTn id="8" dur="1000" fill="hold"/>
                                        <p:tgtEl>
                                          <p:spTgt spid="21508"/>
                                        </p:tgtEl>
                                        <p:attrNameLst>
                                          <p:attrName>ppt_x</p:attrName>
                                        </p:attrNameLst>
                                      </p:cBhvr>
                                      <p:tavLst>
                                        <p:tav tm="0">
                                          <p:val>
                                            <p:strVal val="#ppt_x"/>
                                          </p:val>
                                        </p:tav>
                                        <p:tav tm="100000">
                                          <p:val>
                                            <p:strVal val="#ppt_x"/>
                                          </p:val>
                                        </p:tav>
                                      </p:tavLst>
                                    </p:anim>
                                    <p:anim calcmode="lin" valueType="num">
                                      <p:cBhvr>
                                        <p:cTn id="9" dur="1000" fill="hold"/>
                                        <p:tgtEl>
                                          <p:spTgt spid="2150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4" presetClass="entr" presetSubtype="0" accel="100000" fill="hold" grpId="0" nodeType="afterEffect">
                                  <p:stCondLst>
                                    <p:cond delay="0"/>
                                  </p:stCondLst>
                                  <p:childTnLst>
                                    <p:set>
                                      <p:cBhvr>
                                        <p:cTn id="12" dur="1" fill="hold">
                                          <p:stCondLst>
                                            <p:cond delay="0"/>
                                          </p:stCondLst>
                                        </p:cTn>
                                        <p:tgtEl>
                                          <p:spTgt spid="21509"/>
                                        </p:tgtEl>
                                        <p:attrNameLst>
                                          <p:attrName>style.visibility</p:attrName>
                                        </p:attrNameLst>
                                      </p:cBhvr>
                                      <p:to>
                                        <p:strVal val="visible"/>
                                      </p:to>
                                    </p:set>
                                    <p:anim calcmode="lin" valueType="num">
                                      <p:cBhvr>
                                        <p:cTn id="13" dur="2000" fill="hold"/>
                                        <p:tgtEl>
                                          <p:spTgt spid="21509"/>
                                        </p:tgtEl>
                                        <p:attrNameLst>
                                          <p:attrName>ppt_w</p:attrName>
                                        </p:attrNameLst>
                                      </p:cBhvr>
                                      <p:tavLst>
                                        <p:tav tm="0">
                                          <p:val>
                                            <p:strVal val="#ppt_w*0.05"/>
                                          </p:val>
                                        </p:tav>
                                        <p:tav tm="100000">
                                          <p:val>
                                            <p:strVal val="#ppt_w"/>
                                          </p:val>
                                        </p:tav>
                                      </p:tavLst>
                                    </p:anim>
                                    <p:anim calcmode="lin" valueType="num">
                                      <p:cBhvr>
                                        <p:cTn id="14" dur="2000" fill="hold"/>
                                        <p:tgtEl>
                                          <p:spTgt spid="21509"/>
                                        </p:tgtEl>
                                        <p:attrNameLst>
                                          <p:attrName>ppt_h</p:attrName>
                                        </p:attrNameLst>
                                      </p:cBhvr>
                                      <p:tavLst>
                                        <p:tav tm="0">
                                          <p:val>
                                            <p:strVal val="#ppt_h"/>
                                          </p:val>
                                        </p:tav>
                                        <p:tav tm="100000">
                                          <p:val>
                                            <p:strVal val="#ppt_h"/>
                                          </p:val>
                                        </p:tav>
                                      </p:tavLst>
                                    </p:anim>
                                    <p:anim calcmode="lin" valueType="num">
                                      <p:cBhvr>
                                        <p:cTn id="15" dur="2000" fill="hold"/>
                                        <p:tgtEl>
                                          <p:spTgt spid="21509"/>
                                        </p:tgtEl>
                                        <p:attrNameLst>
                                          <p:attrName>ppt_x</p:attrName>
                                        </p:attrNameLst>
                                      </p:cBhvr>
                                      <p:tavLst>
                                        <p:tav tm="0">
                                          <p:val>
                                            <p:strVal val="#ppt_x-.2"/>
                                          </p:val>
                                        </p:tav>
                                        <p:tav tm="100000">
                                          <p:val>
                                            <p:strVal val="#ppt_x"/>
                                          </p:val>
                                        </p:tav>
                                      </p:tavLst>
                                    </p:anim>
                                    <p:anim calcmode="lin" valueType="num">
                                      <p:cBhvr>
                                        <p:cTn id="16" dur="2000" fill="hold"/>
                                        <p:tgtEl>
                                          <p:spTgt spid="21509"/>
                                        </p:tgtEl>
                                        <p:attrNameLst>
                                          <p:attrName>ppt_y</p:attrName>
                                        </p:attrNameLst>
                                      </p:cBhvr>
                                      <p:tavLst>
                                        <p:tav tm="0">
                                          <p:val>
                                            <p:strVal val="#ppt_y"/>
                                          </p:val>
                                        </p:tav>
                                        <p:tav tm="100000">
                                          <p:val>
                                            <p:strVal val="#ppt_y"/>
                                          </p:val>
                                        </p:tav>
                                      </p:tavLst>
                                    </p:anim>
                                    <p:animEffect transition="in" filter="fade">
                                      <p:cBhvr>
                                        <p:cTn id="17" dur="2000"/>
                                        <p:tgtEl>
                                          <p:spTgt spid="21509"/>
                                        </p:tgtEl>
                                      </p:cBhvr>
                                    </p:animEffect>
                                  </p:childTnLst>
                                </p:cTn>
                              </p:par>
                            </p:childTnLst>
                          </p:cTn>
                        </p:par>
                        <p:par>
                          <p:cTn id="18" fill="hold" nodeType="afterGroup">
                            <p:stCondLst>
                              <p:cond delay="3000"/>
                            </p:stCondLst>
                            <p:childTnLst>
                              <p:par>
                                <p:cTn id="19" presetID="1" presetClass="entr" presetSubtype="0" fill="hold" nodeType="afterEffect">
                                  <p:stCondLst>
                                    <p:cond delay="0"/>
                                  </p:stCondLst>
                                  <p:childTnLst>
                                    <p:set>
                                      <p:cBhvr>
                                        <p:cTn id="20" dur="1" fill="hold">
                                          <p:stCondLst>
                                            <p:cond delay="0"/>
                                          </p:stCondLst>
                                        </p:cTn>
                                        <p:tgtEl>
                                          <p:spTgt spid="21521"/>
                                        </p:tgtEl>
                                        <p:attrNameLst>
                                          <p:attrName>style.visibility</p:attrName>
                                        </p:attrNameLst>
                                      </p:cBhvr>
                                      <p:to>
                                        <p:strVal val="visible"/>
                                      </p:to>
                                    </p:set>
                                  </p:childTnLst>
                                </p:cTn>
                              </p:par>
                            </p:childTnLst>
                          </p:cTn>
                        </p:par>
                        <p:par>
                          <p:cTn id="21" fill="hold" nodeType="afterGroup">
                            <p:stCondLst>
                              <p:cond delay="3000"/>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21522"/>
                                        </p:tgtEl>
                                        <p:attrNameLst>
                                          <p:attrName>style.visibility</p:attrName>
                                        </p:attrNameLst>
                                      </p:cBhvr>
                                      <p:to>
                                        <p:strVal val="visible"/>
                                      </p:to>
                                    </p:set>
                                    <p:anim calcmode="lin" valueType="num">
                                      <p:cBhvr>
                                        <p:cTn id="24" dur="1000" fill="hold"/>
                                        <p:tgtEl>
                                          <p:spTgt spid="21522"/>
                                        </p:tgtEl>
                                        <p:attrNameLst>
                                          <p:attrName>ppt_w</p:attrName>
                                        </p:attrNameLst>
                                      </p:cBhvr>
                                      <p:tavLst>
                                        <p:tav tm="0">
                                          <p:val>
                                            <p:fltVal val="0"/>
                                          </p:val>
                                        </p:tav>
                                        <p:tav tm="100000">
                                          <p:val>
                                            <p:strVal val="#ppt_w"/>
                                          </p:val>
                                        </p:tav>
                                      </p:tavLst>
                                    </p:anim>
                                    <p:anim calcmode="lin" valueType="num">
                                      <p:cBhvr>
                                        <p:cTn id="25" dur="1000" fill="hold"/>
                                        <p:tgtEl>
                                          <p:spTgt spid="21522"/>
                                        </p:tgtEl>
                                        <p:attrNameLst>
                                          <p:attrName>ppt_h</p:attrName>
                                        </p:attrNameLst>
                                      </p:cBhvr>
                                      <p:tavLst>
                                        <p:tav tm="0">
                                          <p:val>
                                            <p:fltVal val="0"/>
                                          </p:val>
                                        </p:tav>
                                        <p:tav tm="100000">
                                          <p:val>
                                            <p:strVal val="#ppt_h"/>
                                          </p:val>
                                        </p:tav>
                                      </p:tavLst>
                                    </p:anim>
                                    <p:anim calcmode="lin" valueType="num">
                                      <p:cBhvr>
                                        <p:cTn id="26" dur="1000" fill="hold"/>
                                        <p:tgtEl>
                                          <p:spTgt spid="21522"/>
                                        </p:tgtEl>
                                        <p:attrNameLst>
                                          <p:attrName>style.rotation</p:attrName>
                                        </p:attrNameLst>
                                      </p:cBhvr>
                                      <p:tavLst>
                                        <p:tav tm="0">
                                          <p:val>
                                            <p:fltVal val="90"/>
                                          </p:val>
                                        </p:tav>
                                        <p:tav tm="100000">
                                          <p:val>
                                            <p:fltVal val="0"/>
                                          </p:val>
                                        </p:tav>
                                      </p:tavLst>
                                    </p:anim>
                                    <p:animEffect transition="in" filter="fade">
                                      <p:cBhvr>
                                        <p:cTn id="27" dur="1000"/>
                                        <p:tgtEl>
                                          <p:spTgt spid="21522"/>
                                        </p:tgtEl>
                                      </p:cBhvr>
                                    </p:animEffect>
                                  </p:childTnLst>
                                </p:cTn>
                              </p:par>
                            </p:childTnLst>
                          </p:cTn>
                        </p:par>
                        <p:par>
                          <p:cTn id="28" fill="hold" nodeType="afterGroup">
                            <p:stCondLst>
                              <p:cond delay="4000"/>
                            </p:stCondLst>
                            <p:childTnLst>
                              <p:par>
                                <p:cTn id="29" presetID="3" presetClass="entr" presetSubtype="5" fill="hold" grpId="0" nodeType="afterEffect">
                                  <p:stCondLst>
                                    <p:cond delay="0"/>
                                  </p:stCondLst>
                                  <p:childTnLst>
                                    <p:set>
                                      <p:cBhvr>
                                        <p:cTn id="30" dur="1" fill="hold">
                                          <p:stCondLst>
                                            <p:cond delay="0"/>
                                          </p:stCondLst>
                                        </p:cTn>
                                        <p:tgtEl>
                                          <p:spTgt spid="21511"/>
                                        </p:tgtEl>
                                        <p:attrNameLst>
                                          <p:attrName>style.visibility</p:attrName>
                                        </p:attrNameLst>
                                      </p:cBhvr>
                                      <p:to>
                                        <p:strVal val="visible"/>
                                      </p:to>
                                    </p:set>
                                    <p:animEffect transition="in" filter="blinds(vertical)">
                                      <p:cBhvr>
                                        <p:cTn id="31" dur="500"/>
                                        <p:tgtEl>
                                          <p:spTgt spid="21511"/>
                                        </p:tgtEl>
                                      </p:cBhvr>
                                    </p:animEffect>
                                  </p:childTnLst>
                                </p:cTn>
                              </p:par>
                            </p:childTnLst>
                          </p:cTn>
                        </p:par>
                        <p:par>
                          <p:cTn id="32" fill="hold" nodeType="afterGroup">
                            <p:stCondLst>
                              <p:cond delay="4500"/>
                            </p:stCondLst>
                            <p:childTnLst>
                              <p:par>
                                <p:cTn id="33" presetID="31" presetClass="entr" presetSubtype="0" fill="hold" nodeType="afterEffect">
                                  <p:stCondLst>
                                    <p:cond delay="0"/>
                                  </p:stCondLst>
                                  <p:iterate type="lt">
                                    <p:tmPct val="5000"/>
                                  </p:iterate>
                                  <p:childTnLst>
                                    <p:set>
                                      <p:cBhvr>
                                        <p:cTn id="34" dur="1" fill="hold">
                                          <p:stCondLst>
                                            <p:cond delay="0"/>
                                          </p:stCondLst>
                                        </p:cTn>
                                        <p:tgtEl>
                                          <p:spTgt spid="21523"/>
                                        </p:tgtEl>
                                        <p:attrNameLst>
                                          <p:attrName>style.visibility</p:attrName>
                                        </p:attrNameLst>
                                      </p:cBhvr>
                                      <p:to>
                                        <p:strVal val="visible"/>
                                      </p:to>
                                    </p:set>
                                    <p:anim calcmode="lin" valueType="num">
                                      <p:cBhvr>
                                        <p:cTn id="35" dur="1000" fill="hold"/>
                                        <p:tgtEl>
                                          <p:spTgt spid="21523"/>
                                        </p:tgtEl>
                                        <p:attrNameLst>
                                          <p:attrName>ppt_w</p:attrName>
                                        </p:attrNameLst>
                                      </p:cBhvr>
                                      <p:tavLst>
                                        <p:tav tm="0">
                                          <p:val>
                                            <p:fltVal val="0"/>
                                          </p:val>
                                        </p:tav>
                                        <p:tav tm="100000">
                                          <p:val>
                                            <p:strVal val="#ppt_w"/>
                                          </p:val>
                                        </p:tav>
                                      </p:tavLst>
                                    </p:anim>
                                    <p:anim calcmode="lin" valueType="num">
                                      <p:cBhvr>
                                        <p:cTn id="36" dur="1000" fill="hold"/>
                                        <p:tgtEl>
                                          <p:spTgt spid="21523"/>
                                        </p:tgtEl>
                                        <p:attrNameLst>
                                          <p:attrName>ppt_h</p:attrName>
                                        </p:attrNameLst>
                                      </p:cBhvr>
                                      <p:tavLst>
                                        <p:tav tm="0">
                                          <p:val>
                                            <p:fltVal val="0"/>
                                          </p:val>
                                        </p:tav>
                                        <p:tav tm="100000">
                                          <p:val>
                                            <p:strVal val="#ppt_h"/>
                                          </p:val>
                                        </p:tav>
                                      </p:tavLst>
                                    </p:anim>
                                    <p:anim calcmode="lin" valueType="num">
                                      <p:cBhvr>
                                        <p:cTn id="37" dur="1000" fill="hold"/>
                                        <p:tgtEl>
                                          <p:spTgt spid="21523"/>
                                        </p:tgtEl>
                                        <p:attrNameLst>
                                          <p:attrName>style.rotation</p:attrName>
                                        </p:attrNameLst>
                                      </p:cBhvr>
                                      <p:tavLst>
                                        <p:tav tm="0">
                                          <p:val>
                                            <p:fltVal val="90"/>
                                          </p:val>
                                        </p:tav>
                                        <p:tav tm="100000">
                                          <p:val>
                                            <p:fltVal val="0"/>
                                          </p:val>
                                        </p:tav>
                                      </p:tavLst>
                                    </p:anim>
                                    <p:animEffect transition="in" filter="fade">
                                      <p:cBhvr>
                                        <p:cTn id="38" dur="1000"/>
                                        <p:tgtEl>
                                          <p:spTgt spid="21523"/>
                                        </p:tgtEl>
                                      </p:cBhvr>
                                    </p:animEffect>
                                  </p:childTnLst>
                                </p:cTn>
                              </p:par>
                            </p:childTnLst>
                          </p:cTn>
                        </p:par>
                        <p:par>
                          <p:cTn id="39" fill="hold" nodeType="afterGroup">
                            <p:stCondLst>
                              <p:cond delay="5500"/>
                            </p:stCondLst>
                            <p:childTnLst>
                              <p:par>
                                <p:cTn id="40" presetID="3" presetClass="entr" presetSubtype="5" fill="hold" grpId="0" nodeType="afterEffect">
                                  <p:stCondLst>
                                    <p:cond delay="0"/>
                                  </p:stCondLst>
                                  <p:childTnLst>
                                    <p:set>
                                      <p:cBhvr>
                                        <p:cTn id="41" dur="1" fill="hold">
                                          <p:stCondLst>
                                            <p:cond delay="0"/>
                                          </p:stCondLst>
                                        </p:cTn>
                                        <p:tgtEl>
                                          <p:spTgt spid="21512"/>
                                        </p:tgtEl>
                                        <p:attrNameLst>
                                          <p:attrName>style.visibility</p:attrName>
                                        </p:attrNameLst>
                                      </p:cBhvr>
                                      <p:to>
                                        <p:strVal val="visible"/>
                                      </p:to>
                                    </p:set>
                                    <p:animEffect transition="in" filter="blinds(vertical)">
                                      <p:cBhvr>
                                        <p:cTn id="42" dur="500"/>
                                        <p:tgtEl>
                                          <p:spTgt spid="21512"/>
                                        </p:tgtEl>
                                      </p:cBhvr>
                                    </p:animEffect>
                                  </p:childTnLst>
                                </p:cTn>
                              </p:par>
                            </p:childTnLst>
                          </p:cTn>
                        </p:par>
                        <p:par>
                          <p:cTn id="43" fill="hold" nodeType="afterGroup">
                            <p:stCondLst>
                              <p:cond delay="6000"/>
                            </p:stCondLst>
                            <p:childTnLst>
                              <p:par>
                                <p:cTn id="44" presetID="31" presetClass="entr" presetSubtype="0" fill="hold" nodeType="afterEffect">
                                  <p:stCondLst>
                                    <p:cond delay="0"/>
                                  </p:stCondLst>
                                  <p:iterate type="lt">
                                    <p:tmPct val="5000"/>
                                  </p:iterate>
                                  <p:childTnLst>
                                    <p:set>
                                      <p:cBhvr>
                                        <p:cTn id="45" dur="1" fill="hold">
                                          <p:stCondLst>
                                            <p:cond delay="0"/>
                                          </p:stCondLst>
                                        </p:cTn>
                                        <p:tgtEl>
                                          <p:spTgt spid="21524"/>
                                        </p:tgtEl>
                                        <p:attrNameLst>
                                          <p:attrName>style.visibility</p:attrName>
                                        </p:attrNameLst>
                                      </p:cBhvr>
                                      <p:to>
                                        <p:strVal val="visible"/>
                                      </p:to>
                                    </p:set>
                                    <p:anim calcmode="lin" valueType="num">
                                      <p:cBhvr>
                                        <p:cTn id="46" dur="1000" fill="hold"/>
                                        <p:tgtEl>
                                          <p:spTgt spid="21524"/>
                                        </p:tgtEl>
                                        <p:attrNameLst>
                                          <p:attrName>ppt_w</p:attrName>
                                        </p:attrNameLst>
                                      </p:cBhvr>
                                      <p:tavLst>
                                        <p:tav tm="0">
                                          <p:val>
                                            <p:fltVal val="0"/>
                                          </p:val>
                                        </p:tav>
                                        <p:tav tm="100000">
                                          <p:val>
                                            <p:strVal val="#ppt_w"/>
                                          </p:val>
                                        </p:tav>
                                      </p:tavLst>
                                    </p:anim>
                                    <p:anim calcmode="lin" valueType="num">
                                      <p:cBhvr>
                                        <p:cTn id="47" dur="1000" fill="hold"/>
                                        <p:tgtEl>
                                          <p:spTgt spid="21524"/>
                                        </p:tgtEl>
                                        <p:attrNameLst>
                                          <p:attrName>ppt_h</p:attrName>
                                        </p:attrNameLst>
                                      </p:cBhvr>
                                      <p:tavLst>
                                        <p:tav tm="0">
                                          <p:val>
                                            <p:fltVal val="0"/>
                                          </p:val>
                                        </p:tav>
                                        <p:tav tm="100000">
                                          <p:val>
                                            <p:strVal val="#ppt_h"/>
                                          </p:val>
                                        </p:tav>
                                      </p:tavLst>
                                    </p:anim>
                                    <p:anim calcmode="lin" valueType="num">
                                      <p:cBhvr>
                                        <p:cTn id="48" dur="1000" fill="hold"/>
                                        <p:tgtEl>
                                          <p:spTgt spid="21524"/>
                                        </p:tgtEl>
                                        <p:attrNameLst>
                                          <p:attrName>style.rotation</p:attrName>
                                        </p:attrNameLst>
                                      </p:cBhvr>
                                      <p:tavLst>
                                        <p:tav tm="0">
                                          <p:val>
                                            <p:fltVal val="90"/>
                                          </p:val>
                                        </p:tav>
                                        <p:tav tm="100000">
                                          <p:val>
                                            <p:fltVal val="0"/>
                                          </p:val>
                                        </p:tav>
                                      </p:tavLst>
                                    </p:anim>
                                    <p:animEffect transition="in" filter="fade">
                                      <p:cBhvr>
                                        <p:cTn id="49" dur="1000"/>
                                        <p:tgtEl>
                                          <p:spTgt spid="21524"/>
                                        </p:tgtEl>
                                      </p:cBhvr>
                                    </p:animEffect>
                                  </p:childTnLst>
                                </p:cTn>
                              </p:par>
                            </p:childTnLst>
                          </p:cTn>
                        </p:par>
                        <p:par>
                          <p:cTn id="50" fill="hold" nodeType="afterGroup">
                            <p:stCondLst>
                              <p:cond delay="7000"/>
                            </p:stCondLst>
                            <p:childTnLst>
                              <p:par>
                                <p:cTn id="51" presetID="3" presetClass="entr" presetSubtype="5" fill="hold" grpId="0" nodeType="afterEffect">
                                  <p:stCondLst>
                                    <p:cond delay="0"/>
                                  </p:stCondLst>
                                  <p:childTnLst>
                                    <p:set>
                                      <p:cBhvr>
                                        <p:cTn id="52" dur="1" fill="hold">
                                          <p:stCondLst>
                                            <p:cond delay="0"/>
                                          </p:stCondLst>
                                        </p:cTn>
                                        <p:tgtEl>
                                          <p:spTgt spid="21513"/>
                                        </p:tgtEl>
                                        <p:attrNameLst>
                                          <p:attrName>style.visibility</p:attrName>
                                        </p:attrNameLst>
                                      </p:cBhvr>
                                      <p:to>
                                        <p:strVal val="visible"/>
                                      </p:to>
                                    </p:set>
                                    <p:animEffect transition="in" filter="blinds(vertical)">
                                      <p:cBhvr>
                                        <p:cTn id="53" dur="500"/>
                                        <p:tgtEl>
                                          <p:spTgt spid="21513"/>
                                        </p:tgtEl>
                                      </p:cBhvr>
                                    </p:animEffect>
                                  </p:childTnLst>
                                </p:cTn>
                              </p:par>
                            </p:childTnLst>
                          </p:cTn>
                        </p:par>
                        <p:par>
                          <p:cTn id="54" fill="hold" nodeType="afterGroup">
                            <p:stCondLst>
                              <p:cond delay="7500"/>
                            </p:stCondLst>
                            <p:childTnLst>
                              <p:par>
                                <p:cTn id="55" presetID="31" presetClass="entr" presetSubtype="0" fill="hold" nodeType="afterEffect">
                                  <p:stCondLst>
                                    <p:cond delay="0"/>
                                  </p:stCondLst>
                                  <p:iterate type="lt">
                                    <p:tmPct val="5000"/>
                                  </p:iterate>
                                  <p:childTnLst>
                                    <p:set>
                                      <p:cBhvr>
                                        <p:cTn id="56" dur="1" fill="hold">
                                          <p:stCondLst>
                                            <p:cond delay="0"/>
                                          </p:stCondLst>
                                        </p:cTn>
                                        <p:tgtEl>
                                          <p:spTgt spid="21525"/>
                                        </p:tgtEl>
                                        <p:attrNameLst>
                                          <p:attrName>style.visibility</p:attrName>
                                        </p:attrNameLst>
                                      </p:cBhvr>
                                      <p:to>
                                        <p:strVal val="visible"/>
                                      </p:to>
                                    </p:set>
                                    <p:anim calcmode="lin" valueType="num">
                                      <p:cBhvr>
                                        <p:cTn id="57" dur="1000" fill="hold"/>
                                        <p:tgtEl>
                                          <p:spTgt spid="21525"/>
                                        </p:tgtEl>
                                        <p:attrNameLst>
                                          <p:attrName>ppt_w</p:attrName>
                                        </p:attrNameLst>
                                      </p:cBhvr>
                                      <p:tavLst>
                                        <p:tav tm="0">
                                          <p:val>
                                            <p:fltVal val="0"/>
                                          </p:val>
                                        </p:tav>
                                        <p:tav tm="100000">
                                          <p:val>
                                            <p:strVal val="#ppt_w"/>
                                          </p:val>
                                        </p:tav>
                                      </p:tavLst>
                                    </p:anim>
                                    <p:anim calcmode="lin" valueType="num">
                                      <p:cBhvr>
                                        <p:cTn id="58" dur="1000" fill="hold"/>
                                        <p:tgtEl>
                                          <p:spTgt spid="21525"/>
                                        </p:tgtEl>
                                        <p:attrNameLst>
                                          <p:attrName>ppt_h</p:attrName>
                                        </p:attrNameLst>
                                      </p:cBhvr>
                                      <p:tavLst>
                                        <p:tav tm="0">
                                          <p:val>
                                            <p:fltVal val="0"/>
                                          </p:val>
                                        </p:tav>
                                        <p:tav tm="100000">
                                          <p:val>
                                            <p:strVal val="#ppt_h"/>
                                          </p:val>
                                        </p:tav>
                                      </p:tavLst>
                                    </p:anim>
                                    <p:anim calcmode="lin" valueType="num">
                                      <p:cBhvr>
                                        <p:cTn id="59" dur="1000" fill="hold"/>
                                        <p:tgtEl>
                                          <p:spTgt spid="21525"/>
                                        </p:tgtEl>
                                        <p:attrNameLst>
                                          <p:attrName>style.rotation</p:attrName>
                                        </p:attrNameLst>
                                      </p:cBhvr>
                                      <p:tavLst>
                                        <p:tav tm="0">
                                          <p:val>
                                            <p:fltVal val="90"/>
                                          </p:val>
                                        </p:tav>
                                        <p:tav tm="100000">
                                          <p:val>
                                            <p:fltVal val="0"/>
                                          </p:val>
                                        </p:tav>
                                      </p:tavLst>
                                    </p:anim>
                                    <p:animEffect transition="in" filter="fade">
                                      <p:cBhvr>
                                        <p:cTn id="60" dur="1000"/>
                                        <p:tgtEl>
                                          <p:spTgt spid="21525"/>
                                        </p:tgtEl>
                                      </p:cBhvr>
                                    </p:animEffect>
                                  </p:childTnLst>
                                </p:cTn>
                              </p:par>
                            </p:childTnLst>
                          </p:cTn>
                        </p:par>
                        <p:par>
                          <p:cTn id="61" fill="hold" nodeType="afterGroup">
                            <p:stCondLst>
                              <p:cond delay="8500"/>
                            </p:stCondLst>
                            <p:childTnLst>
                              <p:par>
                                <p:cTn id="62" presetID="3" presetClass="entr" presetSubtype="5" fill="hold" grpId="0" nodeType="afterEffect">
                                  <p:stCondLst>
                                    <p:cond delay="0"/>
                                  </p:stCondLst>
                                  <p:childTnLst>
                                    <p:set>
                                      <p:cBhvr>
                                        <p:cTn id="63" dur="1" fill="hold">
                                          <p:stCondLst>
                                            <p:cond delay="0"/>
                                          </p:stCondLst>
                                        </p:cTn>
                                        <p:tgtEl>
                                          <p:spTgt spid="21514"/>
                                        </p:tgtEl>
                                        <p:attrNameLst>
                                          <p:attrName>style.visibility</p:attrName>
                                        </p:attrNameLst>
                                      </p:cBhvr>
                                      <p:to>
                                        <p:strVal val="visible"/>
                                      </p:to>
                                    </p:set>
                                    <p:animEffect transition="in" filter="blinds(vertical)">
                                      <p:cBhvr>
                                        <p:cTn id="64" dur="500"/>
                                        <p:tgtEl>
                                          <p:spTgt spid="21514"/>
                                        </p:tgtEl>
                                      </p:cBhvr>
                                    </p:animEffect>
                                  </p:childTnLst>
                                </p:cTn>
                              </p:par>
                            </p:childTnLst>
                          </p:cTn>
                        </p:par>
                        <p:par>
                          <p:cTn id="65" fill="hold" nodeType="afterGroup">
                            <p:stCondLst>
                              <p:cond delay="9000"/>
                            </p:stCondLst>
                            <p:childTnLst>
                              <p:par>
                                <p:cTn id="66" presetID="54" presetClass="entr" presetSubtype="0" accel="100000" fill="hold" grpId="0" nodeType="afterEffect">
                                  <p:stCondLst>
                                    <p:cond delay="0"/>
                                  </p:stCondLst>
                                  <p:childTnLst>
                                    <p:set>
                                      <p:cBhvr>
                                        <p:cTn id="67" dur="1" fill="hold">
                                          <p:stCondLst>
                                            <p:cond delay="0"/>
                                          </p:stCondLst>
                                        </p:cTn>
                                        <p:tgtEl>
                                          <p:spTgt spid="21510"/>
                                        </p:tgtEl>
                                        <p:attrNameLst>
                                          <p:attrName>style.visibility</p:attrName>
                                        </p:attrNameLst>
                                      </p:cBhvr>
                                      <p:to>
                                        <p:strVal val="visible"/>
                                      </p:to>
                                    </p:set>
                                    <p:anim calcmode="lin" valueType="num">
                                      <p:cBhvr>
                                        <p:cTn id="68" dur="2000" fill="hold"/>
                                        <p:tgtEl>
                                          <p:spTgt spid="21510"/>
                                        </p:tgtEl>
                                        <p:attrNameLst>
                                          <p:attrName>ppt_w</p:attrName>
                                        </p:attrNameLst>
                                      </p:cBhvr>
                                      <p:tavLst>
                                        <p:tav tm="0">
                                          <p:val>
                                            <p:strVal val="#ppt_w*0.05"/>
                                          </p:val>
                                        </p:tav>
                                        <p:tav tm="100000">
                                          <p:val>
                                            <p:strVal val="#ppt_w"/>
                                          </p:val>
                                        </p:tav>
                                      </p:tavLst>
                                    </p:anim>
                                    <p:anim calcmode="lin" valueType="num">
                                      <p:cBhvr>
                                        <p:cTn id="69" dur="2000" fill="hold"/>
                                        <p:tgtEl>
                                          <p:spTgt spid="21510"/>
                                        </p:tgtEl>
                                        <p:attrNameLst>
                                          <p:attrName>ppt_h</p:attrName>
                                        </p:attrNameLst>
                                      </p:cBhvr>
                                      <p:tavLst>
                                        <p:tav tm="0">
                                          <p:val>
                                            <p:strVal val="#ppt_h"/>
                                          </p:val>
                                        </p:tav>
                                        <p:tav tm="100000">
                                          <p:val>
                                            <p:strVal val="#ppt_h"/>
                                          </p:val>
                                        </p:tav>
                                      </p:tavLst>
                                    </p:anim>
                                    <p:anim calcmode="lin" valueType="num">
                                      <p:cBhvr>
                                        <p:cTn id="70" dur="2000" fill="hold"/>
                                        <p:tgtEl>
                                          <p:spTgt spid="21510"/>
                                        </p:tgtEl>
                                        <p:attrNameLst>
                                          <p:attrName>ppt_x</p:attrName>
                                        </p:attrNameLst>
                                      </p:cBhvr>
                                      <p:tavLst>
                                        <p:tav tm="0">
                                          <p:val>
                                            <p:strVal val="#ppt_x-.2"/>
                                          </p:val>
                                        </p:tav>
                                        <p:tav tm="100000">
                                          <p:val>
                                            <p:strVal val="#ppt_x"/>
                                          </p:val>
                                        </p:tav>
                                      </p:tavLst>
                                    </p:anim>
                                    <p:anim calcmode="lin" valueType="num">
                                      <p:cBhvr>
                                        <p:cTn id="71" dur="2000" fill="hold"/>
                                        <p:tgtEl>
                                          <p:spTgt spid="21510"/>
                                        </p:tgtEl>
                                        <p:attrNameLst>
                                          <p:attrName>ppt_y</p:attrName>
                                        </p:attrNameLst>
                                      </p:cBhvr>
                                      <p:tavLst>
                                        <p:tav tm="0">
                                          <p:val>
                                            <p:strVal val="#ppt_y"/>
                                          </p:val>
                                        </p:tav>
                                        <p:tav tm="100000">
                                          <p:val>
                                            <p:strVal val="#ppt_y"/>
                                          </p:val>
                                        </p:tav>
                                      </p:tavLst>
                                    </p:anim>
                                    <p:animEffect transition="in" filter="fade">
                                      <p:cBhvr>
                                        <p:cTn id="72" dur="2000"/>
                                        <p:tgtEl>
                                          <p:spTgt spid="21510"/>
                                        </p:tgtEl>
                                      </p:cBhvr>
                                    </p:animEffect>
                                  </p:childTnLst>
                                </p:cTn>
                              </p:par>
                            </p:childTnLst>
                          </p:cTn>
                        </p:par>
                        <p:par>
                          <p:cTn id="73" fill="hold" nodeType="afterGroup">
                            <p:stCondLst>
                              <p:cond delay="11000"/>
                            </p:stCondLst>
                            <p:childTnLst>
                              <p:par>
                                <p:cTn id="74" presetID="1" presetClass="entr" presetSubtype="0" fill="hold" nodeType="afterEffect">
                                  <p:stCondLst>
                                    <p:cond delay="0"/>
                                  </p:stCondLst>
                                  <p:childTnLst>
                                    <p:set>
                                      <p:cBhvr>
                                        <p:cTn id="75" dur="1" fill="hold">
                                          <p:stCondLst>
                                            <p:cond delay="0"/>
                                          </p:stCondLst>
                                        </p:cTn>
                                        <p:tgtEl>
                                          <p:spTgt spid="21526"/>
                                        </p:tgtEl>
                                        <p:attrNameLst>
                                          <p:attrName>style.visibility</p:attrName>
                                        </p:attrNameLst>
                                      </p:cBhvr>
                                      <p:to>
                                        <p:strVal val="visible"/>
                                      </p:to>
                                    </p:set>
                                  </p:childTnLst>
                                </p:cTn>
                              </p:par>
                            </p:childTnLst>
                          </p:cTn>
                        </p:par>
                        <p:par>
                          <p:cTn id="76" fill="hold" nodeType="afterGroup">
                            <p:stCondLst>
                              <p:cond delay="11000"/>
                            </p:stCondLst>
                            <p:childTnLst>
                              <p:par>
                                <p:cTn id="77" presetID="31" presetClass="entr" presetSubtype="0" fill="hold" nodeType="afterEffect">
                                  <p:stCondLst>
                                    <p:cond delay="0"/>
                                  </p:stCondLst>
                                  <p:iterate type="lt">
                                    <p:tmPct val="5000"/>
                                  </p:iterate>
                                  <p:childTnLst>
                                    <p:set>
                                      <p:cBhvr>
                                        <p:cTn id="78" dur="1" fill="hold">
                                          <p:stCondLst>
                                            <p:cond delay="0"/>
                                          </p:stCondLst>
                                        </p:cTn>
                                        <p:tgtEl>
                                          <p:spTgt spid="21527"/>
                                        </p:tgtEl>
                                        <p:attrNameLst>
                                          <p:attrName>style.visibility</p:attrName>
                                        </p:attrNameLst>
                                      </p:cBhvr>
                                      <p:to>
                                        <p:strVal val="visible"/>
                                      </p:to>
                                    </p:set>
                                    <p:anim calcmode="lin" valueType="num">
                                      <p:cBhvr>
                                        <p:cTn id="79" dur="1000" fill="hold"/>
                                        <p:tgtEl>
                                          <p:spTgt spid="21527"/>
                                        </p:tgtEl>
                                        <p:attrNameLst>
                                          <p:attrName>ppt_w</p:attrName>
                                        </p:attrNameLst>
                                      </p:cBhvr>
                                      <p:tavLst>
                                        <p:tav tm="0">
                                          <p:val>
                                            <p:fltVal val="0"/>
                                          </p:val>
                                        </p:tav>
                                        <p:tav tm="100000">
                                          <p:val>
                                            <p:strVal val="#ppt_w"/>
                                          </p:val>
                                        </p:tav>
                                      </p:tavLst>
                                    </p:anim>
                                    <p:anim calcmode="lin" valueType="num">
                                      <p:cBhvr>
                                        <p:cTn id="80" dur="1000" fill="hold"/>
                                        <p:tgtEl>
                                          <p:spTgt spid="21527"/>
                                        </p:tgtEl>
                                        <p:attrNameLst>
                                          <p:attrName>ppt_h</p:attrName>
                                        </p:attrNameLst>
                                      </p:cBhvr>
                                      <p:tavLst>
                                        <p:tav tm="0">
                                          <p:val>
                                            <p:fltVal val="0"/>
                                          </p:val>
                                        </p:tav>
                                        <p:tav tm="100000">
                                          <p:val>
                                            <p:strVal val="#ppt_h"/>
                                          </p:val>
                                        </p:tav>
                                      </p:tavLst>
                                    </p:anim>
                                    <p:anim calcmode="lin" valueType="num">
                                      <p:cBhvr>
                                        <p:cTn id="81" dur="1000" fill="hold"/>
                                        <p:tgtEl>
                                          <p:spTgt spid="21527"/>
                                        </p:tgtEl>
                                        <p:attrNameLst>
                                          <p:attrName>style.rotation</p:attrName>
                                        </p:attrNameLst>
                                      </p:cBhvr>
                                      <p:tavLst>
                                        <p:tav tm="0">
                                          <p:val>
                                            <p:fltVal val="90"/>
                                          </p:val>
                                        </p:tav>
                                        <p:tav tm="100000">
                                          <p:val>
                                            <p:fltVal val="0"/>
                                          </p:val>
                                        </p:tav>
                                      </p:tavLst>
                                    </p:anim>
                                    <p:animEffect transition="in" filter="fade">
                                      <p:cBhvr>
                                        <p:cTn id="82" dur="1000"/>
                                        <p:tgtEl>
                                          <p:spTgt spid="21527"/>
                                        </p:tgtEl>
                                      </p:cBhvr>
                                    </p:animEffect>
                                  </p:childTnLst>
                                </p:cTn>
                              </p:par>
                            </p:childTnLst>
                          </p:cTn>
                        </p:par>
                        <p:par>
                          <p:cTn id="83" fill="hold" nodeType="afterGroup">
                            <p:stCondLst>
                              <p:cond delay="12000"/>
                            </p:stCondLst>
                            <p:childTnLst>
                              <p:par>
                                <p:cTn id="84" presetID="3" presetClass="entr" presetSubtype="5" fill="hold" grpId="0" nodeType="afterEffect">
                                  <p:stCondLst>
                                    <p:cond delay="0"/>
                                  </p:stCondLst>
                                  <p:childTnLst>
                                    <p:set>
                                      <p:cBhvr>
                                        <p:cTn id="85" dur="1" fill="hold">
                                          <p:stCondLst>
                                            <p:cond delay="0"/>
                                          </p:stCondLst>
                                        </p:cTn>
                                        <p:tgtEl>
                                          <p:spTgt spid="21515"/>
                                        </p:tgtEl>
                                        <p:attrNameLst>
                                          <p:attrName>style.visibility</p:attrName>
                                        </p:attrNameLst>
                                      </p:cBhvr>
                                      <p:to>
                                        <p:strVal val="visible"/>
                                      </p:to>
                                    </p:set>
                                    <p:animEffect transition="in" filter="blinds(vertical)">
                                      <p:cBhvr>
                                        <p:cTn id="86" dur="500"/>
                                        <p:tgtEl>
                                          <p:spTgt spid="21515"/>
                                        </p:tgtEl>
                                      </p:cBhvr>
                                    </p:animEffect>
                                  </p:childTnLst>
                                </p:cTn>
                              </p:par>
                            </p:childTnLst>
                          </p:cTn>
                        </p:par>
                        <p:par>
                          <p:cTn id="87" fill="hold" nodeType="afterGroup">
                            <p:stCondLst>
                              <p:cond delay="12500"/>
                            </p:stCondLst>
                            <p:childTnLst>
                              <p:par>
                                <p:cTn id="88" presetID="31" presetClass="entr" presetSubtype="0" fill="hold" nodeType="afterEffect">
                                  <p:stCondLst>
                                    <p:cond delay="0"/>
                                  </p:stCondLst>
                                  <p:iterate type="lt">
                                    <p:tmPct val="5000"/>
                                  </p:iterate>
                                  <p:childTnLst>
                                    <p:set>
                                      <p:cBhvr>
                                        <p:cTn id="89" dur="1" fill="hold">
                                          <p:stCondLst>
                                            <p:cond delay="0"/>
                                          </p:stCondLst>
                                        </p:cTn>
                                        <p:tgtEl>
                                          <p:spTgt spid="21528"/>
                                        </p:tgtEl>
                                        <p:attrNameLst>
                                          <p:attrName>style.visibility</p:attrName>
                                        </p:attrNameLst>
                                      </p:cBhvr>
                                      <p:to>
                                        <p:strVal val="visible"/>
                                      </p:to>
                                    </p:set>
                                    <p:anim calcmode="lin" valueType="num">
                                      <p:cBhvr>
                                        <p:cTn id="90" dur="1000" fill="hold"/>
                                        <p:tgtEl>
                                          <p:spTgt spid="21528"/>
                                        </p:tgtEl>
                                        <p:attrNameLst>
                                          <p:attrName>ppt_w</p:attrName>
                                        </p:attrNameLst>
                                      </p:cBhvr>
                                      <p:tavLst>
                                        <p:tav tm="0">
                                          <p:val>
                                            <p:fltVal val="0"/>
                                          </p:val>
                                        </p:tav>
                                        <p:tav tm="100000">
                                          <p:val>
                                            <p:strVal val="#ppt_w"/>
                                          </p:val>
                                        </p:tav>
                                      </p:tavLst>
                                    </p:anim>
                                    <p:anim calcmode="lin" valueType="num">
                                      <p:cBhvr>
                                        <p:cTn id="91" dur="1000" fill="hold"/>
                                        <p:tgtEl>
                                          <p:spTgt spid="21528"/>
                                        </p:tgtEl>
                                        <p:attrNameLst>
                                          <p:attrName>ppt_h</p:attrName>
                                        </p:attrNameLst>
                                      </p:cBhvr>
                                      <p:tavLst>
                                        <p:tav tm="0">
                                          <p:val>
                                            <p:fltVal val="0"/>
                                          </p:val>
                                        </p:tav>
                                        <p:tav tm="100000">
                                          <p:val>
                                            <p:strVal val="#ppt_h"/>
                                          </p:val>
                                        </p:tav>
                                      </p:tavLst>
                                    </p:anim>
                                    <p:anim calcmode="lin" valueType="num">
                                      <p:cBhvr>
                                        <p:cTn id="92" dur="1000" fill="hold"/>
                                        <p:tgtEl>
                                          <p:spTgt spid="21528"/>
                                        </p:tgtEl>
                                        <p:attrNameLst>
                                          <p:attrName>style.rotation</p:attrName>
                                        </p:attrNameLst>
                                      </p:cBhvr>
                                      <p:tavLst>
                                        <p:tav tm="0">
                                          <p:val>
                                            <p:fltVal val="90"/>
                                          </p:val>
                                        </p:tav>
                                        <p:tav tm="100000">
                                          <p:val>
                                            <p:fltVal val="0"/>
                                          </p:val>
                                        </p:tav>
                                      </p:tavLst>
                                    </p:anim>
                                    <p:animEffect transition="in" filter="fade">
                                      <p:cBhvr>
                                        <p:cTn id="93" dur="1000"/>
                                        <p:tgtEl>
                                          <p:spTgt spid="21528"/>
                                        </p:tgtEl>
                                      </p:cBhvr>
                                    </p:animEffect>
                                  </p:childTnLst>
                                </p:cTn>
                              </p:par>
                            </p:childTnLst>
                          </p:cTn>
                        </p:par>
                        <p:par>
                          <p:cTn id="94" fill="hold" nodeType="afterGroup">
                            <p:stCondLst>
                              <p:cond delay="13500"/>
                            </p:stCondLst>
                            <p:childTnLst>
                              <p:par>
                                <p:cTn id="95" presetID="3" presetClass="entr" presetSubtype="5" fill="hold" grpId="0" nodeType="afterEffect">
                                  <p:stCondLst>
                                    <p:cond delay="0"/>
                                  </p:stCondLst>
                                  <p:childTnLst>
                                    <p:set>
                                      <p:cBhvr>
                                        <p:cTn id="96" dur="1" fill="hold">
                                          <p:stCondLst>
                                            <p:cond delay="0"/>
                                          </p:stCondLst>
                                        </p:cTn>
                                        <p:tgtEl>
                                          <p:spTgt spid="21516"/>
                                        </p:tgtEl>
                                        <p:attrNameLst>
                                          <p:attrName>style.visibility</p:attrName>
                                        </p:attrNameLst>
                                      </p:cBhvr>
                                      <p:to>
                                        <p:strVal val="visible"/>
                                      </p:to>
                                    </p:set>
                                    <p:animEffect transition="in" filter="blinds(vertical)">
                                      <p:cBhvr>
                                        <p:cTn id="97" dur="500"/>
                                        <p:tgtEl>
                                          <p:spTgt spid="21516"/>
                                        </p:tgtEl>
                                      </p:cBhvr>
                                    </p:animEffect>
                                  </p:childTnLst>
                                </p:cTn>
                              </p:par>
                            </p:childTnLst>
                          </p:cTn>
                        </p:par>
                        <p:par>
                          <p:cTn id="98" fill="hold" nodeType="afterGroup">
                            <p:stCondLst>
                              <p:cond delay="14000"/>
                            </p:stCondLst>
                            <p:childTnLst>
                              <p:par>
                                <p:cTn id="99" presetID="31" presetClass="entr" presetSubtype="0" fill="hold" nodeType="afterEffect">
                                  <p:stCondLst>
                                    <p:cond delay="0"/>
                                  </p:stCondLst>
                                  <p:iterate type="lt">
                                    <p:tmPct val="5000"/>
                                  </p:iterate>
                                  <p:childTnLst>
                                    <p:set>
                                      <p:cBhvr>
                                        <p:cTn id="100" dur="1" fill="hold">
                                          <p:stCondLst>
                                            <p:cond delay="0"/>
                                          </p:stCondLst>
                                        </p:cTn>
                                        <p:tgtEl>
                                          <p:spTgt spid="21529"/>
                                        </p:tgtEl>
                                        <p:attrNameLst>
                                          <p:attrName>style.visibility</p:attrName>
                                        </p:attrNameLst>
                                      </p:cBhvr>
                                      <p:to>
                                        <p:strVal val="visible"/>
                                      </p:to>
                                    </p:set>
                                    <p:anim calcmode="lin" valueType="num">
                                      <p:cBhvr>
                                        <p:cTn id="101" dur="1000" fill="hold"/>
                                        <p:tgtEl>
                                          <p:spTgt spid="21529"/>
                                        </p:tgtEl>
                                        <p:attrNameLst>
                                          <p:attrName>ppt_w</p:attrName>
                                        </p:attrNameLst>
                                      </p:cBhvr>
                                      <p:tavLst>
                                        <p:tav tm="0">
                                          <p:val>
                                            <p:fltVal val="0"/>
                                          </p:val>
                                        </p:tav>
                                        <p:tav tm="100000">
                                          <p:val>
                                            <p:strVal val="#ppt_w"/>
                                          </p:val>
                                        </p:tav>
                                      </p:tavLst>
                                    </p:anim>
                                    <p:anim calcmode="lin" valueType="num">
                                      <p:cBhvr>
                                        <p:cTn id="102" dur="1000" fill="hold"/>
                                        <p:tgtEl>
                                          <p:spTgt spid="21529"/>
                                        </p:tgtEl>
                                        <p:attrNameLst>
                                          <p:attrName>ppt_h</p:attrName>
                                        </p:attrNameLst>
                                      </p:cBhvr>
                                      <p:tavLst>
                                        <p:tav tm="0">
                                          <p:val>
                                            <p:fltVal val="0"/>
                                          </p:val>
                                        </p:tav>
                                        <p:tav tm="100000">
                                          <p:val>
                                            <p:strVal val="#ppt_h"/>
                                          </p:val>
                                        </p:tav>
                                      </p:tavLst>
                                    </p:anim>
                                    <p:anim calcmode="lin" valueType="num">
                                      <p:cBhvr>
                                        <p:cTn id="103" dur="1000" fill="hold"/>
                                        <p:tgtEl>
                                          <p:spTgt spid="21529"/>
                                        </p:tgtEl>
                                        <p:attrNameLst>
                                          <p:attrName>style.rotation</p:attrName>
                                        </p:attrNameLst>
                                      </p:cBhvr>
                                      <p:tavLst>
                                        <p:tav tm="0">
                                          <p:val>
                                            <p:fltVal val="90"/>
                                          </p:val>
                                        </p:tav>
                                        <p:tav tm="100000">
                                          <p:val>
                                            <p:fltVal val="0"/>
                                          </p:val>
                                        </p:tav>
                                      </p:tavLst>
                                    </p:anim>
                                    <p:animEffect transition="in" filter="fade">
                                      <p:cBhvr>
                                        <p:cTn id="104" dur="1000"/>
                                        <p:tgtEl>
                                          <p:spTgt spid="21529"/>
                                        </p:tgtEl>
                                      </p:cBhvr>
                                    </p:animEffect>
                                  </p:childTnLst>
                                </p:cTn>
                              </p:par>
                            </p:childTnLst>
                          </p:cTn>
                        </p:par>
                        <p:par>
                          <p:cTn id="105" fill="hold" nodeType="afterGroup">
                            <p:stCondLst>
                              <p:cond delay="15000"/>
                            </p:stCondLst>
                            <p:childTnLst>
                              <p:par>
                                <p:cTn id="106" presetID="3" presetClass="entr" presetSubtype="5" fill="hold" grpId="0" nodeType="afterEffect">
                                  <p:stCondLst>
                                    <p:cond delay="0"/>
                                  </p:stCondLst>
                                  <p:childTnLst>
                                    <p:set>
                                      <p:cBhvr>
                                        <p:cTn id="107" dur="1" fill="hold">
                                          <p:stCondLst>
                                            <p:cond delay="0"/>
                                          </p:stCondLst>
                                        </p:cTn>
                                        <p:tgtEl>
                                          <p:spTgt spid="21517"/>
                                        </p:tgtEl>
                                        <p:attrNameLst>
                                          <p:attrName>style.visibility</p:attrName>
                                        </p:attrNameLst>
                                      </p:cBhvr>
                                      <p:to>
                                        <p:strVal val="visible"/>
                                      </p:to>
                                    </p:set>
                                    <p:animEffect transition="in" filter="blinds(vertical)">
                                      <p:cBhvr>
                                        <p:cTn id="108" dur="500"/>
                                        <p:tgtEl>
                                          <p:spTgt spid="21517"/>
                                        </p:tgtEl>
                                      </p:cBhvr>
                                    </p:animEffect>
                                  </p:childTnLst>
                                </p:cTn>
                              </p:par>
                            </p:childTnLst>
                          </p:cTn>
                        </p:par>
                        <p:par>
                          <p:cTn id="109" fill="hold" nodeType="afterGroup">
                            <p:stCondLst>
                              <p:cond delay="15500"/>
                            </p:stCondLst>
                            <p:childTnLst>
                              <p:par>
                                <p:cTn id="110" presetID="31" presetClass="entr" presetSubtype="0" fill="hold" nodeType="afterEffect">
                                  <p:stCondLst>
                                    <p:cond delay="0"/>
                                  </p:stCondLst>
                                  <p:iterate type="lt">
                                    <p:tmPct val="5000"/>
                                  </p:iterate>
                                  <p:childTnLst>
                                    <p:set>
                                      <p:cBhvr>
                                        <p:cTn id="111" dur="1" fill="hold">
                                          <p:stCondLst>
                                            <p:cond delay="0"/>
                                          </p:stCondLst>
                                        </p:cTn>
                                        <p:tgtEl>
                                          <p:spTgt spid="21530"/>
                                        </p:tgtEl>
                                        <p:attrNameLst>
                                          <p:attrName>style.visibility</p:attrName>
                                        </p:attrNameLst>
                                      </p:cBhvr>
                                      <p:to>
                                        <p:strVal val="visible"/>
                                      </p:to>
                                    </p:set>
                                    <p:anim calcmode="lin" valueType="num">
                                      <p:cBhvr>
                                        <p:cTn id="112" dur="1000" fill="hold"/>
                                        <p:tgtEl>
                                          <p:spTgt spid="21530"/>
                                        </p:tgtEl>
                                        <p:attrNameLst>
                                          <p:attrName>ppt_w</p:attrName>
                                        </p:attrNameLst>
                                      </p:cBhvr>
                                      <p:tavLst>
                                        <p:tav tm="0">
                                          <p:val>
                                            <p:fltVal val="0"/>
                                          </p:val>
                                        </p:tav>
                                        <p:tav tm="100000">
                                          <p:val>
                                            <p:strVal val="#ppt_w"/>
                                          </p:val>
                                        </p:tav>
                                      </p:tavLst>
                                    </p:anim>
                                    <p:anim calcmode="lin" valueType="num">
                                      <p:cBhvr>
                                        <p:cTn id="113" dur="1000" fill="hold"/>
                                        <p:tgtEl>
                                          <p:spTgt spid="21530"/>
                                        </p:tgtEl>
                                        <p:attrNameLst>
                                          <p:attrName>ppt_h</p:attrName>
                                        </p:attrNameLst>
                                      </p:cBhvr>
                                      <p:tavLst>
                                        <p:tav tm="0">
                                          <p:val>
                                            <p:fltVal val="0"/>
                                          </p:val>
                                        </p:tav>
                                        <p:tav tm="100000">
                                          <p:val>
                                            <p:strVal val="#ppt_h"/>
                                          </p:val>
                                        </p:tav>
                                      </p:tavLst>
                                    </p:anim>
                                    <p:anim calcmode="lin" valueType="num">
                                      <p:cBhvr>
                                        <p:cTn id="114" dur="1000" fill="hold"/>
                                        <p:tgtEl>
                                          <p:spTgt spid="21530"/>
                                        </p:tgtEl>
                                        <p:attrNameLst>
                                          <p:attrName>style.rotation</p:attrName>
                                        </p:attrNameLst>
                                      </p:cBhvr>
                                      <p:tavLst>
                                        <p:tav tm="0">
                                          <p:val>
                                            <p:fltVal val="90"/>
                                          </p:val>
                                        </p:tav>
                                        <p:tav tm="100000">
                                          <p:val>
                                            <p:fltVal val="0"/>
                                          </p:val>
                                        </p:tav>
                                      </p:tavLst>
                                    </p:anim>
                                    <p:animEffect transition="in" filter="fade">
                                      <p:cBhvr>
                                        <p:cTn id="115" dur="1000"/>
                                        <p:tgtEl>
                                          <p:spTgt spid="21530"/>
                                        </p:tgtEl>
                                      </p:cBhvr>
                                    </p:animEffect>
                                  </p:childTnLst>
                                </p:cTn>
                              </p:par>
                            </p:childTnLst>
                          </p:cTn>
                        </p:par>
                        <p:par>
                          <p:cTn id="116" fill="hold" nodeType="afterGroup">
                            <p:stCondLst>
                              <p:cond delay="16500"/>
                            </p:stCondLst>
                            <p:childTnLst>
                              <p:par>
                                <p:cTn id="117" presetID="3" presetClass="entr" presetSubtype="5" fill="hold" grpId="0" nodeType="afterEffect">
                                  <p:stCondLst>
                                    <p:cond delay="0"/>
                                  </p:stCondLst>
                                  <p:childTnLst>
                                    <p:set>
                                      <p:cBhvr>
                                        <p:cTn id="118" dur="1" fill="hold">
                                          <p:stCondLst>
                                            <p:cond delay="0"/>
                                          </p:stCondLst>
                                        </p:cTn>
                                        <p:tgtEl>
                                          <p:spTgt spid="21518"/>
                                        </p:tgtEl>
                                        <p:attrNameLst>
                                          <p:attrName>style.visibility</p:attrName>
                                        </p:attrNameLst>
                                      </p:cBhvr>
                                      <p:to>
                                        <p:strVal val="visible"/>
                                      </p:to>
                                    </p:set>
                                    <p:animEffect transition="in" filter="blinds(vertical)">
                                      <p:cBhvr>
                                        <p:cTn id="119" dur="500"/>
                                        <p:tgtEl>
                                          <p:spTgt spid="21518"/>
                                        </p:tgtEl>
                                      </p:cBhvr>
                                    </p:animEffect>
                                  </p:childTnLst>
                                </p:cTn>
                              </p:par>
                            </p:childTnLst>
                          </p:cTn>
                        </p:par>
                        <p:par>
                          <p:cTn id="120" fill="hold" nodeType="afterGroup">
                            <p:stCondLst>
                              <p:cond delay="17000"/>
                            </p:stCondLst>
                            <p:childTnLst>
                              <p:par>
                                <p:cTn id="121" presetID="31" presetClass="entr" presetSubtype="0" fill="hold" nodeType="afterEffect">
                                  <p:stCondLst>
                                    <p:cond delay="0"/>
                                  </p:stCondLst>
                                  <p:iterate type="lt">
                                    <p:tmPct val="5000"/>
                                  </p:iterate>
                                  <p:childTnLst>
                                    <p:set>
                                      <p:cBhvr>
                                        <p:cTn id="122" dur="1" fill="hold">
                                          <p:stCondLst>
                                            <p:cond delay="0"/>
                                          </p:stCondLst>
                                        </p:cTn>
                                        <p:tgtEl>
                                          <p:spTgt spid="21531"/>
                                        </p:tgtEl>
                                        <p:attrNameLst>
                                          <p:attrName>style.visibility</p:attrName>
                                        </p:attrNameLst>
                                      </p:cBhvr>
                                      <p:to>
                                        <p:strVal val="visible"/>
                                      </p:to>
                                    </p:set>
                                    <p:anim calcmode="lin" valueType="num">
                                      <p:cBhvr>
                                        <p:cTn id="123" dur="1000" fill="hold"/>
                                        <p:tgtEl>
                                          <p:spTgt spid="21531"/>
                                        </p:tgtEl>
                                        <p:attrNameLst>
                                          <p:attrName>ppt_w</p:attrName>
                                        </p:attrNameLst>
                                      </p:cBhvr>
                                      <p:tavLst>
                                        <p:tav tm="0">
                                          <p:val>
                                            <p:fltVal val="0"/>
                                          </p:val>
                                        </p:tav>
                                        <p:tav tm="100000">
                                          <p:val>
                                            <p:strVal val="#ppt_w"/>
                                          </p:val>
                                        </p:tav>
                                      </p:tavLst>
                                    </p:anim>
                                    <p:anim calcmode="lin" valueType="num">
                                      <p:cBhvr>
                                        <p:cTn id="124" dur="1000" fill="hold"/>
                                        <p:tgtEl>
                                          <p:spTgt spid="21531"/>
                                        </p:tgtEl>
                                        <p:attrNameLst>
                                          <p:attrName>ppt_h</p:attrName>
                                        </p:attrNameLst>
                                      </p:cBhvr>
                                      <p:tavLst>
                                        <p:tav tm="0">
                                          <p:val>
                                            <p:fltVal val="0"/>
                                          </p:val>
                                        </p:tav>
                                        <p:tav tm="100000">
                                          <p:val>
                                            <p:strVal val="#ppt_h"/>
                                          </p:val>
                                        </p:tav>
                                      </p:tavLst>
                                    </p:anim>
                                    <p:anim calcmode="lin" valueType="num">
                                      <p:cBhvr>
                                        <p:cTn id="125" dur="1000" fill="hold"/>
                                        <p:tgtEl>
                                          <p:spTgt spid="21531"/>
                                        </p:tgtEl>
                                        <p:attrNameLst>
                                          <p:attrName>style.rotation</p:attrName>
                                        </p:attrNameLst>
                                      </p:cBhvr>
                                      <p:tavLst>
                                        <p:tav tm="0">
                                          <p:val>
                                            <p:fltVal val="90"/>
                                          </p:val>
                                        </p:tav>
                                        <p:tav tm="100000">
                                          <p:val>
                                            <p:fltVal val="0"/>
                                          </p:val>
                                        </p:tav>
                                      </p:tavLst>
                                    </p:anim>
                                    <p:animEffect transition="in" filter="fade">
                                      <p:cBhvr>
                                        <p:cTn id="126" dur="1000"/>
                                        <p:tgtEl>
                                          <p:spTgt spid="21531"/>
                                        </p:tgtEl>
                                      </p:cBhvr>
                                    </p:animEffect>
                                  </p:childTnLst>
                                </p:cTn>
                              </p:par>
                            </p:childTnLst>
                          </p:cTn>
                        </p:par>
                        <p:par>
                          <p:cTn id="127" fill="hold" nodeType="afterGroup">
                            <p:stCondLst>
                              <p:cond delay="18000"/>
                            </p:stCondLst>
                            <p:childTnLst>
                              <p:par>
                                <p:cTn id="128" presetID="3" presetClass="entr" presetSubtype="5" fill="hold" grpId="0" nodeType="afterEffect">
                                  <p:stCondLst>
                                    <p:cond delay="0"/>
                                  </p:stCondLst>
                                  <p:childTnLst>
                                    <p:set>
                                      <p:cBhvr>
                                        <p:cTn id="129" dur="1" fill="hold">
                                          <p:stCondLst>
                                            <p:cond delay="0"/>
                                          </p:stCondLst>
                                        </p:cTn>
                                        <p:tgtEl>
                                          <p:spTgt spid="21519"/>
                                        </p:tgtEl>
                                        <p:attrNameLst>
                                          <p:attrName>style.visibility</p:attrName>
                                        </p:attrNameLst>
                                      </p:cBhvr>
                                      <p:to>
                                        <p:strVal val="visible"/>
                                      </p:to>
                                    </p:set>
                                    <p:animEffect transition="in" filter="blinds(vertical)">
                                      <p:cBhvr>
                                        <p:cTn id="130" dur="500"/>
                                        <p:tgtEl>
                                          <p:spTgt spid="21519"/>
                                        </p:tgtEl>
                                      </p:cBhvr>
                                    </p:animEffect>
                                  </p:childTnLst>
                                </p:cTn>
                              </p:par>
                            </p:childTnLst>
                          </p:cTn>
                        </p:par>
                        <p:par>
                          <p:cTn id="131" fill="hold" nodeType="afterGroup">
                            <p:stCondLst>
                              <p:cond delay="18500"/>
                            </p:stCondLst>
                            <p:childTnLst>
                              <p:par>
                                <p:cTn id="132" presetID="31" presetClass="entr" presetSubtype="0" fill="hold" nodeType="afterEffect">
                                  <p:stCondLst>
                                    <p:cond delay="0"/>
                                  </p:stCondLst>
                                  <p:iterate type="lt">
                                    <p:tmPct val="5000"/>
                                  </p:iterate>
                                  <p:childTnLst>
                                    <p:set>
                                      <p:cBhvr>
                                        <p:cTn id="133" dur="1" fill="hold">
                                          <p:stCondLst>
                                            <p:cond delay="0"/>
                                          </p:stCondLst>
                                        </p:cTn>
                                        <p:tgtEl>
                                          <p:spTgt spid="21532"/>
                                        </p:tgtEl>
                                        <p:attrNameLst>
                                          <p:attrName>style.visibility</p:attrName>
                                        </p:attrNameLst>
                                      </p:cBhvr>
                                      <p:to>
                                        <p:strVal val="visible"/>
                                      </p:to>
                                    </p:set>
                                    <p:anim calcmode="lin" valueType="num">
                                      <p:cBhvr>
                                        <p:cTn id="134" dur="1000" fill="hold"/>
                                        <p:tgtEl>
                                          <p:spTgt spid="21532"/>
                                        </p:tgtEl>
                                        <p:attrNameLst>
                                          <p:attrName>ppt_w</p:attrName>
                                        </p:attrNameLst>
                                      </p:cBhvr>
                                      <p:tavLst>
                                        <p:tav tm="0">
                                          <p:val>
                                            <p:fltVal val="0"/>
                                          </p:val>
                                        </p:tav>
                                        <p:tav tm="100000">
                                          <p:val>
                                            <p:strVal val="#ppt_w"/>
                                          </p:val>
                                        </p:tav>
                                      </p:tavLst>
                                    </p:anim>
                                    <p:anim calcmode="lin" valueType="num">
                                      <p:cBhvr>
                                        <p:cTn id="135" dur="1000" fill="hold"/>
                                        <p:tgtEl>
                                          <p:spTgt spid="21532"/>
                                        </p:tgtEl>
                                        <p:attrNameLst>
                                          <p:attrName>ppt_h</p:attrName>
                                        </p:attrNameLst>
                                      </p:cBhvr>
                                      <p:tavLst>
                                        <p:tav tm="0">
                                          <p:val>
                                            <p:fltVal val="0"/>
                                          </p:val>
                                        </p:tav>
                                        <p:tav tm="100000">
                                          <p:val>
                                            <p:strVal val="#ppt_h"/>
                                          </p:val>
                                        </p:tav>
                                      </p:tavLst>
                                    </p:anim>
                                    <p:anim calcmode="lin" valueType="num">
                                      <p:cBhvr>
                                        <p:cTn id="136" dur="1000" fill="hold"/>
                                        <p:tgtEl>
                                          <p:spTgt spid="21532"/>
                                        </p:tgtEl>
                                        <p:attrNameLst>
                                          <p:attrName>style.rotation</p:attrName>
                                        </p:attrNameLst>
                                      </p:cBhvr>
                                      <p:tavLst>
                                        <p:tav tm="0">
                                          <p:val>
                                            <p:fltVal val="90"/>
                                          </p:val>
                                        </p:tav>
                                        <p:tav tm="100000">
                                          <p:val>
                                            <p:fltVal val="0"/>
                                          </p:val>
                                        </p:tav>
                                      </p:tavLst>
                                    </p:anim>
                                    <p:animEffect transition="in" filter="fade">
                                      <p:cBhvr>
                                        <p:cTn id="137" dur="1000"/>
                                        <p:tgtEl>
                                          <p:spTgt spid="21532"/>
                                        </p:tgtEl>
                                      </p:cBhvr>
                                    </p:animEffect>
                                  </p:childTnLst>
                                </p:cTn>
                              </p:par>
                            </p:childTnLst>
                          </p:cTn>
                        </p:par>
                        <p:par>
                          <p:cTn id="138" fill="hold" nodeType="afterGroup">
                            <p:stCondLst>
                              <p:cond delay="19500"/>
                            </p:stCondLst>
                            <p:childTnLst>
                              <p:par>
                                <p:cTn id="139" presetID="3" presetClass="entr" presetSubtype="5" fill="hold" grpId="0" nodeType="afterEffect">
                                  <p:stCondLst>
                                    <p:cond delay="0"/>
                                  </p:stCondLst>
                                  <p:childTnLst>
                                    <p:set>
                                      <p:cBhvr>
                                        <p:cTn id="140" dur="1" fill="hold">
                                          <p:stCondLst>
                                            <p:cond delay="0"/>
                                          </p:stCondLst>
                                        </p:cTn>
                                        <p:tgtEl>
                                          <p:spTgt spid="21520"/>
                                        </p:tgtEl>
                                        <p:attrNameLst>
                                          <p:attrName>style.visibility</p:attrName>
                                        </p:attrNameLst>
                                      </p:cBhvr>
                                      <p:to>
                                        <p:strVal val="visible"/>
                                      </p:to>
                                    </p:set>
                                    <p:animEffect transition="in" filter="blinds(vertical)">
                                      <p:cBhvr>
                                        <p:cTn id="141" dur="500"/>
                                        <p:tgtEl>
                                          <p:spTgt spid="215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P spid="21509" grpId="0" animBg="1"/>
      <p:bldP spid="21510" grpId="0" animBg="1"/>
      <p:bldP spid="21511" grpId="0" animBg="1"/>
      <p:bldP spid="21512" grpId="0" animBg="1"/>
      <p:bldP spid="21513" grpId="0" animBg="1"/>
      <p:bldP spid="21514" grpId="0" animBg="1"/>
      <p:bldP spid="21515" grpId="0" animBg="1"/>
      <p:bldP spid="21516" grpId="0" animBg="1"/>
      <p:bldP spid="21517" grpId="0" animBg="1"/>
      <p:bldP spid="21518" grpId="0" animBg="1"/>
      <p:bldP spid="21519" grpId="0" animBg="1"/>
      <p:bldP spid="2152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a:extLst>
              <a:ext uri="{FF2B5EF4-FFF2-40B4-BE49-F238E27FC236}">
                <a16:creationId xmlns:a16="http://schemas.microsoft.com/office/drawing/2014/main" id="{2CA56887-8057-4F32-A439-039353CA1DFA}"/>
              </a:ext>
            </a:extLst>
          </p:cNvPr>
          <p:cNvSpPr>
            <a:spLocks noChangeArrowheads="1"/>
          </p:cNvSpPr>
          <p:nvPr/>
        </p:nvSpPr>
        <p:spPr bwMode="auto">
          <a:xfrm>
            <a:off x="250825" y="188913"/>
            <a:ext cx="4537075" cy="431800"/>
          </a:xfrm>
          <a:prstGeom prst="rect">
            <a:avLst/>
          </a:prstGeom>
          <a:solidFill>
            <a:srgbClr val="C0C0C0"/>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Засуджені до обмеження волі зобов’язані</a:t>
            </a:r>
            <a:endParaRPr lang="uk-UA" altLang="ru-RU" sz="1600">
              <a:solidFill>
                <a:srgbClr val="000000"/>
              </a:solidFill>
              <a:latin typeface="Arial" panose="020B0604020202020204" pitchFamily="34" charset="0"/>
            </a:endParaRPr>
          </a:p>
        </p:txBody>
      </p:sp>
      <p:sp>
        <p:nvSpPr>
          <p:cNvPr id="22533" name="Rectangle 5">
            <a:extLst>
              <a:ext uri="{FF2B5EF4-FFF2-40B4-BE49-F238E27FC236}">
                <a16:creationId xmlns:a16="http://schemas.microsoft.com/office/drawing/2014/main" id="{EB97EB3B-28CD-4BEC-A949-4CD339FA7605}"/>
              </a:ext>
            </a:extLst>
          </p:cNvPr>
          <p:cNvSpPr>
            <a:spLocks noChangeArrowheads="1"/>
          </p:cNvSpPr>
          <p:nvPr/>
        </p:nvSpPr>
        <p:spPr bwMode="auto">
          <a:xfrm>
            <a:off x="5076825" y="188913"/>
            <a:ext cx="3816350" cy="792162"/>
          </a:xfrm>
          <a:prstGeom prst="rect">
            <a:avLst/>
          </a:prstGeom>
          <a:solidFill>
            <a:srgbClr val="C0C0C0"/>
          </a:solidFill>
          <a:ln w="76200" cmpd="tri">
            <a:solidFill>
              <a:srgbClr val="0000FF"/>
            </a:solidFill>
            <a:miter lim="800000"/>
            <a:headEnd/>
            <a:tailEnd/>
          </a:ln>
        </p:spPr>
        <p:txBody>
          <a:bodyPr/>
          <a:lstStyle/>
          <a:p>
            <a:pPr algn="ctr" eaLnBrk="1" hangingPunct="1">
              <a:defRPr/>
            </a:pPr>
            <a:r>
              <a:rPr lang="uk-UA" sz="1400" b="1" i="1" dirty="0">
                <a:solidFill>
                  <a:srgbClr val="000000"/>
                </a:solidFill>
                <a:latin typeface="Arial" charset="0"/>
              </a:rPr>
              <a:t>Ухиленням від відбування покарання у виді обмеження волі є </a:t>
            </a:r>
            <a:r>
              <a:rPr lang="uk-UA" sz="1400" b="1" i="1" u="sng" dirty="0">
                <a:solidFill>
                  <a:srgbClr val="000000"/>
                </a:solidFill>
                <a:effectLst>
                  <a:outerShdw blurRad="38100" dist="38100" dir="2700000" algn="tl">
                    <a:srgbClr val="FFFFFF"/>
                  </a:outerShdw>
                </a:effectLst>
                <a:latin typeface="Arial" charset="0"/>
              </a:rPr>
              <a:t>(ст. 68 КВК України)</a:t>
            </a:r>
            <a:r>
              <a:rPr lang="uk-UA" sz="1400" b="1" i="1" dirty="0">
                <a:solidFill>
                  <a:srgbClr val="000000"/>
                </a:solidFill>
                <a:latin typeface="Arial" charset="0"/>
              </a:rPr>
              <a:t>:</a:t>
            </a:r>
            <a:endParaRPr lang="uk-UA" dirty="0">
              <a:solidFill>
                <a:srgbClr val="000000"/>
              </a:solidFill>
              <a:latin typeface="Arial" charset="0"/>
            </a:endParaRPr>
          </a:p>
        </p:txBody>
      </p:sp>
      <p:sp>
        <p:nvSpPr>
          <p:cNvPr id="22534" name="Rectangle 6">
            <a:extLst>
              <a:ext uri="{FF2B5EF4-FFF2-40B4-BE49-F238E27FC236}">
                <a16:creationId xmlns:a16="http://schemas.microsoft.com/office/drawing/2014/main" id="{12317AF4-F4FA-4CA1-8992-226976EAB5A3}"/>
              </a:ext>
            </a:extLst>
          </p:cNvPr>
          <p:cNvSpPr>
            <a:spLocks noChangeArrowheads="1"/>
          </p:cNvSpPr>
          <p:nvPr/>
        </p:nvSpPr>
        <p:spPr bwMode="auto">
          <a:xfrm>
            <a:off x="250825" y="836613"/>
            <a:ext cx="3600450" cy="5762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Постійно знаходитись в межах виправного центру під наглядом</a:t>
            </a:r>
          </a:p>
        </p:txBody>
      </p:sp>
      <p:sp>
        <p:nvSpPr>
          <p:cNvPr id="22535" name="Rectangle 7">
            <a:extLst>
              <a:ext uri="{FF2B5EF4-FFF2-40B4-BE49-F238E27FC236}">
                <a16:creationId xmlns:a16="http://schemas.microsoft.com/office/drawing/2014/main" id="{2BF9D618-A242-42F2-916A-D2414660AB62}"/>
              </a:ext>
            </a:extLst>
          </p:cNvPr>
          <p:cNvSpPr>
            <a:spLocks noChangeArrowheads="1"/>
          </p:cNvSpPr>
          <p:nvPr/>
        </p:nvSpPr>
        <p:spPr bwMode="auto">
          <a:xfrm>
            <a:off x="250825" y="1628775"/>
            <a:ext cx="3600450" cy="54927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Без дозволу адміністрації центру не залишати його території</a:t>
            </a:r>
            <a:endParaRPr lang="uk-UA" altLang="ru-RU" sz="1800" b="1">
              <a:solidFill>
                <a:srgbClr val="000000"/>
              </a:solidFill>
              <a:latin typeface="Arial" panose="020B0604020202020204" pitchFamily="34" charset="0"/>
            </a:endParaRPr>
          </a:p>
        </p:txBody>
      </p:sp>
      <p:sp>
        <p:nvSpPr>
          <p:cNvPr id="22536" name="Rectangle 8">
            <a:extLst>
              <a:ext uri="{FF2B5EF4-FFF2-40B4-BE49-F238E27FC236}">
                <a16:creationId xmlns:a16="http://schemas.microsoft.com/office/drawing/2014/main" id="{9B4B0072-AF13-473B-BAD4-9FF8B1A31A62}"/>
              </a:ext>
            </a:extLst>
          </p:cNvPr>
          <p:cNvSpPr>
            <a:spLocks noChangeArrowheads="1"/>
          </p:cNvSpPr>
          <p:nvPr/>
        </p:nvSpPr>
        <p:spPr bwMode="auto">
          <a:xfrm>
            <a:off x="250825" y="2349500"/>
            <a:ext cx="3600450" cy="792163"/>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Проживати за особистим посвідченням, яке видається взамін паспорту</a:t>
            </a:r>
          </a:p>
        </p:txBody>
      </p:sp>
      <p:sp>
        <p:nvSpPr>
          <p:cNvPr id="22537" name="Rectangle 9">
            <a:extLst>
              <a:ext uri="{FF2B5EF4-FFF2-40B4-BE49-F238E27FC236}">
                <a16:creationId xmlns:a16="http://schemas.microsoft.com/office/drawing/2014/main" id="{E81F1F98-21F4-4427-980C-0FCDC54F1A89}"/>
              </a:ext>
            </a:extLst>
          </p:cNvPr>
          <p:cNvSpPr>
            <a:spLocks noChangeArrowheads="1"/>
          </p:cNvSpPr>
          <p:nvPr/>
        </p:nvSpPr>
        <p:spPr bwMode="auto">
          <a:xfrm>
            <a:off x="250825" y="3357563"/>
            <a:ext cx="3600450" cy="10080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Перебування засудженого у вільний від роботи час поза гуртожитком допускається з дозволу адміністрації виправного центру</a:t>
            </a:r>
            <a:endParaRPr lang="uk-UA" altLang="ru-RU" sz="1800" b="1">
              <a:solidFill>
                <a:srgbClr val="000000"/>
              </a:solidFill>
              <a:latin typeface="Arial" panose="020B0604020202020204" pitchFamily="34" charset="0"/>
            </a:endParaRPr>
          </a:p>
        </p:txBody>
      </p:sp>
      <p:sp>
        <p:nvSpPr>
          <p:cNvPr id="22538" name="Rectangle 10">
            <a:extLst>
              <a:ext uri="{FF2B5EF4-FFF2-40B4-BE49-F238E27FC236}">
                <a16:creationId xmlns:a16="http://schemas.microsoft.com/office/drawing/2014/main" id="{ACD1F869-860C-4E63-BFCA-32047EDA283E}"/>
              </a:ext>
            </a:extLst>
          </p:cNvPr>
          <p:cNvSpPr>
            <a:spLocks noChangeArrowheads="1"/>
          </p:cNvSpPr>
          <p:nvPr/>
        </p:nvSpPr>
        <p:spPr bwMode="auto">
          <a:xfrm>
            <a:off x="5651500" y="1268413"/>
            <a:ext cx="3278188" cy="54927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Самовільне залишення місця обмеження волі</a:t>
            </a:r>
          </a:p>
        </p:txBody>
      </p:sp>
      <p:sp>
        <p:nvSpPr>
          <p:cNvPr id="22539" name="Rectangle 11">
            <a:extLst>
              <a:ext uri="{FF2B5EF4-FFF2-40B4-BE49-F238E27FC236}">
                <a16:creationId xmlns:a16="http://schemas.microsoft.com/office/drawing/2014/main" id="{F95CCD6E-5A26-427F-8F71-68C3B93C659B}"/>
              </a:ext>
            </a:extLst>
          </p:cNvPr>
          <p:cNvSpPr>
            <a:spLocks noChangeArrowheads="1"/>
          </p:cNvSpPr>
          <p:nvPr/>
        </p:nvSpPr>
        <p:spPr bwMode="auto">
          <a:xfrm>
            <a:off x="5651500" y="1989138"/>
            <a:ext cx="3241675" cy="3651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Злісне ухилення від робіт</a:t>
            </a:r>
          </a:p>
        </p:txBody>
      </p:sp>
      <p:sp>
        <p:nvSpPr>
          <p:cNvPr id="22540" name="Rectangle 12">
            <a:extLst>
              <a:ext uri="{FF2B5EF4-FFF2-40B4-BE49-F238E27FC236}">
                <a16:creationId xmlns:a16="http://schemas.microsoft.com/office/drawing/2014/main" id="{9068AD28-E00C-41CD-9A97-79D89E715AB3}"/>
              </a:ext>
            </a:extLst>
          </p:cNvPr>
          <p:cNvSpPr>
            <a:spLocks noChangeArrowheads="1"/>
          </p:cNvSpPr>
          <p:nvPr/>
        </p:nvSpPr>
        <p:spPr bwMode="auto">
          <a:xfrm>
            <a:off x="5651500" y="2565400"/>
            <a:ext cx="3278188" cy="9366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Систематичне порушення громадського порядку чи встановлених правил проживання</a:t>
            </a:r>
          </a:p>
        </p:txBody>
      </p:sp>
      <p:sp>
        <p:nvSpPr>
          <p:cNvPr id="22541" name="Rectangle 13">
            <a:extLst>
              <a:ext uri="{FF2B5EF4-FFF2-40B4-BE49-F238E27FC236}">
                <a16:creationId xmlns:a16="http://schemas.microsoft.com/office/drawing/2014/main" id="{67A8774D-B5EB-4CC7-976E-076242CD3A46}"/>
              </a:ext>
            </a:extLst>
          </p:cNvPr>
          <p:cNvSpPr>
            <a:spLocks noChangeArrowheads="1"/>
          </p:cNvSpPr>
          <p:nvPr/>
        </p:nvSpPr>
        <p:spPr bwMode="auto">
          <a:xfrm>
            <a:off x="4575175" y="3657600"/>
            <a:ext cx="4389438" cy="779463"/>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Неповернення до місця відбування покарання особи, якій було дозволено короткочасний виїзд, після закінчення строку виїзду</a:t>
            </a:r>
          </a:p>
        </p:txBody>
      </p:sp>
      <p:sp>
        <p:nvSpPr>
          <p:cNvPr id="22542" name="Rectangle 14">
            <a:extLst>
              <a:ext uri="{FF2B5EF4-FFF2-40B4-BE49-F238E27FC236}">
                <a16:creationId xmlns:a16="http://schemas.microsoft.com/office/drawing/2014/main" id="{7F12DA33-FCF1-48C5-872E-C60716DDA90D}"/>
              </a:ext>
            </a:extLst>
          </p:cNvPr>
          <p:cNvSpPr>
            <a:spLocks noChangeArrowheads="1"/>
          </p:cNvSpPr>
          <p:nvPr/>
        </p:nvSpPr>
        <p:spPr bwMode="auto">
          <a:xfrm>
            <a:off x="827088" y="4652963"/>
            <a:ext cx="7497762" cy="1008062"/>
          </a:xfrm>
          <a:prstGeom prst="rect">
            <a:avLst/>
          </a:prstGeom>
          <a:solidFill>
            <a:srgbClr val="FFFFFF"/>
          </a:solidFill>
          <a:ln w="57150" cmpd="thickThin">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a:solidFill>
                  <a:srgbClr val="000000"/>
                </a:solidFill>
                <a:latin typeface="Arial" panose="020B0604020202020204" pitchFamily="34" charset="0"/>
              </a:rPr>
              <a:t>Засуджені мають працювати за направленням адміністрації виправного центру:</a:t>
            </a:r>
          </a:p>
          <a:p>
            <a:pPr lvl="1" algn="just" eaLnBrk="1" hangingPunct="1">
              <a:spcBef>
                <a:spcPct val="0"/>
              </a:spcBef>
              <a:buClrTx/>
              <a:buSzTx/>
              <a:buFontTx/>
              <a:buChar char="-"/>
            </a:pPr>
            <a:r>
              <a:rPr lang="uk-UA" altLang="ru-RU" sz="1400" b="1">
                <a:solidFill>
                  <a:srgbClr val="000000"/>
                </a:solidFill>
                <a:latin typeface="Arial" panose="020B0604020202020204" pitchFamily="34" charset="0"/>
              </a:rPr>
              <a:t>на виробництві виправних центрів або;</a:t>
            </a:r>
          </a:p>
          <a:p>
            <a:pPr lvl="1" algn="just" eaLnBrk="1" hangingPunct="1">
              <a:spcBef>
                <a:spcPct val="0"/>
              </a:spcBef>
              <a:buClrTx/>
              <a:buSzTx/>
              <a:buFontTx/>
              <a:buChar char="-"/>
            </a:pPr>
            <a:r>
              <a:rPr lang="uk-UA" altLang="ru-RU" sz="1400" b="1">
                <a:solidFill>
                  <a:srgbClr val="000000"/>
                </a:solidFill>
                <a:latin typeface="Arial" panose="020B0604020202020204" pitchFamily="34" charset="0"/>
              </a:rPr>
              <a:t>на договірній основі на державних або іншої форми власності підприємствах</a:t>
            </a:r>
            <a:endParaRPr lang="uk-UA" altLang="ru-RU" sz="1800" b="1">
              <a:solidFill>
                <a:srgbClr val="000000"/>
              </a:solidFill>
              <a:latin typeface="Arial" panose="020B0604020202020204" pitchFamily="34" charset="0"/>
            </a:endParaRPr>
          </a:p>
        </p:txBody>
      </p:sp>
      <p:sp>
        <p:nvSpPr>
          <p:cNvPr id="22543" name="Rectangle 15">
            <a:extLst>
              <a:ext uri="{FF2B5EF4-FFF2-40B4-BE49-F238E27FC236}">
                <a16:creationId xmlns:a16="http://schemas.microsoft.com/office/drawing/2014/main" id="{51C04E36-7C47-4341-B92A-82EEC49A80DA}"/>
              </a:ext>
            </a:extLst>
          </p:cNvPr>
          <p:cNvSpPr>
            <a:spLocks noChangeArrowheads="1"/>
          </p:cNvSpPr>
          <p:nvPr/>
        </p:nvSpPr>
        <p:spPr bwMode="auto">
          <a:xfrm>
            <a:off x="323850" y="5851525"/>
            <a:ext cx="8640763" cy="601663"/>
          </a:xfrm>
          <a:prstGeom prst="rect">
            <a:avLst/>
          </a:prstGeom>
          <a:solidFill>
            <a:srgbClr val="FFFFFF"/>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i="1">
                <a:solidFill>
                  <a:srgbClr val="000000"/>
                </a:solidFill>
                <a:latin typeface="Arial" panose="020B0604020202020204" pitchFamily="34" charset="0"/>
              </a:rPr>
              <a:t>Ухилення від відбування покарання у виді обмеження волі є злочином проти правосуддя – </a:t>
            </a:r>
            <a:r>
              <a:rPr lang="uk-UA" altLang="ru-RU" sz="1400" b="1" i="1" u="sng">
                <a:solidFill>
                  <a:srgbClr val="000000"/>
                </a:solidFill>
                <a:latin typeface="Arial" panose="020B0604020202020204" pitchFamily="34" charset="0"/>
              </a:rPr>
              <a:t>ст. 390 КК України</a:t>
            </a:r>
            <a:endParaRPr lang="uk-UA" altLang="ru-RU" sz="1800" u="sng">
              <a:solidFill>
                <a:srgbClr val="000000"/>
              </a:solidFill>
              <a:latin typeface="Arial" panose="020B0604020202020204" pitchFamily="34" charset="0"/>
            </a:endParaRPr>
          </a:p>
        </p:txBody>
      </p:sp>
      <p:sp>
        <p:nvSpPr>
          <p:cNvPr id="22544" name="Line 16">
            <a:extLst>
              <a:ext uri="{FF2B5EF4-FFF2-40B4-BE49-F238E27FC236}">
                <a16:creationId xmlns:a16="http://schemas.microsoft.com/office/drawing/2014/main" id="{5F4DFDDB-3BAD-4F6C-9F0B-640E8FBA3DAB}"/>
              </a:ext>
            </a:extLst>
          </p:cNvPr>
          <p:cNvSpPr>
            <a:spLocks noChangeShapeType="1"/>
          </p:cNvSpPr>
          <p:nvPr/>
        </p:nvSpPr>
        <p:spPr bwMode="auto">
          <a:xfrm>
            <a:off x="4284663" y="620713"/>
            <a:ext cx="0" cy="403225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22545" name="Line 17">
            <a:extLst>
              <a:ext uri="{FF2B5EF4-FFF2-40B4-BE49-F238E27FC236}">
                <a16:creationId xmlns:a16="http://schemas.microsoft.com/office/drawing/2014/main" id="{C163047F-27B1-4240-97FB-846C40450877}"/>
              </a:ext>
            </a:extLst>
          </p:cNvPr>
          <p:cNvSpPr>
            <a:spLocks noChangeShapeType="1"/>
          </p:cNvSpPr>
          <p:nvPr/>
        </p:nvSpPr>
        <p:spPr bwMode="auto">
          <a:xfrm flipH="1">
            <a:off x="3851275" y="1125538"/>
            <a:ext cx="433388"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2546" name="Line 18">
            <a:extLst>
              <a:ext uri="{FF2B5EF4-FFF2-40B4-BE49-F238E27FC236}">
                <a16:creationId xmlns:a16="http://schemas.microsoft.com/office/drawing/2014/main" id="{6F4E3FBB-9815-4851-950F-7B1D1F755C1C}"/>
              </a:ext>
            </a:extLst>
          </p:cNvPr>
          <p:cNvSpPr>
            <a:spLocks noChangeShapeType="1"/>
          </p:cNvSpPr>
          <p:nvPr/>
        </p:nvSpPr>
        <p:spPr bwMode="auto">
          <a:xfrm flipH="1">
            <a:off x="3851275" y="1916113"/>
            <a:ext cx="433388"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2547" name="Line 19">
            <a:extLst>
              <a:ext uri="{FF2B5EF4-FFF2-40B4-BE49-F238E27FC236}">
                <a16:creationId xmlns:a16="http://schemas.microsoft.com/office/drawing/2014/main" id="{00695129-82AD-4D0F-828B-E4766746F707}"/>
              </a:ext>
            </a:extLst>
          </p:cNvPr>
          <p:cNvSpPr>
            <a:spLocks noChangeShapeType="1"/>
          </p:cNvSpPr>
          <p:nvPr/>
        </p:nvSpPr>
        <p:spPr bwMode="auto">
          <a:xfrm flipH="1">
            <a:off x="3851275" y="2781300"/>
            <a:ext cx="433388"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2548" name="Line 20">
            <a:extLst>
              <a:ext uri="{FF2B5EF4-FFF2-40B4-BE49-F238E27FC236}">
                <a16:creationId xmlns:a16="http://schemas.microsoft.com/office/drawing/2014/main" id="{397A7347-BE02-477F-AAAD-DBE7DD9582A6}"/>
              </a:ext>
            </a:extLst>
          </p:cNvPr>
          <p:cNvSpPr>
            <a:spLocks noChangeShapeType="1"/>
          </p:cNvSpPr>
          <p:nvPr/>
        </p:nvSpPr>
        <p:spPr bwMode="auto">
          <a:xfrm flipH="1">
            <a:off x="3851275" y="3860800"/>
            <a:ext cx="433388"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2549" name="Line 21">
            <a:extLst>
              <a:ext uri="{FF2B5EF4-FFF2-40B4-BE49-F238E27FC236}">
                <a16:creationId xmlns:a16="http://schemas.microsoft.com/office/drawing/2014/main" id="{F6EB1A29-1F35-4D43-A5E1-7055531DB80C}"/>
              </a:ext>
            </a:extLst>
          </p:cNvPr>
          <p:cNvSpPr>
            <a:spLocks noChangeShapeType="1"/>
          </p:cNvSpPr>
          <p:nvPr/>
        </p:nvSpPr>
        <p:spPr bwMode="auto">
          <a:xfrm>
            <a:off x="5076825" y="981075"/>
            <a:ext cx="0" cy="2087563"/>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22550" name="Line 22">
            <a:extLst>
              <a:ext uri="{FF2B5EF4-FFF2-40B4-BE49-F238E27FC236}">
                <a16:creationId xmlns:a16="http://schemas.microsoft.com/office/drawing/2014/main" id="{A2F98B13-CEAC-4D72-AAF7-D15A1BD72DF2}"/>
              </a:ext>
            </a:extLst>
          </p:cNvPr>
          <p:cNvSpPr>
            <a:spLocks noChangeShapeType="1"/>
          </p:cNvSpPr>
          <p:nvPr/>
        </p:nvSpPr>
        <p:spPr bwMode="auto">
          <a:xfrm>
            <a:off x="5076825" y="1557338"/>
            <a:ext cx="57467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2551" name="Line 23">
            <a:extLst>
              <a:ext uri="{FF2B5EF4-FFF2-40B4-BE49-F238E27FC236}">
                <a16:creationId xmlns:a16="http://schemas.microsoft.com/office/drawing/2014/main" id="{9FB318B3-F9A3-4109-A82E-2D04701B4A13}"/>
              </a:ext>
            </a:extLst>
          </p:cNvPr>
          <p:cNvSpPr>
            <a:spLocks noChangeShapeType="1"/>
          </p:cNvSpPr>
          <p:nvPr/>
        </p:nvSpPr>
        <p:spPr bwMode="auto">
          <a:xfrm>
            <a:off x="5076825" y="2133600"/>
            <a:ext cx="57467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2552" name="Line 24">
            <a:extLst>
              <a:ext uri="{FF2B5EF4-FFF2-40B4-BE49-F238E27FC236}">
                <a16:creationId xmlns:a16="http://schemas.microsoft.com/office/drawing/2014/main" id="{DF91906F-79F7-42B4-993A-4F792D1FC6FB}"/>
              </a:ext>
            </a:extLst>
          </p:cNvPr>
          <p:cNvSpPr>
            <a:spLocks noChangeShapeType="1"/>
          </p:cNvSpPr>
          <p:nvPr/>
        </p:nvSpPr>
        <p:spPr bwMode="auto">
          <a:xfrm>
            <a:off x="5076825" y="3068638"/>
            <a:ext cx="57467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p:cTn id="7" dur="2000" fill="hold"/>
                                        <p:tgtEl>
                                          <p:spTgt spid="22532"/>
                                        </p:tgtEl>
                                        <p:attrNameLst>
                                          <p:attrName>ppt_w</p:attrName>
                                        </p:attrNameLst>
                                      </p:cBhvr>
                                      <p:tavLst>
                                        <p:tav tm="0">
                                          <p:val>
                                            <p:strVal val="#ppt_w*0.05"/>
                                          </p:val>
                                        </p:tav>
                                        <p:tav tm="100000">
                                          <p:val>
                                            <p:strVal val="#ppt_w"/>
                                          </p:val>
                                        </p:tav>
                                      </p:tavLst>
                                    </p:anim>
                                    <p:anim calcmode="lin" valueType="num">
                                      <p:cBhvr>
                                        <p:cTn id="8" dur="2000" fill="hold"/>
                                        <p:tgtEl>
                                          <p:spTgt spid="22532"/>
                                        </p:tgtEl>
                                        <p:attrNameLst>
                                          <p:attrName>ppt_h</p:attrName>
                                        </p:attrNameLst>
                                      </p:cBhvr>
                                      <p:tavLst>
                                        <p:tav tm="0">
                                          <p:val>
                                            <p:strVal val="#ppt_h"/>
                                          </p:val>
                                        </p:tav>
                                        <p:tav tm="100000">
                                          <p:val>
                                            <p:strVal val="#ppt_h"/>
                                          </p:val>
                                        </p:tav>
                                      </p:tavLst>
                                    </p:anim>
                                    <p:anim calcmode="lin" valueType="num">
                                      <p:cBhvr>
                                        <p:cTn id="9" dur="2000" fill="hold"/>
                                        <p:tgtEl>
                                          <p:spTgt spid="22532"/>
                                        </p:tgtEl>
                                        <p:attrNameLst>
                                          <p:attrName>ppt_x</p:attrName>
                                        </p:attrNameLst>
                                      </p:cBhvr>
                                      <p:tavLst>
                                        <p:tav tm="0">
                                          <p:val>
                                            <p:strVal val="#ppt_x-.2"/>
                                          </p:val>
                                        </p:tav>
                                        <p:tav tm="100000">
                                          <p:val>
                                            <p:strVal val="#ppt_x"/>
                                          </p:val>
                                        </p:tav>
                                      </p:tavLst>
                                    </p:anim>
                                    <p:anim calcmode="lin" valueType="num">
                                      <p:cBhvr>
                                        <p:cTn id="10" dur="2000" fill="hold"/>
                                        <p:tgtEl>
                                          <p:spTgt spid="22532"/>
                                        </p:tgtEl>
                                        <p:attrNameLst>
                                          <p:attrName>ppt_y</p:attrName>
                                        </p:attrNameLst>
                                      </p:cBhvr>
                                      <p:tavLst>
                                        <p:tav tm="0">
                                          <p:val>
                                            <p:strVal val="#ppt_y"/>
                                          </p:val>
                                        </p:tav>
                                        <p:tav tm="100000">
                                          <p:val>
                                            <p:strVal val="#ppt_y"/>
                                          </p:val>
                                        </p:tav>
                                      </p:tavLst>
                                    </p:anim>
                                    <p:animEffect transition="in" filter="fade">
                                      <p:cBhvr>
                                        <p:cTn id="11" dur="2000"/>
                                        <p:tgtEl>
                                          <p:spTgt spid="22532"/>
                                        </p:tgtEl>
                                      </p:cBhvr>
                                    </p:animEffect>
                                  </p:childTnLst>
                                </p:cTn>
                              </p:par>
                            </p:childTnLst>
                          </p:cTn>
                        </p:par>
                        <p:par>
                          <p:cTn id="12" fill="hold" nodeType="afterGroup">
                            <p:stCondLst>
                              <p:cond delay="2000"/>
                            </p:stCondLst>
                            <p:childTnLst>
                              <p:par>
                                <p:cTn id="13" presetID="1" presetClass="entr" presetSubtype="0" fill="hold" nodeType="afterEffect">
                                  <p:stCondLst>
                                    <p:cond delay="0"/>
                                  </p:stCondLst>
                                  <p:childTnLst>
                                    <p:set>
                                      <p:cBhvr>
                                        <p:cTn id="14" dur="1" fill="hold">
                                          <p:stCondLst>
                                            <p:cond delay="0"/>
                                          </p:stCondLst>
                                        </p:cTn>
                                        <p:tgtEl>
                                          <p:spTgt spid="22544"/>
                                        </p:tgtEl>
                                        <p:attrNameLst>
                                          <p:attrName>style.visibility</p:attrName>
                                        </p:attrNameLst>
                                      </p:cBhvr>
                                      <p:to>
                                        <p:strVal val="visible"/>
                                      </p:to>
                                    </p:set>
                                  </p:childTnLst>
                                </p:cTn>
                              </p:par>
                            </p:childTnLst>
                          </p:cTn>
                        </p:par>
                        <p:par>
                          <p:cTn id="15" fill="hold" nodeType="afterGroup">
                            <p:stCondLst>
                              <p:cond delay="2000"/>
                            </p:stCondLst>
                            <p:childTnLst>
                              <p:par>
                                <p:cTn id="16" presetID="31" presetClass="entr" presetSubtype="0" fill="hold" nodeType="afterEffect">
                                  <p:stCondLst>
                                    <p:cond delay="0"/>
                                  </p:stCondLst>
                                  <p:iterate type="lt">
                                    <p:tmPct val="5000"/>
                                  </p:iterate>
                                  <p:childTnLst>
                                    <p:set>
                                      <p:cBhvr>
                                        <p:cTn id="17" dur="1" fill="hold">
                                          <p:stCondLst>
                                            <p:cond delay="0"/>
                                          </p:stCondLst>
                                        </p:cTn>
                                        <p:tgtEl>
                                          <p:spTgt spid="22545"/>
                                        </p:tgtEl>
                                        <p:attrNameLst>
                                          <p:attrName>style.visibility</p:attrName>
                                        </p:attrNameLst>
                                      </p:cBhvr>
                                      <p:to>
                                        <p:strVal val="visible"/>
                                      </p:to>
                                    </p:set>
                                    <p:anim calcmode="lin" valueType="num">
                                      <p:cBhvr>
                                        <p:cTn id="18" dur="1000" fill="hold"/>
                                        <p:tgtEl>
                                          <p:spTgt spid="22545"/>
                                        </p:tgtEl>
                                        <p:attrNameLst>
                                          <p:attrName>ppt_w</p:attrName>
                                        </p:attrNameLst>
                                      </p:cBhvr>
                                      <p:tavLst>
                                        <p:tav tm="0">
                                          <p:val>
                                            <p:fltVal val="0"/>
                                          </p:val>
                                        </p:tav>
                                        <p:tav tm="100000">
                                          <p:val>
                                            <p:strVal val="#ppt_w"/>
                                          </p:val>
                                        </p:tav>
                                      </p:tavLst>
                                    </p:anim>
                                    <p:anim calcmode="lin" valueType="num">
                                      <p:cBhvr>
                                        <p:cTn id="19" dur="1000" fill="hold"/>
                                        <p:tgtEl>
                                          <p:spTgt spid="22545"/>
                                        </p:tgtEl>
                                        <p:attrNameLst>
                                          <p:attrName>ppt_h</p:attrName>
                                        </p:attrNameLst>
                                      </p:cBhvr>
                                      <p:tavLst>
                                        <p:tav tm="0">
                                          <p:val>
                                            <p:fltVal val="0"/>
                                          </p:val>
                                        </p:tav>
                                        <p:tav tm="100000">
                                          <p:val>
                                            <p:strVal val="#ppt_h"/>
                                          </p:val>
                                        </p:tav>
                                      </p:tavLst>
                                    </p:anim>
                                    <p:anim calcmode="lin" valueType="num">
                                      <p:cBhvr>
                                        <p:cTn id="20" dur="1000" fill="hold"/>
                                        <p:tgtEl>
                                          <p:spTgt spid="22545"/>
                                        </p:tgtEl>
                                        <p:attrNameLst>
                                          <p:attrName>style.rotation</p:attrName>
                                        </p:attrNameLst>
                                      </p:cBhvr>
                                      <p:tavLst>
                                        <p:tav tm="0">
                                          <p:val>
                                            <p:fltVal val="90"/>
                                          </p:val>
                                        </p:tav>
                                        <p:tav tm="100000">
                                          <p:val>
                                            <p:fltVal val="0"/>
                                          </p:val>
                                        </p:tav>
                                      </p:tavLst>
                                    </p:anim>
                                    <p:animEffect transition="in" filter="fade">
                                      <p:cBhvr>
                                        <p:cTn id="21" dur="1000"/>
                                        <p:tgtEl>
                                          <p:spTgt spid="22545"/>
                                        </p:tgtEl>
                                      </p:cBhvr>
                                    </p:animEffect>
                                  </p:childTnLst>
                                </p:cTn>
                              </p:par>
                            </p:childTnLst>
                          </p:cTn>
                        </p:par>
                        <p:par>
                          <p:cTn id="22" fill="hold" nodeType="afterGroup">
                            <p:stCondLst>
                              <p:cond delay="3000"/>
                            </p:stCondLst>
                            <p:childTnLst>
                              <p:par>
                                <p:cTn id="23" presetID="3" presetClass="entr" presetSubtype="5" fill="hold" grpId="0" nodeType="afterEffect">
                                  <p:stCondLst>
                                    <p:cond delay="0"/>
                                  </p:stCondLst>
                                  <p:childTnLst>
                                    <p:set>
                                      <p:cBhvr>
                                        <p:cTn id="24" dur="1" fill="hold">
                                          <p:stCondLst>
                                            <p:cond delay="0"/>
                                          </p:stCondLst>
                                        </p:cTn>
                                        <p:tgtEl>
                                          <p:spTgt spid="22534"/>
                                        </p:tgtEl>
                                        <p:attrNameLst>
                                          <p:attrName>style.visibility</p:attrName>
                                        </p:attrNameLst>
                                      </p:cBhvr>
                                      <p:to>
                                        <p:strVal val="visible"/>
                                      </p:to>
                                    </p:set>
                                    <p:animEffect transition="in" filter="blinds(vertical)">
                                      <p:cBhvr>
                                        <p:cTn id="25" dur="500"/>
                                        <p:tgtEl>
                                          <p:spTgt spid="22534"/>
                                        </p:tgtEl>
                                      </p:cBhvr>
                                    </p:animEffect>
                                  </p:childTnLst>
                                </p:cTn>
                              </p:par>
                            </p:childTnLst>
                          </p:cTn>
                        </p:par>
                        <p:par>
                          <p:cTn id="26" fill="hold" nodeType="afterGroup">
                            <p:stCondLst>
                              <p:cond delay="3500"/>
                            </p:stCondLst>
                            <p:childTnLst>
                              <p:par>
                                <p:cTn id="27" presetID="31" presetClass="entr" presetSubtype="0" fill="hold" nodeType="afterEffect">
                                  <p:stCondLst>
                                    <p:cond delay="0"/>
                                  </p:stCondLst>
                                  <p:iterate type="lt">
                                    <p:tmPct val="5000"/>
                                  </p:iterate>
                                  <p:childTnLst>
                                    <p:set>
                                      <p:cBhvr>
                                        <p:cTn id="28" dur="1" fill="hold">
                                          <p:stCondLst>
                                            <p:cond delay="0"/>
                                          </p:stCondLst>
                                        </p:cTn>
                                        <p:tgtEl>
                                          <p:spTgt spid="22546"/>
                                        </p:tgtEl>
                                        <p:attrNameLst>
                                          <p:attrName>style.visibility</p:attrName>
                                        </p:attrNameLst>
                                      </p:cBhvr>
                                      <p:to>
                                        <p:strVal val="visible"/>
                                      </p:to>
                                    </p:set>
                                    <p:anim calcmode="lin" valueType="num">
                                      <p:cBhvr>
                                        <p:cTn id="29" dur="1000" fill="hold"/>
                                        <p:tgtEl>
                                          <p:spTgt spid="22546"/>
                                        </p:tgtEl>
                                        <p:attrNameLst>
                                          <p:attrName>ppt_w</p:attrName>
                                        </p:attrNameLst>
                                      </p:cBhvr>
                                      <p:tavLst>
                                        <p:tav tm="0">
                                          <p:val>
                                            <p:fltVal val="0"/>
                                          </p:val>
                                        </p:tav>
                                        <p:tav tm="100000">
                                          <p:val>
                                            <p:strVal val="#ppt_w"/>
                                          </p:val>
                                        </p:tav>
                                      </p:tavLst>
                                    </p:anim>
                                    <p:anim calcmode="lin" valueType="num">
                                      <p:cBhvr>
                                        <p:cTn id="30" dur="1000" fill="hold"/>
                                        <p:tgtEl>
                                          <p:spTgt spid="22546"/>
                                        </p:tgtEl>
                                        <p:attrNameLst>
                                          <p:attrName>ppt_h</p:attrName>
                                        </p:attrNameLst>
                                      </p:cBhvr>
                                      <p:tavLst>
                                        <p:tav tm="0">
                                          <p:val>
                                            <p:fltVal val="0"/>
                                          </p:val>
                                        </p:tav>
                                        <p:tav tm="100000">
                                          <p:val>
                                            <p:strVal val="#ppt_h"/>
                                          </p:val>
                                        </p:tav>
                                      </p:tavLst>
                                    </p:anim>
                                    <p:anim calcmode="lin" valueType="num">
                                      <p:cBhvr>
                                        <p:cTn id="31" dur="1000" fill="hold"/>
                                        <p:tgtEl>
                                          <p:spTgt spid="22546"/>
                                        </p:tgtEl>
                                        <p:attrNameLst>
                                          <p:attrName>style.rotation</p:attrName>
                                        </p:attrNameLst>
                                      </p:cBhvr>
                                      <p:tavLst>
                                        <p:tav tm="0">
                                          <p:val>
                                            <p:fltVal val="90"/>
                                          </p:val>
                                        </p:tav>
                                        <p:tav tm="100000">
                                          <p:val>
                                            <p:fltVal val="0"/>
                                          </p:val>
                                        </p:tav>
                                      </p:tavLst>
                                    </p:anim>
                                    <p:animEffect transition="in" filter="fade">
                                      <p:cBhvr>
                                        <p:cTn id="32" dur="1000"/>
                                        <p:tgtEl>
                                          <p:spTgt spid="22546"/>
                                        </p:tgtEl>
                                      </p:cBhvr>
                                    </p:animEffect>
                                  </p:childTnLst>
                                </p:cTn>
                              </p:par>
                            </p:childTnLst>
                          </p:cTn>
                        </p:par>
                        <p:par>
                          <p:cTn id="33" fill="hold" nodeType="afterGroup">
                            <p:stCondLst>
                              <p:cond delay="4500"/>
                            </p:stCondLst>
                            <p:childTnLst>
                              <p:par>
                                <p:cTn id="34" presetID="3" presetClass="entr" presetSubtype="5" fill="hold" grpId="0" nodeType="afterEffect">
                                  <p:stCondLst>
                                    <p:cond delay="0"/>
                                  </p:stCondLst>
                                  <p:childTnLst>
                                    <p:set>
                                      <p:cBhvr>
                                        <p:cTn id="35" dur="1" fill="hold">
                                          <p:stCondLst>
                                            <p:cond delay="0"/>
                                          </p:stCondLst>
                                        </p:cTn>
                                        <p:tgtEl>
                                          <p:spTgt spid="22535"/>
                                        </p:tgtEl>
                                        <p:attrNameLst>
                                          <p:attrName>style.visibility</p:attrName>
                                        </p:attrNameLst>
                                      </p:cBhvr>
                                      <p:to>
                                        <p:strVal val="visible"/>
                                      </p:to>
                                    </p:set>
                                    <p:animEffect transition="in" filter="blinds(vertical)">
                                      <p:cBhvr>
                                        <p:cTn id="36" dur="500"/>
                                        <p:tgtEl>
                                          <p:spTgt spid="22535"/>
                                        </p:tgtEl>
                                      </p:cBhvr>
                                    </p:animEffect>
                                  </p:childTnLst>
                                </p:cTn>
                              </p:par>
                            </p:childTnLst>
                          </p:cTn>
                        </p:par>
                        <p:par>
                          <p:cTn id="37" fill="hold" nodeType="afterGroup">
                            <p:stCondLst>
                              <p:cond delay="5000"/>
                            </p:stCondLst>
                            <p:childTnLst>
                              <p:par>
                                <p:cTn id="38" presetID="31" presetClass="entr" presetSubtype="0" fill="hold" nodeType="afterEffect">
                                  <p:stCondLst>
                                    <p:cond delay="0"/>
                                  </p:stCondLst>
                                  <p:iterate type="lt">
                                    <p:tmPct val="5000"/>
                                  </p:iterate>
                                  <p:childTnLst>
                                    <p:set>
                                      <p:cBhvr>
                                        <p:cTn id="39" dur="1" fill="hold">
                                          <p:stCondLst>
                                            <p:cond delay="0"/>
                                          </p:stCondLst>
                                        </p:cTn>
                                        <p:tgtEl>
                                          <p:spTgt spid="22547"/>
                                        </p:tgtEl>
                                        <p:attrNameLst>
                                          <p:attrName>style.visibility</p:attrName>
                                        </p:attrNameLst>
                                      </p:cBhvr>
                                      <p:to>
                                        <p:strVal val="visible"/>
                                      </p:to>
                                    </p:set>
                                    <p:anim calcmode="lin" valueType="num">
                                      <p:cBhvr>
                                        <p:cTn id="40" dur="1000" fill="hold"/>
                                        <p:tgtEl>
                                          <p:spTgt spid="22547"/>
                                        </p:tgtEl>
                                        <p:attrNameLst>
                                          <p:attrName>ppt_w</p:attrName>
                                        </p:attrNameLst>
                                      </p:cBhvr>
                                      <p:tavLst>
                                        <p:tav tm="0">
                                          <p:val>
                                            <p:fltVal val="0"/>
                                          </p:val>
                                        </p:tav>
                                        <p:tav tm="100000">
                                          <p:val>
                                            <p:strVal val="#ppt_w"/>
                                          </p:val>
                                        </p:tav>
                                      </p:tavLst>
                                    </p:anim>
                                    <p:anim calcmode="lin" valueType="num">
                                      <p:cBhvr>
                                        <p:cTn id="41" dur="1000" fill="hold"/>
                                        <p:tgtEl>
                                          <p:spTgt spid="22547"/>
                                        </p:tgtEl>
                                        <p:attrNameLst>
                                          <p:attrName>ppt_h</p:attrName>
                                        </p:attrNameLst>
                                      </p:cBhvr>
                                      <p:tavLst>
                                        <p:tav tm="0">
                                          <p:val>
                                            <p:fltVal val="0"/>
                                          </p:val>
                                        </p:tav>
                                        <p:tav tm="100000">
                                          <p:val>
                                            <p:strVal val="#ppt_h"/>
                                          </p:val>
                                        </p:tav>
                                      </p:tavLst>
                                    </p:anim>
                                    <p:anim calcmode="lin" valueType="num">
                                      <p:cBhvr>
                                        <p:cTn id="42" dur="1000" fill="hold"/>
                                        <p:tgtEl>
                                          <p:spTgt spid="22547"/>
                                        </p:tgtEl>
                                        <p:attrNameLst>
                                          <p:attrName>style.rotation</p:attrName>
                                        </p:attrNameLst>
                                      </p:cBhvr>
                                      <p:tavLst>
                                        <p:tav tm="0">
                                          <p:val>
                                            <p:fltVal val="90"/>
                                          </p:val>
                                        </p:tav>
                                        <p:tav tm="100000">
                                          <p:val>
                                            <p:fltVal val="0"/>
                                          </p:val>
                                        </p:tav>
                                      </p:tavLst>
                                    </p:anim>
                                    <p:animEffect transition="in" filter="fade">
                                      <p:cBhvr>
                                        <p:cTn id="43" dur="1000"/>
                                        <p:tgtEl>
                                          <p:spTgt spid="22547"/>
                                        </p:tgtEl>
                                      </p:cBhvr>
                                    </p:animEffect>
                                  </p:childTnLst>
                                </p:cTn>
                              </p:par>
                            </p:childTnLst>
                          </p:cTn>
                        </p:par>
                        <p:par>
                          <p:cTn id="44" fill="hold" nodeType="afterGroup">
                            <p:stCondLst>
                              <p:cond delay="6000"/>
                            </p:stCondLst>
                            <p:childTnLst>
                              <p:par>
                                <p:cTn id="45" presetID="3" presetClass="entr" presetSubtype="5" fill="hold" grpId="0" nodeType="afterEffect">
                                  <p:stCondLst>
                                    <p:cond delay="0"/>
                                  </p:stCondLst>
                                  <p:childTnLst>
                                    <p:set>
                                      <p:cBhvr>
                                        <p:cTn id="46" dur="1" fill="hold">
                                          <p:stCondLst>
                                            <p:cond delay="0"/>
                                          </p:stCondLst>
                                        </p:cTn>
                                        <p:tgtEl>
                                          <p:spTgt spid="22536"/>
                                        </p:tgtEl>
                                        <p:attrNameLst>
                                          <p:attrName>style.visibility</p:attrName>
                                        </p:attrNameLst>
                                      </p:cBhvr>
                                      <p:to>
                                        <p:strVal val="visible"/>
                                      </p:to>
                                    </p:set>
                                    <p:animEffect transition="in" filter="blinds(vertical)">
                                      <p:cBhvr>
                                        <p:cTn id="47" dur="500"/>
                                        <p:tgtEl>
                                          <p:spTgt spid="22536"/>
                                        </p:tgtEl>
                                      </p:cBhvr>
                                    </p:animEffect>
                                  </p:childTnLst>
                                </p:cTn>
                              </p:par>
                            </p:childTnLst>
                          </p:cTn>
                        </p:par>
                        <p:par>
                          <p:cTn id="48" fill="hold" nodeType="afterGroup">
                            <p:stCondLst>
                              <p:cond delay="6500"/>
                            </p:stCondLst>
                            <p:childTnLst>
                              <p:par>
                                <p:cTn id="49" presetID="31" presetClass="entr" presetSubtype="0" fill="hold" nodeType="afterEffect">
                                  <p:stCondLst>
                                    <p:cond delay="0"/>
                                  </p:stCondLst>
                                  <p:iterate type="lt">
                                    <p:tmPct val="5000"/>
                                  </p:iterate>
                                  <p:childTnLst>
                                    <p:set>
                                      <p:cBhvr>
                                        <p:cTn id="50" dur="1" fill="hold">
                                          <p:stCondLst>
                                            <p:cond delay="0"/>
                                          </p:stCondLst>
                                        </p:cTn>
                                        <p:tgtEl>
                                          <p:spTgt spid="22548"/>
                                        </p:tgtEl>
                                        <p:attrNameLst>
                                          <p:attrName>style.visibility</p:attrName>
                                        </p:attrNameLst>
                                      </p:cBhvr>
                                      <p:to>
                                        <p:strVal val="visible"/>
                                      </p:to>
                                    </p:set>
                                    <p:anim calcmode="lin" valueType="num">
                                      <p:cBhvr>
                                        <p:cTn id="51" dur="1000" fill="hold"/>
                                        <p:tgtEl>
                                          <p:spTgt spid="22548"/>
                                        </p:tgtEl>
                                        <p:attrNameLst>
                                          <p:attrName>ppt_w</p:attrName>
                                        </p:attrNameLst>
                                      </p:cBhvr>
                                      <p:tavLst>
                                        <p:tav tm="0">
                                          <p:val>
                                            <p:fltVal val="0"/>
                                          </p:val>
                                        </p:tav>
                                        <p:tav tm="100000">
                                          <p:val>
                                            <p:strVal val="#ppt_w"/>
                                          </p:val>
                                        </p:tav>
                                      </p:tavLst>
                                    </p:anim>
                                    <p:anim calcmode="lin" valueType="num">
                                      <p:cBhvr>
                                        <p:cTn id="52" dur="1000" fill="hold"/>
                                        <p:tgtEl>
                                          <p:spTgt spid="22548"/>
                                        </p:tgtEl>
                                        <p:attrNameLst>
                                          <p:attrName>ppt_h</p:attrName>
                                        </p:attrNameLst>
                                      </p:cBhvr>
                                      <p:tavLst>
                                        <p:tav tm="0">
                                          <p:val>
                                            <p:fltVal val="0"/>
                                          </p:val>
                                        </p:tav>
                                        <p:tav tm="100000">
                                          <p:val>
                                            <p:strVal val="#ppt_h"/>
                                          </p:val>
                                        </p:tav>
                                      </p:tavLst>
                                    </p:anim>
                                    <p:anim calcmode="lin" valueType="num">
                                      <p:cBhvr>
                                        <p:cTn id="53" dur="1000" fill="hold"/>
                                        <p:tgtEl>
                                          <p:spTgt spid="22548"/>
                                        </p:tgtEl>
                                        <p:attrNameLst>
                                          <p:attrName>style.rotation</p:attrName>
                                        </p:attrNameLst>
                                      </p:cBhvr>
                                      <p:tavLst>
                                        <p:tav tm="0">
                                          <p:val>
                                            <p:fltVal val="90"/>
                                          </p:val>
                                        </p:tav>
                                        <p:tav tm="100000">
                                          <p:val>
                                            <p:fltVal val="0"/>
                                          </p:val>
                                        </p:tav>
                                      </p:tavLst>
                                    </p:anim>
                                    <p:animEffect transition="in" filter="fade">
                                      <p:cBhvr>
                                        <p:cTn id="54" dur="1000"/>
                                        <p:tgtEl>
                                          <p:spTgt spid="22548"/>
                                        </p:tgtEl>
                                      </p:cBhvr>
                                    </p:animEffect>
                                  </p:childTnLst>
                                </p:cTn>
                              </p:par>
                            </p:childTnLst>
                          </p:cTn>
                        </p:par>
                        <p:par>
                          <p:cTn id="55" fill="hold" nodeType="afterGroup">
                            <p:stCondLst>
                              <p:cond delay="7500"/>
                            </p:stCondLst>
                            <p:childTnLst>
                              <p:par>
                                <p:cTn id="56" presetID="3" presetClass="entr" presetSubtype="5" fill="hold" grpId="0" nodeType="afterEffect">
                                  <p:stCondLst>
                                    <p:cond delay="0"/>
                                  </p:stCondLst>
                                  <p:childTnLst>
                                    <p:set>
                                      <p:cBhvr>
                                        <p:cTn id="57" dur="1" fill="hold">
                                          <p:stCondLst>
                                            <p:cond delay="0"/>
                                          </p:stCondLst>
                                        </p:cTn>
                                        <p:tgtEl>
                                          <p:spTgt spid="22537"/>
                                        </p:tgtEl>
                                        <p:attrNameLst>
                                          <p:attrName>style.visibility</p:attrName>
                                        </p:attrNameLst>
                                      </p:cBhvr>
                                      <p:to>
                                        <p:strVal val="visible"/>
                                      </p:to>
                                    </p:set>
                                    <p:animEffect transition="in" filter="blinds(vertical)">
                                      <p:cBhvr>
                                        <p:cTn id="58" dur="500"/>
                                        <p:tgtEl>
                                          <p:spTgt spid="22537"/>
                                        </p:tgtEl>
                                      </p:cBhvr>
                                    </p:animEffect>
                                  </p:childTnLst>
                                </p:cTn>
                              </p:par>
                            </p:childTnLst>
                          </p:cTn>
                        </p:par>
                        <p:par>
                          <p:cTn id="59" fill="hold" nodeType="afterGroup">
                            <p:stCondLst>
                              <p:cond delay="8000"/>
                            </p:stCondLst>
                            <p:childTnLst>
                              <p:par>
                                <p:cTn id="60" presetID="3" presetClass="entr" presetSubtype="5" fill="hold" grpId="0" nodeType="afterEffect">
                                  <p:stCondLst>
                                    <p:cond delay="0"/>
                                  </p:stCondLst>
                                  <p:childTnLst>
                                    <p:set>
                                      <p:cBhvr>
                                        <p:cTn id="61" dur="1" fill="hold">
                                          <p:stCondLst>
                                            <p:cond delay="0"/>
                                          </p:stCondLst>
                                        </p:cTn>
                                        <p:tgtEl>
                                          <p:spTgt spid="22542"/>
                                        </p:tgtEl>
                                        <p:attrNameLst>
                                          <p:attrName>style.visibility</p:attrName>
                                        </p:attrNameLst>
                                      </p:cBhvr>
                                      <p:to>
                                        <p:strVal val="visible"/>
                                      </p:to>
                                    </p:set>
                                    <p:animEffect transition="in" filter="blinds(vertical)">
                                      <p:cBhvr>
                                        <p:cTn id="62" dur="500"/>
                                        <p:tgtEl>
                                          <p:spTgt spid="22542"/>
                                        </p:tgtEl>
                                      </p:cBhvr>
                                    </p:animEffect>
                                  </p:childTnLst>
                                </p:cTn>
                              </p:par>
                            </p:childTnLst>
                          </p:cTn>
                        </p:par>
                        <p:par>
                          <p:cTn id="63" fill="hold" nodeType="afterGroup">
                            <p:stCondLst>
                              <p:cond delay="8500"/>
                            </p:stCondLst>
                            <p:childTnLst>
                              <p:par>
                                <p:cTn id="64" presetID="54" presetClass="entr" presetSubtype="0" accel="100000" fill="hold" grpId="0" nodeType="afterEffect">
                                  <p:stCondLst>
                                    <p:cond delay="0"/>
                                  </p:stCondLst>
                                  <p:childTnLst>
                                    <p:set>
                                      <p:cBhvr>
                                        <p:cTn id="65" dur="1" fill="hold">
                                          <p:stCondLst>
                                            <p:cond delay="0"/>
                                          </p:stCondLst>
                                        </p:cTn>
                                        <p:tgtEl>
                                          <p:spTgt spid="22533"/>
                                        </p:tgtEl>
                                        <p:attrNameLst>
                                          <p:attrName>style.visibility</p:attrName>
                                        </p:attrNameLst>
                                      </p:cBhvr>
                                      <p:to>
                                        <p:strVal val="visible"/>
                                      </p:to>
                                    </p:set>
                                    <p:anim calcmode="lin" valueType="num">
                                      <p:cBhvr>
                                        <p:cTn id="66" dur="2000" fill="hold"/>
                                        <p:tgtEl>
                                          <p:spTgt spid="22533"/>
                                        </p:tgtEl>
                                        <p:attrNameLst>
                                          <p:attrName>ppt_w</p:attrName>
                                        </p:attrNameLst>
                                      </p:cBhvr>
                                      <p:tavLst>
                                        <p:tav tm="0">
                                          <p:val>
                                            <p:strVal val="#ppt_w*0.05"/>
                                          </p:val>
                                        </p:tav>
                                        <p:tav tm="100000">
                                          <p:val>
                                            <p:strVal val="#ppt_w"/>
                                          </p:val>
                                        </p:tav>
                                      </p:tavLst>
                                    </p:anim>
                                    <p:anim calcmode="lin" valueType="num">
                                      <p:cBhvr>
                                        <p:cTn id="67" dur="2000" fill="hold"/>
                                        <p:tgtEl>
                                          <p:spTgt spid="22533"/>
                                        </p:tgtEl>
                                        <p:attrNameLst>
                                          <p:attrName>ppt_h</p:attrName>
                                        </p:attrNameLst>
                                      </p:cBhvr>
                                      <p:tavLst>
                                        <p:tav tm="0">
                                          <p:val>
                                            <p:strVal val="#ppt_h"/>
                                          </p:val>
                                        </p:tav>
                                        <p:tav tm="100000">
                                          <p:val>
                                            <p:strVal val="#ppt_h"/>
                                          </p:val>
                                        </p:tav>
                                      </p:tavLst>
                                    </p:anim>
                                    <p:anim calcmode="lin" valueType="num">
                                      <p:cBhvr>
                                        <p:cTn id="68" dur="2000" fill="hold"/>
                                        <p:tgtEl>
                                          <p:spTgt spid="22533"/>
                                        </p:tgtEl>
                                        <p:attrNameLst>
                                          <p:attrName>ppt_x</p:attrName>
                                        </p:attrNameLst>
                                      </p:cBhvr>
                                      <p:tavLst>
                                        <p:tav tm="0">
                                          <p:val>
                                            <p:strVal val="#ppt_x-.2"/>
                                          </p:val>
                                        </p:tav>
                                        <p:tav tm="100000">
                                          <p:val>
                                            <p:strVal val="#ppt_x"/>
                                          </p:val>
                                        </p:tav>
                                      </p:tavLst>
                                    </p:anim>
                                    <p:anim calcmode="lin" valueType="num">
                                      <p:cBhvr>
                                        <p:cTn id="69" dur="2000" fill="hold"/>
                                        <p:tgtEl>
                                          <p:spTgt spid="22533"/>
                                        </p:tgtEl>
                                        <p:attrNameLst>
                                          <p:attrName>ppt_y</p:attrName>
                                        </p:attrNameLst>
                                      </p:cBhvr>
                                      <p:tavLst>
                                        <p:tav tm="0">
                                          <p:val>
                                            <p:strVal val="#ppt_y"/>
                                          </p:val>
                                        </p:tav>
                                        <p:tav tm="100000">
                                          <p:val>
                                            <p:strVal val="#ppt_y"/>
                                          </p:val>
                                        </p:tav>
                                      </p:tavLst>
                                    </p:anim>
                                    <p:animEffect transition="in" filter="fade">
                                      <p:cBhvr>
                                        <p:cTn id="70" dur="2000"/>
                                        <p:tgtEl>
                                          <p:spTgt spid="22533"/>
                                        </p:tgtEl>
                                      </p:cBhvr>
                                    </p:animEffect>
                                  </p:childTnLst>
                                </p:cTn>
                              </p:par>
                            </p:childTnLst>
                          </p:cTn>
                        </p:par>
                        <p:par>
                          <p:cTn id="71" fill="hold" nodeType="afterGroup">
                            <p:stCondLst>
                              <p:cond delay="10500"/>
                            </p:stCondLst>
                            <p:childTnLst>
                              <p:par>
                                <p:cTn id="72" presetID="1" presetClass="entr" presetSubtype="0" fill="hold" nodeType="afterEffect">
                                  <p:stCondLst>
                                    <p:cond delay="0"/>
                                  </p:stCondLst>
                                  <p:childTnLst>
                                    <p:set>
                                      <p:cBhvr>
                                        <p:cTn id="73" dur="1" fill="hold">
                                          <p:stCondLst>
                                            <p:cond delay="0"/>
                                          </p:stCondLst>
                                        </p:cTn>
                                        <p:tgtEl>
                                          <p:spTgt spid="22549"/>
                                        </p:tgtEl>
                                        <p:attrNameLst>
                                          <p:attrName>style.visibility</p:attrName>
                                        </p:attrNameLst>
                                      </p:cBhvr>
                                      <p:to>
                                        <p:strVal val="visible"/>
                                      </p:to>
                                    </p:set>
                                  </p:childTnLst>
                                </p:cTn>
                              </p:par>
                            </p:childTnLst>
                          </p:cTn>
                        </p:par>
                        <p:par>
                          <p:cTn id="74" fill="hold" nodeType="afterGroup">
                            <p:stCondLst>
                              <p:cond delay="10500"/>
                            </p:stCondLst>
                            <p:childTnLst>
                              <p:par>
                                <p:cTn id="75" presetID="31" presetClass="entr" presetSubtype="0" fill="hold" nodeType="afterEffect">
                                  <p:stCondLst>
                                    <p:cond delay="0"/>
                                  </p:stCondLst>
                                  <p:iterate type="lt">
                                    <p:tmPct val="5000"/>
                                  </p:iterate>
                                  <p:childTnLst>
                                    <p:set>
                                      <p:cBhvr>
                                        <p:cTn id="76" dur="1" fill="hold">
                                          <p:stCondLst>
                                            <p:cond delay="0"/>
                                          </p:stCondLst>
                                        </p:cTn>
                                        <p:tgtEl>
                                          <p:spTgt spid="22550"/>
                                        </p:tgtEl>
                                        <p:attrNameLst>
                                          <p:attrName>style.visibility</p:attrName>
                                        </p:attrNameLst>
                                      </p:cBhvr>
                                      <p:to>
                                        <p:strVal val="visible"/>
                                      </p:to>
                                    </p:set>
                                    <p:anim calcmode="lin" valueType="num">
                                      <p:cBhvr>
                                        <p:cTn id="77" dur="1000" fill="hold"/>
                                        <p:tgtEl>
                                          <p:spTgt spid="22550"/>
                                        </p:tgtEl>
                                        <p:attrNameLst>
                                          <p:attrName>ppt_w</p:attrName>
                                        </p:attrNameLst>
                                      </p:cBhvr>
                                      <p:tavLst>
                                        <p:tav tm="0">
                                          <p:val>
                                            <p:fltVal val="0"/>
                                          </p:val>
                                        </p:tav>
                                        <p:tav tm="100000">
                                          <p:val>
                                            <p:strVal val="#ppt_w"/>
                                          </p:val>
                                        </p:tav>
                                      </p:tavLst>
                                    </p:anim>
                                    <p:anim calcmode="lin" valueType="num">
                                      <p:cBhvr>
                                        <p:cTn id="78" dur="1000" fill="hold"/>
                                        <p:tgtEl>
                                          <p:spTgt spid="22550"/>
                                        </p:tgtEl>
                                        <p:attrNameLst>
                                          <p:attrName>ppt_h</p:attrName>
                                        </p:attrNameLst>
                                      </p:cBhvr>
                                      <p:tavLst>
                                        <p:tav tm="0">
                                          <p:val>
                                            <p:fltVal val="0"/>
                                          </p:val>
                                        </p:tav>
                                        <p:tav tm="100000">
                                          <p:val>
                                            <p:strVal val="#ppt_h"/>
                                          </p:val>
                                        </p:tav>
                                      </p:tavLst>
                                    </p:anim>
                                    <p:anim calcmode="lin" valueType="num">
                                      <p:cBhvr>
                                        <p:cTn id="79" dur="1000" fill="hold"/>
                                        <p:tgtEl>
                                          <p:spTgt spid="22550"/>
                                        </p:tgtEl>
                                        <p:attrNameLst>
                                          <p:attrName>style.rotation</p:attrName>
                                        </p:attrNameLst>
                                      </p:cBhvr>
                                      <p:tavLst>
                                        <p:tav tm="0">
                                          <p:val>
                                            <p:fltVal val="90"/>
                                          </p:val>
                                        </p:tav>
                                        <p:tav tm="100000">
                                          <p:val>
                                            <p:fltVal val="0"/>
                                          </p:val>
                                        </p:tav>
                                      </p:tavLst>
                                    </p:anim>
                                    <p:animEffect transition="in" filter="fade">
                                      <p:cBhvr>
                                        <p:cTn id="80" dur="1000"/>
                                        <p:tgtEl>
                                          <p:spTgt spid="22550"/>
                                        </p:tgtEl>
                                      </p:cBhvr>
                                    </p:animEffect>
                                  </p:childTnLst>
                                </p:cTn>
                              </p:par>
                            </p:childTnLst>
                          </p:cTn>
                        </p:par>
                        <p:par>
                          <p:cTn id="81" fill="hold" nodeType="afterGroup">
                            <p:stCondLst>
                              <p:cond delay="11500"/>
                            </p:stCondLst>
                            <p:childTnLst>
                              <p:par>
                                <p:cTn id="82" presetID="3" presetClass="entr" presetSubtype="5" fill="hold" grpId="0" nodeType="afterEffect">
                                  <p:stCondLst>
                                    <p:cond delay="0"/>
                                  </p:stCondLst>
                                  <p:childTnLst>
                                    <p:set>
                                      <p:cBhvr>
                                        <p:cTn id="83" dur="1" fill="hold">
                                          <p:stCondLst>
                                            <p:cond delay="0"/>
                                          </p:stCondLst>
                                        </p:cTn>
                                        <p:tgtEl>
                                          <p:spTgt spid="22538"/>
                                        </p:tgtEl>
                                        <p:attrNameLst>
                                          <p:attrName>style.visibility</p:attrName>
                                        </p:attrNameLst>
                                      </p:cBhvr>
                                      <p:to>
                                        <p:strVal val="visible"/>
                                      </p:to>
                                    </p:set>
                                    <p:animEffect transition="in" filter="blinds(vertical)">
                                      <p:cBhvr>
                                        <p:cTn id="84" dur="500"/>
                                        <p:tgtEl>
                                          <p:spTgt spid="22538"/>
                                        </p:tgtEl>
                                      </p:cBhvr>
                                    </p:animEffect>
                                  </p:childTnLst>
                                </p:cTn>
                              </p:par>
                            </p:childTnLst>
                          </p:cTn>
                        </p:par>
                        <p:par>
                          <p:cTn id="85" fill="hold" nodeType="afterGroup">
                            <p:stCondLst>
                              <p:cond delay="12000"/>
                            </p:stCondLst>
                            <p:childTnLst>
                              <p:par>
                                <p:cTn id="86" presetID="31" presetClass="entr" presetSubtype="0" fill="hold" nodeType="afterEffect">
                                  <p:stCondLst>
                                    <p:cond delay="0"/>
                                  </p:stCondLst>
                                  <p:iterate type="lt">
                                    <p:tmPct val="5000"/>
                                  </p:iterate>
                                  <p:childTnLst>
                                    <p:set>
                                      <p:cBhvr>
                                        <p:cTn id="87" dur="1" fill="hold">
                                          <p:stCondLst>
                                            <p:cond delay="0"/>
                                          </p:stCondLst>
                                        </p:cTn>
                                        <p:tgtEl>
                                          <p:spTgt spid="22551"/>
                                        </p:tgtEl>
                                        <p:attrNameLst>
                                          <p:attrName>style.visibility</p:attrName>
                                        </p:attrNameLst>
                                      </p:cBhvr>
                                      <p:to>
                                        <p:strVal val="visible"/>
                                      </p:to>
                                    </p:set>
                                    <p:anim calcmode="lin" valueType="num">
                                      <p:cBhvr>
                                        <p:cTn id="88" dur="1000" fill="hold"/>
                                        <p:tgtEl>
                                          <p:spTgt spid="22551"/>
                                        </p:tgtEl>
                                        <p:attrNameLst>
                                          <p:attrName>ppt_w</p:attrName>
                                        </p:attrNameLst>
                                      </p:cBhvr>
                                      <p:tavLst>
                                        <p:tav tm="0">
                                          <p:val>
                                            <p:fltVal val="0"/>
                                          </p:val>
                                        </p:tav>
                                        <p:tav tm="100000">
                                          <p:val>
                                            <p:strVal val="#ppt_w"/>
                                          </p:val>
                                        </p:tav>
                                      </p:tavLst>
                                    </p:anim>
                                    <p:anim calcmode="lin" valueType="num">
                                      <p:cBhvr>
                                        <p:cTn id="89" dur="1000" fill="hold"/>
                                        <p:tgtEl>
                                          <p:spTgt spid="22551"/>
                                        </p:tgtEl>
                                        <p:attrNameLst>
                                          <p:attrName>ppt_h</p:attrName>
                                        </p:attrNameLst>
                                      </p:cBhvr>
                                      <p:tavLst>
                                        <p:tav tm="0">
                                          <p:val>
                                            <p:fltVal val="0"/>
                                          </p:val>
                                        </p:tav>
                                        <p:tav tm="100000">
                                          <p:val>
                                            <p:strVal val="#ppt_h"/>
                                          </p:val>
                                        </p:tav>
                                      </p:tavLst>
                                    </p:anim>
                                    <p:anim calcmode="lin" valueType="num">
                                      <p:cBhvr>
                                        <p:cTn id="90" dur="1000" fill="hold"/>
                                        <p:tgtEl>
                                          <p:spTgt spid="22551"/>
                                        </p:tgtEl>
                                        <p:attrNameLst>
                                          <p:attrName>style.rotation</p:attrName>
                                        </p:attrNameLst>
                                      </p:cBhvr>
                                      <p:tavLst>
                                        <p:tav tm="0">
                                          <p:val>
                                            <p:fltVal val="90"/>
                                          </p:val>
                                        </p:tav>
                                        <p:tav tm="100000">
                                          <p:val>
                                            <p:fltVal val="0"/>
                                          </p:val>
                                        </p:tav>
                                      </p:tavLst>
                                    </p:anim>
                                    <p:animEffect transition="in" filter="fade">
                                      <p:cBhvr>
                                        <p:cTn id="91" dur="1000"/>
                                        <p:tgtEl>
                                          <p:spTgt spid="22551"/>
                                        </p:tgtEl>
                                      </p:cBhvr>
                                    </p:animEffect>
                                  </p:childTnLst>
                                </p:cTn>
                              </p:par>
                            </p:childTnLst>
                          </p:cTn>
                        </p:par>
                        <p:par>
                          <p:cTn id="92" fill="hold" nodeType="afterGroup">
                            <p:stCondLst>
                              <p:cond delay="13000"/>
                            </p:stCondLst>
                            <p:childTnLst>
                              <p:par>
                                <p:cTn id="93" presetID="3" presetClass="entr" presetSubtype="5" fill="hold" grpId="0" nodeType="afterEffect">
                                  <p:stCondLst>
                                    <p:cond delay="0"/>
                                  </p:stCondLst>
                                  <p:childTnLst>
                                    <p:set>
                                      <p:cBhvr>
                                        <p:cTn id="94" dur="1" fill="hold">
                                          <p:stCondLst>
                                            <p:cond delay="0"/>
                                          </p:stCondLst>
                                        </p:cTn>
                                        <p:tgtEl>
                                          <p:spTgt spid="22539"/>
                                        </p:tgtEl>
                                        <p:attrNameLst>
                                          <p:attrName>style.visibility</p:attrName>
                                        </p:attrNameLst>
                                      </p:cBhvr>
                                      <p:to>
                                        <p:strVal val="visible"/>
                                      </p:to>
                                    </p:set>
                                    <p:animEffect transition="in" filter="blinds(vertical)">
                                      <p:cBhvr>
                                        <p:cTn id="95" dur="500"/>
                                        <p:tgtEl>
                                          <p:spTgt spid="22539"/>
                                        </p:tgtEl>
                                      </p:cBhvr>
                                    </p:animEffect>
                                  </p:childTnLst>
                                </p:cTn>
                              </p:par>
                            </p:childTnLst>
                          </p:cTn>
                        </p:par>
                        <p:par>
                          <p:cTn id="96" fill="hold" nodeType="afterGroup">
                            <p:stCondLst>
                              <p:cond delay="13500"/>
                            </p:stCondLst>
                            <p:childTnLst>
                              <p:par>
                                <p:cTn id="97" presetID="31" presetClass="entr" presetSubtype="0" fill="hold" nodeType="afterEffect">
                                  <p:stCondLst>
                                    <p:cond delay="0"/>
                                  </p:stCondLst>
                                  <p:iterate type="lt">
                                    <p:tmPct val="5000"/>
                                  </p:iterate>
                                  <p:childTnLst>
                                    <p:set>
                                      <p:cBhvr>
                                        <p:cTn id="98" dur="1" fill="hold">
                                          <p:stCondLst>
                                            <p:cond delay="0"/>
                                          </p:stCondLst>
                                        </p:cTn>
                                        <p:tgtEl>
                                          <p:spTgt spid="22552"/>
                                        </p:tgtEl>
                                        <p:attrNameLst>
                                          <p:attrName>style.visibility</p:attrName>
                                        </p:attrNameLst>
                                      </p:cBhvr>
                                      <p:to>
                                        <p:strVal val="visible"/>
                                      </p:to>
                                    </p:set>
                                    <p:anim calcmode="lin" valueType="num">
                                      <p:cBhvr>
                                        <p:cTn id="99" dur="1000" fill="hold"/>
                                        <p:tgtEl>
                                          <p:spTgt spid="22552"/>
                                        </p:tgtEl>
                                        <p:attrNameLst>
                                          <p:attrName>ppt_w</p:attrName>
                                        </p:attrNameLst>
                                      </p:cBhvr>
                                      <p:tavLst>
                                        <p:tav tm="0">
                                          <p:val>
                                            <p:fltVal val="0"/>
                                          </p:val>
                                        </p:tav>
                                        <p:tav tm="100000">
                                          <p:val>
                                            <p:strVal val="#ppt_w"/>
                                          </p:val>
                                        </p:tav>
                                      </p:tavLst>
                                    </p:anim>
                                    <p:anim calcmode="lin" valueType="num">
                                      <p:cBhvr>
                                        <p:cTn id="100" dur="1000" fill="hold"/>
                                        <p:tgtEl>
                                          <p:spTgt spid="22552"/>
                                        </p:tgtEl>
                                        <p:attrNameLst>
                                          <p:attrName>ppt_h</p:attrName>
                                        </p:attrNameLst>
                                      </p:cBhvr>
                                      <p:tavLst>
                                        <p:tav tm="0">
                                          <p:val>
                                            <p:fltVal val="0"/>
                                          </p:val>
                                        </p:tav>
                                        <p:tav tm="100000">
                                          <p:val>
                                            <p:strVal val="#ppt_h"/>
                                          </p:val>
                                        </p:tav>
                                      </p:tavLst>
                                    </p:anim>
                                    <p:anim calcmode="lin" valueType="num">
                                      <p:cBhvr>
                                        <p:cTn id="101" dur="1000" fill="hold"/>
                                        <p:tgtEl>
                                          <p:spTgt spid="22552"/>
                                        </p:tgtEl>
                                        <p:attrNameLst>
                                          <p:attrName>style.rotation</p:attrName>
                                        </p:attrNameLst>
                                      </p:cBhvr>
                                      <p:tavLst>
                                        <p:tav tm="0">
                                          <p:val>
                                            <p:fltVal val="90"/>
                                          </p:val>
                                        </p:tav>
                                        <p:tav tm="100000">
                                          <p:val>
                                            <p:fltVal val="0"/>
                                          </p:val>
                                        </p:tav>
                                      </p:tavLst>
                                    </p:anim>
                                    <p:animEffect transition="in" filter="fade">
                                      <p:cBhvr>
                                        <p:cTn id="102" dur="1000"/>
                                        <p:tgtEl>
                                          <p:spTgt spid="22552"/>
                                        </p:tgtEl>
                                      </p:cBhvr>
                                    </p:animEffect>
                                  </p:childTnLst>
                                </p:cTn>
                              </p:par>
                            </p:childTnLst>
                          </p:cTn>
                        </p:par>
                        <p:par>
                          <p:cTn id="103" fill="hold" nodeType="afterGroup">
                            <p:stCondLst>
                              <p:cond delay="14500"/>
                            </p:stCondLst>
                            <p:childTnLst>
                              <p:par>
                                <p:cTn id="104" presetID="3" presetClass="entr" presetSubtype="5" fill="hold" grpId="0" nodeType="afterEffect">
                                  <p:stCondLst>
                                    <p:cond delay="0"/>
                                  </p:stCondLst>
                                  <p:childTnLst>
                                    <p:set>
                                      <p:cBhvr>
                                        <p:cTn id="105" dur="1" fill="hold">
                                          <p:stCondLst>
                                            <p:cond delay="0"/>
                                          </p:stCondLst>
                                        </p:cTn>
                                        <p:tgtEl>
                                          <p:spTgt spid="22540"/>
                                        </p:tgtEl>
                                        <p:attrNameLst>
                                          <p:attrName>style.visibility</p:attrName>
                                        </p:attrNameLst>
                                      </p:cBhvr>
                                      <p:to>
                                        <p:strVal val="visible"/>
                                      </p:to>
                                    </p:set>
                                    <p:animEffect transition="in" filter="blinds(vertical)">
                                      <p:cBhvr>
                                        <p:cTn id="106" dur="500"/>
                                        <p:tgtEl>
                                          <p:spTgt spid="22540"/>
                                        </p:tgtEl>
                                      </p:cBhvr>
                                    </p:animEffect>
                                  </p:childTnLst>
                                </p:cTn>
                              </p:par>
                            </p:childTnLst>
                          </p:cTn>
                        </p:par>
                        <p:par>
                          <p:cTn id="107" fill="hold" nodeType="afterGroup">
                            <p:stCondLst>
                              <p:cond delay="15000"/>
                            </p:stCondLst>
                            <p:childTnLst>
                              <p:par>
                                <p:cTn id="108" presetID="42" presetClass="entr" presetSubtype="0" fill="hold" grpId="0" nodeType="afterEffect">
                                  <p:stCondLst>
                                    <p:cond delay="0"/>
                                  </p:stCondLst>
                                  <p:childTnLst>
                                    <p:set>
                                      <p:cBhvr>
                                        <p:cTn id="109" dur="1" fill="hold">
                                          <p:stCondLst>
                                            <p:cond delay="0"/>
                                          </p:stCondLst>
                                        </p:cTn>
                                        <p:tgtEl>
                                          <p:spTgt spid="22541"/>
                                        </p:tgtEl>
                                        <p:attrNameLst>
                                          <p:attrName>style.visibility</p:attrName>
                                        </p:attrNameLst>
                                      </p:cBhvr>
                                      <p:to>
                                        <p:strVal val="visible"/>
                                      </p:to>
                                    </p:set>
                                    <p:animEffect transition="in" filter="fade">
                                      <p:cBhvr>
                                        <p:cTn id="110" dur="1000"/>
                                        <p:tgtEl>
                                          <p:spTgt spid="22541"/>
                                        </p:tgtEl>
                                      </p:cBhvr>
                                    </p:animEffect>
                                    <p:anim calcmode="lin" valueType="num">
                                      <p:cBhvr>
                                        <p:cTn id="111" dur="1000" fill="hold"/>
                                        <p:tgtEl>
                                          <p:spTgt spid="22541"/>
                                        </p:tgtEl>
                                        <p:attrNameLst>
                                          <p:attrName>ppt_x</p:attrName>
                                        </p:attrNameLst>
                                      </p:cBhvr>
                                      <p:tavLst>
                                        <p:tav tm="0">
                                          <p:val>
                                            <p:strVal val="#ppt_x"/>
                                          </p:val>
                                        </p:tav>
                                        <p:tav tm="100000">
                                          <p:val>
                                            <p:strVal val="#ppt_x"/>
                                          </p:val>
                                        </p:tav>
                                      </p:tavLst>
                                    </p:anim>
                                    <p:anim calcmode="lin" valueType="num">
                                      <p:cBhvr>
                                        <p:cTn id="112" dur="1000" fill="hold"/>
                                        <p:tgtEl>
                                          <p:spTgt spid="22541"/>
                                        </p:tgtEl>
                                        <p:attrNameLst>
                                          <p:attrName>ppt_y</p:attrName>
                                        </p:attrNameLst>
                                      </p:cBhvr>
                                      <p:tavLst>
                                        <p:tav tm="0">
                                          <p:val>
                                            <p:strVal val="#ppt_y+.1"/>
                                          </p:val>
                                        </p:tav>
                                        <p:tav tm="100000">
                                          <p:val>
                                            <p:strVal val="#ppt_y"/>
                                          </p:val>
                                        </p:tav>
                                      </p:tavLst>
                                    </p:anim>
                                  </p:childTnLst>
                                </p:cTn>
                              </p:par>
                            </p:childTnLst>
                          </p:cTn>
                        </p:par>
                        <p:par>
                          <p:cTn id="113" fill="hold" nodeType="afterGroup">
                            <p:stCondLst>
                              <p:cond delay="16000"/>
                            </p:stCondLst>
                            <p:childTnLst>
                              <p:par>
                                <p:cTn id="114" presetID="54" presetClass="entr" presetSubtype="0" accel="100000" fill="hold" grpId="0" nodeType="afterEffect">
                                  <p:stCondLst>
                                    <p:cond delay="0"/>
                                  </p:stCondLst>
                                  <p:childTnLst>
                                    <p:set>
                                      <p:cBhvr>
                                        <p:cTn id="115" dur="1" fill="hold">
                                          <p:stCondLst>
                                            <p:cond delay="0"/>
                                          </p:stCondLst>
                                        </p:cTn>
                                        <p:tgtEl>
                                          <p:spTgt spid="22543"/>
                                        </p:tgtEl>
                                        <p:attrNameLst>
                                          <p:attrName>style.visibility</p:attrName>
                                        </p:attrNameLst>
                                      </p:cBhvr>
                                      <p:to>
                                        <p:strVal val="visible"/>
                                      </p:to>
                                    </p:set>
                                    <p:anim calcmode="lin" valueType="num">
                                      <p:cBhvr>
                                        <p:cTn id="116" dur="2000" fill="hold"/>
                                        <p:tgtEl>
                                          <p:spTgt spid="22543"/>
                                        </p:tgtEl>
                                        <p:attrNameLst>
                                          <p:attrName>ppt_w</p:attrName>
                                        </p:attrNameLst>
                                      </p:cBhvr>
                                      <p:tavLst>
                                        <p:tav tm="0">
                                          <p:val>
                                            <p:strVal val="#ppt_w*0.05"/>
                                          </p:val>
                                        </p:tav>
                                        <p:tav tm="100000">
                                          <p:val>
                                            <p:strVal val="#ppt_w"/>
                                          </p:val>
                                        </p:tav>
                                      </p:tavLst>
                                    </p:anim>
                                    <p:anim calcmode="lin" valueType="num">
                                      <p:cBhvr>
                                        <p:cTn id="117" dur="2000" fill="hold"/>
                                        <p:tgtEl>
                                          <p:spTgt spid="22543"/>
                                        </p:tgtEl>
                                        <p:attrNameLst>
                                          <p:attrName>ppt_h</p:attrName>
                                        </p:attrNameLst>
                                      </p:cBhvr>
                                      <p:tavLst>
                                        <p:tav tm="0">
                                          <p:val>
                                            <p:strVal val="#ppt_h"/>
                                          </p:val>
                                        </p:tav>
                                        <p:tav tm="100000">
                                          <p:val>
                                            <p:strVal val="#ppt_h"/>
                                          </p:val>
                                        </p:tav>
                                      </p:tavLst>
                                    </p:anim>
                                    <p:anim calcmode="lin" valueType="num">
                                      <p:cBhvr>
                                        <p:cTn id="118" dur="2000" fill="hold"/>
                                        <p:tgtEl>
                                          <p:spTgt spid="22543"/>
                                        </p:tgtEl>
                                        <p:attrNameLst>
                                          <p:attrName>ppt_x</p:attrName>
                                        </p:attrNameLst>
                                      </p:cBhvr>
                                      <p:tavLst>
                                        <p:tav tm="0">
                                          <p:val>
                                            <p:strVal val="#ppt_x-.2"/>
                                          </p:val>
                                        </p:tav>
                                        <p:tav tm="100000">
                                          <p:val>
                                            <p:strVal val="#ppt_x"/>
                                          </p:val>
                                        </p:tav>
                                      </p:tavLst>
                                    </p:anim>
                                    <p:anim calcmode="lin" valueType="num">
                                      <p:cBhvr>
                                        <p:cTn id="119" dur="2000" fill="hold"/>
                                        <p:tgtEl>
                                          <p:spTgt spid="22543"/>
                                        </p:tgtEl>
                                        <p:attrNameLst>
                                          <p:attrName>ppt_y</p:attrName>
                                        </p:attrNameLst>
                                      </p:cBhvr>
                                      <p:tavLst>
                                        <p:tav tm="0">
                                          <p:val>
                                            <p:strVal val="#ppt_y"/>
                                          </p:val>
                                        </p:tav>
                                        <p:tav tm="100000">
                                          <p:val>
                                            <p:strVal val="#ppt_y"/>
                                          </p:val>
                                        </p:tav>
                                      </p:tavLst>
                                    </p:anim>
                                    <p:animEffect transition="in" filter="fade">
                                      <p:cBhvr>
                                        <p:cTn id="120" dur="2000"/>
                                        <p:tgtEl>
                                          <p:spTgt spid="22543"/>
                                        </p:tgtEl>
                                      </p:cBhvr>
                                    </p:animEffect>
                                  </p:childTnLst>
                                </p:cTn>
                              </p:par>
                            </p:childTnLst>
                          </p:cTn>
                        </p:par>
                        <p:par>
                          <p:cTn id="121" fill="hold" nodeType="afterGroup">
                            <p:stCondLst>
                              <p:cond delay="18000"/>
                            </p:stCondLst>
                            <p:childTnLst>
                              <p:par>
                                <p:cTn id="122" presetID="27" presetClass="emph" presetSubtype="0" fill="hold" grpId="1" nodeType="afterEffect">
                                  <p:stCondLst>
                                    <p:cond delay="0"/>
                                  </p:stCondLst>
                                  <p:childTnLst>
                                    <p:animClr clrSpc="rgb" dir="cw">
                                      <p:cBhvr override="childStyle">
                                        <p:cTn id="123" dur="1000" autoRev="1" fill="hold"/>
                                        <p:tgtEl>
                                          <p:spTgt spid="22543"/>
                                        </p:tgtEl>
                                        <p:attrNameLst>
                                          <p:attrName>style.color</p:attrName>
                                        </p:attrNameLst>
                                      </p:cBhvr>
                                      <p:to>
                                        <a:schemeClr val="bg1"/>
                                      </p:to>
                                    </p:animClr>
                                    <p:animClr clrSpc="rgb" dir="cw">
                                      <p:cBhvr>
                                        <p:cTn id="124" dur="1000" autoRev="1" fill="hold"/>
                                        <p:tgtEl>
                                          <p:spTgt spid="22543"/>
                                        </p:tgtEl>
                                        <p:attrNameLst>
                                          <p:attrName>fillcolor</p:attrName>
                                        </p:attrNameLst>
                                      </p:cBhvr>
                                      <p:to>
                                        <a:schemeClr val="bg1"/>
                                      </p:to>
                                    </p:animClr>
                                    <p:set>
                                      <p:cBhvr>
                                        <p:cTn id="125" dur="1000" autoRev="1" fill="hold"/>
                                        <p:tgtEl>
                                          <p:spTgt spid="22543"/>
                                        </p:tgtEl>
                                        <p:attrNameLst>
                                          <p:attrName>fill.type</p:attrName>
                                        </p:attrNameLst>
                                      </p:cBhvr>
                                      <p:to>
                                        <p:strVal val="solid"/>
                                      </p:to>
                                    </p:set>
                                    <p:set>
                                      <p:cBhvr>
                                        <p:cTn id="126" dur="1000" autoRev="1" fill="hold"/>
                                        <p:tgtEl>
                                          <p:spTgt spid="22543"/>
                                        </p:tgtEl>
                                        <p:attrNameLst>
                                          <p:attrName>fill.on</p:attrName>
                                        </p:attrNameLst>
                                      </p:cBhvr>
                                      <p:to>
                                        <p:strVal val="true"/>
                                      </p:to>
                                    </p:set>
                                  </p:childTnLst>
                                </p:cTn>
                              </p:par>
                            </p:childTnLst>
                          </p:cTn>
                        </p:par>
                        <p:par>
                          <p:cTn id="127" fill="hold" nodeType="afterGroup">
                            <p:stCondLst>
                              <p:cond delay="20000"/>
                            </p:stCondLst>
                            <p:childTnLst>
                              <p:par>
                                <p:cTn id="128" presetID="27" presetClass="emph" presetSubtype="0" fill="hold" grpId="2" nodeType="afterEffect">
                                  <p:stCondLst>
                                    <p:cond delay="0"/>
                                  </p:stCondLst>
                                  <p:childTnLst>
                                    <p:animClr clrSpc="rgb" dir="cw">
                                      <p:cBhvr override="childStyle">
                                        <p:cTn id="129" dur="1000" autoRev="1" fill="hold"/>
                                        <p:tgtEl>
                                          <p:spTgt spid="22543"/>
                                        </p:tgtEl>
                                        <p:attrNameLst>
                                          <p:attrName>style.color</p:attrName>
                                        </p:attrNameLst>
                                      </p:cBhvr>
                                      <p:to>
                                        <a:schemeClr val="bg1"/>
                                      </p:to>
                                    </p:animClr>
                                    <p:animClr clrSpc="rgb" dir="cw">
                                      <p:cBhvr>
                                        <p:cTn id="130" dur="1000" autoRev="1" fill="hold"/>
                                        <p:tgtEl>
                                          <p:spTgt spid="22543"/>
                                        </p:tgtEl>
                                        <p:attrNameLst>
                                          <p:attrName>fillcolor</p:attrName>
                                        </p:attrNameLst>
                                      </p:cBhvr>
                                      <p:to>
                                        <a:schemeClr val="bg1"/>
                                      </p:to>
                                    </p:animClr>
                                    <p:set>
                                      <p:cBhvr>
                                        <p:cTn id="131" dur="1000" autoRev="1" fill="hold"/>
                                        <p:tgtEl>
                                          <p:spTgt spid="22543"/>
                                        </p:tgtEl>
                                        <p:attrNameLst>
                                          <p:attrName>fill.type</p:attrName>
                                        </p:attrNameLst>
                                      </p:cBhvr>
                                      <p:to>
                                        <p:strVal val="solid"/>
                                      </p:to>
                                    </p:set>
                                    <p:set>
                                      <p:cBhvr>
                                        <p:cTn id="132" dur="1000" autoRev="1" fill="hold"/>
                                        <p:tgtEl>
                                          <p:spTgt spid="22543"/>
                                        </p:tgtEl>
                                        <p:attrNameLst>
                                          <p:attrName>fill.on</p:attrName>
                                        </p:attrNameLst>
                                      </p:cBhvr>
                                      <p:to>
                                        <p:strVal val="true"/>
                                      </p:to>
                                    </p:set>
                                  </p:childTnLst>
                                </p:cTn>
                              </p:par>
                            </p:childTnLst>
                          </p:cTn>
                        </p:par>
                        <p:par>
                          <p:cTn id="133" fill="hold" nodeType="afterGroup">
                            <p:stCondLst>
                              <p:cond delay="22000"/>
                            </p:stCondLst>
                            <p:childTnLst>
                              <p:par>
                                <p:cTn id="134" presetID="27" presetClass="emph" presetSubtype="0" fill="hold" grpId="3" nodeType="afterEffect">
                                  <p:stCondLst>
                                    <p:cond delay="0"/>
                                  </p:stCondLst>
                                  <p:childTnLst>
                                    <p:animClr clrSpc="rgb" dir="cw">
                                      <p:cBhvr override="childStyle">
                                        <p:cTn id="135" dur="1000" autoRev="1" fill="hold"/>
                                        <p:tgtEl>
                                          <p:spTgt spid="22543"/>
                                        </p:tgtEl>
                                        <p:attrNameLst>
                                          <p:attrName>style.color</p:attrName>
                                        </p:attrNameLst>
                                      </p:cBhvr>
                                      <p:to>
                                        <a:schemeClr val="bg1"/>
                                      </p:to>
                                    </p:animClr>
                                    <p:animClr clrSpc="rgb" dir="cw">
                                      <p:cBhvr>
                                        <p:cTn id="136" dur="1000" autoRev="1" fill="hold"/>
                                        <p:tgtEl>
                                          <p:spTgt spid="22543"/>
                                        </p:tgtEl>
                                        <p:attrNameLst>
                                          <p:attrName>fillcolor</p:attrName>
                                        </p:attrNameLst>
                                      </p:cBhvr>
                                      <p:to>
                                        <a:schemeClr val="bg1"/>
                                      </p:to>
                                    </p:animClr>
                                    <p:set>
                                      <p:cBhvr>
                                        <p:cTn id="137" dur="1000" autoRev="1" fill="hold"/>
                                        <p:tgtEl>
                                          <p:spTgt spid="22543"/>
                                        </p:tgtEl>
                                        <p:attrNameLst>
                                          <p:attrName>fill.type</p:attrName>
                                        </p:attrNameLst>
                                      </p:cBhvr>
                                      <p:to>
                                        <p:strVal val="solid"/>
                                      </p:to>
                                    </p:set>
                                    <p:set>
                                      <p:cBhvr>
                                        <p:cTn id="138" dur="1000" autoRev="1" fill="hold"/>
                                        <p:tgtEl>
                                          <p:spTgt spid="2254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nimBg="1"/>
      <p:bldP spid="22533" grpId="0" animBg="1"/>
      <p:bldP spid="22534" grpId="0" animBg="1"/>
      <p:bldP spid="22535" grpId="0" animBg="1"/>
      <p:bldP spid="22536" grpId="0" animBg="1"/>
      <p:bldP spid="22537" grpId="0" animBg="1"/>
      <p:bldP spid="22538" grpId="0" animBg="1"/>
      <p:bldP spid="22539" grpId="0" animBg="1"/>
      <p:bldP spid="22540" grpId="0" animBg="1"/>
      <p:bldP spid="22541" grpId="0" animBg="1"/>
      <p:bldP spid="22542" grpId="0" animBg="1"/>
      <p:bldP spid="22543" grpId="0" animBg="1"/>
      <p:bldP spid="22543" grpId="1" animBg="1"/>
      <p:bldP spid="22543" grpId="2" animBg="1"/>
      <p:bldP spid="22543" grpId="3"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a:extLst>
              <a:ext uri="{FF2B5EF4-FFF2-40B4-BE49-F238E27FC236}">
                <a16:creationId xmlns:a16="http://schemas.microsoft.com/office/drawing/2014/main" id="{26F418E2-5806-4042-832B-C0260BA779C5}"/>
              </a:ext>
            </a:extLst>
          </p:cNvPr>
          <p:cNvSpPr>
            <a:spLocks noChangeArrowheads="1"/>
          </p:cNvSpPr>
          <p:nvPr/>
        </p:nvSpPr>
        <p:spPr bwMode="auto">
          <a:xfrm>
            <a:off x="250825" y="115888"/>
            <a:ext cx="8594725" cy="792162"/>
          </a:xfrm>
          <a:prstGeom prst="rect">
            <a:avLst/>
          </a:prstGeom>
          <a:solidFill>
            <a:srgbClr val="C0C0C0"/>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a:solidFill>
                  <a:srgbClr val="000000"/>
                </a:solidFill>
                <a:latin typeface="Arial" panose="020B0604020202020204" pitchFamily="34" charset="0"/>
              </a:rPr>
              <a:t>ТРИМАННЯ В ДИСЦИПЛІНАРНОМУ БАТАЛЬОНІ  ВІЙСЬКОВОСЛУЖБОВЦІВ – </a:t>
            </a:r>
            <a:r>
              <a:rPr lang="uk-UA" altLang="ru-RU" sz="1400">
                <a:solidFill>
                  <a:srgbClr val="000000"/>
                </a:solidFill>
                <a:latin typeface="Arial" panose="020B0604020202020204" pitchFamily="34" charset="0"/>
              </a:rPr>
              <a:t>це примусове направлення на встановлений у вироку суду строк в особливу військову частину – дисциплінарний батальйон, призначений для відбування покарання військовослужбовцями  </a:t>
            </a:r>
            <a:r>
              <a:rPr lang="uk-UA" altLang="ru-RU" sz="1400" b="1" i="1" u="sng">
                <a:solidFill>
                  <a:srgbClr val="000000"/>
                </a:solidFill>
                <a:latin typeface="Arial" panose="020B0604020202020204" pitchFamily="34" charset="0"/>
              </a:rPr>
              <a:t>( СТ. 62 КК України)</a:t>
            </a:r>
          </a:p>
        </p:txBody>
      </p:sp>
      <p:sp>
        <p:nvSpPr>
          <p:cNvPr id="23557" name="Rectangle 5">
            <a:extLst>
              <a:ext uri="{FF2B5EF4-FFF2-40B4-BE49-F238E27FC236}">
                <a16:creationId xmlns:a16="http://schemas.microsoft.com/office/drawing/2014/main" id="{E8BB7609-C30D-493D-BB19-113F5CE486F3}"/>
              </a:ext>
            </a:extLst>
          </p:cNvPr>
          <p:cNvSpPr>
            <a:spLocks noChangeArrowheads="1"/>
          </p:cNvSpPr>
          <p:nvPr/>
        </p:nvSpPr>
        <p:spPr bwMode="auto">
          <a:xfrm>
            <a:off x="2555875" y="1052513"/>
            <a:ext cx="3529013" cy="431800"/>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Застосовується  судом</a:t>
            </a:r>
            <a:endParaRPr lang="uk-UA" altLang="ru-RU" sz="1600">
              <a:solidFill>
                <a:srgbClr val="000000"/>
              </a:solidFill>
              <a:latin typeface="Arial" panose="020B0604020202020204" pitchFamily="34" charset="0"/>
            </a:endParaRPr>
          </a:p>
        </p:txBody>
      </p:sp>
      <p:sp>
        <p:nvSpPr>
          <p:cNvPr id="23558" name="Rectangle 6">
            <a:extLst>
              <a:ext uri="{FF2B5EF4-FFF2-40B4-BE49-F238E27FC236}">
                <a16:creationId xmlns:a16="http://schemas.microsoft.com/office/drawing/2014/main" id="{F7AE418E-14EE-4EA3-93DB-418F9BFB558C}"/>
              </a:ext>
            </a:extLst>
          </p:cNvPr>
          <p:cNvSpPr>
            <a:spLocks noChangeArrowheads="1"/>
          </p:cNvSpPr>
          <p:nvPr/>
        </p:nvSpPr>
        <p:spPr bwMode="auto">
          <a:xfrm>
            <a:off x="250825" y="1700213"/>
            <a:ext cx="2952750" cy="3603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В якості основного покарання</a:t>
            </a:r>
            <a:endParaRPr lang="uk-UA" altLang="ru-RU" sz="1800" b="1">
              <a:solidFill>
                <a:srgbClr val="000000"/>
              </a:solidFill>
              <a:latin typeface="Arial" panose="020B0604020202020204" pitchFamily="34" charset="0"/>
            </a:endParaRPr>
          </a:p>
        </p:txBody>
      </p:sp>
      <p:sp>
        <p:nvSpPr>
          <p:cNvPr id="23559" name="Rectangle 7">
            <a:extLst>
              <a:ext uri="{FF2B5EF4-FFF2-40B4-BE49-F238E27FC236}">
                <a16:creationId xmlns:a16="http://schemas.microsoft.com/office/drawing/2014/main" id="{C0246912-9534-49B0-850D-696BBCF1A1C5}"/>
              </a:ext>
            </a:extLst>
          </p:cNvPr>
          <p:cNvSpPr>
            <a:spLocks noChangeArrowheads="1"/>
          </p:cNvSpPr>
          <p:nvPr/>
        </p:nvSpPr>
        <p:spPr bwMode="auto">
          <a:xfrm>
            <a:off x="107950" y="2132013"/>
            <a:ext cx="3527425" cy="208915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100" b="1">
                <a:solidFill>
                  <a:srgbClr val="000000"/>
                </a:solidFill>
                <a:latin typeface="Arial" panose="020B0604020202020204" pitchFamily="34" charset="0"/>
              </a:rPr>
              <a:t>Військовослужбовцям строкової служби, військовослужбовцям, які проходять військову службу за контрактом, особам офіцерського складу, які проходять кадрову військову службу, особам офіцерського складу, які проходять військову службу за призовом, військовослужбовцям, призваним на військову службу під час мобілізації, на особливий період, військовослужбовцям, призваним на військову службу за призовом осіб із числа резервістів в особливий період (крім військовослужбовців-жінок)</a:t>
            </a:r>
          </a:p>
        </p:txBody>
      </p:sp>
      <p:sp>
        <p:nvSpPr>
          <p:cNvPr id="23560" name="Rectangle 8">
            <a:extLst>
              <a:ext uri="{FF2B5EF4-FFF2-40B4-BE49-F238E27FC236}">
                <a16:creationId xmlns:a16="http://schemas.microsoft.com/office/drawing/2014/main" id="{3C341FE0-B89C-4C0F-BF46-5FD41BCEFCE4}"/>
              </a:ext>
            </a:extLst>
          </p:cNvPr>
          <p:cNvSpPr>
            <a:spLocks noChangeArrowheads="1"/>
          </p:cNvSpPr>
          <p:nvPr/>
        </p:nvSpPr>
        <p:spPr bwMode="auto">
          <a:xfrm>
            <a:off x="107950" y="4292600"/>
            <a:ext cx="3527425" cy="11525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ru-RU" altLang="ru-RU" sz="1200" b="1">
                <a:solidFill>
                  <a:srgbClr val="333333"/>
                </a:solidFill>
                <a:latin typeface="Times New Roman" panose="02020603050405020304" pitchFamily="18" charset="0"/>
              </a:rPr>
              <a:t> </a:t>
            </a:r>
            <a:r>
              <a:rPr lang="uk-UA" altLang="ru-RU" sz="1300" b="1">
                <a:solidFill>
                  <a:srgbClr val="333333"/>
                </a:solidFill>
                <a:latin typeface="Times New Roman" panose="02020603050405020304" pitchFamily="18" charset="0"/>
              </a:rPr>
              <a:t>Тримання в дисциплінарному батальйоні військовослужбовців замість позбавлення волі не може застосовуватися до осіб, які раніше відбували покарання у виді позбавлення волі.</a:t>
            </a:r>
            <a:endParaRPr lang="uk-UA" altLang="ru-RU" sz="1300" b="1">
              <a:solidFill>
                <a:srgbClr val="000000"/>
              </a:solidFill>
              <a:latin typeface="Arial" panose="020B0604020202020204" pitchFamily="34" charset="0"/>
            </a:endParaRPr>
          </a:p>
        </p:txBody>
      </p:sp>
      <p:sp>
        <p:nvSpPr>
          <p:cNvPr id="23561" name="Rectangle 9">
            <a:extLst>
              <a:ext uri="{FF2B5EF4-FFF2-40B4-BE49-F238E27FC236}">
                <a16:creationId xmlns:a16="http://schemas.microsoft.com/office/drawing/2014/main" id="{7EA3AE8F-8539-4186-9A50-7FC1B019D1F2}"/>
              </a:ext>
            </a:extLst>
          </p:cNvPr>
          <p:cNvSpPr>
            <a:spLocks noChangeArrowheads="1"/>
          </p:cNvSpPr>
          <p:nvPr/>
        </p:nvSpPr>
        <p:spPr bwMode="auto">
          <a:xfrm>
            <a:off x="5003800" y="1628775"/>
            <a:ext cx="3676650" cy="5048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У випадках, коли покарання вказане в санкції статті Особливої частини КК</a:t>
            </a:r>
            <a:r>
              <a:rPr lang="uk-UA" altLang="ru-RU" sz="1400">
                <a:solidFill>
                  <a:srgbClr val="000000"/>
                </a:solidFill>
                <a:latin typeface="Arial" panose="020B0604020202020204" pitchFamily="34" charset="0"/>
              </a:rPr>
              <a:t> </a:t>
            </a:r>
            <a:endParaRPr lang="uk-UA" altLang="ru-RU" sz="1800">
              <a:solidFill>
                <a:srgbClr val="000000"/>
              </a:solidFill>
              <a:latin typeface="Arial" panose="020B0604020202020204" pitchFamily="34" charset="0"/>
            </a:endParaRPr>
          </a:p>
        </p:txBody>
      </p:sp>
      <p:sp>
        <p:nvSpPr>
          <p:cNvPr id="23562" name="Rectangle 10">
            <a:extLst>
              <a:ext uri="{FF2B5EF4-FFF2-40B4-BE49-F238E27FC236}">
                <a16:creationId xmlns:a16="http://schemas.microsoft.com/office/drawing/2014/main" id="{54A1141B-44E6-4D7E-8CF1-7DA32BF3FBD6}"/>
              </a:ext>
            </a:extLst>
          </p:cNvPr>
          <p:cNvSpPr>
            <a:spLocks noChangeArrowheads="1"/>
          </p:cNvSpPr>
          <p:nvPr/>
        </p:nvSpPr>
        <p:spPr bwMode="auto">
          <a:xfrm>
            <a:off x="5003800" y="2349500"/>
            <a:ext cx="3676650" cy="50323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На строк від шести місяців  до двох років</a:t>
            </a:r>
            <a:endParaRPr lang="uk-UA" altLang="ru-RU" sz="1800" b="1">
              <a:solidFill>
                <a:srgbClr val="000000"/>
              </a:solidFill>
              <a:latin typeface="Arial" panose="020B0604020202020204" pitchFamily="34" charset="0"/>
            </a:endParaRPr>
          </a:p>
        </p:txBody>
      </p:sp>
      <p:sp>
        <p:nvSpPr>
          <p:cNvPr id="23563" name="Rectangle 11">
            <a:extLst>
              <a:ext uri="{FF2B5EF4-FFF2-40B4-BE49-F238E27FC236}">
                <a16:creationId xmlns:a16="http://schemas.microsoft.com/office/drawing/2014/main" id="{F1FF8BB9-1BC4-4327-B5EA-6F64F4269151}"/>
              </a:ext>
            </a:extLst>
          </p:cNvPr>
          <p:cNvSpPr>
            <a:spLocks noChangeArrowheads="1"/>
          </p:cNvSpPr>
          <p:nvPr/>
        </p:nvSpPr>
        <p:spPr bwMode="auto">
          <a:xfrm>
            <a:off x="5003800" y="3068638"/>
            <a:ext cx="3676650" cy="16557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Якщо суд, враховуючи обставини справи та особу засудженого, вважатиме за можливе замінити позбавлення волі на строк не більше двох років триманням у дисциплінарному батальйоні на той самий строк.</a:t>
            </a:r>
          </a:p>
        </p:txBody>
      </p:sp>
      <p:sp>
        <p:nvSpPr>
          <p:cNvPr id="23564" name="Rectangle 12">
            <a:extLst>
              <a:ext uri="{FF2B5EF4-FFF2-40B4-BE49-F238E27FC236}">
                <a16:creationId xmlns:a16="http://schemas.microsoft.com/office/drawing/2014/main" id="{CCA6D69A-A259-4012-8842-77A21004966E}"/>
              </a:ext>
            </a:extLst>
          </p:cNvPr>
          <p:cNvSpPr>
            <a:spLocks noChangeArrowheads="1"/>
          </p:cNvSpPr>
          <p:nvPr/>
        </p:nvSpPr>
        <p:spPr bwMode="auto">
          <a:xfrm>
            <a:off x="250825" y="5518150"/>
            <a:ext cx="4022725" cy="1006475"/>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i="1">
                <a:solidFill>
                  <a:srgbClr val="000000"/>
                </a:solidFill>
                <a:latin typeface="Arial" panose="020B0604020202020204" pitchFamily="34" charset="0"/>
              </a:rPr>
              <a:t>Відбування покарання в дисциплінарному батальйоні не зараховується військовослужбовцям в строк дійсної служби</a:t>
            </a:r>
            <a:endParaRPr lang="uk-UA" altLang="ru-RU" sz="1800">
              <a:solidFill>
                <a:srgbClr val="000000"/>
              </a:solidFill>
              <a:latin typeface="Arial" panose="020B0604020202020204" pitchFamily="34" charset="0"/>
            </a:endParaRPr>
          </a:p>
        </p:txBody>
      </p:sp>
      <p:sp>
        <p:nvSpPr>
          <p:cNvPr id="23565" name="Rectangle 13">
            <a:extLst>
              <a:ext uri="{FF2B5EF4-FFF2-40B4-BE49-F238E27FC236}">
                <a16:creationId xmlns:a16="http://schemas.microsoft.com/office/drawing/2014/main" id="{7C38DB75-F0E2-4E51-BD27-90B9FB193791}"/>
              </a:ext>
            </a:extLst>
          </p:cNvPr>
          <p:cNvSpPr>
            <a:spLocks noChangeArrowheads="1"/>
          </p:cNvSpPr>
          <p:nvPr/>
        </p:nvSpPr>
        <p:spPr bwMode="auto">
          <a:xfrm>
            <a:off x="4500563" y="5300663"/>
            <a:ext cx="4479925" cy="936625"/>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i="1">
                <a:solidFill>
                  <a:srgbClr val="000000"/>
                </a:solidFill>
                <a:latin typeface="Arial" panose="020B0604020202020204" pitchFamily="34" charset="0"/>
              </a:rPr>
              <a:t>Після відбуття покарання військовослужбовець повертається у військову частину для подальшого проходження дійсної служби</a:t>
            </a:r>
            <a:endParaRPr lang="uk-UA" altLang="ru-RU" sz="1800">
              <a:solidFill>
                <a:srgbClr val="000000"/>
              </a:solidFill>
              <a:latin typeface="Arial" panose="020B0604020202020204" pitchFamily="34" charset="0"/>
            </a:endParaRPr>
          </a:p>
        </p:txBody>
      </p:sp>
      <p:sp>
        <p:nvSpPr>
          <p:cNvPr id="23566" name="Line 14">
            <a:extLst>
              <a:ext uri="{FF2B5EF4-FFF2-40B4-BE49-F238E27FC236}">
                <a16:creationId xmlns:a16="http://schemas.microsoft.com/office/drawing/2014/main" id="{CA203DB5-8D17-4BCA-9097-A2428900F891}"/>
              </a:ext>
            </a:extLst>
          </p:cNvPr>
          <p:cNvSpPr>
            <a:spLocks noChangeShapeType="1"/>
          </p:cNvSpPr>
          <p:nvPr/>
        </p:nvSpPr>
        <p:spPr bwMode="auto">
          <a:xfrm>
            <a:off x="4140200" y="1484313"/>
            <a:ext cx="0" cy="316865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23567" name="Line 15">
            <a:extLst>
              <a:ext uri="{FF2B5EF4-FFF2-40B4-BE49-F238E27FC236}">
                <a16:creationId xmlns:a16="http://schemas.microsoft.com/office/drawing/2014/main" id="{5B297CA2-AC8C-4B84-941B-25CF25FBB7BC}"/>
              </a:ext>
            </a:extLst>
          </p:cNvPr>
          <p:cNvSpPr>
            <a:spLocks noChangeShapeType="1"/>
          </p:cNvSpPr>
          <p:nvPr/>
        </p:nvSpPr>
        <p:spPr bwMode="auto">
          <a:xfrm flipH="1">
            <a:off x="3203575" y="1844675"/>
            <a:ext cx="9366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3568" name="Line 16">
            <a:extLst>
              <a:ext uri="{FF2B5EF4-FFF2-40B4-BE49-F238E27FC236}">
                <a16:creationId xmlns:a16="http://schemas.microsoft.com/office/drawing/2014/main" id="{E1260C42-11A9-43AA-A1F8-01EEA2378B50}"/>
              </a:ext>
            </a:extLst>
          </p:cNvPr>
          <p:cNvSpPr>
            <a:spLocks noChangeShapeType="1"/>
          </p:cNvSpPr>
          <p:nvPr/>
        </p:nvSpPr>
        <p:spPr bwMode="auto">
          <a:xfrm>
            <a:off x="4140200" y="1844675"/>
            <a:ext cx="8636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3569" name="Line 17">
            <a:extLst>
              <a:ext uri="{FF2B5EF4-FFF2-40B4-BE49-F238E27FC236}">
                <a16:creationId xmlns:a16="http://schemas.microsoft.com/office/drawing/2014/main" id="{1528AB48-395E-4D57-B463-D82F4044D12E}"/>
              </a:ext>
            </a:extLst>
          </p:cNvPr>
          <p:cNvSpPr>
            <a:spLocks noChangeShapeType="1"/>
          </p:cNvSpPr>
          <p:nvPr/>
        </p:nvSpPr>
        <p:spPr bwMode="auto">
          <a:xfrm flipH="1">
            <a:off x="3203575" y="3141663"/>
            <a:ext cx="9366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3570" name="Line 18">
            <a:extLst>
              <a:ext uri="{FF2B5EF4-FFF2-40B4-BE49-F238E27FC236}">
                <a16:creationId xmlns:a16="http://schemas.microsoft.com/office/drawing/2014/main" id="{5E293593-F028-4820-A1FB-78763D26697A}"/>
              </a:ext>
            </a:extLst>
          </p:cNvPr>
          <p:cNvSpPr>
            <a:spLocks noChangeShapeType="1"/>
          </p:cNvSpPr>
          <p:nvPr/>
        </p:nvSpPr>
        <p:spPr bwMode="auto">
          <a:xfrm>
            <a:off x="4140200" y="2565400"/>
            <a:ext cx="8636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3571" name="Line 19">
            <a:extLst>
              <a:ext uri="{FF2B5EF4-FFF2-40B4-BE49-F238E27FC236}">
                <a16:creationId xmlns:a16="http://schemas.microsoft.com/office/drawing/2014/main" id="{7A036E31-9303-4F16-8AE2-3D903675FD3F}"/>
              </a:ext>
            </a:extLst>
          </p:cNvPr>
          <p:cNvSpPr>
            <a:spLocks noChangeShapeType="1"/>
          </p:cNvSpPr>
          <p:nvPr/>
        </p:nvSpPr>
        <p:spPr bwMode="auto">
          <a:xfrm flipH="1">
            <a:off x="3203575" y="4652963"/>
            <a:ext cx="9366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3572" name="Line 20">
            <a:extLst>
              <a:ext uri="{FF2B5EF4-FFF2-40B4-BE49-F238E27FC236}">
                <a16:creationId xmlns:a16="http://schemas.microsoft.com/office/drawing/2014/main" id="{F855294D-9DDA-41A8-8DD5-6172D1C2C18B}"/>
              </a:ext>
            </a:extLst>
          </p:cNvPr>
          <p:cNvSpPr>
            <a:spLocks noChangeShapeType="1"/>
          </p:cNvSpPr>
          <p:nvPr/>
        </p:nvSpPr>
        <p:spPr bwMode="auto">
          <a:xfrm>
            <a:off x="4140200" y="3644900"/>
            <a:ext cx="8636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fade">
                                      <p:cBhvr>
                                        <p:cTn id="7" dur="1000"/>
                                        <p:tgtEl>
                                          <p:spTgt spid="23556"/>
                                        </p:tgtEl>
                                      </p:cBhvr>
                                    </p:animEffect>
                                    <p:anim calcmode="lin" valueType="num">
                                      <p:cBhvr>
                                        <p:cTn id="8" dur="1000" fill="hold"/>
                                        <p:tgtEl>
                                          <p:spTgt spid="23556"/>
                                        </p:tgtEl>
                                        <p:attrNameLst>
                                          <p:attrName>ppt_x</p:attrName>
                                        </p:attrNameLst>
                                      </p:cBhvr>
                                      <p:tavLst>
                                        <p:tav tm="0">
                                          <p:val>
                                            <p:strVal val="#ppt_x"/>
                                          </p:val>
                                        </p:tav>
                                        <p:tav tm="100000">
                                          <p:val>
                                            <p:strVal val="#ppt_x"/>
                                          </p:val>
                                        </p:tav>
                                      </p:tavLst>
                                    </p:anim>
                                    <p:anim calcmode="lin" valueType="num">
                                      <p:cBhvr>
                                        <p:cTn id="9" dur="1000" fill="hold"/>
                                        <p:tgtEl>
                                          <p:spTgt spid="2355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4" presetClass="entr" presetSubtype="0" accel="100000" fill="hold" grpId="0" nodeType="afterEffect">
                                  <p:stCondLst>
                                    <p:cond delay="0"/>
                                  </p:stCondLst>
                                  <p:childTnLst>
                                    <p:set>
                                      <p:cBhvr>
                                        <p:cTn id="12" dur="1" fill="hold">
                                          <p:stCondLst>
                                            <p:cond delay="0"/>
                                          </p:stCondLst>
                                        </p:cTn>
                                        <p:tgtEl>
                                          <p:spTgt spid="23557"/>
                                        </p:tgtEl>
                                        <p:attrNameLst>
                                          <p:attrName>style.visibility</p:attrName>
                                        </p:attrNameLst>
                                      </p:cBhvr>
                                      <p:to>
                                        <p:strVal val="visible"/>
                                      </p:to>
                                    </p:set>
                                    <p:anim calcmode="lin" valueType="num">
                                      <p:cBhvr>
                                        <p:cTn id="13" dur="2000" fill="hold"/>
                                        <p:tgtEl>
                                          <p:spTgt spid="23557"/>
                                        </p:tgtEl>
                                        <p:attrNameLst>
                                          <p:attrName>ppt_w</p:attrName>
                                        </p:attrNameLst>
                                      </p:cBhvr>
                                      <p:tavLst>
                                        <p:tav tm="0">
                                          <p:val>
                                            <p:strVal val="#ppt_w*0.05"/>
                                          </p:val>
                                        </p:tav>
                                        <p:tav tm="100000">
                                          <p:val>
                                            <p:strVal val="#ppt_w"/>
                                          </p:val>
                                        </p:tav>
                                      </p:tavLst>
                                    </p:anim>
                                    <p:anim calcmode="lin" valueType="num">
                                      <p:cBhvr>
                                        <p:cTn id="14" dur="2000" fill="hold"/>
                                        <p:tgtEl>
                                          <p:spTgt spid="23557"/>
                                        </p:tgtEl>
                                        <p:attrNameLst>
                                          <p:attrName>ppt_h</p:attrName>
                                        </p:attrNameLst>
                                      </p:cBhvr>
                                      <p:tavLst>
                                        <p:tav tm="0">
                                          <p:val>
                                            <p:strVal val="#ppt_h"/>
                                          </p:val>
                                        </p:tav>
                                        <p:tav tm="100000">
                                          <p:val>
                                            <p:strVal val="#ppt_h"/>
                                          </p:val>
                                        </p:tav>
                                      </p:tavLst>
                                    </p:anim>
                                    <p:anim calcmode="lin" valueType="num">
                                      <p:cBhvr>
                                        <p:cTn id="15" dur="2000" fill="hold"/>
                                        <p:tgtEl>
                                          <p:spTgt spid="23557"/>
                                        </p:tgtEl>
                                        <p:attrNameLst>
                                          <p:attrName>ppt_x</p:attrName>
                                        </p:attrNameLst>
                                      </p:cBhvr>
                                      <p:tavLst>
                                        <p:tav tm="0">
                                          <p:val>
                                            <p:strVal val="#ppt_x-.2"/>
                                          </p:val>
                                        </p:tav>
                                        <p:tav tm="100000">
                                          <p:val>
                                            <p:strVal val="#ppt_x"/>
                                          </p:val>
                                        </p:tav>
                                      </p:tavLst>
                                    </p:anim>
                                    <p:anim calcmode="lin" valueType="num">
                                      <p:cBhvr>
                                        <p:cTn id="16" dur="2000" fill="hold"/>
                                        <p:tgtEl>
                                          <p:spTgt spid="23557"/>
                                        </p:tgtEl>
                                        <p:attrNameLst>
                                          <p:attrName>ppt_y</p:attrName>
                                        </p:attrNameLst>
                                      </p:cBhvr>
                                      <p:tavLst>
                                        <p:tav tm="0">
                                          <p:val>
                                            <p:strVal val="#ppt_y"/>
                                          </p:val>
                                        </p:tav>
                                        <p:tav tm="100000">
                                          <p:val>
                                            <p:strVal val="#ppt_y"/>
                                          </p:val>
                                        </p:tav>
                                      </p:tavLst>
                                    </p:anim>
                                    <p:animEffect transition="in" filter="fade">
                                      <p:cBhvr>
                                        <p:cTn id="17" dur="2000"/>
                                        <p:tgtEl>
                                          <p:spTgt spid="23557"/>
                                        </p:tgtEl>
                                      </p:cBhvr>
                                    </p:animEffect>
                                  </p:childTnLst>
                                </p:cTn>
                              </p:par>
                            </p:childTnLst>
                          </p:cTn>
                        </p:par>
                        <p:par>
                          <p:cTn id="18" fill="hold" nodeType="afterGroup">
                            <p:stCondLst>
                              <p:cond delay="3000"/>
                            </p:stCondLst>
                            <p:childTnLst>
                              <p:par>
                                <p:cTn id="19" presetID="1" presetClass="entr" presetSubtype="0" fill="hold" nodeType="afterEffect">
                                  <p:stCondLst>
                                    <p:cond delay="0"/>
                                  </p:stCondLst>
                                  <p:childTnLst>
                                    <p:set>
                                      <p:cBhvr>
                                        <p:cTn id="20" dur="1" fill="hold">
                                          <p:stCondLst>
                                            <p:cond delay="0"/>
                                          </p:stCondLst>
                                        </p:cTn>
                                        <p:tgtEl>
                                          <p:spTgt spid="23566"/>
                                        </p:tgtEl>
                                        <p:attrNameLst>
                                          <p:attrName>style.visibility</p:attrName>
                                        </p:attrNameLst>
                                      </p:cBhvr>
                                      <p:to>
                                        <p:strVal val="visible"/>
                                      </p:to>
                                    </p:set>
                                  </p:childTnLst>
                                </p:cTn>
                              </p:par>
                            </p:childTnLst>
                          </p:cTn>
                        </p:par>
                        <p:par>
                          <p:cTn id="21" fill="hold" nodeType="afterGroup">
                            <p:stCondLst>
                              <p:cond delay="3000"/>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23567"/>
                                        </p:tgtEl>
                                        <p:attrNameLst>
                                          <p:attrName>style.visibility</p:attrName>
                                        </p:attrNameLst>
                                      </p:cBhvr>
                                      <p:to>
                                        <p:strVal val="visible"/>
                                      </p:to>
                                    </p:set>
                                    <p:anim calcmode="lin" valueType="num">
                                      <p:cBhvr>
                                        <p:cTn id="24" dur="1000" fill="hold"/>
                                        <p:tgtEl>
                                          <p:spTgt spid="23567"/>
                                        </p:tgtEl>
                                        <p:attrNameLst>
                                          <p:attrName>ppt_w</p:attrName>
                                        </p:attrNameLst>
                                      </p:cBhvr>
                                      <p:tavLst>
                                        <p:tav tm="0">
                                          <p:val>
                                            <p:fltVal val="0"/>
                                          </p:val>
                                        </p:tav>
                                        <p:tav tm="100000">
                                          <p:val>
                                            <p:strVal val="#ppt_w"/>
                                          </p:val>
                                        </p:tav>
                                      </p:tavLst>
                                    </p:anim>
                                    <p:anim calcmode="lin" valueType="num">
                                      <p:cBhvr>
                                        <p:cTn id="25" dur="1000" fill="hold"/>
                                        <p:tgtEl>
                                          <p:spTgt spid="23567"/>
                                        </p:tgtEl>
                                        <p:attrNameLst>
                                          <p:attrName>ppt_h</p:attrName>
                                        </p:attrNameLst>
                                      </p:cBhvr>
                                      <p:tavLst>
                                        <p:tav tm="0">
                                          <p:val>
                                            <p:fltVal val="0"/>
                                          </p:val>
                                        </p:tav>
                                        <p:tav tm="100000">
                                          <p:val>
                                            <p:strVal val="#ppt_h"/>
                                          </p:val>
                                        </p:tav>
                                      </p:tavLst>
                                    </p:anim>
                                    <p:anim calcmode="lin" valueType="num">
                                      <p:cBhvr>
                                        <p:cTn id="26" dur="1000" fill="hold"/>
                                        <p:tgtEl>
                                          <p:spTgt spid="23567"/>
                                        </p:tgtEl>
                                        <p:attrNameLst>
                                          <p:attrName>style.rotation</p:attrName>
                                        </p:attrNameLst>
                                      </p:cBhvr>
                                      <p:tavLst>
                                        <p:tav tm="0">
                                          <p:val>
                                            <p:fltVal val="90"/>
                                          </p:val>
                                        </p:tav>
                                        <p:tav tm="100000">
                                          <p:val>
                                            <p:fltVal val="0"/>
                                          </p:val>
                                        </p:tav>
                                      </p:tavLst>
                                    </p:anim>
                                    <p:animEffect transition="in" filter="fade">
                                      <p:cBhvr>
                                        <p:cTn id="27" dur="1000"/>
                                        <p:tgtEl>
                                          <p:spTgt spid="23567"/>
                                        </p:tgtEl>
                                      </p:cBhvr>
                                    </p:animEffect>
                                  </p:childTnLst>
                                </p:cTn>
                              </p:par>
                            </p:childTnLst>
                          </p:cTn>
                        </p:par>
                        <p:par>
                          <p:cTn id="28" fill="hold" nodeType="afterGroup">
                            <p:stCondLst>
                              <p:cond delay="4000"/>
                            </p:stCondLst>
                            <p:childTnLst>
                              <p:par>
                                <p:cTn id="29" presetID="3" presetClass="entr" presetSubtype="5" fill="hold" grpId="0" nodeType="afterEffect">
                                  <p:stCondLst>
                                    <p:cond delay="0"/>
                                  </p:stCondLst>
                                  <p:childTnLst>
                                    <p:set>
                                      <p:cBhvr>
                                        <p:cTn id="30" dur="1" fill="hold">
                                          <p:stCondLst>
                                            <p:cond delay="0"/>
                                          </p:stCondLst>
                                        </p:cTn>
                                        <p:tgtEl>
                                          <p:spTgt spid="23558"/>
                                        </p:tgtEl>
                                        <p:attrNameLst>
                                          <p:attrName>style.visibility</p:attrName>
                                        </p:attrNameLst>
                                      </p:cBhvr>
                                      <p:to>
                                        <p:strVal val="visible"/>
                                      </p:to>
                                    </p:set>
                                    <p:animEffect transition="in" filter="blinds(vertical)">
                                      <p:cBhvr>
                                        <p:cTn id="31" dur="500"/>
                                        <p:tgtEl>
                                          <p:spTgt spid="23558"/>
                                        </p:tgtEl>
                                      </p:cBhvr>
                                    </p:animEffect>
                                  </p:childTnLst>
                                </p:cTn>
                              </p:par>
                            </p:childTnLst>
                          </p:cTn>
                        </p:par>
                        <p:par>
                          <p:cTn id="32" fill="hold" nodeType="afterGroup">
                            <p:stCondLst>
                              <p:cond delay="4500"/>
                            </p:stCondLst>
                            <p:childTnLst>
                              <p:par>
                                <p:cTn id="33" presetID="31" presetClass="entr" presetSubtype="0" fill="hold" nodeType="afterEffect">
                                  <p:stCondLst>
                                    <p:cond delay="0"/>
                                  </p:stCondLst>
                                  <p:iterate type="lt">
                                    <p:tmPct val="5000"/>
                                  </p:iterate>
                                  <p:childTnLst>
                                    <p:set>
                                      <p:cBhvr>
                                        <p:cTn id="34" dur="1" fill="hold">
                                          <p:stCondLst>
                                            <p:cond delay="0"/>
                                          </p:stCondLst>
                                        </p:cTn>
                                        <p:tgtEl>
                                          <p:spTgt spid="23569"/>
                                        </p:tgtEl>
                                        <p:attrNameLst>
                                          <p:attrName>style.visibility</p:attrName>
                                        </p:attrNameLst>
                                      </p:cBhvr>
                                      <p:to>
                                        <p:strVal val="visible"/>
                                      </p:to>
                                    </p:set>
                                    <p:anim calcmode="lin" valueType="num">
                                      <p:cBhvr>
                                        <p:cTn id="35" dur="1000" fill="hold"/>
                                        <p:tgtEl>
                                          <p:spTgt spid="23569"/>
                                        </p:tgtEl>
                                        <p:attrNameLst>
                                          <p:attrName>ppt_w</p:attrName>
                                        </p:attrNameLst>
                                      </p:cBhvr>
                                      <p:tavLst>
                                        <p:tav tm="0">
                                          <p:val>
                                            <p:fltVal val="0"/>
                                          </p:val>
                                        </p:tav>
                                        <p:tav tm="100000">
                                          <p:val>
                                            <p:strVal val="#ppt_w"/>
                                          </p:val>
                                        </p:tav>
                                      </p:tavLst>
                                    </p:anim>
                                    <p:anim calcmode="lin" valueType="num">
                                      <p:cBhvr>
                                        <p:cTn id="36" dur="1000" fill="hold"/>
                                        <p:tgtEl>
                                          <p:spTgt spid="23569"/>
                                        </p:tgtEl>
                                        <p:attrNameLst>
                                          <p:attrName>ppt_h</p:attrName>
                                        </p:attrNameLst>
                                      </p:cBhvr>
                                      <p:tavLst>
                                        <p:tav tm="0">
                                          <p:val>
                                            <p:fltVal val="0"/>
                                          </p:val>
                                        </p:tav>
                                        <p:tav tm="100000">
                                          <p:val>
                                            <p:strVal val="#ppt_h"/>
                                          </p:val>
                                        </p:tav>
                                      </p:tavLst>
                                    </p:anim>
                                    <p:anim calcmode="lin" valueType="num">
                                      <p:cBhvr>
                                        <p:cTn id="37" dur="1000" fill="hold"/>
                                        <p:tgtEl>
                                          <p:spTgt spid="23569"/>
                                        </p:tgtEl>
                                        <p:attrNameLst>
                                          <p:attrName>style.rotation</p:attrName>
                                        </p:attrNameLst>
                                      </p:cBhvr>
                                      <p:tavLst>
                                        <p:tav tm="0">
                                          <p:val>
                                            <p:fltVal val="90"/>
                                          </p:val>
                                        </p:tav>
                                        <p:tav tm="100000">
                                          <p:val>
                                            <p:fltVal val="0"/>
                                          </p:val>
                                        </p:tav>
                                      </p:tavLst>
                                    </p:anim>
                                    <p:animEffect transition="in" filter="fade">
                                      <p:cBhvr>
                                        <p:cTn id="38" dur="1000"/>
                                        <p:tgtEl>
                                          <p:spTgt spid="23569"/>
                                        </p:tgtEl>
                                      </p:cBhvr>
                                    </p:animEffect>
                                  </p:childTnLst>
                                </p:cTn>
                              </p:par>
                            </p:childTnLst>
                          </p:cTn>
                        </p:par>
                        <p:par>
                          <p:cTn id="39" fill="hold" nodeType="afterGroup">
                            <p:stCondLst>
                              <p:cond delay="5500"/>
                            </p:stCondLst>
                            <p:childTnLst>
                              <p:par>
                                <p:cTn id="40" presetID="3" presetClass="entr" presetSubtype="5" fill="hold" grpId="0" nodeType="afterEffect">
                                  <p:stCondLst>
                                    <p:cond delay="0"/>
                                  </p:stCondLst>
                                  <p:childTnLst>
                                    <p:set>
                                      <p:cBhvr>
                                        <p:cTn id="41" dur="1" fill="hold">
                                          <p:stCondLst>
                                            <p:cond delay="0"/>
                                          </p:stCondLst>
                                        </p:cTn>
                                        <p:tgtEl>
                                          <p:spTgt spid="23559"/>
                                        </p:tgtEl>
                                        <p:attrNameLst>
                                          <p:attrName>style.visibility</p:attrName>
                                        </p:attrNameLst>
                                      </p:cBhvr>
                                      <p:to>
                                        <p:strVal val="visible"/>
                                      </p:to>
                                    </p:set>
                                    <p:animEffect transition="in" filter="blinds(vertical)">
                                      <p:cBhvr>
                                        <p:cTn id="42" dur="500"/>
                                        <p:tgtEl>
                                          <p:spTgt spid="23559"/>
                                        </p:tgtEl>
                                      </p:cBhvr>
                                    </p:animEffect>
                                  </p:childTnLst>
                                </p:cTn>
                              </p:par>
                            </p:childTnLst>
                          </p:cTn>
                        </p:par>
                        <p:par>
                          <p:cTn id="43" fill="hold" nodeType="afterGroup">
                            <p:stCondLst>
                              <p:cond delay="6000"/>
                            </p:stCondLst>
                            <p:childTnLst>
                              <p:par>
                                <p:cTn id="44" presetID="31" presetClass="entr" presetSubtype="0" fill="hold" nodeType="afterEffect">
                                  <p:stCondLst>
                                    <p:cond delay="0"/>
                                  </p:stCondLst>
                                  <p:iterate type="lt">
                                    <p:tmPct val="5000"/>
                                  </p:iterate>
                                  <p:childTnLst>
                                    <p:set>
                                      <p:cBhvr>
                                        <p:cTn id="45" dur="1" fill="hold">
                                          <p:stCondLst>
                                            <p:cond delay="0"/>
                                          </p:stCondLst>
                                        </p:cTn>
                                        <p:tgtEl>
                                          <p:spTgt spid="23571"/>
                                        </p:tgtEl>
                                        <p:attrNameLst>
                                          <p:attrName>style.visibility</p:attrName>
                                        </p:attrNameLst>
                                      </p:cBhvr>
                                      <p:to>
                                        <p:strVal val="visible"/>
                                      </p:to>
                                    </p:set>
                                    <p:anim calcmode="lin" valueType="num">
                                      <p:cBhvr>
                                        <p:cTn id="46" dur="1000" fill="hold"/>
                                        <p:tgtEl>
                                          <p:spTgt spid="23571"/>
                                        </p:tgtEl>
                                        <p:attrNameLst>
                                          <p:attrName>ppt_w</p:attrName>
                                        </p:attrNameLst>
                                      </p:cBhvr>
                                      <p:tavLst>
                                        <p:tav tm="0">
                                          <p:val>
                                            <p:fltVal val="0"/>
                                          </p:val>
                                        </p:tav>
                                        <p:tav tm="100000">
                                          <p:val>
                                            <p:strVal val="#ppt_w"/>
                                          </p:val>
                                        </p:tav>
                                      </p:tavLst>
                                    </p:anim>
                                    <p:anim calcmode="lin" valueType="num">
                                      <p:cBhvr>
                                        <p:cTn id="47" dur="1000" fill="hold"/>
                                        <p:tgtEl>
                                          <p:spTgt spid="23571"/>
                                        </p:tgtEl>
                                        <p:attrNameLst>
                                          <p:attrName>ppt_h</p:attrName>
                                        </p:attrNameLst>
                                      </p:cBhvr>
                                      <p:tavLst>
                                        <p:tav tm="0">
                                          <p:val>
                                            <p:fltVal val="0"/>
                                          </p:val>
                                        </p:tav>
                                        <p:tav tm="100000">
                                          <p:val>
                                            <p:strVal val="#ppt_h"/>
                                          </p:val>
                                        </p:tav>
                                      </p:tavLst>
                                    </p:anim>
                                    <p:anim calcmode="lin" valueType="num">
                                      <p:cBhvr>
                                        <p:cTn id="48" dur="1000" fill="hold"/>
                                        <p:tgtEl>
                                          <p:spTgt spid="23571"/>
                                        </p:tgtEl>
                                        <p:attrNameLst>
                                          <p:attrName>style.rotation</p:attrName>
                                        </p:attrNameLst>
                                      </p:cBhvr>
                                      <p:tavLst>
                                        <p:tav tm="0">
                                          <p:val>
                                            <p:fltVal val="90"/>
                                          </p:val>
                                        </p:tav>
                                        <p:tav tm="100000">
                                          <p:val>
                                            <p:fltVal val="0"/>
                                          </p:val>
                                        </p:tav>
                                      </p:tavLst>
                                    </p:anim>
                                    <p:animEffect transition="in" filter="fade">
                                      <p:cBhvr>
                                        <p:cTn id="49" dur="1000"/>
                                        <p:tgtEl>
                                          <p:spTgt spid="23571"/>
                                        </p:tgtEl>
                                      </p:cBhvr>
                                    </p:animEffect>
                                  </p:childTnLst>
                                </p:cTn>
                              </p:par>
                            </p:childTnLst>
                          </p:cTn>
                        </p:par>
                        <p:par>
                          <p:cTn id="50" fill="hold" nodeType="afterGroup">
                            <p:stCondLst>
                              <p:cond delay="7000"/>
                            </p:stCondLst>
                            <p:childTnLst>
                              <p:par>
                                <p:cTn id="51" presetID="3" presetClass="entr" presetSubtype="5" fill="hold" grpId="0" nodeType="afterEffect">
                                  <p:stCondLst>
                                    <p:cond delay="0"/>
                                  </p:stCondLst>
                                  <p:childTnLst>
                                    <p:set>
                                      <p:cBhvr>
                                        <p:cTn id="52" dur="1" fill="hold">
                                          <p:stCondLst>
                                            <p:cond delay="0"/>
                                          </p:stCondLst>
                                        </p:cTn>
                                        <p:tgtEl>
                                          <p:spTgt spid="23560"/>
                                        </p:tgtEl>
                                        <p:attrNameLst>
                                          <p:attrName>style.visibility</p:attrName>
                                        </p:attrNameLst>
                                      </p:cBhvr>
                                      <p:to>
                                        <p:strVal val="visible"/>
                                      </p:to>
                                    </p:set>
                                    <p:animEffect transition="in" filter="blinds(vertical)">
                                      <p:cBhvr>
                                        <p:cTn id="53" dur="500"/>
                                        <p:tgtEl>
                                          <p:spTgt spid="23560"/>
                                        </p:tgtEl>
                                      </p:cBhvr>
                                    </p:animEffect>
                                  </p:childTnLst>
                                </p:cTn>
                              </p:par>
                            </p:childTnLst>
                          </p:cTn>
                        </p:par>
                        <p:par>
                          <p:cTn id="54" fill="hold" nodeType="afterGroup">
                            <p:stCondLst>
                              <p:cond delay="7500"/>
                            </p:stCondLst>
                            <p:childTnLst>
                              <p:par>
                                <p:cTn id="55" presetID="31" presetClass="entr" presetSubtype="0" fill="hold" nodeType="afterEffect">
                                  <p:stCondLst>
                                    <p:cond delay="0"/>
                                  </p:stCondLst>
                                  <p:iterate type="lt">
                                    <p:tmPct val="5000"/>
                                  </p:iterate>
                                  <p:childTnLst>
                                    <p:set>
                                      <p:cBhvr>
                                        <p:cTn id="56" dur="1" fill="hold">
                                          <p:stCondLst>
                                            <p:cond delay="0"/>
                                          </p:stCondLst>
                                        </p:cTn>
                                        <p:tgtEl>
                                          <p:spTgt spid="23568"/>
                                        </p:tgtEl>
                                        <p:attrNameLst>
                                          <p:attrName>style.visibility</p:attrName>
                                        </p:attrNameLst>
                                      </p:cBhvr>
                                      <p:to>
                                        <p:strVal val="visible"/>
                                      </p:to>
                                    </p:set>
                                    <p:anim calcmode="lin" valueType="num">
                                      <p:cBhvr>
                                        <p:cTn id="57" dur="1000" fill="hold"/>
                                        <p:tgtEl>
                                          <p:spTgt spid="23568"/>
                                        </p:tgtEl>
                                        <p:attrNameLst>
                                          <p:attrName>ppt_w</p:attrName>
                                        </p:attrNameLst>
                                      </p:cBhvr>
                                      <p:tavLst>
                                        <p:tav tm="0">
                                          <p:val>
                                            <p:fltVal val="0"/>
                                          </p:val>
                                        </p:tav>
                                        <p:tav tm="100000">
                                          <p:val>
                                            <p:strVal val="#ppt_w"/>
                                          </p:val>
                                        </p:tav>
                                      </p:tavLst>
                                    </p:anim>
                                    <p:anim calcmode="lin" valueType="num">
                                      <p:cBhvr>
                                        <p:cTn id="58" dur="1000" fill="hold"/>
                                        <p:tgtEl>
                                          <p:spTgt spid="23568"/>
                                        </p:tgtEl>
                                        <p:attrNameLst>
                                          <p:attrName>ppt_h</p:attrName>
                                        </p:attrNameLst>
                                      </p:cBhvr>
                                      <p:tavLst>
                                        <p:tav tm="0">
                                          <p:val>
                                            <p:fltVal val="0"/>
                                          </p:val>
                                        </p:tav>
                                        <p:tav tm="100000">
                                          <p:val>
                                            <p:strVal val="#ppt_h"/>
                                          </p:val>
                                        </p:tav>
                                      </p:tavLst>
                                    </p:anim>
                                    <p:anim calcmode="lin" valueType="num">
                                      <p:cBhvr>
                                        <p:cTn id="59" dur="1000" fill="hold"/>
                                        <p:tgtEl>
                                          <p:spTgt spid="23568"/>
                                        </p:tgtEl>
                                        <p:attrNameLst>
                                          <p:attrName>style.rotation</p:attrName>
                                        </p:attrNameLst>
                                      </p:cBhvr>
                                      <p:tavLst>
                                        <p:tav tm="0">
                                          <p:val>
                                            <p:fltVal val="90"/>
                                          </p:val>
                                        </p:tav>
                                        <p:tav tm="100000">
                                          <p:val>
                                            <p:fltVal val="0"/>
                                          </p:val>
                                        </p:tav>
                                      </p:tavLst>
                                    </p:anim>
                                    <p:animEffect transition="in" filter="fade">
                                      <p:cBhvr>
                                        <p:cTn id="60" dur="1000"/>
                                        <p:tgtEl>
                                          <p:spTgt spid="23568"/>
                                        </p:tgtEl>
                                      </p:cBhvr>
                                    </p:animEffect>
                                  </p:childTnLst>
                                </p:cTn>
                              </p:par>
                            </p:childTnLst>
                          </p:cTn>
                        </p:par>
                        <p:par>
                          <p:cTn id="61" fill="hold" nodeType="afterGroup">
                            <p:stCondLst>
                              <p:cond delay="8500"/>
                            </p:stCondLst>
                            <p:childTnLst>
                              <p:par>
                                <p:cTn id="62" presetID="3" presetClass="entr" presetSubtype="5" fill="hold" grpId="0" nodeType="afterEffect">
                                  <p:stCondLst>
                                    <p:cond delay="0"/>
                                  </p:stCondLst>
                                  <p:childTnLst>
                                    <p:set>
                                      <p:cBhvr>
                                        <p:cTn id="63" dur="1" fill="hold">
                                          <p:stCondLst>
                                            <p:cond delay="0"/>
                                          </p:stCondLst>
                                        </p:cTn>
                                        <p:tgtEl>
                                          <p:spTgt spid="23561"/>
                                        </p:tgtEl>
                                        <p:attrNameLst>
                                          <p:attrName>style.visibility</p:attrName>
                                        </p:attrNameLst>
                                      </p:cBhvr>
                                      <p:to>
                                        <p:strVal val="visible"/>
                                      </p:to>
                                    </p:set>
                                    <p:animEffect transition="in" filter="blinds(vertical)">
                                      <p:cBhvr>
                                        <p:cTn id="64" dur="500"/>
                                        <p:tgtEl>
                                          <p:spTgt spid="23561"/>
                                        </p:tgtEl>
                                      </p:cBhvr>
                                    </p:animEffect>
                                  </p:childTnLst>
                                </p:cTn>
                              </p:par>
                            </p:childTnLst>
                          </p:cTn>
                        </p:par>
                        <p:par>
                          <p:cTn id="65" fill="hold" nodeType="afterGroup">
                            <p:stCondLst>
                              <p:cond delay="9000"/>
                            </p:stCondLst>
                            <p:childTnLst>
                              <p:par>
                                <p:cTn id="66" presetID="31" presetClass="entr" presetSubtype="0" fill="hold" nodeType="afterEffect">
                                  <p:stCondLst>
                                    <p:cond delay="0"/>
                                  </p:stCondLst>
                                  <p:iterate type="lt">
                                    <p:tmPct val="5000"/>
                                  </p:iterate>
                                  <p:childTnLst>
                                    <p:set>
                                      <p:cBhvr>
                                        <p:cTn id="67" dur="1" fill="hold">
                                          <p:stCondLst>
                                            <p:cond delay="0"/>
                                          </p:stCondLst>
                                        </p:cTn>
                                        <p:tgtEl>
                                          <p:spTgt spid="23570"/>
                                        </p:tgtEl>
                                        <p:attrNameLst>
                                          <p:attrName>style.visibility</p:attrName>
                                        </p:attrNameLst>
                                      </p:cBhvr>
                                      <p:to>
                                        <p:strVal val="visible"/>
                                      </p:to>
                                    </p:set>
                                    <p:anim calcmode="lin" valueType="num">
                                      <p:cBhvr>
                                        <p:cTn id="68" dur="1000" fill="hold"/>
                                        <p:tgtEl>
                                          <p:spTgt spid="23570"/>
                                        </p:tgtEl>
                                        <p:attrNameLst>
                                          <p:attrName>ppt_w</p:attrName>
                                        </p:attrNameLst>
                                      </p:cBhvr>
                                      <p:tavLst>
                                        <p:tav tm="0">
                                          <p:val>
                                            <p:fltVal val="0"/>
                                          </p:val>
                                        </p:tav>
                                        <p:tav tm="100000">
                                          <p:val>
                                            <p:strVal val="#ppt_w"/>
                                          </p:val>
                                        </p:tav>
                                      </p:tavLst>
                                    </p:anim>
                                    <p:anim calcmode="lin" valueType="num">
                                      <p:cBhvr>
                                        <p:cTn id="69" dur="1000" fill="hold"/>
                                        <p:tgtEl>
                                          <p:spTgt spid="23570"/>
                                        </p:tgtEl>
                                        <p:attrNameLst>
                                          <p:attrName>ppt_h</p:attrName>
                                        </p:attrNameLst>
                                      </p:cBhvr>
                                      <p:tavLst>
                                        <p:tav tm="0">
                                          <p:val>
                                            <p:fltVal val="0"/>
                                          </p:val>
                                        </p:tav>
                                        <p:tav tm="100000">
                                          <p:val>
                                            <p:strVal val="#ppt_h"/>
                                          </p:val>
                                        </p:tav>
                                      </p:tavLst>
                                    </p:anim>
                                    <p:anim calcmode="lin" valueType="num">
                                      <p:cBhvr>
                                        <p:cTn id="70" dur="1000" fill="hold"/>
                                        <p:tgtEl>
                                          <p:spTgt spid="23570"/>
                                        </p:tgtEl>
                                        <p:attrNameLst>
                                          <p:attrName>style.rotation</p:attrName>
                                        </p:attrNameLst>
                                      </p:cBhvr>
                                      <p:tavLst>
                                        <p:tav tm="0">
                                          <p:val>
                                            <p:fltVal val="90"/>
                                          </p:val>
                                        </p:tav>
                                        <p:tav tm="100000">
                                          <p:val>
                                            <p:fltVal val="0"/>
                                          </p:val>
                                        </p:tav>
                                      </p:tavLst>
                                    </p:anim>
                                    <p:animEffect transition="in" filter="fade">
                                      <p:cBhvr>
                                        <p:cTn id="71" dur="1000"/>
                                        <p:tgtEl>
                                          <p:spTgt spid="23570"/>
                                        </p:tgtEl>
                                      </p:cBhvr>
                                    </p:animEffect>
                                  </p:childTnLst>
                                </p:cTn>
                              </p:par>
                            </p:childTnLst>
                          </p:cTn>
                        </p:par>
                        <p:par>
                          <p:cTn id="72" fill="hold" nodeType="afterGroup">
                            <p:stCondLst>
                              <p:cond delay="10000"/>
                            </p:stCondLst>
                            <p:childTnLst>
                              <p:par>
                                <p:cTn id="73" presetID="3" presetClass="entr" presetSubtype="5" fill="hold" grpId="0" nodeType="afterEffect">
                                  <p:stCondLst>
                                    <p:cond delay="0"/>
                                  </p:stCondLst>
                                  <p:childTnLst>
                                    <p:set>
                                      <p:cBhvr>
                                        <p:cTn id="74" dur="1" fill="hold">
                                          <p:stCondLst>
                                            <p:cond delay="0"/>
                                          </p:stCondLst>
                                        </p:cTn>
                                        <p:tgtEl>
                                          <p:spTgt spid="23562"/>
                                        </p:tgtEl>
                                        <p:attrNameLst>
                                          <p:attrName>style.visibility</p:attrName>
                                        </p:attrNameLst>
                                      </p:cBhvr>
                                      <p:to>
                                        <p:strVal val="visible"/>
                                      </p:to>
                                    </p:set>
                                    <p:animEffect transition="in" filter="blinds(vertical)">
                                      <p:cBhvr>
                                        <p:cTn id="75" dur="500"/>
                                        <p:tgtEl>
                                          <p:spTgt spid="23562"/>
                                        </p:tgtEl>
                                      </p:cBhvr>
                                    </p:animEffect>
                                  </p:childTnLst>
                                </p:cTn>
                              </p:par>
                            </p:childTnLst>
                          </p:cTn>
                        </p:par>
                        <p:par>
                          <p:cTn id="76" fill="hold" nodeType="afterGroup">
                            <p:stCondLst>
                              <p:cond delay="10500"/>
                            </p:stCondLst>
                            <p:childTnLst>
                              <p:par>
                                <p:cTn id="77" presetID="31" presetClass="entr" presetSubtype="0" fill="hold" nodeType="afterEffect">
                                  <p:stCondLst>
                                    <p:cond delay="0"/>
                                  </p:stCondLst>
                                  <p:iterate type="lt">
                                    <p:tmPct val="5000"/>
                                  </p:iterate>
                                  <p:childTnLst>
                                    <p:set>
                                      <p:cBhvr>
                                        <p:cTn id="78" dur="1" fill="hold">
                                          <p:stCondLst>
                                            <p:cond delay="0"/>
                                          </p:stCondLst>
                                        </p:cTn>
                                        <p:tgtEl>
                                          <p:spTgt spid="23572"/>
                                        </p:tgtEl>
                                        <p:attrNameLst>
                                          <p:attrName>style.visibility</p:attrName>
                                        </p:attrNameLst>
                                      </p:cBhvr>
                                      <p:to>
                                        <p:strVal val="visible"/>
                                      </p:to>
                                    </p:set>
                                    <p:anim calcmode="lin" valueType="num">
                                      <p:cBhvr>
                                        <p:cTn id="79" dur="1000" fill="hold"/>
                                        <p:tgtEl>
                                          <p:spTgt spid="23572"/>
                                        </p:tgtEl>
                                        <p:attrNameLst>
                                          <p:attrName>ppt_w</p:attrName>
                                        </p:attrNameLst>
                                      </p:cBhvr>
                                      <p:tavLst>
                                        <p:tav tm="0">
                                          <p:val>
                                            <p:fltVal val="0"/>
                                          </p:val>
                                        </p:tav>
                                        <p:tav tm="100000">
                                          <p:val>
                                            <p:strVal val="#ppt_w"/>
                                          </p:val>
                                        </p:tav>
                                      </p:tavLst>
                                    </p:anim>
                                    <p:anim calcmode="lin" valueType="num">
                                      <p:cBhvr>
                                        <p:cTn id="80" dur="1000" fill="hold"/>
                                        <p:tgtEl>
                                          <p:spTgt spid="23572"/>
                                        </p:tgtEl>
                                        <p:attrNameLst>
                                          <p:attrName>ppt_h</p:attrName>
                                        </p:attrNameLst>
                                      </p:cBhvr>
                                      <p:tavLst>
                                        <p:tav tm="0">
                                          <p:val>
                                            <p:fltVal val="0"/>
                                          </p:val>
                                        </p:tav>
                                        <p:tav tm="100000">
                                          <p:val>
                                            <p:strVal val="#ppt_h"/>
                                          </p:val>
                                        </p:tav>
                                      </p:tavLst>
                                    </p:anim>
                                    <p:anim calcmode="lin" valueType="num">
                                      <p:cBhvr>
                                        <p:cTn id="81" dur="1000" fill="hold"/>
                                        <p:tgtEl>
                                          <p:spTgt spid="23572"/>
                                        </p:tgtEl>
                                        <p:attrNameLst>
                                          <p:attrName>style.rotation</p:attrName>
                                        </p:attrNameLst>
                                      </p:cBhvr>
                                      <p:tavLst>
                                        <p:tav tm="0">
                                          <p:val>
                                            <p:fltVal val="90"/>
                                          </p:val>
                                        </p:tav>
                                        <p:tav tm="100000">
                                          <p:val>
                                            <p:fltVal val="0"/>
                                          </p:val>
                                        </p:tav>
                                      </p:tavLst>
                                    </p:anim>
                                    <p:animEffect transition="in" filter="fade">
                                      <p:cBhvr>
                                        <p:cTn id="82" dur="1000"/>
                                        <p:tgtEl>
                                          <p:spTgt spid="23572"/>
                                        </p:tgtEl>
                                      </p:cBhvr>
                                    </p:animEffect>
                                  </p:childTnLst>
                                </p:cTn>
                              </p:par>
                            </p:childTnLst>
                          </p:cTn>
                        </p:par>
                        <p:par>
                          <p:cTn id="83" fill="hold" nodeType="afterGroup">
                            <p:stCondLst>
                              <p:cond delay="11500"/>
                            </p:stCondLst>
                            <p:childTnLst>
                              <p:par>
                                <p:cTn id="84" presetID="3" presetClass="entr" presetSubtype="5" fill="hold" grpId="0" nodeType="afterEffect">
                                  <p:stCondLst>
                                    <p:cond delay="0"/>
                                  </p:stCondLst>
                                  <p:childTnLst>
                                    <p:set>
                                      <p:cBhvr>
                                        <p:cTn id="85" dur="1" fill="hold">
                                          <p:stCondLst>
                                            <p:cond delay="0"/>
                                          </p:stCondLst>
                                        </p:cTn>
                                        <p:tgtEl>
                                          <p:spTgt spid="23563"/>
                                        </p:tgtEl>
                                        <p:attrNameLst>
                                          <p:attrName>style.visibility</p:attrName>
                                        </p:attrNameLst>
                                      </p:cBhvr>
                                      <p:to>
                                        <p:strVal val="visible"/>
                                      </p:to>
                                    </p:set>
                                    <p:animEffect transition="in" filter="blinds(vertical)">
                                      <p:cBhvr>
                                        <p:cTn id="86" dur="500"/>
                                        <p:tgtEl>
                                          <p:spTgt spid="23563"/>
                                        </p:tgtEl>
                                      </p:cBhvr>
                                    </p:animEffect>
                                  </p:childTnLst>
                                </p:cTn>
                              </p:par>
                            </p:childTnLst>
                          </p:cTn>
                        </p:par>
                        <p:par>
                          <p:cTn id="87" fill="hold" nodeType="afterGroup">
                            <p:stCondLst>
                              <p:cond delay="12000"/>
                            </p:stCondLst>
                            <p:childTnLst>
                              <p:par>
                                <p:cTn id="88" presetID="54" presetClass="entr" presetSubtype="0" accel="100000" fill="hold" grpId="0" nodeType="afterEffect">
                                  <p:stCondLst>
                                    <p:cond delay="0"/>
                                  </p:stCondLst>
                                  <p:childTnLst>
                                    <p:set>
                                      <p:cBhvr>
                                        <p:cTn id="89" dur="1" fill="hold">
                                          <p:stCondLst>
                                            <p:cond delay="0"/>
                                          </p:stCondLst>
                                        </p:cTn>
                                        <p:tgtEl>
                                          <p:spTgt spid="23564"/>
                                        </p:tgtEl>
                                        <p:attrNameLst>
                                          <p:attrName>style.visibility</p:attrName>
                                        </p:attrNameLst>
                                      </p:cBhvr>
                                      <p:to>
                                        <p:strVal val="visible"/>
                                      </p:to>
                                    </p:set>
                                    <p:anim calcmode="lin" valueType="num">
                                      <p:cBhvr>
                                        <p:cTn id="90" dur="2000" fill="hold"/>
                                        <p:tgtEl>
                                          <p:spTgt spid="23564"/>
                                        </p:tgtEl>
                                        <p:attrNameLst>
                                          <p:attrName>ppt_w</p:attrName>
                                        </p:attrNameLst>
                                      </p:cBhvr>
                                      <p:tavLst>
                                        <p:tav tm="0">
                                          <p:val>
                                            <p:strVal val="#ppt_w*0.05"/>
                                          </p:val>
                                        </p:tav>
                                        <p:tav tm="100000">
                                          <p:val>
                                            <p:strVal val="#ppt_w"/>
                                          </p:val>
                                        </p:tav>
                                      </p:tavLst>
                                    </p:anim>
                                    <p:anim calcmode="lin" valueType="num">
                                      <p:cBhvr>
                                        <p:cTn id="91" dur="2000" fill="hold"/>
                                        <p:tgtEl>
                                          <p:spTgt spid="23564"/>
                                        </p:tgtEl>
                                        <p:attrNameLst>
                                          <p:attrName>ppt_h</p:attrName>
                                        </p:attrNameLst>
                                      </p:cBhvr>
                                      <p:tavLst>
                                        <p:tav tm="0">
                                          <p:val>
                                            <p:strVal val="#ppt_h"/>
                                          </p:val>
                                        </p:tav>
                                        <p:tav tm="100000">
                                          <p:val>
                                            <p:strVal val="#ppt_h"/>
                                          </p:val>
                                        </p:tav>
                                      </p:tavLst>
                                    </p:anim>
                                    <p:anim calcmode="lin" valueType="num">
                                      <p:cBhvr>
                                        <p:cTn id="92" dur="2000" fill="hold"/>
                                        <p:tgtEl>
                                          <p:spTgt spid="23564"/>
                                        </p:tgtEl>
                                        <p:attrNameLst>
                                          <p:attrName>ppt_x</p:attrName>
                                        </p:attrNameLst>
                                      </p:cBhvr>
                                      <p:tavLst>
                                        <p:tav tm="0">
                                          <p:val>
                                            <p:strVal val="#ppt_x-.2"/>
                                          </p:val>
                                        </p:tav>
                                        <p:tav tm="100000">
                                          <p:val>
                                            <p:strVal val="#ppt_x"/>
                                          </p:val>
                                        </p:tav>
                                      </p:tavLst>
                                    </p:anim>
                                    <p:anim calcmode="lin" valueType="num">
                                      <p:cBhvr>
                                        <p:cTn id="93" dur="2000" fill="hold"/>
                                        <p:tgtEl>
                                          <p:spTgt spid="23564"/>
                                        </p:tgtEl>
                                        <p:attrNameLst>
                                          <p:attrName>ppt_y</p:attrName>
                                        </p:attrNameLst>
                                      </p:cBhvr>
                                      <p:tavLst>
                                        <p:tav tm="0">
                                          <p:val>
                                            <p:strVal val="#ppt_y"/>
                                          </p:val>
                                        </p:tav>
                                        <p:tav tm="100000">
                                          <p:val>
                                            <p:strVal val="#ppt_y"/>
                                          </p:val>
                                        </p:tav>
                                      </p:tavLst>
                                    </p:anim>
                                    <p:animEffect transition="in" filter="fade">
                                      <p:cBhvr>
                                        <p:cTn id="94" dur="2000"/>
                                        <p:tgtEl>
                                          <p:spTgt spid="23564"/>
                                        </p:tgtEl>
                                      </p:cBhvr>
                                    </p:animEffect>
                                  </p:childTnLst>
                                </p:cTn>
                              </p:par>
                            </p:childTnLst>
                          </p:cTn>
                        </p:par>
                        <p:par>
                          <p:cTn id="95" fill="hold" nodeType="afterGroup">
                            <p:stCondLst>
                              <p:cond delay="14000"/>
                            </p:stCondLst>
                            <p:childTnLst>
                              <p:par>
                                <p:cTn id="96" presetID="27" presetClass="emph" presetSubtype="0" fill="hold" grpId="1" nodeType="afterEffect">
                                  <p:stCondLst>
                                    <p:cond delay="0"/>
                                  </p:stCondLst>
                                  <p:childTnLst>
                                    <p:animClr clrSpc="rgb" dir="cw">
                                      <p:cBhvr override="childStyle">
                                        <p:cTn id="97" dur="1000" autoRev="1" fill="hold"/>
                                        <p:tgtEl>
                                          <p:spTgt spid="23564"/>
                                        </p:tgtEl>
                                        <p:attrNameLst>
                                          <p:attrName>style.color</p:attrName>
                                        </p:attrNameLst>
                                      </p:cBhvr>
                                      <p:to>
                                        <a:schemeClr val="bg1"/>
                                      </p:to>
                                    </p:animClr>
                                    <p:animClr clrSpc="rgb" dir="cw">
                                      <p:cBhvr>
                                        <p:cTn id="98" dur="1000" autoRev="1" fill="hold"/>
                                        <p:tgtEl>
                                          <p:spTgt spid="23564"/>
                                        </p:tgtEl>
                                        <p:attrNameLst>
                                          <p:attrName>fillcolor</p:attrName>
                                        </p:attrNameLst>
                                      </p:cBhvr>
                                      <p:to>
                                        <a:schemeClr val="bg1"/>
                                      </p:to>
                                    </p:animClr>
                                    <p:set>
                                      <p:cBhvr>
                                        <p:cTn id="99" dur="1000" autoRev="1" fill="hold"/>
                                        <p:tgtEl>
                                          <p:spTgt spid="23564"/>
                                        </p:tgtEl>
                                        <p:attrNameLst>
                                          <p:attrName>fill.type</p:attrName>
                                        </p:attrNameLst>
                                      </p:cBhvr>
                                      <p:to>
                                        <p:strVal val="solid"/>
                                      </p:to>
                                    </p:set>
                                    <p:set>
                                      <p:cBhvr>
                                        <p:cTn id="100" dur="1000" autoRev="1" fill="hold"/>
                                        <p:tgtEl>
                                          <p:spTgt spid="23564"/>
                                        </p:tgtEl>
                                        <p:attrNameLst>
                                          <p:attrName>fill.on</p:attrName>
                                        </p:attrNameLst>
                                      </p:cBhvr>
                                      <p:to>
                                        <p:strVal val="true"/>
                                      </p:to>
                                    </p:set>
                                  </p:childTnLst>
                                </p:cTn>
                              </p:par>
                            </p:childTnLst>
                          </p:cTn>
                        </p:par>
                        <p:par>
                          <p:cTn id="101" fill="hold" nodeType="afterGroup">
                            <p:stCondLst>
                              <p:cond delay="16000"/>
                            </p:stCondLst>
                            <p:childTnLst>
                              <p:par>
                                <p:cTn id="102" presetID="27" presetClass="emph" presetSubtype="0" fill="hold" grpId="2" nodeType="afterEffect">
                                  <p:stCondLst>
                                    <p:cond delay="0"/>
                                  </p:stCondLst>
                                  <p:childTnLst>
                                    <p:animClr clrSpc="rgb" dir="cw">
                                      <p:cBhvr override="childStyle">
                                        <p:cTn id="103" dur="1000" autoRev="1" fill="hold"/>
                                        <p:tgtEl>
                                          <p:spTgt spid="23564"/>
                                        </p:tgtEl>
                                        <p:attrNameLst>
                                          <p:attrName>style.color</p:attrName>
                                        </p:attrNameLst>
                                      </p:cBhvr>
                                      <p:to>
                                        <a:schemeClr val="bg1"/>
                                      </p:to>
                                    </p:animClr>
                                    <p:animClr clrSpc="rgb" dir="cw">
                                      <p:cBhvr>
                                        <p:cTn id="104" dur="1000" autoRev="1" fill="hold"/>
                                        <p:tgtEl>
                                          <p:spTgt spid="23564"/>
                                        </p:tgtEl>
                                        <p:attrNameLst>
                                          <p:attrName>fillcolor</p:attrName>
                                        </p:attrNameLst>
                                      </p:cBhvr>
                                      <p:to>
                                        <a:schemeClr val="bg1"/>
                                      </p:to>
                                    </p:animClr>
                                    <p:set>
                                      <p:cBhvr>
                                        <p:cTn id="105" dur="1000" autoRev="1" fill="hold"/>
                                        <p:tgtEl>
                                          <p:spTgt spid="23564"/>
                                        </p:tgtEl>
                                        <p:attrNameLst>
                                          <p:attrName>fill.type</p:attrName>
                                        </p:attrNameLst>
                                      </p:cBhvr>
                                      <p:to>
                                        <p:strVal val="solid"/>
                                      </p:to>
                                    </p:set>
                                    <p:set>
                                      <p:cBhvr>
                                        <p:cTn id="106" dur="1000" autoRev="1" fill="hold"/>
                                        <p:tgtEl>
                                          <p:spTgt spid="23564"/>
                                        </p:tgtEl>
                                        <p:attrNameLst>
                                          <p:attrName>fill.on</p:attrName>
                                        </p:attrNameLst>
                                      </p:cBhvr>
                                      <p:to>
                                        <p:strVal val="true"/>
                                      </p:to>
                                    </p:set>
                                  </p:childTnLst>
                                </p:cTn>
                              </p:par>
                            </p:childTnLst>
                          </p:cTn>
                        </p:par>
                        <p:par>
                          <p:cTn id="107" fill="hold" nodeType="afterGroup">
                            <p:stCondLst>
                              <p:cond delay="18000"/>
                            </p:stCondLst>
                            <p:childTnLst>
                              <p:par>
                                <p:cTn id="108" presetID="27" presetClass="emph" presetSubtype="0" fill="hold" grpId="3" nodeType="afterEffect">
                                  <p:stCondLst>
                                    <p:cond delay="0"/>
                                  </p:stCondLst>
                                  <p:childTnLst>
                                    <p:animClr clrSpc="rgb" dir="cw">
                                      <p:cBhvr override="childStyle">
                                        <p:cTn id="109" dur="1000" autoRev="1" fill="hold"/>
                                        <p:tgtEl>
                                          <p:spTgt spid="23564"/>
                                        </p:tgtEl>
                                        <p:attrNameLst>
                                          <p:attrName>style.color</p:attrName>
                                        </p:attrNameLst>
                                      </p:cBhvr>
                                      <p:to>
                                        <a:schemeClr val="bg1"/>
                                      </p:to>
                                    </p:animClr>
                                    <p:animClr clrSpc="rgb" dir="cw">
                                      <p:cBhvr>
                                        <p:cTn id="110" dur="1000" autoRev="1" fill="hold"/>
                                        <p:tgtEl>
                                          <p:spTgt spid="23564"/>
                                        </p:tgtEl>
                                        <p:attrNameLst>
                                          <p:attrName>fillcolor</p:attrName>
                                        </p:attrNameLst>
                                      </p:cBhvr>
                                      <p:to>
                                        <a:schemeClr val="bg1"/>
                                      </p:to>
                                    </p:animClr>
                                    <p:set>
                                      <p:cBhvr>
                                        <p:cTn id="111" dur="1000" autoRev="1" fill="hold"/>
                                        <p:tgtEl>
                                          <p:spTgt spid="23564"/>
                                        </p:tgtEl>
                                        <p:attrNameLst>
                                          <p:attrName>fill.type</p:attrName>
                                        </p:attrNameLst>
                                      </p:cBhvr>
                                      <p:to>
                                        <p:strVal val="solid"/>
                                      </p:to>
                                    </p:set>
                                    <p:set>
                                      <p:cBhvr>
                                        <p:cTn id="112" dur="1000" autoRev="1" fill="hold"/>
                                        <p:tgtEl>
                                          <p:spTgt spid="23564"/>
                                        </p:tgtEl>
                                        <p:attrNameLst>
                                          <p:attrName>fill.on</p:attrName>
                                        </p:attrNameLst>
                                      </p:cBhvr>
                                      <p:to>
                                        <p:strVal val="true"/>
                                      </p:to>
                                    </p:set>
                                  </p:childTnLst>
                                </p:cTn>
                              </p:par>
                            </p:childTnLst>
                          </p:cTn>
                        </p:par>
                        <p:par>
                          <p:cTn id="113" fill="hold" nodeType="afterGroup">
                            <p:stCondLst>
                              <p:cond delay="20000"/>
                            </p:stCondLst>
                            <p:childTnLst>
                              <p:par>
                                <p:cTn id="114" presetID="54" presetClass="entr" presetSubtype="0" accel="100000" fill="hold" grpId="0" nodeType="afterEffect">
                                  <p:stCondLst>
                                    <p:cond delay="0"/>
                                  </p:stCondLst>
                                  <p:childTnLst>
                                    <p:set>
                                      <p:cBhvr>
                                        <p:cTn id="115" dur="1" fill="hold">
                                          <p:stCondLst>
                                            <p:cond delay="0"/>
                                          </p:stCondLst>
                                        </p:cTn>
                                        <p:tgtEl>
                                          <p:spTgt spid="23565"/>
                                        </p:tgtEl>
                                        <p:attrNameLst>
                                          <p:attrName>style.visibility</p:attrName>
                                        </p:attrNameLst>
                                      </p:cBhvr>
                                      <p:to>
                                        <p:strVal val="visible"/>
                                      </p:to>
                                    </p:set>
                                    <p:anim calcmode="lin" valueType="num">
                                      <p:cBhvr>
                                        <p:cTn id="116" dur="2000" fill="hold"/>
                                        <p:tgtEl>
                                          <p:spTgt spid="23565"/>
                                        </p:tgtEl>
                                        <p:attrNameLst>
                                          <p:attrName>ppt_w</p:attrName>
                                        </p:attrNameLst>
                                      </p:cBhvr>
                                      <p:tavLst>
                                        <p:tav tm="0">
                                          <p:val>
                                            <p:strVal val="#ppt_w*0.05"/>
                                          </p:val>
                                        </p:tav>
                                        <p:tav tm="100000">
                                          <p:val>
                                            <p:strVal val="#ppt_w"/>
                                          </p:val>
                                        </p:tav>
                                      </p:tavLst>
                                    </p:anim>
                                    <p:anim calcmode="lin" valueType="num">
                                      <p:cBhvr>
                                        <p:cTn id="117" dur="2000" fill="hold"/>
                                        <p:tgtEl>
                                          <p:spTgt spid="23565"/>
                                        </p:tgtEl>
                                        <p:attrNameLst>
                                          <p:attrName>ppt_h</p:attrName>
                                        </p:attrNameLst>
                                      </p:cBhvr>
                                      <p:tavLst>
                                        <p:tav tm="0">
                                          <p:val>
                                            <p:strVal val="#ppt_h"/>
                                          </p:val>
                                        </p:tav>
                                        <p:tav tm="100000">
                                          <p:val>
                                            <p:strVal val="#ppt_h"/>
                                          </p:val>
                                        </p:tav>
                                      </p:tavLst>
                                    </p:anim>
                                    <p:anim calcmode="lin" valueType="num">
                                      <p:cBhvr>
                                        <p:cTn id="118" dur="2000" fill="hold"/>
                                        <p:tgtEl>
                                          <p:spTgt spid="23565"/>
                                        </p:tgtEl>
                                        <p:attrNameLst>
                                          <p:attrName>ppt_x</p:attrName>
                                        </p:attrNameLst>
                                      </p:cBhvr>
                                      <p:tavLst>
                                        <p:tav tm="0">
                                          <p:val>
                                            <p:strVal val="#ppt_x-.2"/>
                                          </p:val>
                                        </p:tav>
                                        <p:tav tm="100000">
                                          <p:val>
                                            <p:strVal val="#ppt_x"/>
                                          </p:val>
                                        </p:tav>
                                      </p:tavLst>
                                    </p:anim>
                                    <p:anim calcmode="lin" valueType="num">
                                      <p:cBhvr>
                                        <p:cTn id="119" dur="2000" fill="hold"/>
                                        <p:tgtEl>
                                          <p:spTgt spid="23565"/>
                                        </p:tgtEl>
                                        <p:attrNameLst>
                                          <p:attrName>ppt_y</p:attrName>
                                        </p:attrNameLst>
                                      </p:cBhvr>
                                      <p:tavLst>
                                        <p:tav tm="0">
                                          <p:val>
                                            <p:strVal val="#ppt_y"/>
                                          </p:val>
                                        </p:tav>
                                        <p:tav tm="100000">
                                          <p:val>
                                            <p:strVal val="#ppt_y"/>
                                          </p:val>
                                        </p:tav>
                                      </p:tavLst>
                                    </p:anim>
                                    <p:animEffect transition="in" filter="fade">
                                      <p:cBhvr>
                                        <p:cTn id="120" dur="2000"/>
                                        <p:tgtEl>
                                          <p:spTgt spid="23565"/>
                                        </p:tgtEl>
                                      </p:cBhvr>
                                    </p:animEffect>
                                  </p:childTnLst>
                                </p:cTn>
                              </p:par>
                            </p:childTnLst>
                          </p:cTn>
                        </p:par>
                        <p:par>
                          <p:cTn id="121" fill="hold" nodeType="afterGroup">
                            <p:stCondLst>
                              <p:cond delay="22000"/>
                            </p:stCondLst>
                            <p:childTnLst>
                              <p:par>
                                <p:cTn id="122" presetID="27" presetClass="emph" presetSubtype="0" fill="hold" grpId="1" nodeType="afterEffect">
                                  <p:stCondLst>
                                    <p:cond delay="0"/>
                                  </p:stCondLst>
                                  <p:childTnLst>
                                    <p:animClr clrSpc="rgb" dir="cw">
                                      <p:cBhvr override="childStyle">
                                        <p:cTn id="123" dur="1000" autoRev="1" fill="hold"/>
                                        <p:tgtEl>
                                          <p:spTgt spid="23565"/>
                                        </p:tgtEl>
                                        <p:attrNameLst>
                                          <p:attrName>style.color</p:attrName>
                                        </p:attrNameLst>
                                      </p:cBhvr>
                                      <p:to>
                                        <a:schemeClr val="bg1"/>
                                      </p:to>
                                    </p:animClr>
                                    <p:animClr clrSpc="rgb" dir="cw">
                                      <p:cBhvr>
                                        <p:cTn id="124" dur="1000" autoRev="1" fill="hold"/>
                                        <p:tgtEl>
                                          <p:spTgt spid="23565"/>
                                        </p:tgtEl>
                                        <p:attrNameLst>
                                          <p:attrName>fillcolor</p:attrName>
                                        </p:attrNameLst>
                                      </p:cBhvr>
                                      <p:to>
                                        <a:schemeClr val="bg1"/>
                                      </p:to>
                                    </p:animClr>
                                    <p:set>
                                      <p:cBhvr>
                                        <p:cTn id="125" dur="1000" autoRev="1" fill="hold"/>
                                        <p:tgtEl>
                                          <p:spTgt spid="23565"/>
                                        </p:tgtEl>
                                        <p:attrNameLst>
                                          <p:attrName>fill.type</p:attrName>
                                        </p:attrNameLst>
                                      </p:cBhvr>
                                      <p:to>
                                        <p:strVal val="solid"/>
                                      </p:to>
                                    </p:set>
                                    <p:set>
                                      <p:cBhvr>
                                        <p:cTn id="126" dur="1000" autoRev="1" fill="hold"/>
                                        <p:tgtEl>
                                          <p:spTgt spid="23565"/>
                                        </p:tgtEl>
                                        <p:attrNameLst>
                                          <p:attrName>fill.on</p:attrName>
                                        </p:attrNameLst>
                                      </p:cBhvr>
                                      <p:to>
                                        <p:strVal val="true"/>
                                      </p:to>
                                    </p:set>
                                  </p:childTnLst>
                                </p:cTn>
                              </p:par>
                            </p:childTnLst>
                          </p:cTn>
                        </p:par>
                        <p:par>
                          <p:cTn id="127" fill="hold" nodeType="afterGroup">
                            <p:stCondLst>
                              <p:cond delay="24000"/>
                            </p:stCondLst>
                            <p:childTnLst>
                              <p:par>
                                <p:cTn id="128" presetID="27" presetClass="emph" presetSubtype="0" fill="hold" grpId="2" nodeType="afterEffect">
                                  <p:stCondLst>
                                    <p:cond delay="0"/>
                                  </p:stCondLst>
                                  <p:childTnLst>
                                    <p:animClr clrSpc="rgb" dir="cw">
                                      <p:cBhvr override="childStyle">
                                        <p:cTn id="129" dur="1000" autoRev="1" fill="hold"/>
                                        <p:tgtEl>
                                          <p:spTgt spid="23565"/>
                                        </p:tgtEl>
                                        <p:attrNameLst>
                                          <p:attrName>style.color</p:attrName>
                                        </p:attrNameLst>
                                      </p:cBhvr>
                                      <p:to>
                                        <a:schemeClr val="bg1"/>
                                      </p:to>
                                    </p:animClr>
                                    <p:animClr clrSpc="rgb" dir="cw">
                                      <p:cBhvr>
                                        <p:cTn id="130" dur="1000" autoRev="1" fill="hold"/>
                                        <p:tgtEl>
                                          <p:spTgt spid="23565"/>
                                        </p:tgtEl>
                                        <p:attrNameLst>
                                          <p:attrName>fillcolor</p:attrName>
                                        </p:attrNameLst>
                                      </p:cBhvr>
                                      <p:to>
                                        <a:schemeClr val="bg1"/>
                                      </p:to>
                                    </p:animClr>
                                    <p:set>
                                      <p:cBhvr>
                                        <p:cTn id="131" dur="1000" autoRev="1" fill="hold"/>
                                        <p:tgtEl>
                                          <p:spTgt spid="23565"/>
                                        </p:tgtEl>
                                        <p:attrNameLst>
                                          <p:attrName>fill.type</p:attrName>
                                        </p:attrNameLst>
                                      </p:cBhvr>
                                      <p:to>
                                        <p:strVal val="solid"/>
                                      </p:to>
                                    </p:set>
                                    <p:set>
                                      <p:cBhvr>
                                        <p:cTn id="132" dur="1000" autoRev="1" fill="hold"/>
                                        <p:tgtEl>
                                          <p:spTgt spid="23565"/>
                                        </p:tgtEl>
                                        <p:attrNameLst>
                                          <p:attrName>fill.on</p:attrName>
                                        </p:attrNameLst>
                                      </p:cBhvr>
                                      <p:to>
                                        <p:strVal val="true"/>
                                      </p:to>
                                    </p:set>
                                  </p:childTnLst>
                                </p:cTn>
                              </p:par>
                            </p:childTnLst>
                          </p:cTn>
                        </p:par>
                        <p:par>
                          <p:cTn id="133" fill="hold" nodeType="afterGroup">
                            <p:stCondLst>
                              <p:cond delay="26000"/>
                            </p:stCondLst>
                            <p:childTnLst>
                              <p:par>
                                <p:cTn id="134" presetID="27" presetClass="emph" presetSubtype="0" fill="hold" grpId="3" nodeType="afterEffect">
                                  <p:stCondLst>
                                    <p:cond delay="0"/>
                                  </p:stCondLst>
                                  <p:childTnLst>
                                    <p:animClr clrSpc="rgb" dir="cw">
                                      <p:cBhvr override="childStyle">
                                        <p:cTn id="135" dur="1000" autoRev="1" fill="hold"/>
                                        <p:tgtEl>
                                          <p:spTgt spid="23565"/>
                                        </p:tgtEl>
                                        <p:attrNameLst>
                                          <p:attrName>style.color</p:attrName>
                                        </p:attrNameLst>
                                      </p:cBhvr>
                                      <p:to>
                                        <a:schemeClr val="bg1"/>
                                      </p:to>
                                    </p:animClr>
                                    <p:animClr clrSpc="rgb" dir="cw">
                                      <p:cBhvr>
                                        <p:cTn id="136" dur="1000" autoRev="1" fill="hold"/>
                                        <p:tgtEl>
                                          <p:spTgt spid="23565"/>
                                        </p:tgtEl>
                                        <p:attrNameLst>
                                          <p:attrName>fillcolor</p:attrName>
                                        </p:attrNameLst>
                                      </p:cBhvr>
                                      <p:to>
                                        <a:schemeClr val="bg1"/>
                                      </p:to>
                                    </p:animClr>
                                    <p:set>
                                      <p:cBhvr>
                                        <p:cTn id="137" dur="1000" autoRev="1" fill="hold"/>
                                        <p:tgtEl>
                                          <p:spTgt spid="23565"/>
                                        </p:tgtEl>
                                        <p:attrNameLst>
                                          <p:attrName>fill.type</p:attrName>
                                        </p:attrNameLst>
                                      </p:cBhvr>
                                      <p:to>
                                        <p:strVal val="solid"/>
                                      </p:to>
                                    </p:set>
                                    <p:set>
                                      <p:cBhvr>
                                        <p:cTn id="138" dur="1000" autoRev="1" fill="hold"/>
                                        <p:tgtEl>
                                          <p:spTgt spid="2356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P spid="23557" grpId="0" animBg="1"/>
      <p:bldP spid="23558" grpId="0" animBg="1"/>
      <p:bldP spid="23559" grpId="0" animBg="1"/>
      <p:bldP spid="23560" grpId="0" animBg="1"/>
      <p:bldP spid="23561" grpId="0" animBg="1"/>
      <p:bldP spid="23562" grpId="0" animBg="1"/>
      <p:bldP spid="23563" grpId="0" animBg="1"/>
      <p:bldP spid="23564" grpId="0" animBg="1"/>
      <p:bldP spid="23564" grpId="1" animBg="1"/>
      <p:bldP spid="23564" grpId="2" animBg="1"/>
      <p:bldP spid="23564" grpId="3" animBg="1"/>
      <p:bldP spid="23565" grpId="0" animBg="1"/>
      <p:bldP spid="23565" grpId="1" animBg="1"/>
      <p:bldP spid="23565" grpId="2" animBg="1"/>
      <p:bldP spid="23565" grpId="3"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a:extLst>
              <a:ext uri="{FF2B5EF4-FFF2-40B4-BE49-F238E27FC236}">
                <a16:creationId xmlns:a16="http://schemas.microsoft.com/office/drawing/2014/main" id="{1437ED54-23FD-478D-A711-94595EC3CBA3}"/>
              </a:ext>
            </a:extLst>
          </p:cNvPr>
          <p:cNvSpPr>
            <a:spLocks noChangeArrowheads="1"/>
          </p:cNvSpPr>
          <p:nvPr/>
        </p:nvSpPr>
        <p:spPr bwMode="auto">
          <a:xfrm>
            <a:off x="179388" y="333375"/>
            <a:ext cx="8640762" cy="863600"/>
          </a:xfrm>
          <a:prstGeom prst="rect">
            <a:avLst/>
          </a:prstGeom>
          <a:solidFill>
            <a:srgbClr val="C0C0C0"/>
          </a:solidFill>
          <a:ln w="76200" cmpd="tri">
            <a:solidFill>
              <a:srgbClr val="0000FF"/>
            </a:solidFill>
            <a:miter lim="800000"/>
            <a:headEnd/>
            <a:tailEnd/>
          </a:ln>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r>
              <a:rPr lang="uk-UA" altLang="ru-RU" sz="1400" b="1" dirty="0">
                <a:solidFill>
                  <a:srgbClr val="000000"/>
                </a:solidFill>
                <a:latin typeface="Arial" panose="020B0604020202020204" pitchFamily="34" charset="0"/>
              </a:rPr>
              <a:t>ПОЗБАВЛЕННЯ ВОЛІ НА ПЕВНИЙ СТРОК – це примусова ізоляція засудженого на визначений вироком суду строк в спеціально призначених для цього кримінально-виправних установах, закритого типу </a:t>
            </a:r>
            <a:r>
              <a:rPr lang="uk-UA" altLang="ru-RU" sz="1400" b="1" i="1" u="sng" dirty="0">
                <a:solidFill>
                  <a:srgbClr val="000000"/>
                </a:solidFill>
                <a:effectLst>
                  <a:outerShdw blurRad="38100" dist="38100" dir="2700000" algn="tl">
                    <a:srgbClr val="FFFFFF"/>
                  </a:outerShdw>
                </a:effectLst>
                <a:latin typeface="Arial" panose="020B0604020202020204" pitchFamily="34" charset="0"/>
              </a:rPr>
              <a:t>(ст. 63 КК України)</a:t>
            </a:r>
            <a:endParaRPr lang="uk-UA" altLang="ru-RU" i="1" u="sng" dirty="0">
              <a:solidFill>
                <a:srgbClr val="000000"/>
              </a:solidFill>
              <a:effectLst>
                <a:outerShdw blurRad="38100" dist="38100" dir="2700000" algn="tl">
                  <a:srgbClr val="FFFFFF"/>
                </a:outerShdw>
              </a:effectLst>
              <a:latin typeface="Arial" panose="020B0604020202020204" pitchFamily="34" charset="0"/>
            </a:endParaRPr>
          </a:p>
        </p:txBody>
      </p:sp>
      <p:sp>
        <p:nvSpPr>
          <p:cNvPr id="24581" name="Rectangle 5">
            <a:extLst>
              <a:ext uri="{FF2B5EF4-FFF2-40B4-BE49-F238E27FC236}">
                <a16:creationId xmlns:a16="http://schemas.microsoft.com/office/drawing/2014/main" id="{570E8A79-44B0-4BF6-ADD6-616D40FBC351}"/>
              </a:ext>
            </a:extLst>
          </p:cNvPr>
          <p:cNvSpPr>
            <a:spLocks noChangeArrowheads="1"/>
          </p:cNvSpPr>
          <p:nvPr/>
        </p:nvSpPr>
        <p:spPr bwMode="auto">
          <a:xfrm>
            <a:off x="3348038" y="1412875"/>
            <a:ext cx="2303462" cy="366713"/>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Ознаки покарання</a:t>
            </a:r>
            <a:endParaRPr lang="uk-UA" altLang="ru-RU" sz="1600">
              <a:solidFill>
                <a:srgbClr val="000000"/>
              </a:solidFill>
              <a:latin typeface="Arial" panose="020B0604020202020204" pitchFamily="34" charset="0"/>
            </a:endParaRPr>
          </a:p>
        </p:txBody>
      </p:sp>
      <p:sp>
        <p:nvSpPr>
          <p:cNvPr id="24582" name="Rectangle 6">
            <a:extLst>
              <a:ext uri="{FF2B5EF4-FFF2-40B4-BE49-F238E27FC236}">
                <a16:creationId xmlns:a16="http://schemas.microsoft.com/office/drawing/2014/main" id="{C54DF6C8-1D99-4527-859B-9E7EC94E56E9}"/>
              </a:ext>
            </a:extLst>
          </p:cNvPr>
          <p:cNvSpPr>
            <a:spLocks noChangeArrowheads="1"/>
          </p:cNvSpPr>
          <p:nvPr/>
        </p:nvSpPr>
        <p:spPr bwMode="auto">
          <a:xfrm>
            <a:off x="179388" y="2060575"/>
            <a:ext cx="3816350" cy="366713"/>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Являється основним видом покарання</a:t>
            </a:r>
            <a:endParaRPr lang="uk-UA" altLang="ru-RU" sz="1800" b="1">
              <a:solidFill>
                <a:srgbClr val="000000"/>
              </a:solidFill>
              <a:latin typeface="Arial" panose="020B0604020202020204" pitchFamily="34" charset="0"/>
            </a:endParaRPr>
          </a:p>
        </p:txBody>
      </p:sp>
      <p:sp>
        <p:nvSpPr>
          <p:cNvPr id="24583" name="Rectangle 7">
            <a:extLst>
              <a:ext uri="{FF2B5EF4-FFF2-40B4-BE49-F238E27FC236}">
                <a16:creationId xmlns:a16="http://schemas.microsoft.com/office/drawing/2014/main" id="{0173B8EF-4316-4DE0-B8E4-3E5C3C0CAF25}"/>
              </a:ext>
            </a:extLst>
          </p:cNvPr>
          <p:cNvSpPr>
            <a:spLocks noChangeArrowheads="1"/>
          </p:cNvSpPr>
          <p:nvPr/>
        </p:nvSpPr>
        <p:spPr bwMode="auto">
          <a:xfrm>
            <a:off x="179388" y="2565400"/>
            <a:ext cx="3816350" cy="40163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Встановлюється на строк:</a:t>
            </a:r>
            <a:endParaRPr lang="uk-UA" altLang="ru-RU" sz="1800" b="1">
              <a:solidFill>
                <a:srgbClr val="000000"/>
              </a:solidFill>
              <a:latin typeface="Arial" panose="020B0604020202020204" pitchFamily="34" charset="0"/>
            </a:endParaRPr>
          </a:p>
        </p:txBody>
      </p:sp>
      <p:sp>
        <p:nvSpPr>
          <p:cNvPr id="24584" name="Rectangle 8">
            <a:extLst>
              <a:ext uri="{FF2B5EF4-FFF2-40B4-BE49-F238E27FC236}">
                <a16:creationId xmlns:a16="http://schemas.microsoft.com/office/drawing/2014/main" id="{D39E41ED-DA5B-41A0-AF00-777668253E9E}"/>
              </a:ext>
            </a:extLst>
          </p:cNvPr>
          <p:cNvSpPr>
            <a:spLocks noChangeArrowheads="1"/>
          </p:cNvSpPr>
          <p:nvPr/>
        </p:nvSpPr>
        <p:spPr bwMode="auto">
          <a:xfrm>
            <a:off x="179388" y="3141663"/>
            <a:ext cx="3816350" cy="36671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Від одного до п’ятнадцяти років</a:t>
            </a:r>
            <a:endParaRPr lang="uk-UA" altLang="ru-RU" sz="1800" b="1">
              <a:solidFill>
                <a:srgbClr val="000000"/>
              </a:solidFill>
              <a:latin typeface="Arial" panose="020B0604020202020204" pitchFamily="34" charset="0"/>
            </a:endParaRPr>
          </a:p>
        </p:txBody>
      </p:sp>
      <p:sp>
        <p:nvSpPr>
          <p:cNvPr id="24585" name="Rectangle 9">
            <a:extLst>
              <a:ext uri="{FF2B5EF4-FFF2-40B4-BE49-F238E27FC236}">
                <a16:creationId xmlns:a16="http://schemas.microsoft.com/office/drawing/2014/main" id="{2E5CEC4B-7EFA-4829-8C1B-98538AF4A7AC}"/>
              </a:ext>
            </a:extLst>
          </p:cNvPr>
          <p:cNvSpPr>
            <a:spLocks noChangeArrowheads="1"/>
          </p:cNvSpPr>
          <p:nvPr/>
        </p:nvSpPr>
        <p:spPr bwMode="auto">
          <a:xfrm>
            <a:off x="179388" y="3644900"/>
            <a:ext cx="3816350" cy="73183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Не більше двадцяти п’яти років </a:t>
            </a:r>
            <a:r>
              <a:rPr lang="uk-UA" altLang="ru-RU" sz="1400">
                <a:solidFill>
                  <a:srgbClr val="000000"/>
                </a:solidFill>
                <a:latin typeface="Arial" panose="020B0604020202020204" pitchFamily="34" charset="0"/>
              </a:rPr>
              <a:t>– за сукупністю вироків  у випадку, якщо хоча б один із злочинів є особливо тяжким</a:t>
            </a:r>
            <a:endParaRPr lang="uk-UA" altLang="ru-RU" sz="1800">
              <a:solidFill>
                <a:srgbClr val="000000"/>
              </a:solidFill>
              <a:latin typeface="Arial" panose="020B0604020202020204" pitchFamily="34" charset="0"/>
            </a:endParaRPr>
          </a:p>
        </p:txBody>
      </p:sp>
      <p:sp>
        <p:nvSpPr>
          <p:cNvPr id="24586" name="Rectangle 10">
            <a:extLst>
              <a:ext uri="{FF2B5EF4-FFF2-40B4-BE49-F238E27FC236}">
                <a16:creationId xmlns:a16="http://schemas.microsoft.com/office/drawing/2014/main" id="{E8F3300D-3C41-429A-948E-50B9E6C102C6}"/>
              </a:ext>
            </a:extLst>
          </p:cNvPr>
          <p:cNvSpPr>
            <a:spLocks noChangeArrowheads="1"/>
          </p:cNvSpPr>
          <p:nvPr/>
        </p:nvSpPr>
        <p:spPr bwMode="auto">
          <a:xfrm>
            <a:off x="179388" y="4508500"/>
            <a:ext cx="3816350" cy="91440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Не менше двадцяти п’яти років</a:t>
            </a:r>
            <a:r>
              <a:rPr lang="uk-UA" altLang="ru-RU" sz="1400">
                <a:solidFill>
                  <a:srgbClr val="000000"/>
                </a:solidFill>
                <a:latin typeface="Arial" panose="020B0604020202020204" pitchFamily="34" charset="0"/>
              </a:rPr>
              <a:t> – актом помилування довічне позбавлення волі може бути замінено позбавлення волі на певний строк</a:t>
            </a:r>
            <a:endParaRPr lang="uk-UA" altLang="ru-RU" sz="1800">
              <a:solidFill>
                <a:srgbClr val="000000"/>
              </a:solidFill>
              <a:latin typeface="Arial" panose="020B0604020202020204" pitchFamily="34" charset="0"/>
            </a:endParaRPr>
          </a:p>
        </p:txBody>
      </p:sp>
      <p:sp>
        <p:nvSpPr>
          <p:cNvPr id="24587" name="Rectangle 11">
            <a:extLst>
              <a:ext uri="{FF2B5EF4-FFF2-40B4-BE49-F238E27FC236}">
                <a16:creationId xmlns:a16="http://schemas.microsoft.com/office/drawing/2014/main" id="{97EE760F-8A38-4795-9EC3-E987D9351E73}"/>
              </a:ext>
            </a:extLst>
          </p:cNvPr>
          <p:cNvSpPr>
            <a:spLocks noChangeArrowheads="1"/>
          </p:cNvSpPr>
          <p:nvPr/>
        </p:nvSpPr>
        <p:spPr bwMode="auto">
          <a:xfrm>
            <a:off x="4787900" y="2060575"/>
            <a:ext cx="4205288" cy="13684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Одне з найсуворіших покарань, яке поєднане з </a:t>
            </a:r>
            <a:r>
              <a:rPr lang="uk-UA" altLang="ru-RU" sz="1400" b="1">
                <a:solidFill>
                  <a:srgbClr val="000000"/>
                </a:solidFill>
                <a:latin typeface="Arial" panose="020B0604020202020204" pitchFamily="34" charset="0"/>
              </a:rPr>
              <a:t>істотним обмеженням прав громадян</a:t>
            </a:r>
            <a:r>
              <a:rPr lang="uk-UA" altLang="ru-RU" sz="1400">
                <a:solidFill>
                  <a:srgbClr val="000000"/>
                </a:solidFill>
                <a:latin typeface="Arial" panose="020B0604020202020204" pitchFamily="34" charset="0"/>
              </a:rPr>
              <a:t> – свободи пересування, вибору роботи і роду діяльності, спілкування з сім’єю та іншими особами, здійснення деяких цивільно-правових угод тощо</a:t>
            </a:r>
            <a:endParaRPr lang="uk-UA" altLang="ru-RU" sz="1800">
              <a:solidFill>
                <a:srgbClr val="000000"/>
              </a:solidFill>
              <a:latin typeface="Arial" panose="020B0604020202020204" pitchFamily="34" charset="0"/>
            </a:endParaRPr>
          </a:p>
        </p:txBody>
      </p:sp>
      <p:sp>
        <p:nvSpPr>
          <p:cNvPr id="24588" name="Rectangle 12">
            <a:extLst>
              <a:ext uri="{FF2B5EF4-FFF2-40B4-BE49-F238E27FC236}">
                <a16:creationId xmlns:a16="http://schemas.microsoft.com/office/drawing/2014/main" id="{68C4D71A-C9A5-4897-B16D-6E3090FC7603}"/>
              </a:ext>
            </a:extLst>
          </p:cNvPr>
          <p:cNvSpPr>
            <a:spLocks noChangeArrowheads="1"/>
          </p:cNvSpPr>
          <p:nvPr/>
        </p:nvSpPr>
        <p:spPr bwMode="auto">
          <a:xfrm>
            <a:off x="4787900" y="3716338"/>
            <a:ext cx="4176713" cy="118745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Призначається </a:t>
            </a:r>
            <a:r>
              <a:rPr lang="uk-UA" altLang="ru-RU" sz="1400" b="1">
                <a:solidFill>
                  <a:srgbClr val="000000"/>
                </a:solidFill>
                <a:latin typeface="Arial" panose="020B0604020202020204" pitchFamily="34" charset="0"/>
              </a:rPr>
              <a:t>за злочини підвищеної суспільної небезпечності </a:t>
            </a:r>
            <a:r>
              <a:rPr lang="uk-UA" altLang="ru-RU" sz="1400">
                <a:solidFill>
                  <a:srgbClr val="000000"/>
                </a:solidFill>
                <a:latin typeface="Arial" panose="020B0604020202020204" pitchFamily="34" charset="0"/>
              </a:rPr>
              <a:t>з урахуванням особи винного, інших обставин справи, коли покарання, не пов’язані з позбавленням волі, недостатньо ефективні</a:t>
            </a:r>
            <a:endParaRPr lang="uk-UA" altLang="ru-RU" sz="1800">
              <a:solidFill>
                <a:srgbClr val="000000"/>
              </a:solidFill>
              <a:latin typeface="Arial" panose="020B0604020202020204" pitchFamily="34" charset="0"/>
            </a:endParaRPr>
          </a:p>
        </p:txBody>
      </p:sp>
      <p:sp>
        <p:nvSpPr>
          <p:cNvPr id="24589" name="Rectangle 13">
            <a:extLst>
              <a:ext uri="{FF2B5EF4-FFF2-40B4-BE49-F238E27FC236}">
                <a16:creationId xmlns:a16="http://schemas.microsoft.com/office/drawing/2014/main" id="{99476ED9-4D44-4B66-BD43-BFE6947B333D}"/>
              </a:ext>
            </a:extLst>
          </p:cNvPr>
          <p:cNvSpPr>
            <a:spLocks noChangeArrowheads="1"/>
          </p:cNvSpPr>
          <p:nvPr/>
        </p:nvSpPr>
        <p:spPr bwMode="auto">
          <a:xfrm>
            <a:off x="179388" y="5661025"/>
            <a:ext cx="8713787" cy="547688"/>
          </a:xfrm>
          <a:prstGeom prst="rect">
            <a:avLst/>
          </a:prstGeom>
          <a:solidFill>
            <a:srgbClr val="FFFFFF"/>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i="1">
                <a:solidFill>
                  <a:srgbClr val="000000"/>
                </a:solidFill>
                <a:latin typeface="Arial" panose="020B0604020202020204" pitchFamily="34" charset="0"/>
              </a:rPr>
              <a:t>Ухилення від відбування покарання у виді позбавлення волі є злочином проти правосуддя – </a:t>
            </a:r>
            <a:r>
              <a:rPr lang="uk-UA" altLang="ru-RU" sz="1400" b="1" i="1" u="sng">
                <a:solidFill>
                  <a:srgbClr val="000000"/>
                </a:solidFill>
                <a:latin typeface="Arial" panose="020B0604020202020204" pitchFamily="34" charset="0"/>
              </a:rPr>
              <a:t>статті 390 та 393 КК України</a:t>
            </a:r>
            <a:endParaRPr lang="uk-UA" altLang="ru-RU" sz="1800" b="1" u="sng">
              <a:solidFill>
                <a:srgbClr val="000000"/>
              </a:solidFill>
              <a:latin typeface="Arial" panose="020B0604020202020204" pitchFamily="34" charset="0"/>
            </a:endParaRPr>
          </a:p>
        </p:txBody>
      </p:sp>
      <p:sp>
        <p:nvSpPr>
          <p:cNvPr id="24590" name="Line 14">
            <a:extLst>
              <a:ext uri="{FF2B5EF4-FFF2-40B4-BE49-F238E27FC236}">
                <a16:creationId xmlns:a16="http://schemas.microsoft.com/office/drawing/2014/main" id="{52E4A96C-F5BB-4B47-A7C8-63C0476C7DBE}"/>
              </a:ext>
            </a:extLst>
          </p:cNvPr>
          <p:cNvSpPr>
            <a:spLocks noChangeShapeType="1"/>
          </p:cNvSpPr>
          <p:nvPr/>
        </p:nvSpPr>
        <p:spPr bwMode="auto">
          <a:xfrm>
            <a:off x="4356100" y="1773238"/>
            <a:ext cx="0" cy="3240087"/>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24591" name="Line 15">
            <a:extLst>
              <a:ext uri="{FF2B5EF4-FFF2-40B4-BE49-F238E27FC236}">
                <a16:creationId xmlns:a16="http://schemas.microsoft.com/office/drawing/2014/main" id="{1717E45B-BDBB-48D2-9538-322B700656B6}"/>
              </a:ext>
            </a:extLst>
          </p:cNvPr>
          <p:cNvSpPr>
            <a:spLocks noChangeShapeType="1"/>
          </p:cNvSpPr>
          <p:nvPr/>
        </p:nvSpPr>
        <p:spPr bwMode="auto">
          <a:xfrm flipH="1">
            <a:off x="3995738" y="2276475"/>
            <a:ext cx="3603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4592" name="Line 16">
            <a:extLst>
              <a:ext uri="{FF2B5EF4-FFF2-40B4-BE49-F238E27FC236}">
                <a16:creationId xmlns:a16="http://schemas.microsoft.com/office/drawing/2014/main" id="{B9A6C3D5-89B0-4622-B64A-286C2BECA57D}"/>
              </a:ext>
            </a:extLst>
          </p:cNvPr>
          <p:cNvSpPr>
            <a:spLocks noChangeShapeType="1"/>
          </p:cNvSpPr>
          <p:nvPr/>
        </p:nvSpPr>
        <p:spPr bwMode="auto">
          <a:xfrm flipH="1">
            <a:off x="3995738" y="2781300"/>
            <a:ext cx="3603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4593" name="Line 17">
            <a:extLst>
              <a:ext uri="{FF2B5EF4-FFF2-40B4-BE49-F238E27FC236}">
                <a16:creationId xmlns:a16="http://schemas.microsoft.com/office/drawing/2014/main" id="{3B820819-C696-4D0D-BEF8-C7B8E5232891}"/>
              </a:ext>
            </a:extLst>
          </p:cNvPr>
          <p:cNvSpPr>
            <a:spLocks noChangeShapeType="1"/>
          </p:cNvSpPr>
          <p:nvPr/>
        </p:nvSpPr>
        <p:spPr bwMode="auto">
          <a:xfrm flipH="1">
            <a:off x="3995738" y="3357563"/>
            <a:ext cx="3603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4594" name="Line 18">
            <a:extLst>
              <a:ext uri="{FF2B5EF4-FFF2-40B4-BE49-F238E27FC236}">
                <a16:creationId xmlns:a16="http://schemas.microsoft.com/office/drawing/2014/main" id="{A8B7DB68-985E-4CAA-B046-E36ECFD1B456}"/>
              </a:ext>
            </a:extLst>
          </p:cNvPr>
          <p:cNvSpPr>
            <a:spLocks noChangeShapeType="1"/>
          </p:cNvSpPr>
          <p:nvPr/>
        </p:nvSpPr>
        <p:spPr bwMode="auto">
          <a:xfrm flipH="1">
            <a:off x="3995738" y="4005263"/>
            <a:ext cx="3603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4595" name="Line 19">
            <a:extLst>
              <a:ext uri="{FF2B5EF4-FFF2-40B4-BE49-F238E27FC236}">
                <a16:creationId xmlns:a16="http://schemas.microsoft.com/office/drawing/2014/main" id="{4999DEA2-E07B-4AA7-9BFB-1C6BB006DF61}"/>
              </a:ext>
            </a:extLst>
          </p:cNvPr>
          <p:cNvSpPr>
            <a:spLocks noChangeShapeType="1"/>
          </p:cNvSpPr>
          <p:nvPr/>
        </p:nvSpPr>
        <p:spPr bwMode="auto">
          <a:xfrm flipH="1">
            <a:off x="3995738" y="5013325"/>
            <a:ext cx="3603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4596" name="Line 20">
            <a:extLst>
              <a:ext uri="{FF2B5EF4-FFF2-40B4-BE49-F238E27FC236}">
                <a16:creationId xmlns:a16="http://schemas.microsoft.com/office/drawing/2014/main" id="{9D4DDB39-2A98-4D94-9498-F333AF3D6E3F}"/>
              </a:ext>
            </a:extLst>
          </p:cNvPr>
          <p:cNvSpPr>
            <a:spLocks noChangeShapeType="1"/>
          </p:cNvSpPr>
          <p:nvPr/>
        </p:nvSpPr>
        <p:spPr bwMode="auto">
          <a:xfrm>
            <a:off x="4356100" y="2708275"/>
            <a:ext cx="4318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4597" name="Line 21">
            <a:extLst>
              <a:ext uri="{FF2B5EF4-FFF2-40B4-BE49-F238E27FC236}">
                <a16:creationId xmlns:a16="http://schemas.microsoft.com/office/drawing/2014/main" id="{FD2BA8CB-161D-4223-BDD5-F909D23675D4}"/>
              </a:ext>
            </a:extLst>
          </p:cNvPr>
          <p:cNvSpPr>
            <a:spLocks noChangeShapeType="1"/>
          </p:cNvSpPr>
          <p:nvPr/>
        </p:nvSpPr>
        <p:spPr bwMode="auto">
          <a:xfrm>
            <a:off x="4356100" y="4292600"/>
            <a:ext cx="4318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fade">
                                      <p:cBhvr>
                                        <p:cTn id="7" dur="1000"/>
                                        <p:tgtEl>
                                          <p:spTgt spid="24580"/>
                                        </p:tgtEl>
                                      </p:cBhvr>
                                    </p:animEffect>
                                    <p:anim calcmode="lin" valueType="num">
                                      <p:cBhvr>
                                        <p:cTn id="8" dur="1000" fill="hold"/>
                                        <p:tgtEl>
                                          <p:spTgt spid="24580"/>
                                        </p:tgtEl>
                                        <p:attrNameLst>
                                          <p:attrName>ppt_x</p:attrName>
                                        </p:attrNameLst>
                                      </p:cBhvr>
                                      <p:tavLst>
                                        <p:tav tm="0">
                                          <p:val>
                                            <p:strVal val="#ppt_x"/>
                                          </p:val>
                                        </p:tav>
                                        <p:tav tm="100000">
                                          <p:val>
                                            <p:strVal val="#ppt_x"/>
                                          </p:val>
                                        </p:tav>
                                      </p:tavLst>
                                    </p:anim>
                                    <p:anim calcmode="lin" valueType="num">
                                      <p:cBhvr>
                                        <p:cTn id="9" dur="1000" fill="hold"/>
                                        <p:tgtEl>
                                          <p:spTgt spid="2458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4" presetClass="entr" presetSubtype="0" accel="100000" fill="hold" grpId="0" nodeType="afterEffect">
                                  <p:stCondLst>
                                    <p:cond delay="0"/>
                                  </p:stCondLst>
                                  <p:childTnLst>
                                    <p:set>
                                      <p:cBhvr>
                                        <p:cTn id="12" dur="1" fill="hold">
                                          <p:stCondLst>
                                            <p:cond delay="0"/>
                                          </p:stCondLst>
                                        </p:cTn>
                                        <p:tgtEl>
                                          <p:spTgt spid="24581"/>
                                        </p:tgtEl>
                                        <p:attrNameLst>
                                          <p:attrName>style.visibility</p:attrName>
                                        </p:attrNameLst>
                                      </p:cBhvr>
                                      <p:to>
                                        <p:strVal val="visible"/>
                                      </p:to>
                                    </p:set>
                                    <p:anim calcmode="lin" valueType="num">
                                      <p:cBhvr>
                                        <p:cTn id="13" dur="2000" fill="hold"/>
                                        <p:tgtEl>
                                          <p:spTgt spid="24581"/>
                                        </p:tgtEl>
                                        <p:attrNameLst>
                                          <p:attrName>ppt_w</p:attrName>
                                        </p:attrNameLst>
                                      </p:cBhvr>
                                      <p:tavLst>
                                        <p:tav tm="0">
                                          <p:val>
                                            <p:strVal val="#ppt_w*0.05"/>
                                          </p:val>
                                        </p:tav>
                                        <p:tav tm="100000">
                                          <p:val>
                                            <p:strVal val="#ppt_w"/>
                                          </p:val>
                                        </p:tav>
                                      </p:tavLst>
                                    </p:anim>
                                    <p:anim calcmode="lin" valueType="num">
                                      <p:cBhvr>
                                        <p:cTn id="14" dur="2000" fill="hold"/>
                                        <p:tgtEl>
                                          <p:spTgt spid="24581"/>
                                        </p:tgtEl>
                                        <p:attrNameLst>
                                          <p:attrName>ppt_h</p:attrName>
                                        </p:attrNameLst>
                                      </p:cBhvr>
                                      <p:tavLst>
                                        <p:tav tm="0">
                                          <p:val>
                                            <p:strVal val="#ppt_h"/>
                                          </p:val>
                                        </p:tav>
                                        <p:tav tm="100000">
                                          <p:val>
                                            <p:strVal val="#ppt_h"/>
                                          </p:val>
                                        </p:tav>
                                      </p:tavLst>
                                    </p:anim>
                                    <p:anim calcmode="lin" valueType="num">
                                      <p:cBhvr>
                                        <p:cTn id="15" dur="2000" fill="hold"/>
                                        <p:tgtEl>
                                          <p:spTgt spid="24581"/>
                                        </p:tgtEl>
                                        <p:attrNameLst>
                                          <p:attrName>ppt_x</p:attrName>
                                        </p:attrNameLst>
                                      </p:cBhvr>
                                      <p:tavLst>
                                        <p:tav tm="0">
                                          <p:val>
                                            <p:strVal val="#ppt_x-.2"/>
                                          </p:val>
                                        </p:tav>
                                        <p:tav tm="100000">
                                          <p:val>
                                            <p:strVal val="#ppt_x"/>
                                          </p:val>
                                        </p:tav>
                                      </p:tavLst>
                                    </p:anim>
                                    <p:anim calcmode="lin" valueType="num">
                                      <p:cBhvr>
                                        <p:cTn id="16" dur="2000" fill="hold"/>
                                        <p:tgtEl>
                                          <p:spTgt spid="24581"/>
                                        </p:tgtEl>
                                        <p:attrNameLst>
                                          <p:attrName>ppt_y</p:attrName>
                                        </p:attrNameLst>
                                      </p:cBhvr>
                                      <p:tavLst>
                                        <p:tav tm="0">
                                          <p:val>
                                            <p:strVal val="#ppt_y"/>
                                          </p:val>
                                        </p:tav>
                                        <p:tav tm="100000">
                                          <p:val>
                                            <p:strVal val="#ppt_y"/>
                                          </p:val>
                                        </p:tav>
                                      </p:tavLst>
                                    </p:anim>
                                    <p:animEffect transition="in" filter="fade">
                                      <p:cBhvr>
                                        <p:cTn id="17" dur="2000"/>
                                        <p:tgtEl>
                                          <p:spTgt spid="24581"/>
                                        </p:tgtEl>
                                      </p:cBhvr>
                                    </p:animEffect>
                                  </p:childTnLst>
                                </p:cTn>
                              </p:par>
                            </p:childTnLst>
                          </p:cTn>
                        </p:par>
                        <p:par>
                          <p:cTn id="18" fill="hold" nodeType="afterGroup">
                            <p:stCondLst>
                              <p:cond delay="3000"/>
                            </p:stCondLst>
                            <p:childTnLst>
                              <p:par>
                                <p:cTn id="19" presetID="1" presetClass="entr" presetSubtype="0" fill="hold" nodeType="afterEffect">
                                  <p:stCondLst>
                                    <p:cond delay="0"/>
                                  </p:stCondLst>
                                  <p:childTnLst>
                                    <p:set>
                                      <p:cBhvr>
                                        <p:cTn id="20" dur="1" fill="hold">
                                          <p:stCondLst>
                                            <p:cond delay="0"/>
                                          </p:stCondLst>
                                        </p:cTn>
                                        <p:tgtEl>
                                          <p:spTgt spid="24590"/>
                                        </p:tgtEl>
                                        <p:attrNameLst>
                                          <p:attrName>style.visibility</p:attrName>
                                        </p:attrNameLst>
                                      </p:cBhvr>
                                      <p:to>
                                        <p:strVal val="visible"/>
                                      </p:to>
                                    </p:set>
                                  </p:childTnLst>
                                </p:cTn>
                              </p:par>
                            </p:childTnLst>
                          </p:cTn>
                        </p:par>
                        <p:par>
                          <p:cTn id="21" fill="hold" nodeType="afterGroup">
                            <p:stCondLst>
                              <p:cond delay="3000"/>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24591"/>
                                        </p:tgtEl>
                                        <p:attrNameLst>
                                          <p:attrName>style.visibility</p:attrName>
                                        </p:attrNameLst>
                                      </p:cBhvr>
                                      <p:to>
                                        <p:strVal val="visible"/>
                                      </p:to>
                                    </p:set>
                                    <p:anim calcmode="lin" valueType="num">
                                      <p:cBhvr>
                                        <p:cTn id="24" dur="1000" fill="hold"/>
                                        <p:tgtEl>
                                          <p:spTgt spid="24591"/>
                                        </p:tgtEl>
                                        <p:attrNameLst>
                                          <p:attrName>ppt_w</p:attrName>
                                        </p:attrNameLst>
                                      </p:cBhvr>
                                      <p:tavLst>
                                        <p:tav tm="0">
                                          <p:val>
                                            <p:fltVal val="0"/>
                                          </p:val>
                                        </p:tav>
                                        <p:tav tm="100000">
                                          <p:val>
                                            <p:strVal val="#ppt_w"/>
                                          </p:val>
                                        </p:tav>
                                      </p:tavLst>
                                    </p:anim>
                                    <p:anim calcmode="lin" valueType="num">
                                      <p:cBhvr>
                                        <p:cTn id="25" dur="1000" fill="hold"/>
                                        <p:tgtEl>
                                          <p:spTgt spid="24591"/>
                                        </p:tgtEl>
                                        <p:attrNameLst>
                                          <p:attrName>ppt_h</p:attrName>
                                        </p:attrNameLst>
                                      </p:cBhvr>
                                      <p:tavLst>
                                        <p:tav tm="0">
                                          <p:val>
                                            <p:fltVal val="0"/>
                                          </p:val>
                                        </p:tav>
                                        <p:tav tm="100000">
                                          <p:val>
                                            <p:strVal val="#ppt_h"/>
                                          </p:val>
                                        </p:tav>
                                      </p:tavLst>
                                    </p:anim>
                                    <p:anim calcmode="lin" valueType="num">
                                      <p:cBhvr>
                                        <p:cTn id="26" dur="1000" fill="hold"/>
                                        <p:tgtEl>
                                          <p:spTgt spid="24591"/>
                                        </p:tgtEl>
                                        <p:attrNameLst>
                                          <p:attrName>style.rotation</p:attrName>
                                        </p:attrNameLst>
                                      </p:cBhvr>
                                      <p:tavLst>
                                        <p:tav tm="0">
                                          <p:val>
                                            <p:fltVal val="90"/>
                                          </p:val>
                                        </p:tav>
                                        <p:tav tm="100000">
                                          <p:val>
                                            <p:fltVal val="0"/>
                                          </p:val>
                                        </p:tav>
                                      </p:tavLst>
                                    </p:anim>
                                    <p:animEffect transition="in" filter="fade">
                                      <p:cBhvr>
                                        <p:cTn id="27" dur="1000"/>
                                        <p:tgtEl>
                                          <p:spTgt spid="24591"/>
                                        </p:tgtEl>
                                      </p:cBhvr>
                                    </p:animEffect>
                                  </p:childTnLst>
                                </p:cTn>
                              </p:par>
                            </p:childTnLst>
                          </p:cTn>
                        </p:par>
                        <p:par>
                          <p:cTn id="28" fill="hold" nodeType="afterGroup">
                            <p:stCondLst>
                              <p:cond delay="4000"/>
                            </p:stCondLst>
                            <p:childTnLst>
                              <p:par>
                                <p:cTn id="29" presetID="3" presetClass="entr" presetSubtype="5" fill="hold" grpId="0" nodeType="afterEffect">
                                  <p:stCondLst>
                                    <p:cond delay="0"/>
                                  </p:stCondLst>
                                  <p:childTnLst>
                                    <p:set>
                                      <p:cBhvr>
                                        <p:cTn id="30" dur="1" fill="hold">
                                          <p:stCondLst>
                                            <p:cond delay="0"/>
                                          </p:stCondLst>
                                        </p:cTn>
                                        <p:tgtEl>
                                          <p:spTgt spid="24582"/>
                                        </p:tgtEl>
                                        <p:attrNameLst>
                                          <p:attrName>style.visibility</p:attrName>
                                        </p:attrNameLst>
                                      </p:cBhvr>
                                      <p:to>
                                        <p:strVal val="visible"/>
                                      </p:to>
                                    </p:set>
                                    <p:animEffect transition="in" filter="blinds(vertical)">
                                      <p:cBhvr>
                                        <p:cTn id="31" dur="500"/>
                                        <p:tgtEl>
                                          <p:spTgt spid="24582"/>
                                        </p:tgtEl>
                                      </p:cBhvr>
                                    </p:animEffect>
                                  </p:childTnLst>
                                </p:cTn>
                              </p:par>
                            </p:childTnLst>
                          </p:cTn>
                        </p:par>
                        <p:par>
                          <p:cTn id="32" fill="hold" nodeType="afterGroup">
                            <p:stCondLst>
                              <p:cond delay="4500"/>
                            </p:stCondLst>
                            <p:childTnLst>
                              <p:par>
                                <p:cTn id="33" presetID="31" presetClass="entr" presetSubtype="0" fill="hold" nodeType="afterEffect">
                                  <p:stCondLst>
                                    <p:cond delay="0"/>
                                  </p:stCondLst>
                                  <p:iterate type="lt">
                                    <p:tmPct val="5000"/>
                                  </p:iterate>
                                  <p:childTnLst>
                                    <p:set>
                                      <p:cBhvr>
                                        <p:cTn id="34" dur="1" fill="hold">
                                          <p:stCondLst>
                                            <p:cond delay="0"/>
                                          </p:stCondLst>
                                        </p:cTn>
                                        <p:tgtEl>
                                          <p:spTgt spid="24592"/>
                                        </p:tgtEl>
                                        <p:attrNameLst>
                                          <p:attrName>style.visibility</p:attrName>
                                        </p:attrNameLst>
                                      </p:cBhvr>
                                      <p:to>
                                        <p:strVal val="visible"/>
                                      </p:to>
                                    </p:set>
                                    <p:anim calcmode="lin" valueType="num">
                                      <p:cBhvr>
                                        <p:cTn id="35" dur="1000" fill="hold"/>
                                        <p:tgtEl>
                                          <p:spTgt spid="24592"/>
                                        </p:tgtEl>
                                        <p:attrNameLst>
                                          <p:attrName>ppt_w</p:attrName>
                                        </p:attrNameLst>
                                      </p:cBhvr>
                                      <p:tavLst>
                                        <p:tav tm="0">
                                          <p:val>
                                            <p:fltVal val="0"/>
                                          </p:val>
                                        </p:tav>
                                        <p:tav tm="100000">
                                          <p:val>
                                            <p:strVal val="#ppt_w"/>
                                          </p:val>
                                        </p:tav>
                                      </p:tavLst>
                                    </p:anim>
                                    <p:anim calcmode="lin" valueType="num">
                                      <p:cBhvr>
                                        <p:cTn id="36" dur="1000" fill="hold"/>
                                        <p:tgtEl>
                                          <p:spTgt spid="24592"/>
                                        </p:tgtEl>
                                        <p:attrNameLst>
                                          <p:attrName>ppt_h</p:attrName>
                                        </p:attrNameLst>
                                      </p:cBhvr>
                                      <p:tavLst>
                                        <p:tav tm="0">
                                          <p:val>
                                            <p:fltVal val="0"/>
                                          </p:val>
                                        </p:tav>
                                        <p:tav tm="100000">
                                          <p:val>
                                            <p:strVal val="#ppt_h"/>
                                          </p:val>
                                        </p:tav>
                                      </p:tavLst>
                                    </p:anim>
                                    <p:anim calcmode="lin" valueType="num">
                                      <p:cBhvr>
                                        <p:cTn id="37" dur="1000" fill="hold"/>
                                        <p:tgtEl>
                                          <p:spTgt spid="24592"/>
                                        </p:tgtEl>
                                        <p:attrNameLst>
                                          <p:attrName>style.rotation</p:attrName>
                                        </p:attrNameLst>
                                      </p:cBhvr>
                                      <p:tavLst>
                                        <p:tav tm="0">
                                          <p:val>
                                            <p:fltVal val="90"/>
                                          </p:val>
                                        </p:tav>
                                        <p:tav tm="100000">
                                          <p:val>
                                            <p:fltVal val="0"/>
                                          </p:val>
                                        </p:tav>
                                      </p:tavLst>
                                    </p:anim>
                                    <p:animEffect transition="in" filter="fade">
                                      <p:cBhvr>
                                        <p:cTn id="38" dur="1000"/>
                                        <p:tgtEl>
                                          <p:spTgt spid="24592"/>
                                        </p:tgtEl>
                                      </p:cBhvr>
                                    </p:animEffect>
                                  </p:childTnLst>
                                </p:cTn>
                              </p:par>
                            </p:childTnLst>
                          </p:cTn>
                        </p:par>
                        <p:par>
                          <p:cTn id="39" fill="hold" nodeType="afterGroup">
                            <p:stCondLst>
                              <p:cond delay="5500"/>
                            </p:stCondLst>
                            <p:childTnLst>
                              <p:par>
                                <p:cTn id="40" presetID="3" presetClass="entr" presetSubtype="5" fill="hold" grpId="0" nodeType="afterEffect">
                                  <p:stCondLst>
                                    <p:cond delay="0"/>
                                  </p:stCondLst>
                                  <p:childTnLst>
                                    <p:set>
                                      <p:cBhvr>
                                        <p:cTn id="41" dur="1" fill="hold">
                                          <p:stCondLst>
                                            <p:cond delay="0"/>
                                          </p:stCondLst>
                                        </p:cTn>
                                        <p:tgtEl>
                                          <p:spTgt spid="24583"/>
                                        </p:tgtEl>
                                        <p:attrNameLst>
                                          <p:attrName>style.visibility</p:attrName>
                                        </p:attrNameLst>
                                      </p:cBhvr>
                                      <p:to>
                                        <p:strVal val="visible"/>
                                      </p:to>
                                    </p:set>
                                    <p:animEffect transition="in" filter="blinds(vertical)">
                                      <p:cBhvr>
                                        <p:cTn id="42" dur="500"/>
                                        <p:tgtEl>
                                          <p:spTgt spid="24583"/>
                                        </p:tgtEl>
                                      </p:cBhvr>
                                    </p:animEffect>
                                  </p:childTnLst>
                                </p:cTn>
                              </p:par>
                            </p:childTnLst>
                          </p:cTn>
                        </p:par>
                        <p:par>
                          <p:cTn id="43" fill="hold" nodeType="afterGroup">
                            <p:stCondLst>
                              <p:cond delay="6000"/>
                            </p:stCondLst>
                            <p:childTnLst>
                              <p:par>
                                <p:cTn id="44" presetID="31" presetClass="entr" presetSubtype="0" fill="hold" nodeType="afterEffect">
                                  <p:stCondLst>
                                    <p:cond delay="0"/>
                                  </p:stCondLst>
                                  <p:iterate type="lt">
                                    <p:tmPct val="5000"/>
                                  </p:iterate>
                                  <p:childTnLst>
                                    <p:set>
                                      <p:cBhvr>
                                        <p:cTn id="45" dur="1" fill="hold">
                                          <p:stCondLst>
                                            <p:cond delay="0"/>
                                          </p:stCondLst>
                                        </p:cTn>
                                        <p:tgtEl>
                                          <p:spTgt spid="24593"/>
                                        </p:tgtEl>
                                        <p:attrNameLst>
                                          <p:attrName>style.visibility</p:attrName>
                                        </p:attrNameLst>
                                      </p:cBhvr>
                                      <p:to>
                                        <p:strVal val="visible"/>
                                      </p:to>
                                    </p:set>
                                    <p:anim calcmode="lin" valueType="num">
                                      <p:cBhvr>
                                        <p:cTn id="46" dur="1000" fill="hold"/>
                                        <p:tgtEl>
                                          <p:spTgt spid="24593"/>
                                        </p:tgtEl>
                                        <p:attrNameLst>
                                          <p:attrName>ppt_w</p:attrName>
                                        </p:attrNameLst>
                                      </p:cBhvr>
                                      <p:tavLst>
                                        <p:tav tm="0">
                                          <p:val>
                                            <p:fltVal val="0"/>
                                          </p:val>
                                        </p:tav>
                                        <p:tav tm="100000">
                                          <p:val>
                                            <p:strVal val="#ppt_w"/>
                                          </p:val>
                                        </p:tav>
                                      </p:tavLst>
                                    </p:anim>
                                    <p:anim calcmode="lin" valueType="num">
                                      <p:cBhvr>
                                        <p:cTn id="47" dur="1000" fill="hold"/>
                                        <p:tgtEl>
                                          <p:spTgt spid="24593"/>
                                        </p:tgtEl>
                                        <p:attrNameLst>
                                          <p:attrName>ppt_h</p:attrName>
                                        </p:attrNameLst>
                                      </p:cBhvr>
                                      <p:tavLst>
                                        <p:tav tm="0">
                                          <p:val>
                                            <p:fltVal val="0"/>
                                          </p:val>
                                        </p:tav>
                                        <p:tav tm="100000">
                                          <p:val>
                                            <p:strVal val="#ppt_h"/>
                                          </p:val>
                                        </p:tav>
                                      </p:tavLst>
                                    </p:anim>
                                    <p:anim calcmode="lin" valueType="num">
                                      <p:cBhvr>
                                        <p:cTn id="48" dur="1000" fill="hold"/>
                                        <p:tgtEl>
                                          <p:spTgt spid="24593"/>
                                        </p:tgtEl>
                                        <p:attrNameLst>
                                          <p:attrName>style.rotation</p:attrName>
                                        </p:attrNameLst>
                                      </p:cBhvr>
                                      <p:tavLst>
                                        <p:tav tm="0">
                                          <p:val>
                                            <p:fltVal val="90"/>
                                          </p:val>
                                        </p:tav>
                                        <p:tav tm="100000">
                                          <p:val>
                                            <p:fltVal val="0"/>
                                          </p:val>
                                        </p:tav>
                                      </p:tavLst>
                                    </p:anim>
                                    <p:animEffect transition="in" filter="fade">
                                      <p:cBhvr>
                                        <p:cTn id="49" dur="1000"/>
                                        <p:tgtEl>
                                          <p:spTgt spid="24593"/>
                                        </p:tgtEl>
                                      </p:cBhvr>
                                    </p:animEffect>
                                  </p:childTnLst>
                                </p:cTn>
                              </p:par>
                            </p:childTnLst>
                          </p:cTn>
                        </p:par>
                        <p:par>
                          <p:cTn id="50" fill="hold" nodeType="afterGroup">
                            <p:stCondLst>
                              <p:cond delay="7000"/>
                            </p:stCondLst>
                            <p:childTnLst>
                              <p:par>
                                <p:cTn id="51" presetID="3" presetClass="entr" presetSubtype="5" fill="hold" grpId="0" nodeType="afterEffect">
                                  <p:stCondLst>
                                    <p:cond delay="0"/>
                                  </p:stCondLst>
                                  <p:childTnLst>
                                    <p:set>
                                      <p:cBhvr>
                                        <p:cTn id="52" dur="1" fill="hold">
                                          <p:stCondLst>
                                            <p:cond delay="0"/>
                                          </p:stCondLst>
                                        </p:cTn>
                                        <p:tgtEl>
                                          <p:spTgt spid="24584"/>
                                        </p:tgtEl>
                                        <p:attrNameLst>
                                          <p:attrName>style.visibility</p:attrName>
                                        </p:attrNameLst>
                                      </p:cBhvr>
                                      <p:to>
                                        <p:strVal val="visible"/>
                                      </p:to>
                                    </p:set>
                                    <p:animEffect transition="in" filter="blinds(vertical)">
                                      <p:cBhvr>
                                        <p:cTn id="53" dur="500"/>
                                        <p:tgtEl>
                                          <p:spTgt spid="24584"/>
                                        </p:tgtEl>
                                      </p:cBhvr>
                                    </p:animEffect>
                                  </p:childTnLst>
                                </p:cTn>
                              </p:par>
                            </p:childTnLst>
                          </p:cTn>
                        </p:par>
                        <p:par>
                          <p:cTn id="54" fill="hold" nodeType="afterGroup">
                            <p:stCondLst>
                              <p:cond delay="7500"/>
                            </p:stCondLst>
                            <p:childTnLst>
                              <p:par>
                                <p:cTn id="55" presetID="31" presetClass="entr" presetSubtype="0" fill="hold" nodeType="afterEffect">
                                  <p:stCondLst>
                                    <p:cond delay="0"/>
                                  </p:stCondLst>
                                  <p:iterate type="lt">
                                    <p:tmPct val="5000"/>
                                  </p:iterate>
                                  <p:childTnLst>
                                    <p:set>
                                      <p:cBhvr>
                                        <p:cTn id="56" dur="1" fill="hold">
                                          <p:stCondLst>
                                            <p:cond delay="0"/>
                                          </p:stCondLst>
                                        </p:cTn>
                                        <p:tgtEl>
                                          <p:spTgt spid="24594"/>
                                        </p:tgtEl>
                                        <p:attrNameLst>
                                          <p:attrName>style.visibility</p:attrName>
                                        </p:attrNameLst>
                                      </p:cBhvr>
                                      <p:to>
                                        <p:strVal val="visible"/>
                                      </p:to>
                                    </p:set>
                                    <p:anim calcmode="lin" valueType="num">
                                      <p:cBhvr>
                                        <p:cTn id="57" dur="1000" fill="hold"/>
                                        <p:tgtEl>
                                          <p:spTgt spid="24594"/>
                                        </p:tgtEl>
                                        <p:attrNameLst>
                                          <p:attrName>ppt_w</p:attrName>
                                        </p:attrNameLst>
                                      </p:cBhvr>
                                      <p:tavLst>
                                        <p:tav tm="0">
                                          <p:val>
                                            <p:fltVal val="0"/>
                                          </p:val>
                                        </p:tav>
                                        <p:tav tm="100000">
                                          <p:val>
                                            <p:strVal val="#ppt_w"/>
                                          </p:val>
                                        </p:tav>
                                      </p:tavLst>
                                    </p:anim>
                                    <p:anim calcmode="lin" valueType="num">
                                      <p:cBhvr>
                                        <p:cTn id="58" dur="1000" fill="hold"/>
                                        <p:tgtEl>
                                          <p:spTgt spid="24594"/>
                                        </p:tgtEl>
                                        <p:attrNameLst>
                                          <p:attrName>ppt_h</p:attrName>
                                        </p:attrNameLst>
                                      </p:cBhvr>
                                      <p:tavLst>
                                        <p:tav tm="0">
                                          <p:val>
                                            <p:fltVal val="0"/>
                                          </p:val>
                                        </p:tav>
                                        <p:tav tm="100000">
                                          <p:val>
                                            <p:strVal val="#ppt_h"/>
                                          </p:val>
                                        </p:tav>
                                      </p:tavLst>
                                    </p:anim>
                                    <p:anim calcmode="lin" valueType="num">
                                      <p:cBhvr>
                                        <p:cTn id="59" dur="1000" fill="hold"/>
                                        <p:tgtEl>
                                          <p:spTgt spid="24594"/>
                                        </p:tgtEl>
                                        <p:attrNameLst>
                                          <p:attrName>style.rotation</p:attrName>
                                        </p:attrNameLst>
                                      </p:cBhvr>
                                      <p:tavLst>
                                        <p:tav tm="0">
                                          <p:val>
                                            <p:fltVal val="90"/>
                                          </p:val>
                                        </p:tav>
                                        <p:tav tm="100000">
                                          <p:val>
                                            <p:fltVal val="0"/>
                                          </p:val>
                                        </p:tav>
                                      </p:tavLst>
                                    </p:anim>
                                    <p:animEffect transition="in" filter="fade">
                                      <p:cBhvr>
                                        <p:cTn id="60" dur="1000"/>
                                        <p:tgtEl>
                                          <p:spTgt spid="24594"/>
                                        </p:tgtEl>
                                      </p:cBhvr>
                                    </p:animEffect>
                                  </p:childTnLst>
                                </p:cTn>
                              </p:par>
                            </p:childTnLst>
                          </p:cTn>
                        </p:par>
                        <p:par>
                          <p:cTn id="61" fill="hold" nodeType="afterGroup">
                            <p:stCondLst>
                              <p:cond delay="8500"/>
                            </p:stCondLst>
                            <p:childTnLst>
                              <p:par>
                                <p:cTn id="62" presetID="3" presetClass="entr" presetSubtype="5" fill="hold" grpId="0" nodeType="afterEffect">
                                  <p:stCondLst>
                                    <p:cond delay="0"/>
                                  </p:stCondLst>
                                  <p:childTnLst>
                                    <p:set>
                                      <p:cBhvr>
                                        <p:cTn id="63" dur="1" fill="hold">
                                          <p:stCondLst>
                                            <p:cond delay="0"/>
                                          </p:stCondLst>
                                        </p:cTn>
                                        <p:tgtEl>
                                          <p:spTgt spid="24585"/>
                                        </p:tgtEl>
                                        <p:attrNameLst>
                                          <p:attrName>style.visibility</p:attrName>
                                        </p:attrNameLst>
                                      </p:cBhvr>
                                      <p:to>
                                        <p:strVal val="visible"/>
                                      </p:to>
                                    </p:set>
                                    <p:animEffect transition="in" filter="blinds(vertical)">
                                      <p:cBhvr>
                                        <p:cTn id="64" dur="500"/>
                                        <p:tgtEl>
                                          <p:spTgt spid="24585"/>
                                        </p:tgtEl>
                                      </p:cBhvr>
                                    </p:animEffect>
                                  </p:childTnLst>
                                </p:cTn>
                              </p:par>
                            </p:childTnLst>
                          </p:cTn>
                        </p:par>
                        <p:par>
                          <p:cTn id="65" fill="hold" nodeType="afterGroup">
                            <p:stCondLst>
                              <p:cond delay="9000"/>
                            </p:stCondLst>
                            <p:childTnLst>
                              <p:par>
                                <p:cTn id="66" presetID="31" presetClass="entr" presetSubtype="0" fill="hold" nodeType="afterEffect">
                                  <p:stCondLst>
                                    <p:cond delay="0"/>
                                  </p:stCondLst>
                                  <p:iterate type="lt">
                                    <p:tmPct val="5000"/>
                                  </p:iterate>
                                  <p:childTnLst>
                                    <p:set>
                                      <p:cBhvr>
                                        <p:cTn id="67" dur="1" fill="hold">
                                          <p:stCondLst>
                                            <p:cond delay="0"/>
                                          </p:stCondLst>
                                        </p:cTn>
                                        <p:tgtEl>
                                          <p:spTgt spid="24595"/>
                                        </p:tgtEl>
                                        <p:attrNameLst>
                                          <p:attrName>style.visibility</p:attrName>
                                        </p:attrNameLst>
                                      </p:cBhvr>
                                      <p:to>
                                        <p:strVal val="visible"/>
                                      </p:to>
                                    </p:set>
                                    <p:anim calcmode="lin" valueType="num">
                                      <p:cBhvr>
                                        <p:cTn id="68" dur="1000" fill="hold"/>
                                        <p:tgtEl>
                                          <p:spTgt spid="24595"/>
                                        </p:tgtEl>
                                        <p:attrNameLst>
                                          <p:attrName>ppt_w</p:attrName>
                                        </p:attrNameLst>
                                      </p:cBhvr>
                                      <p:tavLst>
                                        <p:tav tm="0">
                                          <p:val>
                                            <p:fltVal val="0"/>
                                          </p:val>
                                        </p:tav>
                                        <p:tav tm="100000">
                                          <p:val>
                                            <p:strVal val="#ppt_w"/>
                                          </p:val>
                                        </p:tav>
                                      </p:tavLst>
                                    </p:anim>
                                    <p:anim calcmode="lin" valueType="num">
                                      <p:cBhvr>
                                        <p:cTn id="69" dur="1000" fill="hold"/>
                                        <p:tgtEl>
                                          <p:spTgt spid="24595"/>
                                        </p:tgtEl>
                                        <p:attrNameLst>
                                          <p:attrName>ppt_h</p:attrName>
                                        </p:attrNameLst>
                                      </p:cBhvr>
                                      <p:tavLst>
                                        <p:tav tm="0">
                                          <p:val>
                                            <p:fltVal val="0"/>
                                          </p:val>
                                        </p:tav>
                                        <p:tav tm="100000">
                                          <p:val>
                                            <p:strVal val="#ppt_h"/>
                                          </p:val>
                                        </p:tav>
                                      </p:tavLst>
                                    </p:anim>
                                    <p:anim calcmode="lin" valueType="num">
                                      <p:cBhvr>
                                        <p:cTn id="70" dur="1000" fill="hold"/>
                                        <p:tgtEl>
                                          <p:spTgt spid="24595"/>
                                        </p:tgtEl>
                                        <p:attrNameLst>
                                          <p:attrName>style.rotation</p:attrName>
                                        </p:attrNameLst>
                                      </p:cBhvr>
                                      <p:tavLst>
                                        <p:tav tm="0">
                                          <p:val>
                                            <p:fltVal val="90"/>
                                          </p:val>
                                        </p:tav>
                                        <p:tav tm="100000">
                                          <p:val>
                                            <p:fltVal val="0"/>
                                          </p:val>
                                        </p:tav>
                                      </p:tavLst>
                                    </p:anim>
                                    <p:animEffect transition="in" filter="fade">
                                      <p:cBhvr>
                                        <p:cTn id="71" dur="1000"/>
                                        <p:tgtEl>
                                          <p:spTgt spid="24595"/>
                                        </p:tgtEl>
                                      </p:cBhvr>
                                    </p:animEffect>
                                  </p:childTnLst>
                                </p:cTn>
                              </p:par>
                            </p:childTnLst>
                          </p:cTn>
                        </p:par>
                        <p:par>
                          <p:cTn id="72" fill="hold" nodeType="afterGroup">
                            <p:stCondLst>
                              <p:cond delay="10000"/>
                            </p:stCondLst>
                            <p:childTnLst>
                              <p:par>
                                <p:cTn id="73" presetID="3" presetClass="entr" presetSubtype="5" fill="hold" grpId="0" nodeType="afterEffect">
                                  <p:stCondLst>
                                    <p:cond delay="0"/>
                                  </p:stCondLst>
                                  <p:childTnLst>
                                    <p:set>
                                      <p:cBhvr>
                                        <p:cTn id="74" dur="1" fill="hold">
                                          <p:stCondLst>
                                            <p:cond delay="0"/>
                                          </p:stCondLst>
                                        </p:cTn>
                                        <p:tgtEl>
                                          <p:spTgt spid="24586"/>
                                        </p:tgtEl>
                                        <p:attrNameLst>
                                          <p:attrName>style.visibility</p:attrName>
                                        </p:attrNameLst>
                                      </p:cBhvr>
                                      <p:to>
                                        <p:strVal val="visible"/>
                                      </p:to>
                                    </p:set>
                                    <p:animEffect transition="in" filter="blinds(vertical)">
                                      <p:cBhvr>
                                        <p:cTn id="75" dur="500"/>
                                        <p:tgtEl>
                                          <p:spTgt spid="24586"/>
                                        </p:tgtEl>
                                      </p:cBhvr>
                                    </p:animEffect>
                                  </p:childTnLst>
                                </p:cTn>
                              </p:par>
                            </p:childTnLst>
                          </p:cTn>
                        </p:par>
                        <p:par>
                          <p:cTn id="76" fill="hold" nodeType="afterGroup">
                            <p:stCondLst>
                              <p:cond delay="10500"/>
                            </p:stCondLst>
                            <p:childTnLst>
                              <p:par>
                                <p:cTn id="77" presetID="31" presetClass="entr" presetSubtype="0" fill="hold" nodeType="afterEffect">
                                  <p:stCondLst>
                                    <p:cond delay="0"/>
                                  </p:stCondLst>
                                  <p:iterate type="lt">
                                    <p:tmPct val="5000"/>
                                  </p:iterate>
                                  <p:childTnLst>
                                    <p:set>
                                      <p:cBhvr>
                                        <p:cTn id="78" dur="1" fill="hold">
                                          <p:stCondLst>
                                            <p:cond delay="0"/>
                                          </p:stCondLst>
                                        </p:cTn>
                                        <p:tgtEl>
                                          <p:spTgt spid="24596"/>
                                        </p:tgtEl>
                                        <p:attrNameLst>
                                          <p:attrName>style.visibility</p:attrName>
                                        </p:attrNameLst>
                                      </p:cBhvr>
                                      <p:to>
                                        <p:strVal val="visible"/>
                                      </p:to>
                                    </p:set>
                                    <p:anim calcmode="lin" valueType="num">
                                      <p:cBhvr>
                                        <p:cTn id="79" dur="1000" fill="hold"/>
                                        <p:tgtEl>
                                          <p:spTgt spid="24596"/>
                                        </p:tgtEl>
                                        <p:attrNameLst>
                                          <p:attrName>ppt_w</p:attrName>
                                        </p:attrNameLst>
                                      </p:cBhvr>
                                      <p:tavLst>
                                        <p:tav tm="0">
                                          <p:val>
                                            <p:fltVal val="0"/>
                                          </p:val>
                                        </p:tav>
                                        <p:tav tm="100000">
                                          <p:val>
                                            <p:strVal val="#ppt_w"/>
                                          </p:val>
                                        </p:tav>
                                      </p:tavLst>
                                    </p:anim>
                                    <p:anim calcmode="lin" valueType="num">
                                      <p:cBhvr>
                                        <p:cTn id="80" dur="1000" fill="hold"/>
                                        <p:tgtEl>
                                          <p:spTgt spid="24596"/>
                                        </p:tgtEl>
                                        <p:attrNameLst>
                                          <p:attrName>ppt_h</p:attrName>
                                        </p:attrNameLst>
                                      </p:cBhvr>
                                      <p:tavLst>
                                        <p:tav tm="0">
                                          <p:val>
                                            <p:fltVal val="0"/>
                                          </p:val>
                                        </p:tav>
                                        <p:tav tm="100000">
                                          <p:val>
                                            <p:strVal val="#ppt_h"/>
                                          </p:val>
                                        </p:tav>
                                      </p:tavLst>
                                    </p:anim>
                                    <p:anim calcmode="lin" valueType="num">
                                      <p:cBhvr>
                                        <p:cTn id="81" dur="1000" fill="hold"/>
                                        <p:tgtEl>
                                          <p:spTgt spid="24596"/>
                                        </p:tgtEl>
                                        <p:attrNameLst>
                                          <p:attrName>style.rotation</p:attrName>
                                        </p:attrNameLst>
                                      </p:cBhvr>
                                      <p:tavLst>
                                        <p:tav tm="0">
                                          <p:val>
                                            <p:fltVal val="90"/>
                                          </p:val>
                                        </p:tav>
                                        <p:tav tm="100000">
                                          <p:val>
                                            <p:fltVal val="0"/>
                                          </p:val>
                                        </p:tav>
                                      </p:tavLst>
                                    </p:anim>
                                    <p:animEffect transition="in" filter="fade">
                                      <p:cBhvr>
                                        <p:cTn id="82" dur="1000"/>
                                        <p:tgtEl>
                                          <p:spTgt spid="24596"/>
                                        </p:tgtEl>
                                      </p:cBhvr>
                                    </p:animEffect>
                                  </p:childTnLst>
                                </p:cTn>
                              </p:par>
                            </p:childTnLst>
                          </p:cTn>
                        </p:par>
                        <p:par>
                          <p:cTn id="83" fill="hold" nodeType="afterGroup">
                            <p:stCondLst>
                              <p:cond delay="11500"/>
                            </p:stCondLst>
                            <p:childTnLst>
                              <p:par>
                                <p:cTn id="84" presetID="3" presetClass="entr" presetSubtype="5" fill="hold" grpId="0" nodeType="afterEffect">
                                  <p:stCondLst>
                                    <p:cond delay="0"/>
                                  </p:stCondLst>
                                  <p:childTnLst>
                                    <p:set>
                                      <p:cBhvr>
                                        <p:cTn id="85" dur="1" fill="hold">
                                          <p:stCondLst>
                                            <p:cond delay="0"/>
                                          </p:stCondLst>
                                        </p:cTn>
                                        <p:tgtEl>
                                          <p:spTgt spid="24587"/>
                                        </p:tgtEl>
                                        <p:attrNameLst>
                                          <p:attrName>style.visibility</p:attrName>
                                        </p:attrNameLst>
                                      </p:cBhvr>
                                      <p:to>
                                        <p:strVal val="visible"/>
                                      </p:to>
                                    </p:set>
                                    <p:animEffect transition="in" filter="blinds(vertical)">
                                      <p:cBhvr>
                                        <p:cTn id="86" dur="500"/>
                                        <p:tgtEl>
                                          <p:spTgt spid="24587"/>
                                        </p:tgtEl>
                                      </p:cBhvr>
                                    </p:animEffect>
                                  </p:childTnLst>
                                </p:cTn>
                              </p:par>
                            </p:childTnLst>
                          </p:cTn>
                        </p:par>
                        <p:par>
                          <p:cTn id="87" fill="hold" nodeType="afterGroup">
                            <p:stCondLst>
                              <p:cond delay="12000"/>
                            </p:stCondLst>
                            <p:childTnLst>
                              <p:par>
                                <p:cTn id="88" presetID="31" presetClass="entr" presetSubtype="0" fill="hold" nodeType="afterEffect">
                                  <p:stCondLst>
                                    <p:cond delay="0"/>
                                  </p:stCondLst>
                                  <p:iterate type="lt">
                                    <p:tmPct val="5000"/>
                                  </p:iterate>
                                  <p:childTnLst>
                                    <p:set>
                                      <p:cBhvr>
                                        <p:cTn id="89" dur="1" fill="hold">
                                          <p:stCondLst>
                                            <p:cond delay="0"/>
                                          </p:stCondLst>
                                        </p:cTn>
                                        <p:tgtEl>
                                          <p:spTgt spid="24597"/>
                                        </p:tgtEl>
                                        <p:attrNameLst>
                                          <p:attrName>style.visibility</p:attrName>
                                        </p:attrNameLst>
                                      </p:cBhvr>
                                      <p:to>
                                        <p:strVal val="visible"/>
                                      </p:to>
                                    </p:set>
                                    <p:anim calcmode="lin" valueType="num">
                                      <p:cBhvr>
                                        <p:cTn id="90" dur="1000" fill="hold"/>
                                        <p:tgtEl>
                                          <p:spTgt spid="24597"/>
                                        </p:tgtEl>
                                        <p:attrNameLst>
                                          <p:attrName>ppt_w</p:attrName>
                                        </p:attrNameLst>
                                      </p:cBhvr>
                                      <p:tavLst>
                                        <p:tav tm="0">
                                          <p:val>
                                            <p:fltVal val="0"/>
                                          </p:val>
                                        </p:tav>
                                        <p:tav tm="100000">
                                          <p:val>
                                            <p:strVal val="#ppt_w"/>
                                          </p:val>
                                        </p:tav>
                                      </p:tavLst>
                                    </p:anim>
                                    <p:anim calcmode="lin" valueType="num">
                                      <p:cBhvr>
                                        <p:cTn id="91" dur="1000" fill="hold"/>
                                        <p:tgtEl>
                                          <p:spTgt spid="24597"/>
                                        </p:tgtEl>
                                        <p:attrNameLst>
                                          <p:attrName>ppt_h</p:attrName>
                                        </p:attrNameLst>
                                      </p:cBhvr>
                                      <p:tavLst>
                                        <p:tav tm="0">
                                          <p:val>
                                            <p:fltVal val="0"/>
                                          </p:val>
                                        </p:tav>
                                        <p:tav tm="100000">
                                          <p:val>
                                            <p:strVal val="#ppt_h"/>
                                          </p:val>
                                        </p:tav>
                                      </p:tavLst>
                                    </p:anim>
                                    <p:anim calcmode="lin" valueType="num">
                                      <p:cBhvr>
                                        <p:cTn id="92" dur="1000" fill="hold"/>
                                        <p:tgtEl>
                                          <p:spTgt spid="24597"/>
                                        </p:tgtEl>
                                        <p:attrNameLst>
                                          <p:attrName>style.rotation</p:attrName>
                                        </p:attrNameLst>
                                      </p:cBhvr>
                                      <p:tavLst>
                                        <p:tav tm="0">
                                          <p:val>
                                            <p:fltVal val="90"/>
                                          </p:val>
                                        </p:tav>
                                        <p:tav tm="100000">
                                          <p:val>
                                            <p:fltVal val="0"/>
                                          </p:val>
                                        </p:tav>
                                      </p:tavLst>
                                    </p:anim>
                                    <p:animEffect transition="in" filter="fade">
                                      <p:cBhvr>
                                        <p:cTn id="93" dur="1000"/>
                                        <p:tgtEl>
                                          <p:spTgt spid="24597"/>
                                        </p:tgtEl>
                                      </p:cBhvr>
                                    </p:animEffect>
                                  </p:childTnLst>
                                </p:cTn>
                              </p:par>
                            </p:childTnLst>
                          </p:cTn>
                        </p:par>
                        <p:par>
                          <p:cTn id="94" fill="hold" nodeType="afterGroup">
                            <p:stCondLst>
                              <p:cond delay="13000"/>
                            </p:stCondLst>
                            <p:childTnLst>
                              <p:par>
                                <p:cTn id="95" presetID="3" presetClass="entr" presetSubtype="5" fill="hold" grpId="0" nodeType="afterEffect">
                                  <p:stCondLst>
                                    <p:cond delay="0"/>
                                  </p:stCondLst>
                                  <p:childTnLst>
                                    <p:set>
                                      <p:cBhvr>
                                        <p:cTn id="96" dur="1" fill="hold">
                                          <p:stCondLst>
                                            <p:cond delay="0"/>
                                          </p:stCondLst>
                                        </p:cTn>
                                        <p:tgtEl>
                                          <p:spTgt spid="24588"/>
                                        </p:tgtEl>
                                        <p:attrNameLst>
                                          <p:attrName>style.visibility</p:attrName>
                                        </p:attrNameLst>
                                      </p:cBhvr>
                                      <p:to>
                                        <p:strVal val="visible"/>
                                      </p:to>
                                    </p:set>
                                    <p:animEffect transition="in" filter="blinds(vertical)">
                                      <p:cBhvr>
                                        <p:cTn id="97" dur="500"/>
                                        <p:tgtEl>
                                          <p:spTgt spid="24588"/>
                                        </p:tgtEl>
                                      </p:cBhvr>
                                    </p:animEffect>
                                  </p:childTnLst>
                                </p:cTn>
                              </p:par>
                            </p:childTnLst>
                          </p:cTn>
                        </p:par>
                        <p:par>
                          <p:cTn id="98" fill="hold" nodeType="afterGroup">
                            <p:stCondLst>
                              <p:cond delay="13500"/>
                            </p:stCondLst>
                            <p:childTnLst>
                              <p:par>
                                <p:cTn id="99" presetID="54" presetClass="entr" presetSubtype="0" accel="100000" fill="hold" grpId="0" nodeType="afterEffect">
                                  <p:stCondLst>
                                    <p:cond delay="0"/>
                                  </p:stCondLst>
                                  <p:childTnLst>
                                    <p:set>
                                      <p:cBhvr>
                                        <p:cTn id="100" dur="1" fill="hold">
                                          <p:stCondLst>
                                            <p:cond delay="0"/>
                                          </p:stCondLst>
                                        </p:cTn>
                                        <p:tgtEl>
                                          <p:spTgt spid="24589"/>
                                        </p:tgtEl>
                                        <p:attrNameLst>
                                          <p:attrName>style.visibility</p:attrName>
                                        </p:attrNameLst>
                                      </p:cBhvr>
                                      <p:to>
                                        <p:strVal val="visible"/>
                                      </p:to>
                                    </p:set>
                                    <p:anim calcmode="lin" valueType="num">
                                      <p:cBhvr>
                                        <p:cTn id="101" dur="2000" fill="hold"/>
                                        <p:tgtEl>
                                          <p:spTgt spid="24589"/>
                                        </p:tgtEl>
                                        <p:attrNameLst>
                                          <p:attrName>ppt_w</p:attrName>
                                        </p:attrNameLst>
                                      </p:cBhvr>
                                      <p:tavLst>
                                        <p:tav tm="0">
                                          <p:val>
                                            <p:strVal val="#ppt_w*0.05"/>
                                          </p:val>
                                        </p:tav>
                                        <p:tav tm="100000">
                                          <p:val>
                                            <p:strVal val="#ppt_w"/>
                                          </p:val>
                                        </p:tav>
                                      </p:tavLst>
                                    </p:anim>
                                    <p:anim calcmode="lin" valueType="num">
                                      <p:cBhvr>
                                        <p:cTn id="102" dur="2000" fill="hold"/>
                                        <p:tgtEl>
                                          <p:spTgt spid="24589"/>
                                        </p:tgtEl>
                                        <p:attrNameLst>
                                          <p:attrName>ppt_h</p:attrName>
                                        </p:attrNameLst>
                                      </p:cBhvr>
                                      <p:tavLst>
                                        <p:tav tm="0">
                                          <p:val>
                                            <p:strVal val="#ppt_h"/>
                                          </p:val>
                                        </p:tav>
                                        <p:tav tm="100000">
                                          <p:val>
                                            <p:strVal val="#ppt_h"/>
                                          </p:val>
                                        </p:tav>
                                      </p:tavLst>
                                    </p:anim>
                                    <p:anim calcmode="lin" valueType="num">
                                      <p:cBhvr>
                                        <p:cTn id="103" dur="2000" fill="hold"/>
                                        <p:tgtEl>
                                          <p:spTgt spid="24589"/>
                                        </p:tgtEl>
                                        <p:attrNameLst>
                                          <p:attrName>ppt_x</p:attrName>
                                        </p:attrNameLst>
                                      </p:cBhvr>
                                      <p:tavLst>
                                        <p:tav tm="0">
                                          <p:val>
                                            <p:strVal val="#ppt_x-.2"/>
                                          </p:val>
                                        </p:tav>
                                        <p:tav tm="100000">
                                          <p:val>
                                            <p:strVal val="#ppt_x"/>
                                          </p:val>
                                        </p:tav>
                                      </p:tavLst>
                                    </p:anim>
                                    <p:anim calcmode="lin" valueType="num">
                                      <p:cBhvr>
                                        <p:cTn id="104" dur="2000" fill="hold"/>
                                        <p:tgtEl>
                                          <p:spTgt spid="24589"/>
                                        </p:tgtEl>
                                        <p:attrNameLst>
                                          <p:attrName>ppt_y</p:attrName>
                                        </p:attrNameLst>
                                      </p:cBhvr>
                                      <p:tavLst>
                                        <p:tav tm="0">
                                          <p:val>
                                            <p:strVal val="#ppt_y"/>
                                          </p:val>
                                        </p:tav>
                                        <p:tav tm="100000">
                                          <p:val>
                                            <p:strVal val="#ppt_y"/>
                                          </p:val>
                                        </p:tav>
                                      </p:tavLst>
                                    </p:anim>
                                    <p:animEffect transition="in" filter="fade">
                                      <p:cBhvr>
                                        <p:cTn id="105" dur="2000"/>
                                        <p:tgtEl>
                                          <p:spTgt spid="24589"/>
                                        </p:tgtEl>
                                      </p:cBhvr>
                                    </p:animEffect>
                                  </p:childTnLst>
                                </p:cTn>
                              </p:par>
                            </p:childTnLst>
                          </p:cTn>
                        </p:par>
                        <p:par>
                          <p:cTn id="106" fill="hold" nodeType="afterGroup">
                            <p:stCondLst>
                              <p:cond delay="15500"/>
                            </p:stCondLst>
                            <p:childTnLst>
                              <p:par>
                                <p:cTn id="107" presetID="27" presetClass="emph" presetSubtype="0" fill="hold" grpId="1" nodeType="afterEffect">
                                  <p:stCondLst>
                                    <p:cond delay="0"/>
                                  </p:stCondLst>
                                  <p:childTnLst>
                                    <p:animClr clrSpc="rgb" dir="cw">
                                      <p:cBhvr override="childStyle">
                                        <p:cTn id="108" dur="1000" autoRev="1" fill="hold"/>
                                        <p:tgtEl>
                                          <p:spTgt spid="24589"/>
                                        </p:tgtEl>
                                        <p:attrNameLst>
                                          <p:attrName>style.color</p:attrName>
                                        </p:attrNameLst>
                                      </p:cBhvr>
                                      <p:to>
                                        <a:schemeClr val="bg1"/>
                                      </p:to>
                                    </p:animClr>
                                    <p:animClr clrSpc="rgb" dir="cw">
                                      <p:cBhvr>
                                        <p:cTn id="109" dur="1000" autoRev="1" fill="hold"/>
                                        <p:tgtEl>
                                          <p:spTgt spid="24589"/>
                                        </p:tgtEl>
                                        <p:attrNameLst>
                                          <p:attrName>fillcolor</p:attrName>
                                        </p:attrNameLst>
                                      </p:cBhvr>
                                      <p:to>
                                        <a:schemeClr val="bg1"/>
                                      </p:to>
                                    </p:animClr>
                                    <p:set>
                                      <p:cBhvr>
                                        <p:cTn id="110" dur="1000" autoRev="1" fill="hold"/>
                                        <p:tgtEl>
                                          <p:spTgt spid="24589"/>
                                        </p:tgtEl>
                                        <p:attrNameLst>
                                          <p:attrName>fill.type</p:attrName>
                                        </p:attrNameLst>
                                      </p:cBhvr>
                                      <p:to>
                                        <p:strVal val="solid"/>
                                      </p:to>
                                    </p:set>
                                    <p:set>
                                      <p:cBhvr>
                                        <p:cTn id="111" dur="1000" autoRev="1" fill="hold"/>
                                        <p:tgtEl>
                                          <p:spTgt spid="24589"/>
                                        </p:tgtEl>
                                        <p:attrNameLst>
                                          <p:attrName>fill.on</p:attrName>
                                        </p:attrNameLst>
                                      </p:cBhvr>
                                      <p:to>
                                        <p:strVal val="true"/>
                                      </p:to>
                                    </p:set>
                                  </p:childTnLst>
                                </p:cTn>
                              </p:par>
                            </p:childTnLst>
                          </p:cTn>
                        </p:par>
                        <p:par>
                          <p:cTn id="112" fill="hold" nodeType="afterGroup">
                            <p:stCondLst>
                              <p:cond delay="17500"/>
                            </p:stCondLst>
                            <p:childTnLst>
                              <p:par>
                                <p:cTn id="113" presetID="27" presetClass="emph" presetSubtype="0" fill="hold" grpId="2" nodeType="afterEffect">
                                  <p:stCondLst>
                                    <p:cond delay="0"/>
                                  </p:stCondLst>
                                  <p:childTnLst>
                                    <p:animClr clrSpc="rgb" dir="cw">
                                      <p:cBhvr override="childStyle">
                                        <p:cTn id="114" dur="1000" autoRev="1" fill="hold"/>
                                        <p:tgtEl>
                                          <p:spTgt spid="24589"/>
                                        </p:tgtEl>
                                        <p:attrNameLst>
                                          <p:attrName>style.color</p:attrName>
                                        </p:attrNameLst>
                                      </p:cBhvr>
                                      <p:to>
                                        <a:schemeClr val="bg1"/>
                                      </p:to>
                                    </p:animClr>
                                    <p:animClr clrSpc="rgb" dir="cw">
                                      <p:cBhvr>
                                        <p:cTn id="115" dur="1000" autoRev="1" fill="hold"/>
                                        <p:tgtEl>
                                          <p:spTgt spid="24589"/>
                                        </p:tgtEl>
                                        <p:attrNameLst>
                                          <p:attrName>fillcolor</p:attrName>
                                        </p:attrNameLst>
                                      </p:cBhvr>
                                      <p:to>
                                        <a:schemeClr val="bg1"/>
                                      </p:to>
                                    </p:animClr>
                                    <p:set>
                                      <p:cBhvr>
                                        <p:cTn id="116" dur="1000" autoRev="1" fill="hold"/>
                                        <p:tgtEl>
                                          <p:spTgt spid="24589"/>
                                        </p:tgtEl>
                                        <p:attrNameLst>
                                          <p:attrName>fill.type</p:attrName>
                                        </p:attrNameLst>
                                      </p:cBhvr>
                                      <p:to>
                                        <p:strVal val="solid"/>
                                      </p:to>
                                    </p:set>
                                    <p:set>
                                      <p:cBhvr>
                                        <p:cTn id="117" dur="1000" autoRev="1" fill="hold"/>
                                        <p:tgtEl>
                                          <p:spTgt spid="24589"/>
                                        </p:tgtEl>
                                        <p:attrNameLst>
                                          <p:attrName>fill.on</p:attrName>
                                        </p:attrNameLst>
                                      </p:cBhvr>
                                      <p:to>
                                        <p:strVal val="true"/>
                                      </p:to>
                                    </p:set>
                                  </p:childTnLst>
                                </p:cTn>
                              </p:par>
                            </p:childTnLst>
                          </p:cTn>
                        </p:par>
                        <p:par>
                          <p:cTn id="118" fill="hold" nodeType="afterGroup">
                            <p:stCondLst>
                              <p:cond delay="19500"/>
                            </p:stCondLst>
                            <p:childTnLst>
                              <p:par>
                                <p:cTn id="119" presetID="27" presetClass="emph" presetSubtype="0" fill="hold" grpId="3" nodeType="afterEffect">
                                  <p:stCondLst>
                                    <p:cond delay="0"/>
                                  </p:stCondLst>
                                  <p:childTnLst>
                                    <p:animClr clrSpc="rgb" dir="cw">
                                      <p:cBhvr override="childStyle">
                                        <p:cTn id="120" dur="1000" autoRev="1" fill="hold"/>
                                        <p:tgtEl>
                                          <p:spTgt spid="24589"/>
                                        </p:tgtEl>
                                        <p:attrNameLst>
                                          <p:attrName>style.color</p:attrName>
                                        </p:attrNameLst>
                                      </p:cBhvr>
                                      <p:to>
                                        <a:schemeClr val="bg1"/>
                                      </p:to>
                                    </p:animClr>
                                    <p:animClr clrSpc="rgb" dir="cw">
                                      <p:cBhvr>
                                        <p:cTn id="121" dur="1000" autoRev="1" fill="hold"/>
                                        <p:tgtEl>
                                          <p:spTgt spid="24589"/>
                                        </p:tgtEl>
                                        <p:attrNameLst>
                                          <p:attrName>fillcolor</p:attrName>
                                        </p:attrNameLst>
                                      </p:cBhvr>
                                      <p:to>
                                        <a:schemeClr val="bg1"/>
                                      </p:to>
                                    </p:animClr>
                                    <p:set>
                                      <p:cBhvr>
                                        <p:cTn id="122" dur="1000" autoRev="1" fill="hold"/>
                                        <p:tgtEl>
                                          <p:spTgt spid="24589"/>
                                        </p:tgtEl>
                                        <p:attrNameLst>
                                          <p:attrName>fill.type</p:attrName>
                                        </p:attrNameLst>
                                      </p:cBhvr>
                                      <p:to>
                                        <p:strVal val="solid"/>
                                      </p:to>
                                    </p:set>
                                    <p:set>
                                      <p:cBhvr>
                                        <p:cTn id="123" dur="1000" autoRev="1" fill="hold"/>
                                        <p:tgtEl>
                                          <p:spTgt spid="2458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animBg="1"/>
      <p:bldP spid="24582" grpId="0" animBg="1"/>
      <p:bldP spid="24583" grpId="0" animBg="1"/>
      <p:bldP spid="24584" grpId="0" animBg="1"/>
      <p:bldP spid="24585" grpId="0" animBg="1"/>
      <p:bldP spid="24586" grpId="0" animBg="1"/>
      <p:bldP spid="24587" grpId="0" animBg="1"/>
      <p:bldP spid="24588" grpId="0" animBg="1"/>
      <p:bldP spid="24589" grpId="0" animBg="1"/>
      <p:bldP spid="24589" grpId="1" animBg="1"/>
      <p:bldP spid="24589" grpId="2" animBg="1"/>
      <p:bldP spid="24589" grpId="3"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AutoShape 4">
            <a:extLst>
              <a:ext uri="{FF2B5EF4-FFF2-40B4-BE49-F238E27FC236}">
                <a16:creationId xmlns:a16="http://schemas.microsoft.com/office/drawing/2014/main" id="{B6747E69-A972-4AC5-B869-07D4948B83C7}"/>
              </a:ext>
            </a:extLst>
          </p:cNvPr>
          <p:cNvSpPr>
            <a:spLocks noChangeArrowheads="1"/>
          </p:cNvSpPr>
          <p:nvPr/>
        </p:nvSpPr>
        <p:spPr bwMode="auto">
          <a:xfrm>
            <a:off x="395288" y="73025"/>
            <a:ext cx="8280400" cy="763588"/>
          </a:xfrm>
          <a:prstGeom prst="bevel">
            <a:avLst>
              <a:gd name="adj" fmla="val 12500"/>
            </a:avLst>
          </a:prstGeom>
          <a:solidFill>
            <a:schemeClr val="accent1"/>
          </a:solidFill>
          <a:ln w="9525">
            <a:solidFill>
              <a:schemeClr val="tx1"/>
            </a:solidFill>
            <a:miter lim="800000"/>
            <a:headEnd/>
            <a:tailEnd/>
          </a:ln>
          <a:effectLst/>
        </p:spPr>
        <p:txBody>
          <a:bodyPr wrap="none" anchor="ctr"/>
          <a:lstStyle/>
          <a:p>
            <a:pPr algn="ctr" eaLnBrk="1" hangingPunct="1">
              <a:defRPr/>
            </a:pPr>
            <a:r>
              <a:rPr lang="uk-UA" sz="2400" b="1">
                <a:solidFill>
                  <a:srgbClr val="000000"/>
                </a:solidFill>
                <a:latin typeface="Arial" charset="0"/>
              </a:rPr>
              <a:t>ДОВІЧНЕ ПОЗБАВЛЕННЯ ВОЛІ – </a:t>
            </a:r>
            <a:r>
              <a:rPr lang="uk-UA" sz="2400" b="1" i="1" u="sng">
                <a:solidFill>
                  <a:srgbClr val="000000"/>
                </a:solidFill>
                <a:effectLst>
                  <a:outerShdw blurRad="38100" dist="38100" dir="2700000" algn="tl">
                    <a:srgbClr val="FFFFFF"/>
                  </a:outerShdw>
                </a:effectLst>
                <a:latin typeface="Arial" charset="0"/>
              </a:rPr>
              <a:t>ст. 64 КК України</a:t>
            </a:r>
          </a:p>
        </p:txBody>
      </p:sp>
      <p:sp>
        <p:nvSpPr>
          <p:cNvPr id="25605" name="Rectangle 5">
            <a:extLst>
              <a:ext uri="{FF2B5EF4-FFF2-40B4-BE49-F238E27FC236}">
                <a16:creationId xmlns:a16="http://schemas.microsoft.com/office/drawing/2014/main" id="{F3CA13FF-80FB-481D-8493-3F3F9CCB5BB3}"/>
              </a:ext>
            </a:extLst>
          </p:cNvPr>
          <p:cNvSpPr>
            <a:spLocks noChangeArrowheads="1"/>
          </p:cNvSpPr>
          <p:nvPr/>
        </p:nvSpPr>
        <p:spPr bwMode="auto">
          <a:xfrm>
            <a:off x="395288" y="1052513"/>
            <a:ext cx="4022725" cy="366712"/>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Встановлюється судом</a:t>
            </a:r>
            <a:endParaRPr lang="uk-UA" altLang="ru-RU" sz="1600" b="1">
              <a:solidFill>
                <a:srgbClr val="000000"/>
              </a:solidFill>
              <a:latin typeface="Arial" panose="020B0604020202020204" pitchFamily="34" charset="0"/>
            </a:endParaRPr>
          </a:p>
        </p:txBody>
      </p:sp>
      <p:sp>
        <p:nvSpPr>
          <p:cNvPr id="25606" name="Rectangle 6">
            <a:extLst>
              <a:ext uri="{FF2B5EF4-FFF2-40B4-BE49-F238E27FC236}">
                <a16:creationId xmlns:a16="http://schemas.microsoft.com/office/drawing/2014/main" id="{EB869984-9846-4F51-97CE-67C05FECDBF4}"/>
              </a:ext>
            </a:extLst>
          </p:cNvPr>
          <p:cNvSpPr>
            <a:spLocks noChangeArrowheads="1"/>
          </p:cNvSpPr>
          <p:nvPr/>
        </p:nvSpPr>
        <p:spPr bwMode="auto">
          <a:xfrm>
            <a:off x="4643438" y="1052513"/>
            <a:ext cx="4114800" cy="366712"/>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i="1">
                <a:solidFill>
                  <a:srgbClr val="000000"/>
                </a:solidFill>
                <a:latin typeface="Arial" panose="020B0604020202020204" pitchFamily="34" charset="0"/>
              </a:rPr>
              <a:t>Не застосовується</a:t>
            </a:r>
            <a:endParaRPr lang="uk-UA" altLang="ru-RU" sz="1600" b="1">
              <a:solidFill>
                <a:srgbClr val="000000"/>
              </a:solidFill>
              <a:latin typeface="Arial" panose="020B0604020202020204" pitchFamily="34" charset="0"/>
            </a:endParaRPr>
          </a:p>
        </p:txBody>
      </p:sp>
      <p:sp>
        <p:nvSpPr>
          <p:cNvPr id="25607" name="Rectangle 7">
            <a:extLst>
              <a:ext uri="{FF2B5EF4-FFF2-40B4-BE49-F238E27FC236}">
                <a16:creationId xmlns:a16="http://schemas.microsoft.com/office/drawing/2014/main" id="{7C4C67A2-BD76-4304-AF14-B9D849065E20}"/>
              </a:ext>
            </a:extLst>
          </p:cNvPr>
          <p:cNvSpPr>
            <a:spLocks noChangeArrowheads="1"/>
          </p:cNvSpPr>
          <p:nvPr/>
        </p:nvSpPr>
        <p:spPr bwMode="auto">
          <a:xfrm>
            <a:off x="395288" y="1700213"/>
            <a:ext cx="2952750" cy="3603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В якості основного покарання</a:t>
            </a:r>
            <a:endParaRPr lang="uk-UA" altLang="ru-RU" sz="1800" b="1">
              <a:solidFill>
                <a:srgbClr val="000000"/>
              </a:solidFill>
              <a:latin typeface="Arial" panose="020B0604020202020204" pitchFamily="34" charset="0"/>
            </a:endParaRPr>
          </a:p>
        </p:txBody>
      </p:sp>
      <p:sp>
        <p:nvSpPr>
          <p:cNvPr id="25608" name="Rectangle 8">
            <a:extLst>
              <a:ext uri="{FF2B5EF4-FFF2-40B4-BE49-F238E27FC236}">
                <a16:creationId xmlns:a16="http://schemas.microsoft.com/office/drawing/2014/main" id="{6C913832-715C-4EE5-9A7C-58D278FC7141}"/>
              </a:ext>
            </a:extLst>
          </p:cNvPr>
          <p:cNvSpPr>
            <a:spLocks noChangeArrowheads="1"/>
          </p:cNvSpPr>
          <p:nvPr/>
        </p:nvSpPr>
        <p:spPr bwMode="auto">
          <a:xfrm>
            <a:off x="395288" y="2276475"/>
            <a:ext cx="2952750" cy="54927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У випадках, спеціально передбачених КК України</a:t>
            </a:r>
            <a:endParaRPr lang="uk-UA" altLang="ru-RU" sz="1800" b="1">
              <a:solidFill>
                <a:srgbClr val="000000"/>
              </a:solidFill>
              <a:latin typeface="Arial" panose="020B0604020202020204" pitchFamily="34" charset="0"/>
            </a:endParaRPr>
          </a:p>
        </p:txBody>
      </p:sp>
      <p:sp>
        <p:nvSpPr>
          <p:cNvPr id="25609" name="Rectangle 9">
            <a:extLst>
              <a:ext uri="{FF2B5EF4-FFF2-40B4-BE49-F238E27FC236}">
                <a16:creationId xmlns:a16="http://schemas.microsoft.com/office/drawing/2014/main" id="{BCB70708-E0B8-43FE-B4AD-F18FA8AA3C50}"/>
              </a:ext>
            </a:extLst>
          </p:cNvPr>
          <p:cNvSpPr>
            <a:spLocks noChangeArrowheads="1"/>
          </p:cNvSpPr>
          <p:nvPr/>
        </p:nvSpPr>
        <p:spPr bwMode="auto">
          <a:xfrm>
            <a:off x="395288" y="2997200"/>
            <a:ext cx="2952750" cy="11525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 </a:t>
            </a:r>
            <a:r>
              <a:rPr lang="uk-UA" altLang="ru-RU" sz="1400" b="1">
                <a:solidFill>
                  <a:srgbClr val="000000"/>
                </a:solidFill>
                <a:latin typeface="Arial" panose="020B0604020202020204" pitchFamily="34" charset="0"/>
              </a:rPr>
              <a:t>За вчинення особливо тяжких злочинів, пов’язаних з посяганням на життя людини при особливо обтяжуючих обставинах</a:t>
            </a:r>
            <a:r>
              <a:rPr lang="uk-UA" altLang="ru-RU" sz="1400">
                <a:solidFill>
                  <a:srgbClr val="000000"/>
                </a:solidFill>
                <a:latin typeface="Arial" panose="020B0604020202020204" pitchFamily="34" charset="0"/>
              </a:rPr>
              <a:t> </a:t>
            </a:r>
            <a:endParaRPr lang="uk-UA" altLang="ru-RU" sz="1800">
              <a:solidFill>
                <a:srgbClr val="000000"/>
              </a:solidFill>
              <a:latin typeface="Arial" panose="020B0604020202020204" pitchFamily="34" charset="0"/>
            </a:endParaRPr>
          </a:p>
        </p:txBody>
      </p:sp>
      <p:sp>
        <p:nvSpPr>
          <p:cNvPr id="25610" name="Rectangle 10">
            <a:extLst>
              <a:ext uri="{FF2B5EF4-FFF2-40B4-BE49-F238E27FC236}">
                <a16:creationId xmlns:a16="http://schemas.microsoft.com/office/drawing/2014/main" id="{A83D85E6-7719-4858-9FAE-78AE219F267B}"/>
              </a:ext>
            </a:extLst>
          </p:cNvPr>
          <p:cNvSpPr>
            <a:spLocks noChangeArrowheads="1"/>
          </p:cNvSpPr>
          <p:nvPr/>
        </p:nvSpPr>
        <p:spPr bwMode="auto">
          <a:xfrm>
            <a:off x="395288" y="4365625"/>
            <a:ext cx="2952750" cy="93503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Передбачено як альтернативне покарання з позбавленням волі на певний строк</a:t>
            </a:r>
            <a:endParaRPr lang="uk-UA" altLang="ru-RU" sz="1800" b="1">
              <a:solidFill>
                <a:srgbClr val="000000"/>
              </a:solidFill>
              <a:latin typeface="Arial" panose="020B0604020202020204" pitchFamily="34" charset="0"/>
            </a:endParaRPr>
          </a:p>
        </p:txBody>
      </p:sp>
      <p:sp>
        <p:nvSpPr>
          <p:cNvPr id="25611" name="Rectangle 11">
            <a:extLst>
              <a:ext uri="{FF2B5EF4-FFF2-40B4-BE49-F238E27FC236}">
                <a16:creationId xmlns:a16="http://schemas.microsoft.com/office/drawing/2014/main" id="{54D96981-EB42-40EB-8EC7-39FA370A6B8D}"/>
              </a:ext>
            </a:extLst>
          </p:cNvPr>
          <p:cNvSpPr>
            <a:spLocks noChangeArrowheads="1"/>
          </p:cNvSpPr>
          <p:nvPr/>
        </p:nvSpPr>
        <p:spPr bwMode="auto">
          <a:xfrm>
            <a:off x="5435600" y="1628775"/>
            <a:ext cx="3349625" cy="54768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До осіб, що вчинили злочин у віці до 18 років</a:t>
            </a:r>
            <a:endParaRPr lang="uk-UA" altLang="ru-RU" sz="1800" b="1">
              <a:solidFill>
                <a:srgbClr val="000000"/>
              </a:solidFill>
              <a:latin typeface="Arial" panose="020B0604020202020204" pitchFamily="34" charset="0"/>
            </a:endParaRPr>
          </a:p>
        </p:txBody>
      </p:sp>
      <p:sp>
        <p:nvSpPr>
          <p:cNvPr id="25612" name="Rectangle 12">
            <a:extLst>
              <a:ext uri="{FF2B5EF4-FFF2-40B4-BE49-F238E27FC236}">
                <a16:creationId xmlns:a16="http://schemas.microsoft.com/office/drawing/2014/main" id="{495852C6-D4A4-4AD0-BAF2-1ED94705C73C}"/>
              </a:ext>
            </a:extLst>
          </p:cNvPr>
          <p:cNvSpPr>
            <a:spLocks noChangeArrowheads="1"/>
          </p:cNvSpPr>
          <p:nvPr/>
        </p:nvSpPr>
        <p:spPr bwMode="auto">
          <a:xfrm>
            <a:off x="5435600" y="2420938"/>
            <a:ext cx="3384550" cy="3603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До осіб у віці понад 65 років</a:t>
            </a:r>
            <a:endParaRPr lang="uk-UA" altLang="ru-RU" sz="1800" b="1">
              <a:solidFill>
                <a:srgbClr val="000000"/>
              </a:solidFill>
              <a:latin typeface="Arial" panose="020B0604020202020204" pitchFamily="34" charset="0"/>
            </a:endParaRPr>
          </a:p>
        </p:txBody>
      </p:sp>
      <p:sp>
        <p:nvSpPr>
          <p:cNvPr id="25613" name="Rectangle 13">
            <a:extLst>
              <a:ext uri="{FF2B5EF4-FFF2-40B4-BE49-F238E27FC236}">
                <a16:creationId xmlns:a16="http://schemas.microsoft.com/office/drawing/2014/main" id="{5A9CF1EC-8C14-483E-A1A9-D63D35DED35F}"/>
              </a:ext>
            </a:extLst>
          </p:cNvPr>
          <p:cNvSpPr>
            <a:spLocks noChangeArrowheads="1"/>
          </p:cNvSpPr>
          <p:nvPr/>
        </p:nvSpPr>
        <p:spPr bwMode="auto">
          <a:xfrm>
            <a:off x="5435600" y="3068638"/>
            <a:ext cx="3422650" cy="73183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До жінок, що були в стані вагітності під час вчинення злочину чи на момент постановлення вироку</a:t>
            </a:r>
            <a:endParaRPr lang="uk-UA" altLang="ru-RU" sz="1800" b="1">
              <a:solidFill>
                <a:srgbClr val="000000"/>
              </a:solidFill>
              <a:latin typeface="Arial" panose="020B0604020202020204" pitchFamily="34" charset="0"/>
            </a:endParaRPr>
          </a:p>
        </p:txBody>
      </p:sp>
      <p:sp>
        <p:nvSpPr>
          <p:cNvPr id="25614" name="Line 14">
            <a:extLst>
              <a:ext uri="{FF2B5EF4-FFF2-40B4-BE49-F238E27FC236}">
                <a16:creationId xmlns:a16="http://schemas.microsoft.com/office/drawing/2014/main" id="{2290DF3A-8111-425B-9BE3-00103C32733A}"/>
              </a:ext>
            </a:extLst>
          </p:cNvPr>
          <p:cNvSpPr>
            <a:spLocks noChangeShapeType="1"/>
          </p:cNvSpPr>
          <p:nvPr/>
        </p:nvSpPr>
        <p:spPr bwMode="auto">
          <a:xfrm>
            <a:off x="4284663" y="1412875"/>
            <a:ext cx="0" cy="338455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25615" name="Line 15">
            <a:extLst>
              <a:ext uri="{FF2B5EF4-FFF2-40B4-BE49-F238E27FC236}">
                <a16:creationId xmlns:a16="http://schemas.microsoft.com/office/drawing/2014/main" id="{0669EB55-A9BC-452D-AE0B-DCE97C5D1D11}"/>
              </a:ext>
            </a:extLst>
          </p:cNvPr>
          <p:cNvSpPr>
            <a:spLocks noChangeShapeType="1"/>
          </p:cNvSpPr>
          <p:nvPr/>
        </p:nvSpPr>
        <p:spPr bwMode="auto">
          <a:xfrm flipH="1">
            <a:off x="3348038" y="1844675"/>
            <a:ext cx="9366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5616" name="Line 16">
            <a:extLst>
              <a:ext uri="{FF2B5EF4-FFF2-40B4-BE49-F238E27FC236}">
                <a16:creationId xmlns:a16="http://schemas.microsoft.com/office/drawing/2014/main" id="{4F562894-8D14-4ED5-89FB-84F8A50AA659}"/>
              </a:ext>
            </a:extLst>
          </p:cNvPr>
          <p:cNvSpPr>
            <a:spLocks noChangeShapeType="1"/>
          </p:cNvSpPr>
          <p:nvPr/>
        </p:nvSpPr>
        <p:spPr bwMode="auto">
          <a:xfrm flipH="1">
            <a:off x="3348038" y="2565400"/>
            <a:ext cx="9366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5617" name="Line 17">
            <a:extLst>
              <a:ext uri="{FF2B5EF4-FFF2-40B4-BE49-F238E27FC236}">
                <a16:creationId xmlns:a16="http://schemas.microsoft.com/office/drawing/2014/main" id="{3BB741DA-99E3-41FA-8C00-EC0F5CD63EB9}"/>
              </a:ext>
            </a:extLst>
          </p:cNvPr>
          <p:cNvSpPr>
            <a:spLocks noChangeShapeType="1"/>
          </p:cNvSpPr>
          <p:nvPr/>
        </p:nvSpPr>
        <p:spPr bwMode="auto">
          <a:xfrm flipH="1">
            <a:off x="3348038" y="3573463"/>
            <a:ext cx="9366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5618" name="Line 18">
            <a:extLst>
              <a:ext uri="{FF2B5EF4-FFF2-40B4-BE49-F238E27FC236}">
                <a16:creationId xmlns:a16="http://schemas.microsoft.com/office/drawing/2014/main" id="{D1F9F831-5177-40F9-8B56-EBDAC9ECBBC6}"/>
              </a:ext>
            </a:extLst>
          </p:cNvPr>
          <p:cNvSpPr>
            <a:spLocks noChangeShapeType="1"/>
          </p:cNvSpPr>
          <p:nvPr/>
        </p:nvSpPr>
        <p:spPr bwMode="auto">
          <a:xfrm flipH="1">
            <a:off x="3348038" y="4797425"/>
            <a:ext cx="9366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5619" name="Line 19">
            <a:extLst>
              <a:ext uri="{FF2B5EF4-FFF2-40B4-BE49-F238E27FC236}">
                <a16:creationId xmlns:a16="http://schemas.microsoft.com/office/drawing/2014/main" id="{5DD8B0B6-E1C2-4697-9037-7423D9CBF587}"/>
              </a:ext>
            </a:extLst>
          </p:cNvPr>
          <p:cNvSpPr>
            <a:spLocks noChangeShapeType="1"/>
          </p:cNvSpPr>
          <p:nvPr/>
        </p:nvSpPr>
        <p:spPr bwMode="auto">
          <a:xfrm>
            <a:off x="4716463" y="1412875"/>
            <a:ext cx="0" cy="201612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25620" name="Line 20">
            <a:extLst>
              <a:ext uri="{FF2B5EF4-FFF2-40B4-BE49-F238E27FC236}">
                <a16:creationId xmlns:a16="http://schemas.microsoft.com/office/drawing/2014/main" id="{3BE9A46B-1DE0-495A-A6C3-C687132CB461}"/>
              </a:ext>
            </a:extLst>
          </p:cNvPr>
          <p:cNvSpPr>
            <a:spLocks noChangeShapeType="1"/>
          </p:cNvSpPr>
          <p:nvPr/>
        </p:nvSpPr>
        <p:spPr bwMode="auto">
          <a:xfrm>
            <a:off x="4716463" y="1916113"/>
            <a:ext cx="7191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5621" name="Line 21">
            <a:extLst>
              <a:ext uri="{FF2B5EF4-FFF2-40B4-BE49-F238E27FC236}">
                <a16:creationId xmlns:a16="http://schemas.microsoft.com/office/drawing/2014/main" id="{F7B3099A-959D-4569-844B-71046BFD3614}"/>
              </a:ext>
            </a:extLst>
          </p:cNvPr>
          <p:cNvSpPr>
            <a:spLocks noChangeShapeType="1"/>
          </p:cNvSpPr>
          <p:nvPr/>
        </p:nvSpPr>
        <p:spPr bwMode="auto">
          <a:xfrm>
            <a:off x="4716463" y="2565400"/>
            <a:ext cx="7191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5622" name="Line 22">
            <a:extLst>
              <a:ext uri="{FF2B5EF4-FFF2-40B4-BE49-F238E27FC236}">
                <a16:creationId xmlns:a16="http://schemas.microsoft.com/office/drawing/2014/main" id="{B07DE00D-F793-411B-AC4C-6FF7A87F821A}"/>
              </a:ext>
            </a:extLst>
          </p:cNvPr>
          <p:cNvSpPr>
            <a:spLocks noChangeShapeType="1"/>
          </p:cNvSpPr>
          <p:nvPr/>
        </p:nvSpPr>
        <p:spPr bwMode="auto">
          <a:xfrm>
            <a:off x="4716463" y="3429000"/>
            <a:ext cx="7191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29717" name="TextBox 21">
            <a:extLst>
              <a:ext uri="{FF2B5EF4-FFF2-40B4-BE49-F238E27FC236}">
                <a16:creationId xmlns:a16="http://schemas.microsoft.com/office/drawing/2014/main" id="{19D703E3-D2D5-453C-913E-1DF42BE39AA5}"/>
              </a:ext>
            </a:extLst>
          </p:cNvPr>
          <p:cNvSpPr txBox="1">
            <a:spLocks noChangeArrowheads="1"/>
          </p:cNvSpPr>
          <p:nvPr/>
        </p:nvSpPr>
        <p:spPr bwMode="auto">
          <a:xfrm>
            <a:off x="4418013" y="4160838"/>
            <a:ext cx="4618037" cy="1816100"/>
          </a:xfrm>
          <a:prstGeom prst="rect">
            <a:avLst/>
          </a:prstGeom>
          <a:solidFill>
            <a:schemeClr val="tx1"/>
          </a:solidFill>
          <a:ln w="9525">
            <a:solidFill>
              <a:schemeClr val="tx1"/>
            </a:solidFill>
            <a:miter lim="800000"/>
            <a:headEnd/>
            <a:tailEnd/>
          </a:ln>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Довічне позбавлення волі за вчинення готування до злочину та вчинення замаху на злочин не застосовується, крім випадків вчинення злочинів проти основ національної безпеки України, передбачених у </a:t>
            </a:r>
            <a:r>
              <a:rPr lang="uk-UA" altLang="ru-RU" sz="1400" b="1">
                <a:solidFill>
                  <a:srgbClr val="000000"/>
                </a:solidFill>
                <a:latin typeface="Arial" panose="020B0604020202020204" pitchFamily="34" charset="0"/>
                <a:hlinkClick r:id="rId2"/>
              </a:rPr>
              <a:t>статтях 109-114-2</a:t>
            </a:r>
            <a:r>
              <a:rPr lang="uk-UA" altLang="ru-RU" sz="1400" b="1">
                <a:solidFill>
                  <a:srgbClr val="000000"/>
                </a:solidFill>
                <a:latin typeface="Arial" panose="020B0604020202020204" pitchFamily="34" charset="0"/>
              </a:rPr>
              <a:t>, проти миру, безпеки людства та міжнародного правопорядку, передбачених у </a:t>
            </a:r>
            <a:r>
              <a:rPr lang="uk-UA" altLang="ru-RU" sz="1400" b="1">
                <a:solidFill>
                  <a:srgbClr val="000000"/>
                </a:solidFill>
                <a:latin typeface="Arial" panose="020B0604020202020204" pitchFamily="34" charset="0"/>
                <a:hlinkClick r:id="rId3"/>
              </a:rPr>
              <a:t>статтях 437-439</a:t>
            </a:r>
            <a:r>
              <a:rPr lang="uk-UA" altLang="ru-RU" sz="1400" b="1">
                <a:solidFill>
                  <a:srgbClr val="000000"/>
                </a:solidFill>
                <a:latin typeface="Arial" panose="020B0604020202020204" pitchFamily="34" charset="0"/>
              </a:rPr>
              <a:t>, </a:t>
            </a:r>
            <a:r>
              <a:rPr lang="uk-UA" altLang="ru-RU" sz="1400" b="1">
                <a:solidFill>
                  <a:srgbClr val="000000"/>
                </a:solidFill>
                <a:latin typeface="Arial" panose="020B0604020202020204" pitchFamily="34" charset="0"/>
                <a:hlinkClick r:id="rId4"/>
              </a:rPr>
              <a:t>частині першій</a:t>
            </a:r>
            <a:r>
              <a:rPr lang="uk-UA" altLang="ru-RU" sz="1400" b="1">
                <a:solidFill>
                  <a:srgbClr val="000000"/>
                </a:solidFill>
                <a:latin typeface="Arial" panose="020B0604020202020204" pitchFamily="34" charset="0"/>
              </a:rPr>
              <a:t> статті 442 та </a:t>
            </a:r>
            <a:r>
              <a:rPr lang="uk-UA" altLang="ru-RU" sz="1400" b="1">
                <a:solidFill>
                  <a:srgbClr val="000000"/>
                </a:solidFill>
                <a:latin typeface="Arial" panose="020B0604020202020204" pitchFamily="34" charset="0"/>
                <a:hlinkClick r:id="rId5"/>
              </a:rPr>
              <a:t>статті 443</a:t>
            </a:r>
            <a:r>
              <a:rPr lang="uk-UA" altLang="ru-RU" sz="1400" b="1">
                <a:solidFill>
                  <a:srgbClr val="000000"/>
                </a:solidFill>
                <a:latin typeface="Arial" panose="020B0604020202020204" pitchFamily="34" charset="0"/>
              </a:rPr>
              <a:t> цього Кодексу.</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fade">
                                      <p:cBhvr>
                                        <p:cTn id="7" dur="1000"/>
                                        <p:tgtEl>
                                          <p:spTgt spid="25604"/>
                                        </p:tgtEl>
                                      </p:cBhvr>
                                    </p:animEffect>
                                    <p:anim calcmode="lin" valueType="num">
                                      <p:cBhvr>
                                        <p:cTn id="8" dur="1000" fill="hold"/>
                                        <p:tgtEl>
                                          <p:spTgt spid="25604"/>
                                        </p:tgtEl>
                                        <p:attrNameLst>
                                          <p:attrName>ppt_x</p:attrName>
                                        </p:attrNameLst>
                                      </p:cBhvr>
                                      <p:tavLst>
                                        <p:tav tm="0">
                                          <p:val>
                                            <p:strVal val="#ppt_x"/>
                                          </p:val>
                                        </p:tav>
                                        <p:tav tm="100000">
                                          <p:val>
                                            <p:strVal val="#ppt_x"/>
                                          </p:val>
                                        </p:tav>
                                      </p:tavLst>
                                    </p:anim>
                                    <p:anim calcmode="lin" valueType="num">
                                      <p:cBhvr>
                                        <p:cTn id="9" dur="1000" fill="hold"/>
                                        <p:tgtEl>
                                          <p:spTgt spid="2560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4" presetClass="entr" presetSubtype="0" accel="100000" fill="hold" grpId="0" nodeType="afterEffect">
                                  <p:stCondLst>
                                    <p:cond delay="0"/>
                                  </p:stCondLst>
                                  <p:childTnLst>
                                    <p:set>
                                      <p:cBhvr>
                                        <p:cTn id="12" dur="1" fill="hold">
                                          <p:stCondLst>
                                            <p:cond delay="0"/>
                                          </p:stCondLst>
                                        </p:cTn>
                                        <p:tgtEl>
                                          <p:spTgt spid="25605"/>
                                        </p:tgtEl>
                                        <p:attrNameLst>
                                          <p:attrName>style.visibility</p:attrName>
                                        </p:attrNameLst>
                                      </p:cBhvr>
                                      <p:to>
                                        <p:strVal val="visible"/>
                                      </p:to>
                                    </p:set>
                                    <p:anim calcmode="lin" valueType="num">
                                      <p:cBhvr>
                                        <p:cTn id="13" dur="2000" fill="hold"/>
                                        <p:tgtEl>
                                          <p:spTgt spid="25605"/>
                                        </p:tgtEl>
                                        <p:attrNameLst>
                                          <p:attrName>ppt_w</p:attrName>
                                        </p:attrNameLst>
                                      </p:cBhvr>
                                      <p:tavLst>
                                        <p:tav tm="0">
                                          <p:val>
                                            <p:strVal val="#ppt_w*0.05"/>
                                          </p:val>
                                        </p:tav>
                                        <p:tav tm="100000">
                                          <p:val>
                                            <p:strVal val="#ppt_w"/>
                                          </p:val>
                                        </p:tav>
                                      </p:tavLst>
                                    </p:anim>
                                    <p:anim calcmode="lin" valueType="num">
                                      <p:cBhvr>
                                        <p:cTn id="14" dur="2000" fill="hold"/>
                                        <p:tgtEl>
                                          <p:spTgt spid="25605"/>
                                        </p:tgtEl>
                                        <p:attrNameLst>
                                          <p:attrName>ppt_h</p:attrName>
                                        </p:attrNameLst>
                                      </p:cBhvr>
                                      <p:tavLst>
                                        <p:tav tm="0">
                                          <p:val>
                                            <p:strVal val="#ppt_h"/>
                                          </p:val>
                                        </p:tav>
                                        <p:tav tm="100000">
                                          <p:val>
                                            <p:strVal val="#ppt_h"/>
                                          </p:val>
                                        </p:tav>
                                      </p:tavLst>
                                    </p:anim>
                                    <p:anim calcmode="lin" valueType="num">
                                      <p:cBhvr>
                                        <p:cTn id="15" dur="2000" fill="hold"/>
                                        <p:tgtEl>
                                          <p:spTgt spid="25605"/>
                                        </p:tgtEl>
                                        <p:attrNameLst>
                                          <p:attrName>ppt_x</p:attrName>
                                        </p:attrNameLst>
                                      </p:cBhvr>
                                      <p:tavLst>
                                        <p:tav tm="0">
                                          <p:val>
                                            <p:strVal val="#ppt_x-.2"/>
                                          </p:val>
                                        </p:tav>
                                        <p:tav tm="100000">
                                          <p:val>
                                            <p:strVal val="#ppt_x"/>
                                          </p:val>
                                        </p:tav>
                                      </p:tavLst>
                                    </p:anim>
                                    <p:anim calcmode="lin" valueType="num">
                                      <p:cBhvr>
                                        <p:cTn id="16" dur="2000" fill="hold"/>
                                        <p:tgtEl>
                                          <p:spTgt spid="25605"/>
                                        </p:tgtEl>
                                        <p:attrNameLst>
                                          <p:attrName>ppt_y</p:attrName>
                                        </p:attrNameLst>
                                      </p:cBhvr>
                                      <p:tavLst>
                                        <p:tav tm="0">
                                          <p:val>
                                            <p:strVal val="#ppt_y"/>
                                          </p:val>
                                        </p:tav>
                                        <p:tav tm="100000">
                                          <p:val>
                                            <p:strVal val="#ppt_y"/>
                                          </p:val>
                                        </p:tav>
                                      </p:tavLst>
                                    </p:anim>
                                    <p:animEffect transition="in" filter="fade">
                                      <p:cBhvr>
                                        <p:cTn id="17" dur="2000"/>
                                        <p:tgtEl>
                                          <p:spTgt spid="25605"/>
                                        </p:tgtEl>
                                      </p:cBhvr>
                                    </p:animEffect>
                                  </p:childTnLst>
                                </p:cTn>
                              </p:par>
                            </p:childTnLst>
                          </p:cTn>
                        </p:par>
                        <p:par>
                          <p:cTn id="18" fill="hold" nodeType="afterGroup">
                            <p:stCondLst>
                              <p:cond delay="3000"/>
                            </p:stCondLst>
                            <p:childTnLst>
                              <p:par>
                                <p:cTn id="19" presetID="1" presetClass="entr" presetSubtype="0" fill="hold" nodeType="afterEffect">
                                  <p:stCondLst>
                                    <p:cond delay="0"/>
                                  </p:stCondLst>
                                  <p:childTnLst>
                                    <p:set>
                                      <p:cBhvr>
                                        <p:cTn id="20" dur="1" fill="hold">
                                          <p:stCondLst>
                                            <p:cond delay="0"/>
                                          </p:stCondLst>
                                        </p:cTn>
                                        <p:tgtEl>
                                          <p:spTgt spid="25614"/>
                                        </p:tgtEl>
                                        <p:attrNameLst>
                                          <p:attrName>style.visibility</p:attrName>
                                        </p:attrNameLst>
                                      </p:cBhvr>
                                      <p:to>
                                        <p:strVal val="visible"/>
                                      </p:to>
                                    </p:set>
                                  </p:childTnLst>
                                </p:cTn>
                              </p:par>
                            </p:childTnLst>
                          </p:cTn>
                        </p:par>
                        <p:par>
                          <p:cTn id="21" fill="hold" nodeType="afterGroup">
                            <p:stCondLst>
                              <p:cond delay="3000"/>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25615"/>
                                        </p:tgtEl>
                                        <p:attrNameLst>
                                          <p:attrName>style.visibility</p:attrName>
                                        </p:attrNameLst>
                                      </p:cBhvr>
                                      <p:to>
                                        <p:strVal val="visible"/>
                                      </p:to>
                                    </p:set>
                                    <p:anim calcmode="lin" valueType="num">
                                      <p:cBhvr>
                                        <p:cTn id="24" dur="1000" fill="hold"/>
                                        <p:tgtEl>
                                          <p:spTgt spid="25615"/>
                                        </p:tgtEl>
                                        <p:attrNameLst>
                                          <p:attrName>ppt_w</p:attrName>
                                        </p:attrNameLst>
                                      </p:cBhvr>
                                      <p:tavLst>
                                        <p:tav tm="0">
                                          <p:val>
                                            <p:fltVal val="0"/>
                                          </p:val>
                                        </p:tav>
                                        <p:tav tm="100000">
                                          <p:val>
                                            <p:strVal val="#ppt_w"/>
                                          </p:val>
                                        </p:tav>
                                      </p:tavLst>
                                    </p:anim>
                                    <p:anim calcmode="lin" valueType="num">
                                      <p:cBhvr>
                                        <p:cTn id="25" dur="1000" fill="hold"/>
                                        <p:tgtEl>
                                          <p:spTgt spid="25615"/>
                                        </p:tgtEl>
                                        <p:attrNameLst>
                                          <p:attrName>ppt_h</p:attrName>
                                        </p:attrNameLst>
                                      </p:cBhvr>
                                      <p:tavLst>
                                        <p:tav tm="0">
                                          <p:val>
                                            <p:fltVal val="0"/>
                                          </p:val>
                                        </p:tav>
                                        <p:tav tm="100000">
                                          <p:val>
                                            <p:strVal val="#ppt_h"/>
                                          </p:val>
                                        </p:tav>
                                      </p:tavLst>
                                    </p:anim>
                                    <p:anim calcmode="lin" valueType="num">
                                      <p:cBhvr>
                                        <p:cTn id="26" dur="1000" fill="hold"/>
                                        <p:tgtEl>
                                          <p:spTgt spid="25615"/>
                                        </p:tgtEl>
                                        <p:attrNameLst>
                                          <p:attrName>style.rotation</p:attrName>
                                        </p:attrNameLst>
                                      </p:cBhvr>
                                      <p:tavLst>
                                        <p:tav tm="0">
                                          <p:val>
                                            <p:fltVal val="90"/>
                                          </p:val>
                                        </p:tav>
                                        <p:tav tm="100000">
                                          <p:val>
                                            <p:fltVal val="0"/>
                                          </p:val>
                                        </p:tav>
                                      </p:tavLst>
                                    </p:anim>
                                    <p:animEffect transition="in" filter="fade">
                                      <p:cBhvr>
                                        <p:cTn id="27" dur="1000"/>
                                        <p:tgtEl>
                                          <p:spTgt spid="25615"/>
                                        </p:tgtEl>
                                      </p:cBhvr>
                                    </p:animEffect>
                                  </p:childTnLst>
                                </p:cTn>
                              </p:par>
                            </p:childTnLst>
                          </p:cTn>
                        </p:par>
                        <p:par>
                          <p:cTn id="28" fill="hold" nodeType="afterGroup">
                            <p:stCondLst>
                              <p:cond delay="4000"/>
                            </p:stCondLst>
                            <p:childTnLst>
                              <p:par>
                                <p:cTn id="29" presetID="3" presetClass="entr" presetSubtype="5" fill="hold" grpId="0" nodeType="afterEffect">
                                  <p:stCondLst>
                                    <p:cond delay="0"/>
                                  </p:stCondLst>
                                  <p:childTnLst>
                                    <p:set>
                                      <p:cBhvr>
                                        <p:cTn id="30" dur="1" fill="hold">
                                          <p:stCondLst>
                                            <p:cond delay="0"/>
                                          </p:stCondLst>
                                        </p:cTn>
                                        <p:tgtEl>
                                          <p:spTgt spid="25607"/>
                                        </p:tgtEl>
                                        <p:attrNameLst>
                                          <p:attrName>style.visibility</p:attrName>
                                        </p:attrNameLst>
                                      </p:cBhvr>
                                      <p:to>
                                        <p:strVal val="visible"/>
                                      </p:to>
                                    </p:set>
                                    <p:animEffect transition="in" filter="blinds(vertical)">
                                      <p:cBhvr>
                                        <p:cTn id="31" dur="500"/>
                                        <p:tgtEl>
                                          <p:spTgt spid="25607"/>
                                        </p:tgtEl>
                                      </p:cBhvr>
                                    </p:animEffect>
                                  </p:childTnLst>
                                </p:cTn>
                              </p:par>
                            </p:childTnLst>
                          </p:cTn>
                        </p:par>
                        <p:par>
                          <p:cTn id="32" fill="hold" nodeType="afterGroup">
                            <p:stCondLst>
                              <p:cond delay="4500"/>
                            </p:stCondLst>
                            <p:childTnLst>
                              <p:par>
                                <p:cTn id="33" presetID="31" presetClass="entr" presetSubtype="0" fill="hold" nodeType="afterEffect">
                                  <p:stCondLst>
                                    <p:cond delay="0"/>
                                  </p:stCondLst>
                                  <p:iterate type="lt">
                                    <p:tmPct val="5000"/>
                                  </p:iterate>
                                  <p:childTnLst>
                                    <p:set>
                                      <p:cBhvr>
                                        <p:cTn id="34" dur="1" fill="hold">
                                          <p:stCondLst>
                                            <p:cond delay="0"/>
                                          </p:stCondLst>
                                        </p:cTn>
                                        <p:tgtEl>
                                          <p:spTgt spid="25616"/>
                                        </p:tgtEl>
                                        <p:attrNameLst>
                                          <p:attrName>style.visibility</p:attrName>
                                        </p:attrNameLst>
                                      </p:cBhvr>
                                      <p:to>
                                        <p:strVal val="visible"/>
                                      </p:to>
                                    </p:set>
                                    <p:anim calcmode="lin" valueType="num">
                                      <p:cBhvr>
                                        <p:cTn id="35" dur="1000" fill="hold"/>
                                        <p:tgtEl>
                                          <p:spTgt spid="25616"/>
                                        </p:tgtEl>
                                        <p:attrNameLst>
                                          <p:attrName>ppt_w</p:attrName>
                                        </p:attrNameLst>
                                      </p:cBhvr>
                                      <p:tavLst>
                                        <p:tav tm="0">
                                          <p:val>
                                            <p:fltVal val="0"/>
                                          </p:val>
                                        </p:tav>
                                        <p:tav tm="100000">
                                          <p:val>
                                            <p:strVal val="#ppt_w"/>
                                          </p:val>
                                        </p:tav>
                                      </p:tavLst>
                                    </p:anim>
                                    <p:anim calcmode="lin" valueType="num">
                                      <p:cBhvr>
                                        <p:cTn id="36" dur="1000" fill="hold"/>
                                        <p:tgtEl>
                                          <p:spTgt spid="25616"/>
                                        </p:tgtEl>
                                        <p:attrNameLst>
                                          <p:attrName>ppt_h</p:attrName>
                                        </p:attrNameLst>
                                      </p:cBhvr>
                                      <p:tavLst>
                                        <p:tav tm="0">
                                          <p:val>
                                            <p:fltVal val="0"/>
                                          </p:val>
                                        </p:tav>
                                        <p:tav tm="100000">
                                          <p:val>
                                            <p:strVal val="#ppt_h"/>
                                          </p:val>
                                        </p:tav>
                                      </p:tavLst>
                                    </p:anim>
                                    <p:anim calcmode="lin" valueType="num">
                                      <p:cBhvr>
                                        <p:cTn id="37" dur="1000" fill="hold"/>
                                        <p:tgtEl>
                                          <p:spTgt spid="25616"/>
                                        </p:tgtEl>
                                        <p:attrNameLst>
                                          <p:attrName>style.rotation</p:attrName>
                                        </p:attrNameLst>
                                      </p:cBhvr>
                                      <p:tavLst>
                                        <p:tav tm="0">
                                          <p:val>
                                            <p:fltVal val="90"/>
                                          </p:val>
                                        </p:tav>
                                        <p:tav tm="100000">
                                          <p:val>
                                            <p:fltVal val="0"/>
                                          </p:val>
                                        </p:tav>
                                      </p:tavLst>
                                    </p:anim>
                                    <p:animEffect transition="in" filter="fade">
                                      <p:cBhvr>
                                        <p:cTn id="38" dur="1000"/>
                                        <p:tgtEl>
                                          <p:spTgt spid="25616"/>
                                        </p:tgtEl>
                                      </p:cBhvr>
                                    </p:animEffect>
                                  </p:childTnLst>
                                </p:cTn>
                              </p:par>
                            </p:childTnLst>
                          </p:cTn>
                        </p:par>
                        <p:par>
                          <p:cTn id="39" fill="hold" nodeType="afterGroup">
                            <p:stCondLst>
                              <p:cond delay="5500"/>
                            </p:stCondLst>
                            <p:childTnLst>
                              <p:par>
                                <p:cTn id="40" presetID="3" presetClass="entr" presetSubtype="5" fill="hold" grpId="0" nodeType="afterEffect">
                                  <p:stCondLst>
                                    <p:cond delay="0"/>
                                  </p:stCondLst>
                                  <p:childTnLst>
                                    <p:set>
                                      <p:cBhvr>
                                        <p:cTn id="41" dur="1" fill="hold">
                                          <p:stCondLst>
                                            <p:cond delay="0"/>
                                          </p:stCondLst>
                                        </p:cTn>
                                        <p:tgtEl>
                                          <p:spTgt spid="25608"/>
                                        </p:tgtEl>
                                        <p:attrNameLst>
                                          <p:attrName>style.visibility</p:attrName>
                                        </p:attrNameLst>
                                      </p:cBhvr>
                                      <p:to>
                                        <p:strVal val="visible"/>
                                      </p:to>
                                    </p:set>
                                    <p:animEffect transition="in" filter="blinds(vertical)">
                                      <p:cBhvr>
                                        <p:cTn id="42" dur="500"/>
                                        <p:tgtEl>
                                          <p:spTgt spid="25608"/>
                                        </p:tgtEl>
                                      </p:cBhvr>
                                    </p:animEffect>
                                  </p:childTnLst>
                                </p:cTn>
                              </p:par>
                            </p:childTnLst>
                          </p:cTn>
                        </p:par>
                        <p:par>
                          <p:cTn id="43" fill="hold" nodeType="afterGroup">
                            <p:stCondLst>
                              <p:cond delay="6000"/>
                            </p:stCondLst>
                            <p:childTnLst>
                              <p:par>
                                <p:cTn id="44" presetID="31" presetClass="entr" presetSubtype="0" fill="hold" nodeType="afterEffect">
                                  <p:stCondLst>
                                    <p:cond delay="0"/>
                                  </p:stCondLst>
                                  <p:iterate type="lt">
                                    <p:tmPct val="5000"/>
                                  </p:iterate>
                                  <p:childTnLst>
                                    <p:set>
                                      <p:cBhvr>
                                        <p:cTn id="45" dur="1" fill="hold">
                                          <p:stCondLst>
                                            <p:cond delay="0"/>
                                          </p:stCondLst>
                                        </p:cTn>
                                        <p:tgtEl>
                                          <p:spTgt spid="25617"/>
                                        </p:tgtEl>
                                        <p:attrNameLst>
                                          <p:attrName>style.visibility</p:attrName>
                                        </p:attrNameLst>
                                      </p:cBhvr>
                                      <p:to>
                                        <p:strVal val="visible"/>
                                      </p:to>
                                    </p:set>
                                    <p:anim calcmode="lin" valueType="num">
                                      <p:cBhvr>
                                        <p:cTn id="46" dur="1000" fill="hold"/>
                                        <p:tgtEl>
                                          <p:spTgt spid="25617"/>
                                        </p:tgtEl>
                                        <p:attrNameLst>
                                          <p:attrName>ppt_w</p:attrName>
                                        </p:attrNameLst>
                                      </p:cBhvr>
                                      <p:tavLst>
                                        <p:tav tm="0">
                                          <p:val>
                                            <p:fltVal val="0"/>
                                          </p:val>
                                        </p:tav>
                                        <p:tav tm="100000">
                                          <p:val>
                                            <p:strVal val="#ppt_w"/>
                                          </p:val>
                                        </p:tav>
                                      </p:tavLst>
                                    </p:anim>
                                    <p:anim calcmode="lin" valueType="num">
                                      <p:cBhvr>
                                        <p:cTn id="47" dur="1000" fill="hold"/>
                                        <p:tgtEl>
                                          <p:spTgt spid="25617"/>
                                        </p:tgtEl>
                                        <p:attrNameLst>
                                          <p:attrName>ppt_h</p:attrName>
                                        </p:attrNameLst>
                                      </p:cBhvr>
                                      <p:tavLst>
                                        <p:tav tm="0">
                                          <p:val>
                                            <p:fltVal val="0"/>
                                          </p:val>
                                        </p:tav>
                                        <p:tav tm="100000">
                                          <p:val>
                                            <p:strVal val="#ppt_h"/>
                                          </p:val>
                                        </p:tav>
                                      </p:tavLst>
                                    </p:anim>
                                    <p:anim calcmode="lin" valueType="num">
                                      <p:cBhvr>
                                        <p:cTn id="48" dur="1000" fill="hold"/>
                                        <p:tgtEl>
                                          <p:spTgt spid="25617"/>
                                        </p:tgtEl>
                                        <p:attrNameLst>
                                          <p:attrName>style.rotation</p:attrName>
                                        </p:attrNameLst>
                                      </p:cBhvr>
                                      <p:tavLst>
                                        <p:tav tm="0">
                                          <p:val>
                                            <p:fltVal val="90"/>
                                          </p:val>
                                        </p:tav>
                                        <p:tav tm="100000">
                                          <p:val>
                                            <p:fltVal val="0"/>
                                          </p:val>
                                        </p:tav>
                                      </p:tavLst>
                                    </p:anim>
                                    <p:animEffect transition="in" filter="fade">
                                      <p:cBhvr>
                                        <p:cTn id="49" dur="1000"/>
                                        <p:tgtEl>
                                          <p:spTgt spid="25617"/>
                                        </p:tgtEl>
                                      </p:cBhvr>
                                    </p:animEffect>
                                  </p:childTnLst>
                                </p:cTn>
                              </p:par>
                            </p:childTnLst>
                          </p:cTn>
                        </p:par>
                        <p:par>
                          <p:cTn id="50" fill="hold" nodeType="afterGroup">
                            <p:stCondLst>
                              <p:cond delay="7000"/>
                            </p:stCondLst>
                            <p:childTnLst>
                              <p:par>
                                <p:cTn id="51" presetID="3" presetClass="entr" presetSubtype="5" fill="hold" grpId="0" nodeType="afterEffect">
                                  <p:stCondLst>
                                    <p:cond delay="0"/>
                                  </p:stCondLst>
                                  <p:childTnLst>
                                    <p:set>
                                      <p:cBhvr>
                                        <p:cTn id="52" dur="1" fill="hold">
                                          <p:stCondLst>
                                            <p:cond delay="0"/>
                                          </p:stCondLst>
                                        </p:cTn>
                                        <p:tgtEl>
                                          <p:spTgt spid="25609"/>
                                        </p:tgtEl>
                                        <p:attrNameLst>
                                          <p:attrName>style.visibility</p:attrName>
                                        </p:attrNameLst>
                                      </p:cBhvr>
                                      <p:to>
                                        <p:strVal val="visible"/>
                                      </p:to>
                                    </p:set>
                                    <p:animEffect transition="in" filter="blinds(vertical)">
                                      <p:cBhvr>
                                        <p:cTn id="53" dur="500"/>
                                        <p:tgtEl>
                                          <p:spTgt spid="25609"/>
                                        </p:tgtEl>
                                      </p:cBhvr>
                                    </p:animEffect>
                                  </p:childTnLst>
                                </p:cTn>
                              </p:par>
                            </p:childTnLst>
                          </p:cTn>
                        </p:par>
                        <p:par>
                          <p:cTn id="54" fill="hold" nodeType="afterGroup">
                            <p:stCondLst>
                              <p:cond delay="7500"/>
                            </p:stCondLst>
                            <p:childTnLst>
                              <p:par>
                                <p:cTn id="55" presetID="31" presetClass="entr" presetSubtype="0" fill="hold" nodeType="afterEffect">
                                  <p:stCondLst>
                                    <p:cond delay="0"/>
                                  </p:stCondLst>
                                  <p:iterate type="lt">
                                    <p:tmPct val="5000"/>
                                  </p:iterate>
                                  <p:childTnLst>
                                    <p:set>
                                      <p:cBhvr>
                                        <p:cTn id="56" dur="1" fill="hold">
                                          <p:stCondLst>
                                            <p:cond delay="0"/>
                                          </p:stCondLst>
                                        </p:cTn>
                                        <p:tgtEl>
                                          <p:spTgt spid="25618"/>
                                        </p:tgtEl>
                                        <p:attrNameLst>
                                          <p:attrName>style.visibility</p:attrName>
                                        </p:attrNameLst>
                                      </p:cBhvr>
                                      <p:to>
                                        <p:strVal val="visible"/>
                                      </p:to>
                                    </p:set>
                                    <p:anim calcmode="lin" valueType="num">
                                      <p:cBhvr>
                                        <p:cTn id="57" dur="1000" fill="hold"/>
                                        <p:tgtEl>
                                          <p:spTgt spid="25618"/>
                                        </p:tgtEl>
                                        <p:attrNameLst>
                                          <p:attrName>ppt_w</p:attrName>
                                        </p:attrNameLst>
                                      </p:cBhvr>
                                      <p:tavLst>
                                        <p:tav tm="0">
                                          <p:val>
                                            <p:fltVal val="0"/>
                                          </p:val>
                                        </p:tav>
                                        <p:tav tm="100000">
                                          <p:val>
                                            <p:strVal val="#ppt_w"/>
                                          </p:val>
                                        </p:tav>
                                      </p:tavLst>
                                    </p:anim>
                                    <p:anim calcmode="lin" valueType="num">
                                      <p:cBhvr>
                                        <p:cTn id="58" dur="1000" fill="hold"/>
                                        <p:tgtEl>
                                          <p:spTgt spid="25618"/>
                                        </p:tgtEl>
                                        <p:attrNameLst>
                                          <p:attrName>ppt_h</p:attrName>
                                        </p:attrNameLst>
                                      </p:cBhvr>
                                      <p:tavLst>
                                        <p:tav tm="0">
                                          <p:val>
                                            <p:fltVal val="0"/>
                                          </p:val>
                                        </p:tav>
                                        <p:tav tm="100000">
                                          <p:val>
                                            <p:strVal val="#ppt_h"/>
                                          </p:val>
                                        </p:tav>
                                      </p:tavLst>
                                    </p:anim>
                                    <p:anim calcmode="lin" valueType="num">
                                      <p:cBhvr>
                                        <p:cTn id="59" dur="1000" fill="hold"/>
                                        <p:tgtEl>
                                          <p:spTgt spid="25618"/>
                                        </p:tgtEl>
                                        <p:attrNameLst>
                                          <p:attrName>style.rotation</p:attrName>
                                        </p:attrNameLst>
                                      </p:cBhvr>
                                      <p:tavLst>
                                        <p:tav tm="0">
                                          <p:val>
                                            <p:fltVal val="90"/>
                                          </p:val>
                                        </p:tav>
                                        <p:tav tm="100000">
                                          <p:val>
                                            <p:fltVal val="0"/>
                                          </p:val>
                                        </p:tav>
                                      </p:tavLst>
                                    </p:anim>
                                    <p:animEffect transition="in" filter="fade">
                                      <p:cBhvr>
                                        <p:cTn id="60" dur="1000"/>
                                        <p:tgtEl>
                                          <p:spTgt spid="25618"/>
                                        </p:tgtEl>
                                      </p:cBhvr>
                                    </p:animEffect>
                                  </p:childTnLst>
                                </p:cTn>
                              </p:par>
                            </p:childTnLst>
                          </p:cTn>
                        </p:par>
                        <p:par>
                          <p:cTn id="61" fill="hold" nodeType="afterGroup">
                            <p:stCondLst>
                              <p:cond delay="8500"/>
                            </p:stCondLst>
                            <p:childTnLst>
                              <p:par>
                                <p:cTn id="62" presetID="3" presetClass="entr" presetSubtype="5" fill="hold" grpId="0" nodeType="afterEffect">
                                  <p:stCondLst>
                                    <p:cond delay="0"/>
                                  </p:stCondLst>
                                  <p:childTnLst>
                                    <p:set>
                                      <p:cBhvr>
                                        <p:cTn id="63" dur="1" fill="hold">
                                          <p:stCondLst>
                                            <p:cond delay="0"/>
                                          </p:stCondLst>
                                        </p:cTn>
                                        <p:tgtEl>
                                          <p:spTgt spid="25610"/>
                                        </p:tgtEl>
                                        <p:attrNameLst>
                                          <p:attrName>style.visibility</p:attrName>
                                        </p:attrNameLst>
                                      </p:cBhvr>
                                      <p:to>
                                        <p:strVal val="visible"/>
                                      </p:to>
                                    </p:set>
                                    <p:animEffect transition="in" filter="blinds(vertical)">
                                      <p:cBhvr>
                                        <p:cTn id="64" dur="500"/>
                                        <p:tgtEl>
                                          <p:spTgt spid="25610"/>
                                        </p:tgtEl>
                                      </p:cBhvr>
                                    </p:animEffect>
                                  </p:childTnLst>
                                </p:cTn>
                              </p:par>
                            </p:childTnLst>
                          </p:cTn>
                        </p:par>
                        <p:par>
                          <p:cTn id="65" fill="hold" nodeType="afterGroup">
                            <p:stCondLst>
                              <p:cond delay="9000"/>
                            </p:stCondLst>
                            <p:childTnLst>
                              <p:par>
                                <p:cTn id="66" presetID="54" presetClass="entr" presetSubtype="0" accel="100000" fill="hold" grpId="0" nodeType="afterEffect">
                                  <p:stCondLst>
                                    <p:cond delay="0"/>
                                  </p:stCondLst>
                                  <p:childTnLst>
                                    <p:set>
                                      <p:cBhvr>
                                        <p:cTn id="67" dur="1" fill="hold">
                                          <p:stCondLst>
                                            <p:cond delay="0"/>
                                          </p:stCondLst>
                                        </p:cTn>
                                        <p:tgtEl>
                                          <p:spTgt spid="25606"/>
                                        </p:tgtEl>
                                        <p:attrNameLst>
                                          <p:attrName>style.visibility</p:attrName>
                                        </p:attrNameLst>
                                      </p:cBhvr>
                                      <p:to>
                                        <p:strVal val="visible"/>
                                      </p:to>
                                    </p:set>
                                    <p:anim calcmode="lin" valueType="num">
                                      <p:cBhvr>
                                        <p:cTn id="68" dur="2000" fill="hold"/>
                                        <p:tgtEl>
                                          <p:spTgt spid="25606"/>
                                        </p:tgtEl>
                                        <p:attrNameLst>
                                          <p:attrName>ppt_w</p:attrName>
                                        </p:attrNameLst>
                                      </p:cBhvr>
                                      <p:tavLst>
                                        <p:tav tm="0">
                                          <p:val>
                                            <p:strVal val="#ppt_w*0.05"/>
                                          </p:val>
                                        </p:tav>
                                        <p:tav tm="100000">
                                          <p:val>
                                            <p:strVal val="#ppt_w"/>
                                          </p:val>
                                        </p:tav>
                                      </p:tavLst>
                                    </p:anim>
                                    <p:anim calcmode="lin" valueType="num">
                                      <p:cBhvr>
                                        <p:cTn id="69" dur="2000" fill="hold"/>
                                        <p:tgtEl>
                                          <p:spTgt spid="25606"/>
                                        </p:tgtEl>
                                        <p:attrNameLst>
                                          <p:attrName>ppt_h</p:attrName>
                                        </p:attrNameLst>
                                      </p:cBhvr>
                                      <p:tavLst>
                                        <p:tav tm="0">
                                          <p:val>
                                            <p:strVal val="#ppt_h"/>
                                          </p:val>
                                        </p:tav>
                                        <p:tav tm="100000">
                                          <p:val>
                                            <p:strVal val="#ppt_h"/>
                                          </p:val>
                                        </p:tav>
                                      </p:tavLst>
                                    </p:anim>
                                    <p:anim calcmode="lin" valueType="num">
                                      <p:cBhvr>
                                        <p:cTn id="70" dur="2000" fill="hold"/>
                                        <p:tgtEl>
                                          <p:spTgt spid="25606"/>
                                        </p:tgtEl>
                                        <p:attrNameLst>
                                          <p:attrName>ppt_x</p:attrName>
                                        </p:attrNameLst>
                                      </p:cBhvr>
                                      <p:tavLst>
                                        <p:tav tm="0">
                                          <p:val>
                                            <p:strVal val="#ppt_x-.2"/>
                                          </p:val>
                                        </p:tav>
                                        <p:tav tm="100000">
                                          <p:val>
                                            <p:strVal val="#ppt_x"/>
                                          </p:val>
                                        </p:tav>
                                      </p:tavLst>
                                    </p:anim>
                                    <p:anim calcmode="lin" valueType="num">
                                      <p:cBhvr>
                                        <p:cTn id="71" dur="2000" fill="hold"/>
                                        <p:tgtEl>
                                          <p:spTgt spid="25606"/>
                                        </p:tgtEl>
                                        <p:attrNameLst>
                                          <p:attrName>ppt_y</p:attrName>
                                        </p:attrNameLst>
                                      </p:cBhvr>
                                      <p:tavLst>
                                        <p:tav tm="0">
                                          <p:val>
                                            <p:strVal val="#ppt_y"/>
                                          </p:val>
                                        </p:tav>
                                        <p:tav tm="100000">
                                          <p:val>
                                            <p:strVal val="#ppt_y"/>
                                          </p:val>
                                        </p:tav>
                                      </p:tavLst>
                                    </p:anim>
                                    <p:animEffect transition="in" filter="fade">
                                      <p:cBhvr>
                                        <p:cTn id="72" dur="2000"/>
                                        <p:tgtEl>
                                          <p:spTgt spid="25606"/>
                                        </p:tgtEl>
                                      </p:cBhvr>
                                    </p:animEffect>
                                  </p:childTnLst>
                                </p:cTn>
                              </p:par>
                            </p:childTnLst>
                          </p:cTn>
                        </p:par>
                        <p:par>
                          <p:cTn id="73" fill="hold" nodeType="afterGroup">
                            <p:stCondLst>
                              <p:cond delay="11000"/>
                            </p:stCondLst>
                            <p:childTnLst>
                              <p:par>
                                <p:cTn id="74" presetID="1" presetClass="entr" presetSubtype="0" fill="hold" nodeType="afterEffect">
                                  <p:stCondLst>
                                    <p:cond delay="0"/>
                                  </p:stCondLst>
                                  <p:childTnLst>
                                    <p:set>
                                      <p:cBhvr>
                                        <p:cTn id="75" dur="1" fill="hold">
                                          <p:stCondLst>
                                            <p:cond delay="0"/>
                                          </p:stCondLst>
                                        </p:cTn>
                                        <p:tgtEl>
                                          <p:spTgt spid="25619"/>
                                        </p:tgtEl>
                                        <p:attrNameLst>
                                          <p:attrName>style.visibility</p:attrName>
                                        </p:attrNameLst>
                                      </p:cBhvr>
                                      <p:to>
                                        <p:strVal val="visible"/>
                                      </p:to>
                                    </p:set>
                                  </p:childTnLst>
                                </p:cTn>
                              </p:par>
                            </p:childTnLst>
                          </p:cTn>
                        </p:par>
                        <p:par>
                          <p:cTn id="76" fill="hold" nodeType="afterGroup">
                            <p:stCondLst>
                              <p:cond delay="11000"/>
                            </p:stCondLst>
                            <p:childTnLst>
                              <p:par>
                                <p:cTn id="77" presetID="31" presetClass="entr" presetSubtype="0" fill="hold" nodeType="afterEffect">
                                  <p:stCondLst>
                                    <p:cond delay="0"/>
                                  </p:stCondLst>
                                  <p:iterate type="lt">
                                    <p:tmPct val="5000"/>
                                  </p:iterate>
                                  <p:childTnLst>
                                    <p:set>
                                      <p:cBhvr>
                                        <p:cTn id="78" dur="1" fill="hold">
                                          <p:stCondLst>
                                            <p:cond delay="0"/>
                                          </p:stCondLst>
                                        </p:cTn>
                                        <p:tgtEl>
                                          <p:spTgt spid="25620"/>
                                        </p:tgtEl>
                                        <p:attrNameLst>
                                          <p:attrName>style.visibility</p:attrName>
                                        </p:attrNameLst>
                                      </p:cBhvr>
                                      <p:to>
                                        <p:strVal val="visible"/>
                                      </p:to>
                                    </p:set>
                                    <p:anim calcmode="lin" valueType="num">
                                      <p:cBhvr>
                                        <p:cTn id="79" dur="1000" fill="hold"/>
                                        <p:tgtEl>
                                          <p:spTgt spid="25620"/>
                                        </p:tgtEl>
                                        <p:attrNameLst>
                                          <p:attrName>ppt_w</p:attrName>
                                        </p:attrNameLst>
                                      </p:cBhvr>
                                      <p:tavLst>
                                        <p:tav tm="0">
                                          <p:val>
                                            <p:fltVal val="0"/>
                                          </p:val>
                                        </p:tav>
                                        <p:tav tm="100000">
                                          <p:val>
                                            <p:strVal val="#ppt_w"/>
                                          </p:val>
                                        </p:tav>
                                      </p:tavLst>
                                    </p:anim>
                                    <p:anim calcmode="lin" valueType="num">
                                      <p:cBhvr>
                                        <p:cTn id="80" dur="1000" fill="hold"/>
                                        <p:tgtEl>
                                          <p:spTgt spid="25620"/>
                                        </p:tgtEl>
                                        <p:attrNameLst>
                                          <p:attrName>ppt_h</p:attrName>
                                        </p:attrNameLst>
                                      </p:cBhvr>
                                      <p:tavLst>
                                        <p:tav tm="0">
                                          <p:val>
                                            <p:fltVal val="0"/>
                                          </p:val>
                                        </p:tav>
                                        <p:tav tm="100000">
                                          <p:val>
                                            <p:strVal val="#ppt_h"/>
                                          </p:val>
                                        </p:tav>
                                      </p:tavLst>
                                    </p:anim>
                                    <p:anim calcmode="lin" valueType="num">
                                      <p:cBhvr>
                                        <p:cTn id="81" dur="1000" fill="hold"/>
                                        <p:tgtEl>
                                          <p:spTgt spid="25620"/>
                                        </p:tgtEl>
                                        <p:attrNameLst>
                                          <p:attrName>style.rotation</p:attrName>
                                        </p:attrNameLst>
                                      </p:cBhvr>
                                      <p:tavLst>
                                        <p:tav tm="0">
                                          <p:val>
                                            <p:fltVal val="90"/>
                                          </p:val>
                                        </p:tav>
                                        <p:tav tm="100000">
                                          <p:val>
                                            <p:fltVal val="0"/>
                                          </p:val>
                                        </p:tav>
                                      </p:tavLst>
                                    </p:anim>
                                    <p:animEffect transition="in" filter="fade">
                                      <p:cBhvr>
                                        <p:cTn id="82" dur="1000"/>
                                        <p:tgtEl>
                                          <p:spTgt spid="25620"/>
                                        </p:tgtEl>
                                      </p:cBhvr>
                                    </p:animEffect>
                                  </p:childTnLst>
                                </p:cTn>
                              </p:par>
                            </p:childTnLst>
                          </p:cTn>
                        </p:par>
                        <p:par>
                          <p:cTn id="83" fill="hold" nodeType="afterGroup">
                            <p:stCondLst>
                              <p:cond delay="12000"/>
                            </p:stCondLst>
                            <p:childTnLst>
                              <p:par>
                                <p:cTn id="84" presetID="3" presetClass="entr" presetSubtype="5" fill="hold" grpId="0" nodeType="afterEffect">
                                  <p:stCondLst>
                                    <p:cond delay="0"/>
                                  </p:stCondLst>
                                  <p:childTnLst>
                                    <p:set>
                                      <p:cBhvr>
                                        <p:cTn id="85" dur="1" fill="hold">
                                          <p:stCondLst>
                                            <p:cond delay="0"/>
                                          </p:stCondLst>
                                        </p:cTn>
                                        <p:tgtEl>
                                          <p:spTgt spid="25611"/>
                                        </p:tgtEl>
                                        <p:attrNameLst>
                                          <p:attrName>style.visibility</p:attrName>
                                        </p:attrNameLst>
                                      </p:cBhvr>
                                      <p:to>
                                        <p:strVal val="visible"/>
                                      </p:to>
                                    </p:set>
                                    <p:animEffect transition="in" filter="blinds(vertical)">
                                      <p:cBhvr>
                                        <p:cTn id="86" dur="500"/>
                                        <p:tgtEl>
                                          <p:spTgt spid="25611"/>
                                        </p:tgtEl>
                                      </p:cBhvr>
                                    </p:animEffect>
                                  </p:childTnLst>
                                </p:cTn>
                              </p:par>
                            </p:childTnLst>
                          </p:cTn>
                        </p:par>
                        <p:par>
                          <p:cTn id="87" fill="hold" nodeType="afterGroup">
                            <p:stCondLst>
                              <p:cond delay="12500"/>
                            </p:stCondLst>
                            <p:childTnLst>
                              <p:par>
                                <p:cTn id="88" presetID="31" presetClass="entr" presetSubtype="0" fill="hold" nodeType="afterEffect">
                                  <p:stCondLst>
                                    <p:cond delay="0"/>
                                  </p:stCondLst>
                                  <p:iterate type="lt">
                                    <p:tmPct val="5000"/>
                                  </p:iterate>
                                  <p:childTnLst>
                                    <p:set>
                                      <p:cBhvr>
                                        <p:cTn id="89" dur="1" fill="hold">
                                          <p:stCondLst>
                                            <p:cond delay="0"/>
                                          </p:stCondLst>
                                        </p:cTn>
                                        <p:tgtEl>
                                          <p:spTgt spid="25621"/>
                                        </p:tgtEl>
                                        <p:attrNameLst>
                                          <p:attrName>style.visibility</p:attrName>
                                        </p:attrNameLst>
                                      </p:cBhvr>
                                      <p:to>
                                        <p:strVal val="visible"/>
                                      </p:to>
                                    </p:set>
                                    <p:anim calcmode="lin" valueType="num">
                                      <p:cBhvr>
                                        <p:cTn id="90" dur="1000" fill="hold"/>
                                        <p:tgtEl>
                                          <p:spTgt spid="25621"/>
                                        </p:tgtEl>
                                        <p:attrNameLst>
                                          <p:attrName>ppt_w</p:attrName>
                                        </p:attrNameLst>
                                      </p:cBhvr>
                                      <p:tavLst>
                                        <p:tav tm="0">
                                          <p:val>
                                            <p:fltVal val="0"/>
                                          </p:val>
                                        </p:tav>
                                        <p:tav tm="100000">
                                          <p:val>
                                            <p:strVal val="#ppt_w"/>
                                          </p:val>
                                        </p:tav>
                                      </p:tavLst>
                                    </p:anim>
                                    <p:anim calcmode="lin" valueType="num">
                                      <p:cBhvr>
                                        <p:cTn id="91" dur="1000" fill="hold"/>
                                        <p:tgtEl>
                                          <p:spTgt spid="25621"/>
                                        </p:tgtEl>
                                        <p:attrNameLst>
                                          <p:attrName>ppt_h</p:attrName>
                                        </p:attrNameLst>
                                      </p:cBhvr>
                                      <p:tavLst>
                                        <p:tav tm="0">
                                          <p:val>
                                            <p:fltVal val="0"/>
                                          </p:val>
                                        </p:tav>
                                        <p:tav tm="100000">
                                          <p:val>
                                            <p:strVal val="#ppt_h"/>
                                          </p:val>
                                        </p:tav>
                                      </p:tavLst>
                                    </p:anim>
                                    <p:anim calcmode="lin" valueType="num">
                                      <p:cBhvr>
                                        <p:cTn id="92" dur="1000" fill="hold"/>
                                        <p:tgtEl>
                                          <p:spTgt spid="25621"/>
                                        </p:tgtEl>
                                        <p:attrNameLst>
                                          <p:attrName>style.rotation</p:attrName>
                                        </p:attrNameLst>
                                      </p:cBhvr>
                                      <p:tavLst>
                                        <p:tav tm="0">
                                          <p:val>
                                            <p:fltVal val="90"/>
                                          </p:val>
                                        </p:tav>
                                        <p:tav tm="100000">
                                          <p:val>
                                            <p:fltVal val="0"/>
                                          </p:val>
                                        </p:tav>
                                      </p:tavLst>
                                    </p:anim>
                                    <p:animEffect transition="in" filter="fade">
                                      <p:cBhvr>
                                        <p:cTn id="93" dur="1000"/>
                                        <p:tgtEl>
                                          <p:spTgt spid="25621"/>
                                        </p:tgtEl>
                                      </p:cBhvr>
                                    </p:animEffect>
                                  </p:childTnLst>
                                </p:cTn>
                              </p:par>
                            </p:childTnLst>
                          </p:cTn>
                        </p:par>
                        <p:par>
                          <p:cTn id="94" fill="hold" nodeType="afterGroup">
                            <p:stCondLst>
                              <p:cond delay="13500"/>
                            </p:stCondLst>
                            <p:childTnLst>
                              <p:par>
                                <p:cTn id="95" presetID="3" presetClass="entr" presetSubtype="5" fill="hold" grpId="0" nodeType="afterEffect">
                                  <p:stCondLst>
                                    <p:cond delay="0"/>
                                  </p:stCondLst>
                                  <p:childTnLst>
                                    <p:set>
                                      <p:cBhvr>
                                        <p:cTn id="96" dur="1" fill="hold">
                                          <p:stCondLst>
                                            <p:cond delay="0"/>
                                          </p:stCondLst>
                                        </p:cTn>
                                        <p:tgtEl>
                                          <p:spTgt spid="25612"/>
                                        </p:tgtEl>
                                        <p:attrNameLst>
                                          <p:attrName>style.visibility</p:attrName>
                                        </p:attrNameLst>
                                      </p:cBhvr>
                                      <p:to>
                                        <p:strVal val="visible"/>
                                      </p:to>
                                    </p:set>
                                    <p:animEffect transition="in" filter="blinds(vertical)">
                                      <p:cBhvr>
                                        <p:cTn id="97" dur="500"/>
                                        <p:tgtEl>
                                          <p:spTgt spid="25612"/>
                                        </p:tgtEl>
                                      </p:cBhvr>
                                    </p:animEffect>
                                  </p:childTnLst>
                                </p:cTn>
                              </p:par>
                            </p:childTnLst>
                          </p:cTn>
                        </p:par>
                        <p:par>
                          <p:cTn id="98" fill="hold" nodeType="afterGroup">
                            <p:stCondLst>
                              <p:cond delay="14000"/>
                            </p:stCondLst>
                            <p:childTnLst>
                              <p:par>
                                <p:cTn id="99" presetID="31" presetClass="entr" presetSubtype="0" fill="hold" nodeType="afterEffect">
                                  <p:stCondLst>
                                    <p:cond delay="0"/>
                                  </p:stCondLst>
                                  <p:iterate type="lt">
                                    <p:tmPct val="5000"/>
                                  </p:iterate>
                                  <p:childTnLst>
                                    <p:set>
                                      <p:cBhvr>
                                        <p:cTn id="100" dur="1" fill="hold">
                                          <p:stCondLst>
                                            <p:cond delay="0"/>
                                          </p:stCondLst>
                                        </p:cTn>
                                        <p:tgtEl>
                                          <p:spTgt spid="25622"/>
                                        </p:tgtEl>
                                        <p:attrNameLst>
                                          <p:attrName>style.visibility</p:attrName>
                                        </p:attrNameLst>
                                      </p:cBhvr>
                                      <p:to>
                                        <p:strVal val="visible"/>
                                      </p:to>
                                    </p:set>
                                    <p:anim calcmode="lin" valueType="num">
                                      <p:cBhvr>
                                        <p:cTn id="101" dur="1000" fill="hold"/>
                                        <p:tgtEl>
                                          <p:spTgt spid="25622"/>
                                        </p:tgtEl>
                                        <p:attrNameLst>
                                          <p:attrName>ppt_w</p:attrName>
                                        </p:attrNameLst>
                                      </p:cBhvr>
                                      <p:tavLst>
                                        <p:tav tm="0">
                                          <p:val>
                                            <p:fltVal val="0"/>
                                          </p:val>
                                        </p:tav>
                                        <p:tav tm="100000">
                                          <p:val>
                                            <p:strVal val="#ppt_w"/>
                                          </p:val>
                                        </p:tav>
                                      </p:tavLst>
                                    </p:anim>
                                    <p:anim calcmode="lin" valueType="num">
                                      <p:cBhvr>
                                        <p:cTn id="102" dur="1000" fill="hold"/>
                                        <p:tgtEl>
                                          <p:spTgt spid="25622"/>
                                        </p:tgtEl>
                                        <p:attrNameLst>
                                          <p:attrName>ppt_h</p:attrName>
                                        </p:attrNameLst>
                                      </p:cBhvr>
                                      <p:tavLst>
                                        <p:tav tm="0">
                                          <p:val>
                                            <p:fltVal val="0"/>
                                          </p:val>
                                        </p:tav>
                                        <p:tav tm="100000">
                                          <p:val>
                                            <p:strVal val="#ppt_h"/>
                                          </p:val>
                                        </p:tav>
                                      </p:tavLst>
                                    </p:anim>
                                    <p:anim calcmode="lin" valueType="num">
                                      <p:cBhvr>
                                        <p:cTn id="103" dur="1000" fill="hold"/>
                                        <p:tgtEl>
                                          <p:spTgt spid="25622"/>
                                        </p:tgtEl>
                                        <p:attrNameLst>
                                          <p:attrName>style.rotation</p:attrName>
                                        </p:attrNameLst>
                                      </p:cBhvr>
                                      <p:tavLst>
                                        <p:tav tm="0">
                                          <p:val>
                                            <p:fltVal val="90"/>
                                          </p:val>
                                        </p:tav>
                                        <p:tav tm="100000">
                                          <p:val>
                                            <p:fltVal val="0"/>
                                          </p:val>
                                        </p:tav>
                                      </p:tavLst>
                                    </p:anim>
                                    <p:animEffect transition="in" filter="fade">
                                      <p:cBhvr>
                                        <p:cTn id="104" dur="1000"/>
                                        <p:tgtEl>
                                          <p:spTgt spid="25622"/>
                                        </p:tgtEl>
                                      </p:cBhvr>
                                    </p:animEffect>
                                  </p:childTnLst>
                                </p:cTn>
                              </p:par>
                            </p:childTnLst>
                          </p:cTn>
                        </p:par>
                        <p:par>
                          <p:cTn id="105" fill="hold" nodeType="afterGroup">
                            <p:stCondLst>
                              <p:cond delay="15000"/>
                            </p:stCondLst>
                            <p:childTnLst>
                              <p:par>
                                <p:cTn id="106" presetID="3" presetClass="entr" presetSubtype="5" fill="hold" grpId="0" nodeType="afterEffect">
                                  <p:stCondLst>
                                    <p:cond delay="0"/>
                                  </p:stCondLst>
                                  <p:childTnLst>
                                    <p:set>
                                      <p:cBhvr>
                                        <p:cTn id="107" dur="1" fill="hold">
                                          <p:stCondLst>
                                            <p:cond delay="0"/>
                                          </p:stCondLst>
                                        </p:cTn>
                                        <p:tgtEl>
                                          <p:spTgt spid="25613"/>
                                        </p:tgtEl>
                                        <p:attrNameLst>
                                          <p:attrName>style.visibility</p:attrName>
                                        </p:attrNameLst>
                                      </p:cBhvr>
                                      <p:to>
                                        <p:strVal val="visible"/>
                                      </p:to>
                                    </p:set>
                                    <p:animEffect transition="in" filter="blinds(vertical)">
                                      <p:cBhvr>
                                        <p:cTn id="108" dur="500"/>
                                        <p:tgtEl>
                                          <p:spTgt spid="25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animBg="1"/>
      <p:bldP spid="25606" grpId="0" animBg="1"/>
      <p:bldP spid="25607" grpId="0" animBg="1"/>
      <p:bldP spid="25608" grpId="0" animBg="1"/>
      <p:bldP spid="25609" grpId="0" animBg="1"/>
      <p:bldP spid="25610" grpId="0" animBg="1"/>
      <p:bldP spid="25611" grpId="0" animBg="1"/>
      <p:bldP spid="25612" grpId="0" animBg="1"/>
      <p:bldP spid="256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a:extLst>
              <a:ext uri="{FF2B5EF4-FFF2-40B4-BE49-F238E27FC236}">
                <a16:creationId xmlns:a16="http://schemas.microsoft.com/office/drawing/2014/main" id="{700CF270-A9B2-422A-AF88-9A660C79F1C0}"/>
              </a:ext>
            </a:extLst>
          </p:cNvPr>
          <p:cNvSpPr txBox="1">
            <a:spLocks noChangeArrowheads="1"/>
          </p:cNvSpPr>
          <p:nvPr/>
        </p:nvSpPr>
        <p:spPr bwMode="auto">
          <a:xfrm>
            <a:off x="2843213" y="260350"/>
            <a:ext cx="3241675" cy="431800"/>
          </a:xfrm>
          <a:prstGeom prst="rect">
            <a:avLst/>
          </a:prstGeom>
          <a:solidFill>
            <a:srgbClr val="FFFFFF"/>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800" b="1" i="1">
                <a:solidFill>
                  <a:srgbClr val="000000"/>
                </a:solidFill>
                <a:latin typeface="Arial" panose="020B0604020202020204" pitchFamily="34" charset="0"/>
              </a:rPr>
              <a:t>ОЗНАКИ ПОКАРАННЯ</a:t>
            </a:r>
            <a:endParaRPr lang="uk-UA" altLang="ru-RU" sz="1800" i="1">
              <a:solidFill>
                <a:srgbClr val="000000"/>
              </a:solidFill>
              <a:latin typeface="Arial" panose="020B0604020202020204" pitchFamily="34" charset="0"/>
            </a:endParaRPr>
          </a:p>
        </p:txBody>
      </p:sp>
      <p:sp>
        <p:nvSpPr>
          <p:cNvPr id="4101" name="Text Box 5">
            <a:extLst>
              <a:ext uri="{FF2B5EF4-FFF2-40B4-BE49-F238E27FC236}">
                <a16:creationId xmlns:a16="http://schemas.microsoft.com/office/drawing/2014/main" id="{1BB52FFD-1752-470B-B928-ABE9ED5075EA}"/>
              </a:ext>
            </a:extLst>
          </p:cNvPr>
          <p:cNvSpPr txBox="1">
            <a:spLocks noChangeArrowheads="1"/>
          </p:cNvSpPr>
          <p:nvPr/>
        </p:nvSpPr>
        <p:spPr bwMode="auto">
          <a:xfrm>
            <a:off x="250825" y="538163"/>
            <a:ext cx="2376488" cy="9318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300">
                <a:solidFill>
                  <a:srgbClr val="000000"/>
                </a:solidFill>
                <a:latin typeface="Arial" panose="020B0604020202020204" pitchFamily="34" charset="0"/>
              </a:rPr>
              <a:t>Покарання носить </a:t>
            </a:r>
            <a:r>
              <a:rPr lang="uk-UA" altLang="ru-RU" sz="1300" b="1">
                <a:solidFill>
                  <a:srgbClr val="000000"/>
                </a:solidFill>
                <a:latin typeface="Arial" panose="020B0604020202020204" pitchFamily="34" charset="0"/>
              </a:rPr>
              <a:t>суворо особистий характер</a:t>
            </a:r>
            <a:r>
              <a:rPr lang="uk-UA" altLang="ru-RU" sz="1300">
                <a:solidFill>
                  <a:srgbClr val="000000"/>
                </a:solidFill>
                <a:latin typeface="Arial" panose="020B0604020202020204" pitchFamily="34" charset="0"/>
              </a:rPr>
              <a:t> і спрямоване тільки </a:t>
            </a:r>
            <a:r>
              <a:rPr lang="uk-UA" altLang="ru-RU" sz="1300" b="1">
                <a:solidFill>
                  <a:srgbClr val="000000"/>
                </a:solidFill>
                <a:latin typeface="Arial" panose="020B0604020202020204" pitchFamily="34" charset="0"/>
              </a:rPr>
              <a:t>проти особи злочинця</a:t>
            </a:r>
            <a:endParaRPr lang="uk-UA" altLang="ru-RU" sz="1800">
              <a:solidFill>
                <a:srgbClr val="000000"/>
              </a:solidFill>
              <a:latin typeface="Arial" panose="020B0604020202020204" pitchFamily="34" charset="0"/>
            </a:endParaRPr>
          </a:p>
        </p:txBody>
      </p:sp>
      <p:sp>
        <p:nvSpPr>
          <p:cNvPr id="4102" name="Text Box 6">
            <a:extLst>
              <a:ext uri="{FF2B5EF4-FFF2-40B4-BE49-F238E27FC236}">
                <a16:creationId xmlns:a16="http://schemas.microsoft.com/office/drawing/2014/main" id="{DEB5E562-7078-4E33-A111-5D598023EF81}"/>
              </a:ext>
            </a:extLst>
          </p:cNvPr>
          <p:cNvSpPr txBox="1">
            <a:spLocks noChangeArrowheads="1"/>
          </p:cNvSpPr>
          <p:nvPr/>
        </p:nvSpPr>
        <p:spPr bwMode="auto">
          <a:xfrm>
            <a:off x="214313" y="1589088"/>
            <a:ext cx="2378075" cy="91440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300">
                <a:solidFill>
                  <a:srgbClr val="000000"/>
                </a:solidFill>
                <a:latin typeface="Arial" panose="020B0604020202020204" pitchFamily="34" charset="0"/>
              </a:rPr>
              <a:t>Покарання має об’єктом впливу найбільш значимі для особи </a:t>
            </a:r>
            <a:r>
              <a:rPr lang="uk-UA" altLang="ru-RU" sz="1300" b="1">
                <a:solidFill>
                  <a:srgbClr val="000000"/>
                </a:solidFill>
                <a:latin typeface="Arial" panose="020B0604020202020204" pitchFamily="34" charset="0"/>
              </a:rPr>
              <a:t>блага (життя, воля, майно)</a:t>
            </a:r>
            <a:endParaRPr lang="uk-UA" altLang="ru-RU" sz="1800">
              <a:solidFill>
                <a:srgbClr val="000000"/>
              </a:solidFill>
              <a:latin typeface="Arial" panose="020B0604020202020204" pitchFamily="34" charset="0"/>
            </a:endParaRPr>
          </a:p>
        </p:txBody>
      </p:sp>
      <p:sp>
        <p:nvSpPr>
          <p:cNvPr id="4103" name="Text Box 7">
            <a:extLst>
              <a:ext uri="{FF2B5EF4-FFF2-40B4-BE49-F238E27FC236}">
                <a16:creationId xmlns:a16="http://schemas.microsoft.com/office/drawing/2014/main" id="{C4051745-011B-4990-B116-153C8F038832}"/>
              </a:ext>
            </a:extLst>
          </p:cNvPr>
          <p:cNvSpPr txBox="1">
            <a:spLocks noChangeArrowheads="1"/>
          </p:cNvSpPr>
          <p:nvPr/>
        </p:nvSpPr>
        <p:spPr bwMode="auto">
          <a:xfrm>
            <a:off x="250825" y="2628900"/>
            <a:ext cx="2376488" cy="107315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uk-UA" altLang="ru-RU" sz="1300">
                <a:solidFill>
                  <a:srgbClr val="000000"/>
                </a:solidFill>
                <a:latin typeface="Arial" panose="020B0604020202020204" pitchFamily="34" charset="0"/>
              </a:rPr>
              <a:t>Покарання за своєю суворістю </a:t>
            </a:r>
            <a:r>
              <a:rPr lang="uk-UA" altLang="ru-RU" sz="1300" b="1">
                <a:solidFill>
                  <a:srgbClr val="000000"/>
                </a:solidFill>
                <a:latin typeface="Arial" panose="020B0604020202020204" pitchFamily="34" charset="0"/>
              </a:rPr>
              <a:t>пропорційне тяжкості</a:t>
            </a:r>
            <a:r>
              <a:rPr lang="uk-UA" altLang="ru-RU" sz="1300">
                <a:solidFill>
                  <a:srgbClr val="000000"/>
                </a:solidFill>
                <a:latin typeface="Arial" panose="020B0604020202020204" pitchFamily="34" charset="0"/>
              </a:rPr>
              <a:t> скоєного кримінального правопорушення</a:t>
            </a:r>
            <a:endParaRPr lang="uk-UA" altLang="ru-RU" sz="1800">
              <a:solidFill>
                <a:srgbClr val="000000"/>
              </a:solidFill>
              <a:latin typeface="Arial" panose="020B0604020202020204" pitchFamily="34" charset="0"/>
            </a:endParaRPr>
          </a:p>
        </p:txBody>
      </p:sp>
      <p:sp>
        <p:nvSpPr>
          <p:cNvPr id="4104" name="Text Box 8">
            <a:extLst>
              <a:ext uri="{FF2B5EF4-FFF2-40B4-BE49-F238E27FC236}">
                <a16:creationId xmlns:a16="http://schemas.microsoft.com/office/drawing/2014/main" id="{62E1E6CA-51CF-450A-A6FA-CB7776AFAB51}"/>
              </a:ext>
            </a:extLst>
          </p:cNvPr>
          <p:cNvSpPr txBox="1">
            <a:spLocks noChangeArrowheads="1"/>
          </p:cNvSpPr>
          <p:nvPr/>
        </p:nvSpPr>
        <p:spPr bwMode="auto">
          <a:xfrm>
            <a:off x="228600" y="3781425"/>
            <a:ext cx="2376488" cy="107950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300">
                <a:solidFill>
                  <a:srgbClr val="000000"/>
                </a:solidFill>
                <a:latin typeface="Arial" panose="020B0604020202020204" pitchFamily="34" charset="0"/>
              </a:rPr>
              <a:t>Покарання полягає в </a:t>
            </a:r>
            <a:r>
              <a:rPr lang="uk-UA" altLang="ru-RU" sz="1300" b="1">
                <a:solidFill>
                  <a:srgbClr val="000000"/>
                </a:solidFill>
                <a:latin typeface="Arial" panose="020B0604020202020204" pitchFamily="34" charset="0"/>
              </a:rPr>
              <a:t>позбавленні або фізичному обмеженні прав та свобод</a:t>
            </a:r>
            <a:r>
              <a:rPr lang="uk-UA" altLang="ru-RU" sz="1300">
                <a:solidFill>
                  <a:srgbClr val="000000"/>
                </a:solidFill>
                <a:latin typeface="Arial" panose="020B0604020202020204" pitchFamily="34" charset="0"/>
              </a:rPr>
              <a:t> винної особи</a:t>
            </a:r>
            <a:endParaRPr lang="uk-UA" altLang="ru-RU" sz="1800">
              <a:solidFill>
                <a:srgbClr val="000000"/>
              </a:solidFill>
              <a:latin typeface="Arial" panose="020B0604020202020204" pitchFamily="34" charset="0"/>
            </a:endParaRPr>
          </a:p>
        </p:txBody>
      </p:sp>
      <p:sp>
        <p:nvSpPr>
          <p:cNvPr id="4105" name="Text Box 9">
            <a:extLst>
              <a:ext uri="{FF2B5EF4-FFF2-40B4-BE49-F238E27FC236}">
                <a16:creationId xmlns:a16="http://schemas.microsoft.com/office/drawing/2014/main" id="{3A13D2B9-8460-40EE-9255-953B0A3A9688}"/>
              </a:ext>
            </a:extLst>
          </p:cNvPr>
          <p:cNvSpPr txBox="1">
            <a:spLocks noChangeArrowheads="1"/>
          </p:cNvSpPr>
          <p:nvPr/>
        </p:nvSpPr>
        <p:spPr bwMode="auto">
          <a:xfrm>
            <a:off x="131763" y="4959350"/>
            <a:ext cx="2490787" cy="149383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300">
                <a:solidFill>
                  <a:srgbClr val="000000"/>
                </a:solidFill>
                <a:latin typeface="Arial" panose="020B0604020202020204" pitchFamily="34" charset="0"/>
              </a:rPr>
              <a:t>Покарання застосовується на основі </a:t>
            </a:r>
            <a:r>
              <a:rPr lang="uk-UA" altLang="ru-RU" sz="1300" b="1">
                <a:solidFill>
                  <a:srgbClr val="000000"/>
                </a:solidFill>
                <a:latin typeface="Arial" panose="020B0604020202020204" pitchFamily="34" charset="0"/>
              </a:rPr>
              <a:t>принципу справедливості</a:t>
            </a:r>
            <a:r>
              <a:rPr lang="uk-UA" altLang="ru-RU" sz="1300">
                <a:solidFill>
                  <a:srgbClr val="000000"/>
                </a:solidFill>
                <a:latin typeface="Arial" panose="020B0604020202020204" pitchFamily="34" charset="0"/>
              </a:rPr>
              <a:t>, тобто відповідності покарання тяжкості кримінального правопорушення, обставинам справи та особи винного</a:t>
            </a:r>
            <a:endParaRPr lang="uk-UA" altLang="ru-RU" sz="1800">
              <a:solidFill>
                <a:srgbClr val="000000"/>
              </a:solidFill>
              <a:latin typeface="Arial" panose="020B0604020202020204" pitchFamily="34" charset="0"/>
            </a:endParaRPr>
          </a:p>
        </p:txBody>
      </p:sp>
      <p:sp>
        <p:nvSpPr>
          <p:cNvPr id="4106" name="Rectangle 10">
            <a:extLst>
              <a:ext uri="{FF2B5EF4-FFF2-40B4-BE49-F238E27FC236}">
                <a16:creationId xmlns:a16="http://schemas.microsoft.com/office/drawing/2014/main" id="{A125F763-A7FE-4994-B931-DD68FCFBA4D0}"/>
              </a:ext>
            </a:extLst>
          </p:cNvPr>
          <p:cNvSpPr>
            <a:spLocks noChangeArrowheads="1"/>
          </p:cNvSpPr>
          <p:nvPr/>
        </p:nvSpPr>
        <p:spPr bwMode="auto">
          <a:xfrm>
            <a:off x="3132138" y="981075"/>
            <a:ext cx="2520950" cy="503238"/>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Міра (форма) державного примусу</a:t>
            </a:r>
            <a:endParaRPr lang="uk-UA" altLang="ru-RU" sz="1800" b="1">
              <a:solidFill>
                <a:srgbClr val="000000"/>
              </a:solidFill>
              <a:latin typeface="Arial" panose="020B0604020202020204" pitchFamily="34" charset="0"/>
            </a:endParaRPr>
          </a:p>
        </p:txBody>
      </p:sp>
      <p:sp>
        <p:nvSpPr>
          <p:cNvPr id="4107" name="Rectangle 11">
            <a:extLst>
              <a:ext uri="{FF2B5EF4-FFF2-40B4-BE49-F238E27FC236}">
                <a16:creationId xmlns:a16="http://schemas.microsoft.com/office/drawing/2014/main" id="{FB516415-0F0F-4CFA-8F75-3C095305BEE0}"/>
              </a:ext>
            </a:extLst>
          </p:cNvPr>
          <p:cNvSpPr>
            <a:spLocks noChangeArrowheads="1"/>
          </p:cNvSpPr>
          <p:nvPr/>
        </p:nvSpPr>
        <p:spPr bwMode="auto">
          <a:xfrm>
            <a:off x="3132138" y="1700213"/>
            <a:ext cx="2519362" cy="366712"/>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Кара за скоєний злочин</a:t>
            </a:r>
          </a:p>
        </p:txBody>
      </p:sp>
      <p:sp>
        <p:nvSpPr>
          <p:cNvPr id="4108" name="Rectangle 12">
            <a:extLst>
              <a:ext uri="{FF2B5EF4-FFF2-40B4-BE49-F238E27FC236}">
                <a16:creationId xmlns:a16="http://schemas.microsoft.com/office/drawing/2014/main" id="{E71689A9-8390-49A1-BF6A-47C7D83806F3}"/>
              </a:ext>
            </a:extLst>
          </p:cNvPr>
          <p:cNvSpPr>
            <a:spLocks noChangeArrowheads="1"/>
          </p:cNvSpPr>
          <p:nvPr/>
        </p:nvSpPr>
        <p:spPr bwMode="auto">
          <a:xfrm>
            <a:off x="3132138" y="2276475"/>
            <a:ext cx="2519362" cy="504825"/>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Засіб виправлення засудженого</a:t>
            </a:r>
            <a:endParaRPr lang="uk-UA" altLang="ru-RU" sz="1800" b="1">
              <a:solidFill>
                <a:srgbClr val="000000"/>
              </a:solidFill>
              <a:latin typeface="Arial" panose="020B0604020202020204" pitchFamily="34" charset="0"/>
            </a:endParaRPr>
          </a:p>
        </p:txBody>
      </p:sp>
      <p:sp>
        <p:nvSpPr>
          <p:cNvPr id="4109" name="Rectangle 13">
            <a:extLst>
              <a:ext uri="{FF2B5EF4-FFF2-40B4-BE49-F238E27FC236}">
                <a16:creationId xmlns:a16="http://schemas.microsoft.com/office/drawing/2014/main" id="{898DFC95-986A-48CF-A7FC-A0672DB6F820}"/>
              </a:ext>
            </a:extLst>
          </p:cNvPr>
          <p:cNvSpPr>
            <a:spLocks noChangeArrowheads="1"/>
          </p:cNvSpPr>
          <p:nvPr/>
        </p:nvSpPr>
        <p:spPr bwMode="auto">
          <a:xfrm>
            <a:off x="3132138" y="2924175"/>
            <a:ext cx="2519362" cy="935038"/>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Засіб попередження скоєння нових кримінальних правопорушень</a:t>
            </a:r>
          </a:p>
        </p:txBody>
      </p:sp>
      <p:sp>
        <p:nvSpPr>
          <p:cNvPr id="4110" name="Rectangle 14">
            <a:extLst>
              <a:ext uri="{FF2B5EF4-FFF2-40B4-BE49-F238E27FC236}">
                <a16:creationId xmlns:a16="http://schemas.microsoft.com/office/drawing/2014/main" id="{1A84BD6B-5E65-452C-8BB5-43B1B090C1A3}"/>
              </a:ext>
            </a:extLst>
          </p:cNvPr>
          <p:cNvSpPr>
            <a:spLocks noChangeArrowheads="1"/>
          </p:cNvSpPr>
          <p:nvPr/>
        </p:nvSpPr>
        <p:spPr bwMode="auto">
          <a:xfrm>
            <a:off x="3001963" y="3925888"/>
            <a:ext cx="1655762" cy="2016125"/>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u="sng">
                <a:solidFill>
                  <a:srgbClr val="000000"/>
                </a:solidFill>
                <a:latin typeface="Arial" panose="020B0604020202020204" pitchFamily="34" charset="0"/>
              </a:rPr>
              <a:t>Застосовується</a:t>
            </a:r>
            <a:endParaRPr lang="uk-UA" altLang="ru-RU" sz="1400">
              <a:solidFill>
                <a:srgbClr val="000000"/>
              </a:solidFill>
              <a:latin typeface="Arial" panose="020B0604020202020204" pitchFamily="34" charset="0"/>
            </a:endParaRPr>
          </a:p>
          <a:p>
            <a:pPr algn="ctr" eaLnBrk="1" hangingPunct="1">
              <a:spcBef>
                <a:spcPct val="0"/>
              </a:spcBef>
              <a:buClrTx/>
              <a:buSzTx/>
              <a:buFontTx/>
              <a:buNone/>
            </a:pPr>
            <a:r>
              <a:rPr lang="uk-UA" altLang="ru-RU" sz="1400">
                <a:solidFill>
                  <a:srgbClr val="000000"/>
                </a:solidFill>
                <a:latin typeface="Arial" panose="020B0604020202020204" pitchFamily="34" charset="0"/>
              </a:rPr>
              <a:t>На підставі кримінального закону </a:t>
            </a:r>
          </a:p>
          <a:p>
            <a:pPr algn="ctr" eaLnBrk="1" hangingPunct="1">
              <a:spcBef>
                <a:spcPct val="0"/>
              </a:spcBef>
              <a:buClrTx/>
              <a:buSzTx/>
              <a:buFontTx/>
              <a:buNone/>
            </a:pPr>
            <a:r>
              <a:rPr lang="uk-UA" altLang="ru-RU" sz="1400">
                <a:solidFill>
                  <a:srgbClr val="000000"/>
                </a:solidFill>
                <a:latin typeface="Arial" panose="020B0604020202020204" pitchFamily="34" charset="0"/>
              </a:rPr>
              <a:t>До особи, визнаної винною у скоєнні кримінального правопорушення</a:t>
            </a:r>
          </a:p>
        </p:txBody>
      </p:sp>
      <p:sp>
        <p:nvSpPr>
          <p:cNvPr id="4111" name="Rectangle 15">
            <a:extLst>
              <a:ext uri="{FF2B5EF4-FFF2-40B4-BE49-F238E27FC236}">
                <a16:creationId xmlns:a16="http://schemas.microsoft.com/office/drawing/2014/main" id="{7156F07F-96FD-4C6C-9E72-969B8779CB1F}"/>
              </a:ext>
            </a:extLst>
          </p:cNvPr>
          <p:cNvSpPr>
            <a:spLocks noChangeArrowheads="1"/>
          </p:cNvSpPr>
          <p:nvPr/>
        </p:nvSpPr>
        <p:spPr bwMode="auto">
          <a:xfrm>
            <a:off x="4716463" y="3933825"/>
            <a:ext cx="1295400" cy="1728788"/>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u="sng">
                <a:solidFill>
                  <a:srgbClr val="000000"/>
                </a:solidFill>
                <a:latin typeface="Arial" panose="020B0604020202020204" pitchFamily="34" charset="0"/>
              </a:rPr>
              <a:t>Виражає негативну оцінку</a:t>
            </a:r>
          </a:p>
          <a:p>
            <a:pPr algn="ctr" eaLnBrk="1" hangingPunct="1">
              <a:spcBef>
                <a:spcPct val="0"/>
              </a:spcBef>
              <a:buClrTx/>
              <a:buSzTx/>
              <a:buFontTx/>
              <a:buNone/>
            </a:pPr>
            <a:r>
              <a:rPr lang="uk-UA" altLang="ru-RU" sz="1100">
                <a:solidFill>
                  <a:srgbClr val="000000"/>
                </a:solidFill>
                <a:latin typeface="Arial" panose="020B0604020202020204" pitchFamily="34" charset="0"/>
              </a:rPr>
              <a:t>- Скоєного кримінального правопорушення</a:t>
            </a:r>
          </a:p>
          <a:p>
            <a:pPr algn="just" eaLnBrk="1" hangingPunct="1">
              <a:spcBef>
                <a:spcPct val="0"/>
              </a:spcBef>
              <a:buClrTx/>
              <a:buSzTx/>
              <a:buFontTx/>
              <a:buNone/>
            </a:pPr>
            <a:r>
              <a:rPr lang="uk-UA" altLang="ru-RU" sz="1100">
                <a:solidFill>
                  <a:srgbClr val="000000"/>
                </a:solidFill>
                <a:latin typeface="Arial" panose="020B0604020202020204" pitchFamily="34" charset="0"/>
              </a:rPr>
              <a:t>- Особи, яка його скоїла</a:t>
            </a:r>
          </a:p>
        </p:txBody>
      </p:sp>
      <p:sp>
        <p:nvSpPr>
          <p:cNvPr id="4112" name="Rectangle 16">
            <a:extLst>
              <a:ext uri="{FF2B5EF4-FFF2-40B4-BE49-F238E27FC236}">
                <a16:creationId xmlns:a16="http://schemas.microsoft.com/office/drawing/2014/main" id="{6DCBC96A-CE2B-4810-BAC9-6881C6A8744C}"/>
              </a:ext>
            </a:extLst>
          </p:cNvPr>
          <p:cNvSpPr>
            <a:spLocks noChangeArrowheads="1"/>
          </p:cNvSpPr>
          <p:nvPr/>
        </p:nvSpPr>
        <p:spPr bwMode="auto">
          <a:xfrm>
            <a:off x="6227763" y="836613"/>
            <a:ext cx="2735262" cy="7921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Застосування покарання носить характер виховного та стримуючого впливу</a:t>
            </a:r>
            <a:endParaRPr lang="uk-UA" altLang="ru-RU" sz="1800" b="1">
              <a:solidFill>
                <a:srgbClr val="000000"/>
              </a:solidFill>
              <a:latin typeface="Arial" panose="020B0604020202020204" pitchFamily="34" charset="0"/>
            </a:endParaRPr>
          </a:p>
        </p:txBody>
      </p:sp>
      <p:sp>
        <p:nvSpPr>
          <p:cNvPr id="4113" name="Rectangle 17">
            <a:extLst>
              <a:ext uri="{FF2B5EF4-FFF2-40B4-BE49-F238E27FC236}">
                <a16:creationId xmlns:a16="http://schemas.microsoft.com/office/drawing/2014/main" id="{34DAC02B-0D49-41F1-A298-612162797CD4}"/>
              </a:ext>
            </a:extLst>
          </p:cNvPr>
          <p:cNvSpPr>
            <a:spLocks noChangeArrowheads="1"/>
          </p:cNvSpPr>
          <p:nvPr/>
        </p:nvSpPr>
        <p:spPr bwMode="auto">
          <a:xfrm>
            <a:off x="6227763" y="1773238"/>
            <a:ext cx="2736850" cy="100647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Покарання призначається на основі принципів законності, гуманізму, індивідуалізації покарання</a:t>
            </a:r>
            <a:endParaRPr lang="uk-UA" altLang="ru-RU" sz="1800" b="1">
              <a:solidFill>
                <a:srgbClr val="000000"/>
              </a:solidFill>
              <a:latin typeface="Arial" panose="020B0604020202020204" pitchFamily="34" charset="0"/>
            </a:endParaRPr>
          </a:p>
        </p:txBody>
      </p:sp>
      <p:sp>
        <p:nvSpPr>
          <p:cNvPr id="4115" name="Rectangle 19">
            <a:extLst>
              <a:ext uri="{FF2B5EF4-FFF2-40B4-BE49-F238E27FC236}">
                <a16:creationId xmlns:a16="http://schemas.microsoft.com/office/drawing/2014/main" id="{E7B9A7D3-DCD5-4CA8-8B3A-8F01C3785F13}"/>
              </a:ext>
            </a:extLst>
          </p:cNvPr>
          <p:cNvSpPr>
            <a:spLocks noChangeArrowheads="1"/>
          </p:cNvSpPr>
          <p:nvPr/>
        </p:nvSpPr>
        <p:spPr bwMode="auto">
          <a:xfrm rot="10800000" flipV="1">
            <a:off x="6227763" y="2924175"/>
            <a:ext cx="2736850" cy="11525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Покарання застосовується на підставі принципу економії використання каральних засобів при покаранні злочинців</a:t>
            </a:r>
            <a:endParaRPr lang="uk-UA" altLang="ru-RU" sz="1800" b="1">
              <a:solidFill>
                <a:srgbClr val="000000"/>
              </a:solidFill>
              <a:latin typeface="Arial" panose="020B0604020202020204" pitchFamily="34" charset="0"/>
            </a:endParaRPr>
          </a:p>
        </p:txBody>
      </p:sp>
      <p:sp>
        <p:nvSpPr>
          <p:cNvPr id="4116" name="Rectangle 20">
            <a:extLst>
              <a:ext uri="{FF2B5EF4-FFF2-40B4-BE49-F238E27FC236}">
                <a16:creationId xmlns:a16="http://schemas.microsoft.com/office/drawing/2014/main" id="{04E23A51-A30F-4A30-B796-62AA85AAD3B9}"/>
              </a:ext>
            </a:extLst>
          </p:cNvPr>
          <p:cNvSpPr>
            <a:spLocks noChangeArrowheads="1"/>
          </p:cNvSpPr>
          <p:nvPr/>
        </p:nvSpPr>
        <p:spPr bwMode="auto">
          <a:xfrm>
            <a:off x="6227763" y="4221163"/>
            <a:ext cx="2665412" cy="9366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Підставою застосування покарання являється скоєння кримінального правопорушення</a:t>
            </a:r>
            <a:endParaRPr lang="uk-UA" altLang="ru-RU" sz="1800" b="1">
              <a:solidFill>
                <a:srgbClr val="000000"/>
              </a:solidFill>
              <a:latin typeface="Arial" panose="020B0604020202020204" pitchFamily="34" charset="0"/>
            </a:endParaRPr>
          </a:p>
        </p:txBody>
      </p:sp>
      <p:sp>
        <p:nvSpPr>
          <p:cNvPr id="4117" name="Rectangle 21">
            <a:extLst>
              <a:ext uri="{FF2B5EF4-FFF2-40B4-BE49-F238E27FC236}">
                <a16:creationId xmlns:a16="http://schemas.microsoft.com/office/drawing/2014/main" id="{321706BB-D4B7-4D69-9D57-AA5B3EE16959}"/>
              </a:ext>
            </a:extLst>
          </p:cNvPr>
          <p:cNvSpPr>
            <a:spLocks noChangeArrowheads="1"/>
          </p:cNvSpPr>
          <p:nvPr/>
        </p:nvSpPr>
        <p:spPr bwMode="auto">
          <a:xfrm>
            <a:off x="6227763" y="5229225"/>
            <a:ext cx="2736850" cy="576263"/>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Покарання тягне за собою судимість</a:t>
            </a:r>
            <a:endParaRPr lang="uk-UA" altLang="ru-RU" sz="1800" b="1">
              <a:solidFill>
                <a:srgbClr val="000000"/>
              </a:solidFill>
              <a:latin typeface="Arial" panose="020B0604020202020204" pitchFamily="34" charset="0"/>
            </a:endParaRPr>
          </a:p>
        </p:txBody>
      </p:sp>
      <p:sp>
        <p:nvSpPr>
          <p:cNvPr id="4118" name="Rectangle 22">
            <a:extLst>
              <a:ext uri="{FF2B5EF4-FFF2-40B4-BE49-F238E27FC236}">
                <a16:creationId xmlns:a16="http://schemas.microsoft.com/office/drawing/2014/main" id="{9D1E525F-56DF-4A63-97F8-B276A9F546B7}"/>
              </a:ext>
            </a:extLst>
          </p:cNvPr>
          <p:cNvSpPr>
            <a:spLocks noChangeArrowheads="1"/>
          </p:cNvSpPr>
          <p:nvPr/>
        </p:nvSpPr>
        <p:spPr bwMode="auto">
          <a:xfrm>
            <a:off x="3132138" y="6021388"/>
            <a:ext cx="5616575" cy="366712"/>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u="sng" dirty="0">
                <a:solidFill>
                  <a:srgbClr val="000000"/>
                </a:solidFill>
                <a:latin typeface="Arial" panose="020B0604020202020204" pitchFamily="34" charset="0"/>
              </a:rPr>
              <a:t>Призначається</a:t>
            </a:r>
            <a:r>
              <a:rPr lang="uk-UA" altLang="ru-RU" sz="1400" dirty="0">
                <a:solidFill>
                  <a:srgbClr val="000000"/>
                </a:solidFill>
                <a:latin typeface="Arial" panose="020B0604020202020204" pitchFamily="34" charset="0"/>
              </a:rPr>
              <a:t> за обвинувальним вироком від імені держави</a:t>
            </a:r>
            <a:endParaRPr lang="uk-UA" altLang="ru-RU" sz="1800" dirty="0">
              <a:solidFill>
                <a:srgbClr val="000000"/>
              </a:solidFill>
              <a:latin typeface="Arial" panose="020B0604020202020204" pitchFamily="34" charset="0"/>
            </a:endParaRPr>
          </a:p>
        </p:txBody>
      </p:sp>
      <p:sp>
        <p:nvSpPr>
          <p:cNvPr id="4119" name="Line 23">
            <a:extLst>
              <a:ext uri="{FF2B5EF4-FFF2-40B4-BE49-F238E27FC236}">
                <a16:creationId xmlns:a16="http://schemas.microsoft.com/office/drawing/2014/main" id="{C6D08B51-EE45-4644-AC50-2A81D6D4760F}"/>
              </a:ext>
            </a:extLst>
          </p:cNvPr>
          <p:cNvSpPr>
            <a:spLocks noChangeShapeType="1"/>
          </p:cNvSpPr>
          <p:nvPr/>
        </p:nvSpPr>
        <p:spPr bwMode="auto">
          <a:xfrm>
            <a:off x="2843213" y="692150"/>
            <a:ext cx="0" cy="54737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4120" name="Line 24">
            <a:extLst>
              <a:ext uri="{FF2B5EF4-FFF2-40B4-BE49-F238E27FC236}">
                <a16:creationId xmlns:a16="http://schemas.microsoft.com/office/drawing/2014/main" id="{9DAD9AE4-2FBA-4368-A053-4F8BD20796DB}"/>
              </a:ext>
            </a:extLst>
          </p:cNvPr>
          <p:cNvSpPr>
            <a:spLocks noChangeShapeType="1"/>
          </p:cNvSpPr>
          <p:nvPr/>
        </p:nvSpPr>
        <p:spPr bwMode="auto">
          <a:xfrm flipH="1">
            <a:off x="2627313" y="1268413"/>
            <a:ext cx="2159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4121" name="Line 25">
            <a:extLst>
              <a:ext uri="{FF2B5EF4-FFF2-40B4-BE49-F238E27FC236}">
                <a16:creationId xmlns:a16="http://schemas.microsoft.com/office/drawing/2014/main" id="{DC6B115E-9899-49BB-B15D-9A99F885D3DA}"/>
              </a:ext>
            </a:extLst>
          </p:cNvPr>
          <p:cNvSpPr>
            <a:spLocks noChangeShapeType="1"/>
          </p:cNvSpPr>
          <p:nvPr/>
        </p:nvSpPr>
        <p:spPr bwMode="auto">
          <a:xfrm flipH="1">
            <a:off x="2627313" y="2349500"/>
            <a:ext cx="2159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4122" name="Line 26">
            <a:extLst>
              <a:ext uri="{FF2B5EF4-FFF2-40B4-BE49-F238E27FC236}">
                <a16:creationId xmlns:a16="http://schemas.microsoft.com/office/drawing/2014/main" id="{80C2E990-6B0C-4B1C-B08E-8E9F783BDEBF}"/>
              </a:ext>
            </a:extLst>
          </p:cNvPr>
          <p:cNvSpPr>
            <a:spLocks noChangeShapeType="1"/>
          </p:cNvSpPr>
          <p:nvPr/>
        </p:nvSpPr>
        <p:spPr bwMode="auto">
          <a:xfrm flipH="1">
            <a:off x="2627313" y="3213100"/>
            <a:ext cx="2159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4123" name="Line 27">
            <a:extLst>
              <a:ext uri="{FF2B5EF4-FFF2-40B4-BE49-F238E27FC236}">
                <a16:creationId xmlns:a16="http://schemas.microsoft.com/office/drawing/2014/main" id="{47CFD3FE-D7FC-4590-9EB7-3DBB0FEFCA4B}"/>
              </a:ext>
            </a:extLst>
          </p:cNvPr>
          <p:cNvSpPr>
            <a:spLocks noChangeShapeType="1"/>
          </p:cNvSpPr>
          <p:nvPr/>
        </p:nvSpPr>
        <p:spPr bwMode="auto">
          <a:xfrm flipH="1">
            <a:off x="2627313" y="4221163"/>
            <a:ext cx="2159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4124" name="Line 28">
            <a:extLst>
              <a:ext uri="{FF2B5EF4-FFF2-40B4-BE49-F238E27FC236}">
                <a16:creationId xmlns:a16="http://schemas.microsoft.com/office/drawing/2014/main" id="{9CE909B1-76C3-40C1-923E-ADBA20E92160}"/>
              </a:ext>
            </a:extLst>
          </p:cNvPr>
          <p:cNvSpPr>
            <a:spLocks noChangeShapeType="1"/>
          </p:cNvSpPr>
          <p:nvPr/>
        </p:nvSpPr>
        <p:spPr bwMode="auto">
          <a:xfrm flipH="1">
            <a:off x="2627313" y="5445125"/>
            <a:ext cx="2159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4125" name="Line 29">
            <a:extLst>
              <a:ext uri="{FF2B5EF4-FFF2-40B4-BE49-F238E27FC236}">
                <a16:creationId xmlns:a16="http://schemas.microsoft.com/office/drawing/2014/main" id="{FA7AA02B-D4E4-4EC3-ACCA-3D94B4F9191F}"/>
              </a:ext>
            </a:extLst>
          </p:cNvPr>
          <p:cNvSpPr>
            <a:spLocks noChangeShapeType="1"/>
          </p:cNvSpPr>
          <p:nvPr/>
        </p:nvSpPr>
        <p:spPr bwMode="auto">
          <a:xfrm>
            <a:off x="2843213" y="1268413"/>
            <a:ext cx="2889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4126" name="Line 30">
            <a:extLst>
              <a:ext uri="{FF2B5EF4-FFF2-40B4-BE49-F238E27FC236}">
                <a16:creationId xmlns:a16="http://schemas.microsoft.com/office/drawing/2014/main" id="{7C0B8DEA-5412-4278-B0A5-4DAE4E7E5835}"/>
              </a:ext>
            </a:extLst>
          </p:cNvPr>
          <p:cNvSpPr>
            <a:spLocks noChangeShapeType="1"/>
          </p:cNvSpPr>
          <p:nvPr/>
        </p:nvSpPr>
        <p:spPr bwMode="auto">
          <a:xfrm>
            <a:off x="2843213" y="1916113"/>
            <a:ext cx="2889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4127" name="Line 31">
            <a:extLst>
              <a:ext uri="{FF2B5EF4-FFF2-40B4-BE49-F238E27FC236}">
                <a16:creationId xmlns:a16="http://schemas.microsoft.com/office/drawing/2014/main" id="{252C8B9A-7DEC-4B46-A433-F3D0235B211D}"/>
              </a:ext>
            </a:extLst>
          </p:cNvPr>
          <p:cNvSpPr>
            <a:spLocks noChangeShapeType="1"/>
          </p:cNvSpPr>
          <p:nvPr/>
        </p:nvSpPr>
        <p:spPr bwMode="auto">
          <a:xfrm>
            <a:off x="2843213" y="2565400"/>
            <a:ext cx="2889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4128" name="Line 32">
            <a:extLst>
              <a:ext uri="{FF2B5EF4-FFF2-40B4-BE49-F238E27FC236}">
                <a16:creationId xmlns:a16="http://schemas.microsoft.com/office/drawing/2014/main" id="{D4434EBE-B673-4A76-96AE-08E13B2B24C2}"/>
              </a:ext>
            </a:extLst>
          </p:cNvPr>
          <p:cNvSpPr>
            <a:spLocks noChangeShapeType="1"/>
          </p:cNvSpPr>
          <p:nvPr/>
        </p:nvSpPr>
        <p:spPr bwMode="auto">
          <a:xfrm>
            <a:off x="2843213" y="3213100"/>
            <a:ext cx="2889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4129" name="Line 33">
            <a:extLst>
              <a:ext uri="{FF2B5EF4-FFF2-40B4-BE49-F238E27FC236}">
                <a16:creationId xmlns:a16="http://schemas.microsoft.com/office/drawing/2014/main" id="{29DBE7A8-AFE8-4036-B76F-2749D0C72C8B}"/>
              </a:ext>
            </a:extLst>
          </p:cNvPr>
          <p:cNvSpPr>
            <a:spLocks noChangeShapeType="1"/>
          </p:cNvSpPr>
          <p:nvPr/>
        </p:nvSpPr>
        <p:spPr bwMode="auto">
          <a:xfrm>
            <a:off x="2843213" y="6165850"/>
            <a:ext cx="2889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4130" name="Line 34">
            <a:extLst>
              <a:ext uri="{FF2B5EF4-FFF2-40B4-BE49-F238E27FC236}">
                <a16:creationId xmlns:a16="http://schemas.microsoft.com/office/drawing/2014/main" id="{3E4C3E9D-8217-47CC-870C-B9A6D75F7E33}"/>
              </a:ext>
            </a:extLst>
          </p:cNvPr>
          <p:cNvSpPr>
            <a:spLocks noChangeShapeType="1"/>
          </p:cNvSpPr>
          <p:nvPr/>
        </p:nvSpPr>
        <p:spPr bwMode="auto">
          <a:xfrm>
            <a:off x="2843213" y="4724400"/>
            <a:ext cx="1444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4131" name="Line 35">
            <a:extLst>
              <a:ext uri="{FF2B5EF4-FFF2-40B4-BE49-F238E27FC236}">
                <a16:creationId xmlns:a16="http://schemas.microsoft.com/office/drawing/2014/main" id="{A1EB00AC-AD6B-44E3-AFA4-8AD458538DEB}"/>
              </a:ext>
            </a:extLst>
          </p:cNvPr>
          <p:cNvSpPr>
            <a:spLocks noChangeShapeType="1"/>
          </p:cNvSpPr>
          <p:nvPr/>
        </p:nvSpPr>
        <p:spPr bwMode="auto">
          <a:xfrm>
            <a:off x="5795963" y="692150"/>
            <a:ext cx="0" cy="2808288"/>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4132" name="Line 36">
            <a:extLst>
              <a:ext uri="{FF2B5EF4-FFF2-40B4-BE49-F238E27FC236}">
                <a16:creationId xmlns:a16="http://schemas.microsoft.com/office/drawing/2014/main" id="{EAF401B5-826B-4634-A47A-D9B0EC554EA6}"/>
              </a:ext>
            </a:extLst>
          </p:cNvPr>
          <p:cNvSpPr>
            <a:spLocks noChangeShapeType="1"/>
          </p:cNvSpPr>
          <p:nvPr/>
        </p:nvSpPr>
        <p:spPr bwMode="auto">
          <a:xfrm>
            <a:off x="5795963" y="1196975"/>
            <a:ext cx="4318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4133" name="Line 37">
            <a:extLst>
              <a:ext uri="{FF2B5EF4-FFF2-40B4-BE49-F238E27FC236}">
                <a16:creationId xmlns:a16="http://schemas.microsoft.com/office/drawing/2014/main" id="{CC656D9D-136A-4845-87AA-5EC834B28AAD}"/>
              </a:ext>
            </a:extLst>
          </p:cNvPr>
          <p:cNvSpPr>
            <a:spLocks noChangeShapeType="1"/>
          </p:cNvSpPr>
          <p:nvPr/>
        </p:nvSpPr>
        <p:spPr bwMode="auto">
          <a:xfrm>
            <a:off x="5795963" y="2276475"/>
            <a:ext cx="4318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4134" name="Line 38">
            <a:extLst>
              <a:ext uri="{FF2B5EF4-FFF2-40B4-BE49-F238E27FC236}">
                <a16:creationId xmlns:a16="http://schemas.microsoft.com/office/drawing/2014/main" id="{74BB61D2-8D1F-4BA4-B11F-8C8B38A546E7}"/>
              </a:ext>
            </a:extLst>
          </p:cNvPr>
          <p:cNvSpPr>
            <a:spLocks noChangeShapeType="1"/>
          </p:cNvSpPr>
          <p:nvPr/>
        </p:nvSpPr>
        <p:spPr bwMode="auto">
          <a:xfrm>
            <a:off x="5795963" y="3357563"/>
            <a:ext cx="4318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4135" name="Line 39">
            <a:extLst>
              <a:ext uri="{FF2B5EF4-FFF2-40B4-BE49-F238E27FC236}">
                <a16:creationId xmlns:a16="http://schemas.microsoft.com/office/drawing/2014/main" id="{94874310-87F6-4F40-88AA-23E732D24EA8}"/>
              </a:ext>
            </a:extLst>
          </p:cNvPr>
          <p:cNvSpPr>
            <a:spLocks noChangeShapeType="1"/>
          </p:cNvSpPr>
          <p:nvPr/>
        </p:nvSpPr>
        <p:spPr bwMode="auto">
          <a:xfrm>
            <a:off x="5795963" y="3500438"/>
            <a:ext cx="288925"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4136" name="Line 40">
            <a:extLst>
              <a:ext uri="{FF2B5EF4-FFF2-40B4-BE49-F238E27FC236}">
                <a16:creationId xmlns:a16="http://schemas.microsoft.com/office/drawing/2014/main" id="{CFA4EF90-36FF-4B00-86A1-A611A97B4CC6}"/>
              </a:ext>
            </a:extLst>
          </p:cNvPr>
          <p:cNvSpPr>
            <a:spLocks noChangeShapeType="1"/>
          </p:cNvSpPr>
          <p:nvPr/>
        </p:nvSpPr>
        <p:spPr bwMode="auto">
          <a:xfrm>
            <a:off x="6084888" y="3500438"/>
            <a:ext cx="0" cy="201612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4137" name="Line 41">
            <a:extLst>
              <a:ext uri="{FF2B5EF4-FFF2-40B4-BE49-F238E27FC236}">
                <a16:creationId xmlns:a16="http://schemas.microsoft.com/office/drawing/2014/main" id="{9A2B0E93-5273-47F3-9C7E-F6D5A2705BC5}"/>
              </a:ext>
            </a:extLst>
          </p:cNvPr>
          <p:cNvSpPr>
            <a:spLocks noChangeShapeType="1"/>
          </p:cNvSpPr>
          <p:nvPr/>
        </p:nvSpPr>
        <p:spPr bwMode="auto">
          <a:xfrm flipV="1">
            <a:off x="6084888" y="4652963"/>
            <a:ext cx="14287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4138" name="Line 42">
            <a:extLst>
              <a:ext uri="{FF2B5EF4-FFF2-40B4-BE49-F238E27FC236}">
                <a16:creationId xmlns:a16="http://schemas.microsoft.com/office/drawing/2014/main" id="{76B721B2-6730-4B63-AB84-0467A7DEDD58}"/>
              </a:ext>
            </a:extLst>
          </p:cNvPr>
          <p:cNvSpPr>
            <a:spLocks noChangeShapeType="1"/>
          </p:cNvSpPr>
          <p:nvPr/>
        </p:nvSpPr>
        <p:spPr bwMode="auto">
          <a:xfrm>
            <a:off x="6084888" y="5516563"/>
            <a:ext cx="14287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p:cTn id="7" dur="2000" fill="hold"/>
                                        <p:tgtEl>
                                          <p:spTgt spid="4100"/>
                                        </p:tgtEl>
                                        <p:attrNameLst>
                                          <p:attrName>ppt_w</p:attrName>
                                        </p:attrNameLst>
                                      </p:cBhvr>
                                      <p:tavLst>
                                        <p:tav tm="0">
                                          <p:val>
                                            <p:strVal val="#ppt_w*0.05"/>
                                          </p:val>
                                        </p:tav>
                                        <p:tav tm="100000">
                                          <p:val>
                                            <p:strVal val="#ppt_w"/>
                                          </p:val>
                                        </p:tav>
                                      </p:tavLst>
                                    </p:anim>
                                    <p:anim calcmode="lin" valueType="num">
                                      <p:cBhvr>
                                        <p:cTn id="8" dur="2000" fill="hold"/>
                                        <p:tgtEl>
                                          <p:spTgt spid="4100"/>
                                        </p:tgtEl>
                                        <p:attrNameLst>
                                          <p:attrName>ppt_h</p:attrName>
                                        </p:attrNameLst>
                                      </p:cBhvr>
                                      <p:tavLst>
                                        <p:tav tm="0">
                                          <p:val>
                                            <p:strVal val="#ppt_h"/>
                                          </p:val>
                                        </p:tav>
                                        <p:tav tm="100000">
                                          <p:val>
                                            <p:strVal val="#ppt_h"/>
                                          </p:val>
                                        </p:tav>
                                      </p:tavLst>
                                    </p:anim>
                                    <p:anim calcmode="lin" valueType="num">
                                      <p:cBhvr>
                                        <p:cTn id="9" dur="2000" fill="hold"/>
                                        <p:tgtEl>
                                          <p:spTgt spid="4100"/>
                                        </p:tgtEl>
                                        <p:attrNameLst>
                                          <p:attrName>ppt_x</p:attrName>
                                        </p:attrNameLst>
                                      </p:cBhvr>
                                      <p:tavLst>
                                        <p:tav tm="0">
                                          <p:val>
                                            <p:strVal val="#ppt_x-.2"/>
                                          </p:val>
                                        </p:tav>
                                        <p:tav tm="100000">
                                          <p:val>
                                            <p:strVal val="#ppt_x"/>
                                          </p:val>
                                        </p:tav>
                                      </p:tavLst>
                                    </p:anim>
                                    <p:anim calcmode="lin" valueType="num">
                                      <p:cBhvr>
                                        <p:cTn id="10" dur="2000" fill="hold"/>
                                        <p:tgtEl>
                                          <p:spTgt spid="4100"/>
                                        </p:tgtEl>
                                        <p:attrNameLst>
                                          <p:attrName>ppt_y</p:attrName>
                                        </p:attrNameLst>
                                      </p:cBhvr>
                                      <p:tavLst>
                                        <p:tav tm="0">
                                          <p:val>
                                            <p:strVal val="#ppt_y"/>
                                          </p:val>
                                        </p:tav>
                                        <p:tav tm="100000">
                                          <p:val>
                                            <p:strVal val="#ppt_y"/>
                                          </p:val>
                                        </p:tav>
                                      </p:tavLst>
                                    </p:anim>
                                    <p:animEffect transition="in" filter="fade">
                                      <p:cBhvr>
                                        <p:cTn id="11" dur="2000"/>
                                        <p:tgtEl>
                                          <p:spTgt spid="4100"/>
                                        </p:tgtEl>
                                      </p:cBhvr>
                                    </p:animEffect>
                                  </p:childTnLst>
                                </p:cTn>
                              </p:par>
                            </p:childTnLst>
                          </p:cTn>
                        </p:par>
                        <p:par>
                          <p:cTn id="12" fill="hold" nodeType="afterGroup">
                            <p:stCondLst>
                              <p:cond delay="2000"/>
                            </p:stCondLst>
                            <p:childTnLst>
                              <p:par>
                                <p:cTn id="13" presetID="1" presetClass="entr" presetSubtype="0" fill="hold" nodeType="afterEffect">
                                  <p:stCondLst>
                                    <p:cond delay="0"/>
                                  </p:stCondLst>
                                  <p:childTnLst>
                                    <p:set>
                                      <p:cBhvr>
                                        <p:cTn id="14" dur="1" fill="hold">
                                          <p:stCondLst>
                                            <p:cond delay="0"/>
                                          </p:stCondLst>
                                        </p:cTn>
                                        <p:tgtEl>
                                          <p:spTgt spid="4119"/>
                                        </p:tgtEl>
                                        <p:attrNameLst>
                                          <p:attrName>style.visibility</p:attrName>
                                        </p:attrNameLst>
                                      </p:cBhvr>
                                      <p:to>
                                        <p:strVal val="visible"/>
                                      </p:to>
                                    </p:set>
                                  </p:childTnLst>
                                </p:cTn>
                              </p:par>
                            </p:childTnLst>
                          </p:cTn>
                        </p:par>
                        <p:par>
                          <p:cTn id="15" fill="hold" nodeType="afterGroup">
                            <p:stCondLst>
                              <p:cond delay="2000"/>
                            </p:stCondLst>
                            <p:childTnLst>
                              <p:par>
                                <p:cTn id="16" presetID="31" presetClass="entr" presetSubtype="0" fill="hold" nodeType="afterEffect">
                                  <p:stCondLst>
                                    <p:cond delay="0"/>
                                  </p:stCondLst>
                                  <p:iterate type="lt">
                                    <p:tmPct val="5000"/>
                                  </p:iterate>
                                  <p:childTnLst>
                                    <p:set>
                                      <p:cBhvr>
                                        <p:cTn id="17" dur="1" fill="hold">
                                          <p:stCondLst>
                                            <p:cond delay="0"/>
                                          </p:stCondLst>
                                        </p:cTn>
                                        <p:tgtEl>
                                          <p:spTgt spid="4120"/>
                                        </p:tgtEl>
                                        <p:attrNameLst>
                                          <p:attrName>style.visibility</p:attrName>
                                        </p:attrNameLst>
                                      </p:cBhvr>
                                      <p:to>
                                        <p:strVal val="visible"/>
                                      </p:to>
                                    </p:set>
                                    <p:anim calcmode="lin" valueType="num">
                                      <p:cBhvr>
                                        <p:cTn id="18" dur="1000" fill="hold"/>
                                        <p:tgtEl>
                                          <p:spTgt spid="4120"/>
                                        </p:tgtEl>
                                        <p:attrNameLst>
                                          <p:attrName>ppt_w</p:attrName>
                                        </p:attrNameLst>
                                      </p:cBhvr>
                                      <p:tavLst>
                                        <p:tav tm="0">
                                          <p:val>
                                            <p:fltVal val="0"/>
                                          </p:val>
                                        </p:tav>
                                        <p:tav tm="100000">
                                          <p:val>
                                            <p:strVal val="#ppt_w"/>
                                          </p:val>
                                        </p:tav>
                                      </p:tavLst>
                                    </p:anim>
                                    <p:anim calcmode="lin" valueType="num">
                                      <p:cBhvr>
                                        <p:cTn id="19" dur="1000" fill="hold"/>
                                        <p:tgtEl>
                                          <p:spTgt spid="4120"/>
                                        </p:tgtEl>
                                        <p:attrNameLst>
                                          <p:attrName>ppt_h</p:attrName>
                                        </p:attrNameLst>
                                      </p:cBhvr>
                                      <p:tavLst>
                                        <p:tav tm="0">
                                          <p:val>
                                            <p:fltVal val="0"/>
                                          </p:val>
                                        </p:tav>
                                        <p:tav tm="100000">
                                          <p:val>
                                            <p:strVal val="#ppt_h"/>
                                          </p:val>
                                        </p:tav>
                                      </p:tavLst>
                                    </p:anim>
                                    <p:anim calcmode="lin" valueType="num">
                                      <p:cBhvr>
                                        <p:cTn id="20" dur="1000" fill="hold"/>
                                        <p:tgtEl>
                                          <p:spTgt spid="4120"/>
                                        </p:tgtEl>
                                        <p:attrNameLst>
                                          <p:attrName>style.rotation</p:attrName>
                                        </p:attrNameLst>
                                      </p:cBhvr>
                                      <p:tavLst>
                                        <p:tav tm="0">
                                          <p:val>
                                            <p:fltVal val="90"/>
                                          </p:val>
                                        </p:tav>
                                        <p:tav tm="100000">
                                          <p:val>
                                            <p:fltVal val="0"/>
                                          </p:val>
                                        </p:tav>
                                      </p:tavLst>
                                    </p:anim>
                                    <p:animEffect transition="in" filter="fade">
                                      <p:cBhvr>
                                        <p:cTn id="21" dur="1000"/>
                                        <p:tgtEl>
                                          <p:spTgt spid="4120"/>
                                        </p:tgtEl>
                                      </p:cBhvr>
                                    </p:animEffect>
                                  </p:childTnLst>
                                </p:cTn>
                              </p:par>
                            </p:childTnLst>
                          </p:cTn>
                        </p:par>
                        <p:par>
                          <p:cTn id="22" fill="hold" nodeType="afterGroup">
                            <p:stCondLst>
                              <p:cond delay="3000"/>
                            </p:stCondLst>
                            <p:childTnLst>
                              <p:par>
                                <p:cTn id="23" presetID="3" presetClass="entr" presetSubtype="5" fill="hold" grpId="0" nodeType="afterEffect">
                                  <p:stCondLst>
                                    <p:cond delay="0"/>
                                  </p:stCondLst>
                                  <p:childTnLst>
                                    <p:set>
                                      <p:cBhvr>
                                        <p:cTn id="24" dur="1" fill="hold">
                                          <p:stCondLst>
                                            <p:cond delay="0"/>
                                          </p:stCondLst>
                                        </p:cTn>
                                        <p:tgtEl>
                                          <p:spTgt spid="4101"/>
                                        </p:tgtEl>
                                        <p:attrNameLst>
                                          <p:attrName>style.visibility</p:attrName>
                                        </p:attrNameLst>
                                      </p:cBhvr>
                                      <p:to>
                                        <p:strVal val="visible"/>
                                      </p:to>
                                    </p:set>
                                    <p:animEffect transition="in" filter="blinds(vertical)">
                                      <p:cBhvr>
                                        <p:cTn id="25" dur="500"/>
                                        <p:tgtEl>
                                          <p:spTgt spid="4101"/>
                                        </p:tgtEl>
                                      </p:cBhvr>
                                    </p:animEffect>
                                  </p:childTnLst>
                                </p:cTn>
                              </p:par>
                            </p:childTnLst>
                          </p:cTn>
                        </p:par>
                        <p:par>
                          <p:cTn id="26" fill="hold" nodeType="afterGroup">
                            <p:stCondLst>
                              <p:cond delay="3500"/>
                            </p:stCondLst>
                            <p:childTnLst>
                              <p:par>
                                <p:cTn id="27" presetID="31" presetClass="entr" presetSubtype="0" fill="hold" nodeType="afterEffect">
                                  <p:stCondLst>
                                    <p:cond delay="0"/>
                                  </p:stCondLst>
                                  <p:iterate type="lt">
                                    <p:tmPct val="5000"/>
                                  </p:iterate>
                                  <p:childTnLst>
                                    <p:set>
                                      <p:cBhvr>
                                        <p:cTn id="28" dur="1" fill="hold">
                                          <p:stCondLst>
                                            <p:cond delay="0"/>
                                          </p:stCondLst>
                                        </p:cTn>
                                        <p:tgtEl>
                                          <p:spTgt spid="4121"/>
                                        </p:tgtEl>
                                        <p:attrNameLst>
                                          <p:attrName>style.visibility</p:attrName>
                                        </p:attrNameLst>
                                      </p:cBhvr>
                                      <p:to>
                                        <p:strVal val="visible"/>
                                      </p:to>
                                    </p:set>
                                    <p:anim calcmode="lin" valueType="num">
                                      <p:cBhvr>
                                        <p:cTn id="29" dur="1000" fill="hold"/>
                                        <p:tgtEl>
                                          <p:spTgt spid="4121"/>
                                        </p:tgtEl>
                                        <p:attrNameLst>
                                          <p:attrName>ppt_w</p:attrName>
                                        </p:attrNameLst>
                                      </p:cBhvr>
                                      <p:tavLst>
                                        <p:tav tm="0">
                                          <p:val>
                                            <p:fltVal val="0"/>
                                          </p:val>
                                        </p:tav>
                                        <p:tav tm="100000">
                                          <p:val>
                                            <p:strVal val="#ppt_w"/>
                                          </p:val>
                                        </p:tav>
                                      </p:tavLst>
                                    </p:anim>
                                    <p:anim calcmode="lin" valueType="num">
                                      <p:cBhvr>
                                        <p:cTn id="30" dur="1000" fill="hold"/>
                                        <p:tgtEl>
                                          <p:spTgt spid="4121"/>
                                        </p:tgtEl>
                                        <p:attrNameLst>
                                          <p:attrName>ppt_h</p:attrName>
                                        </p:attrNameLst>
                                      </p:cBhvr>
                                      <p:tavLst>
                                        <p:tav tm="0">
                                          <p:val>
                                            <p:fltVal val="0"/>
                                          </p:val>
                                        </p:tav>
                                        <p:tav tm="100000">
                                          <p:val>
                                            <p:strVal val="#ppt_h"/>
                                          </p:val>
                                        </p:tav>
                                      </p:tavLst>
                                    </p:anim>
                                    <p:anim calcmode="lin" valueType="num">
                                      <p:cBhvr>
                                        <p:cTn id="31" dur="1000" fill="hold"/>
                                        <p:tgtEl>
                                          <p:spTgt spid="4121"/>
                                        </p:tgtEl>
                                        <p:attrNameLst>
                                          <p:attrName>style.rotation</p:attrName>
                                        </p:attrNameLst>
                                      </p:cBhvr>
                                      <p:tavLst>
                                        <p:tav tm="0">
                                          <p:val>
                                            <p:fltVal val="90"/>
                                          </p:val>
                                        </p:tav>
                                        <p:tav tm="100000">
                                          <p:val>
                                            <p:fltVal val="0"/>
                                          </p:val>
                                        </p:tav>
                                      </p:tavLst>
                                    </p:anim>
                                    <p:animEffect transition="in" filter="fade">
                                      <p:cBhvr>
                                        <p:cTn id="32" dur="1000"/>
                                        <p:tgtEl>
                                          <p:spTgt spid="4121"/>
                                        </p:tgtEl>
                                      </p:cBhvr>
                                    </p:animEffect>
                                  </p:childTnLst>
                                </p:cTn>
                              </p:par>
                            </p:childTnLst>
                          </p:cTn>
                        </p:par>
                        <p:par>
                          <p:cTn id="33" fill="hold" nodeType="afterGroup">
                            <p:stCondLst>
                              <p:cond delay="4500"/>
                            </p:stCondLst>
                            <p:childTnLst>
                              <p:par>
                                <p:cTn id="34" presetID="3" presetClass="entr" presetSubtype="5" fill="hold" grpId="0" nodeType="afterEffect">
                                  <p:stCondLst>
                                    <p:cond delay="0"/>
                                  </p:stCondLst>
                                  <p:childTnLst>
                                    <p:set>
                                      <p:cBhvr>
                                        <p:cTn id="35" dur="1" fill="hold">
                                          <p:stCondLst>
                                            <p:cond delay="0"/>
                                          </p:stCondLst>
                                        </p:cTn>
                                        <p:tgtEl>
                                          <p:spTgt spid="4102"/>
                                        </p:tgtEl>
                                        <p:attrNameLst>
                                          <p:attrName>style.visibility</p:attrName>
                                        </p:attrNameLst>
                                      </p:cBhvr>
                                      <p:to>
                                        <p:strVal val="visible"/>
                                      </p:to>
                                    </p:set>
                                    <p:animEffect transition="in" filter="blinds(vertical)">
                                      <p:cBhvr>
                                        <p:cTn id="36" dur="500"/>
                                        <p:tgtEl>
                                          <p:spTgt spid="4102"/>
                                        </p:tgtEl>
                                      </p:cBhvr>
                                    </p:animEffect>
                                  </p:childTnLst>
                                </p:cTn>
                              </p:par>
                            </p:childTnLst>
                          </p:cTn>
                        </p:par>
                        <p:par>
                          <p:cTn id="37" fill="hold" nodeType="afterGroup">
                            <p:stCondLst>
                              <p:cond delay="5000"/>
                            </p:stCondLst>
                            <p:childTnLst>
                              <p:par>
                                <p:cTn id="38" presetID="31" presetClass="entr" presetSubtype="0" fill="hold" nodeType="afterEffect">
                                  <p:stCondLst>
                                    <p:cond delay="0"/>
                                  </p:stCondLst>
                                  <p:iterate type="lt">
                                    <p:tmPct val="5000"/>
                                  </p:iterate>
                                  <p:childTnLst>
                                    <p:set>
                                      <p:cBhvr>
                                        <p:cTn id="39" dur="1" fill="hold">
                                          <p:stCondLst>
                                            <p:cond delay="0"/>
                                          </p:stCondLst>
                                        </p:cTn>
                                        <p:tgtEl>
                                          <p:spTgt spid="4122"/>
                                        </p:tgtEl>
                                        <p:attrNameLst>
                                          <p:attrName>style.visibility</p:attrName>
                                        </p:attrNameLst>
                                      </p:cBhvr>
                                      <p:to>
                                        <p:strVal val="visible"/>
                                      </p:to>
                                    </p:set>
                                    <p:anim calcmode="lin" valueType="num">
                                      <p:cBhvr>
                                        <p:cTn id="40" dur="1000" fill="hold"/>
                                        <p:tgtEl>
                                          <p:spTgt spid="4122"/>
                                        </p:tgtEl>
                                        <p:attrNameLst>
                                          <p:attrName>ppt_w</p:attrName>
                                        </p:attrNameLst>
                                      </p:cBhvr>
                                      <p:tavLst>
                                        <p:tav tm="0">
                                          <p:val>
                                            <p:fltVal val="0"/>
                                          </p:val>
                                        </p:tav>
                                        <p:tav tm="100000">
                                          <p:val>
                                            <p:strVal val="#ppt_w"/>
                                          </p:val>
                                        </p:tav>
                                      </p:tavLst>
                                    </p:anim>
                                    <p:anim calcmode="lin" valueType="num">
                                      <p:cBhvr>
                                        <p:cTn id="41" dur="1000" fill="hold"/>
                                        <p:tgtEl>
                                          <p:spTgt spid="4122"/>
                                        </p:tgtEl>
                                        <p:attrNameLst>
                                          <p:attrName>ppt_h</p:attrName>
                                        </p:attrNameLst>
                                      </p:cBhvr>
                                      <p:tavLst>
                                        <p:tav tm="0">
                                          <p:val>
                                            <p:fltVal val="0"/>
                                          </p:val>
                                        </p:tav>
                                        <p:tav tm="100000">
                                          <p:val>
                                            <p:strVal val="#ppt_h"/>
                                          </p:val>
                                        </p:tav>
                                      </p:tavLst>
                                    </p:anim>
                                    <p:anim calcmode="lin" valueType="num">
                                      <p:cBhvr>
                                        <p:cTn id="42" dur="1000" fill="hold"/>
                                        <p:tgtEl>
                                          <p:spTgt spid="4122"/>
                                        </p:tgtEl>
                                        <p:attrNameLst>
                                          <p:attrName>style.rotation</p:attrName>
                                        </p:attrNameLst>
                                      </p:cBhvr>
                                      <p:tavLst>
                                        <p:tav tm="0">
                                          <p:val>
                                            <p:fltVal val="90"/>
                                          </p:val>
                                        </p:tav>
                                        <p:tav tm="100000">
                                          <p:val>
                                            <p:fltVal val="0"/>
                                          </p:val>
                                        </p:tav>
                                      </p:tavLst>
                                    </p:anim>
                                    <p:animEffect transition="in" filter="fade">
                                      <p:cBhvr>
                                        <p:cTn id="43" dur="1000"/>
                                        <p:tgtEl>
                                          <p:spTgt spid="4122"/>
                                        </p:tgtEl>
                                      </p:cBhvr>
                                    </p:animEffect>
                                  </p:childTnLst>
                                </p:cTn>
                              </p:par>
                            </p:childTnLst>
                          </p:cTn>
                        </p:par>
                        <p:par>
                          <p:cTn id="44" fill="hold" nodeType="afterGroup">
                            <p:stCondLst>
                              <p:cond delay="6000"/>
                            </p:stCondLst>
                            <p:childTnLst>
                              <p:par>
                                <p:cTn id="45" presetID="3" presetClass="entr" presetSubtype="5" fill="hold" grpId="0" nodeType="afterEffect">
                                  <p:stCondLst>
                                    <p:cond delay="0"/>
                                  </p:stCondLst>
                                  <p:childTnLst>
                                    <p:set>
                                      <p:cBhvr>
                                        <p:cTn id="46" dur="1" fill="hold">
                                          <p:stCondLst>
                                            <p:cond delay="0"/>
                                          </p:stCondLst>
                                        </p:cTn>
                                        <p:tgtEl>
                                          <p:spTgt spid="4103"/>
                                        </p:tgtEl>
                                        <p:attrNameLst>
                                          <p:attrName>style.visibility</p:attrName>
                                        </p:attrNameLst>
                                      </p:cBhvr>
                                      <p:to>
                                        <p:strVal val="visible"/>
                                      </p:to>
                                    </p:set>
                                    <p:animEffect transition="in" filter="blinds(vertical)">
                                      <p:cBhvr>
                                        <p:cTn id="47" dur="500"/>
                                        <p:tgtEl>
                                          <p:spTgt spid="4103"/>
                                        </p:tgtEl>
                                      </p:cBhvr>
                                    </p:animEffect>
                                  </p:childTnLst>
                                </p:cTn>
                              </p:par>
                            </p:childTnLst>
                          </p:cTn>
                        </p:par>
                        <p:par>
                          <p:cTn id="48" fill="hold" nodeType="afterGroup">
                            <p:stCondLst>
                              <p:cond delay="6500"/>
                            </p:stCondLst>
                            <p:childTnLst>
                              <p:par>
                                <p:cTn id="49" presetID="31" presetClass="entr" presetSubtype="0" fill="hold" nodeType="afterEffect">
                                  <p:stCondLst>
                                    <p:cond delay="0"/>
                                  </p:stCondLst>
                                  <p:iterate type="lt">
                                    <p:tmPct val="5000"/>
                                  </p:iterate>
                                  <p:childTnLst>
                                    <p:set>
                                      <p:cBhvr>
                                        <p:cTn id="50" dur="1" fill="hold">
                                          <p:stCondLst>
                                            <p:cond delay="0"/>
                                          </p:stCondLst>
                                        </p:cTn>
                                        <p:tgtEl>
                                          <p:spTgt spid="4123"/>
                                        </p:tgtEl>
                                        <p:attrNameLst>
                                          <p:attrName>style.visibility</p:attrName>
                                        </p:attrNameLst>
                                      </p:cBhvr>
                                      <p:to>
                                        <p:strVal val="visible"/>
                                      </p:to>
                                    </p:set>
                                    <p:anim calcmode="lin" valueType="num">
                                      <p:cBhvr>
                                        <p:cTn id="51" dur="1000" fill="hold"/>
                                        <p:tgtEl>
                                          <p:spTgt spid="4123"/>
                                        </p:tgtEl>
                                        <p:attrNameLst>
                                          <p:attrName>ppt_w</p:attrName>
                                        </p:attrNameLst>
                                      </p:cBhvr>
                                      <p:tavLst>
                                        <p:tav tm="0">
                                          <p:val>
                                            <p:fltVal val="0"/>
                                          </p:val>
                                        </p:tav>
                                        <p:tav tm="100000">
                                          <p:val>
                                            <p:strVal val="#ppt_w"/>
                                          </p:val>
                                        </p:tav>
                                      </p:tavLst>
                                    </p:anim>
                                    <p:anim calcmode="lin" valueType="num">
                                      <p:cBhvr>
                                        <p:cTn id="52" dur="1000" fill="hold"/>
                                        <p:tgtEl>
                                          <p:spTgt spid="4123"/>
                                        </p:tgtEl>
                                        <p:attrNameLst>
                                          <p:attrName>ppt_h</p:attrName>
                                        </p:attrNameLst>
                                      </p:cBhvr>
                                      <p:tavLst>
                                        <p:tav tm="0">
                                          <p:val>
                                            <p:fltVal val="0"/>
                                          </p:val>
                                        </p:tav>
                                        <p:tav tm="100000">
                                          <p:val>
                                            <p:strVal val="#ppt_h"/>
                                          </p:val>
                                        </p:tav>
                                      </p:tavLst>
                                    </p:anim>
                                    <p:anim calcmode="lin" valueType="num">
                                      <p:cBhvr>
                                        <p:cTn id="53" dur="1000" fill="hold"/>
                                        <p:tgtEl>
                                          <p:spTgt spid="4123"/>
                                        </p:tgtEl>
                                        <p:attrNameLst>
                                          <p:attrName>style.rotation</p:attrName>
                                        </p:attrNameLst>
                                      </p:cBhvr>
                                      <p:tavLst>
                                        <p:tav tm="0">
                                          <p:val>
                                            <p:fltVal val="90"/>
                                          </p:val>
                                        </p:tav>
                                        <p:tav tm="100000">
                                          <p:val>
                                            <p:fltVal val="0"/>
                                          </p:val>
                                        </p:tav>
                                      </p:tavLst>
                                    </p:anim>
                                    <p:animEffect transition="in" filter="fade">
                                      <p:cBhvr>
                                        <p:cTn id="54" dur="1000"/>
                                        <p:tgtEl>
                                          <p:spTgt spid="4123"/>
                                        </p:tgtEl>
                                      </p:cBhvr>
                                    </p:animEffect>
                                  </p:childTnLst>
                                </p:cTn>
                              </p:par>
                            </p:childTnLst>
                          </p:cTn>
                        </p:par>
                        <p:par>
                          <p:cTn id="55" fill="hold" nodeType="afterGroup">
                            <p:stCondLst>
                              <p:cond delay="7500"/>
                            </p:stCondLst>
                            <p:childTnLst>
                              <p:par>
                                <p:cTn id="56" presetID="3" presetClass="entr" presetSubtype="5" fill="hold" grpId="0" nodeType="afterEffect">
                                  <p:stCondLst>
                                    <p:cond delay="0"/>
                                  </p:stCondLst>
                                  <p:childTnLst>
                                    <p:set>
                                      <p:cBhvr>
                                        <p:cTn id="57" dur="1" fill="hold">
                                          <p:stCondLst>
                                            <p:cond delay="0"/>
                                          </p:stCondLst>
                                        </p:cTn>
                                        <p:tgtEl>
                                          <p:spTgt spid="4104"/>
                                        </p:tgtEl>
                                        <p:attrNameLst>
                                          <p:attrName>style.visibility</p:attrName>
                                        </p:attrNameLst>
                                      </p:cBhvr>
                                      <p:to>
                                        <p:strVal val="visible"/>
                                      </p:to>
                                    </p:set>
                                    <p:animEffect transition="in" filter="blinds(vertical)">
                                      <p:cBhvr>
                                        <p:cTn id="58" dur="500"/>
                                        <p:tgtEl>
                                          <p:spTgt spid="4104"/>
                                        </p:tgtEl>
                                      </p:cBhvr>
                                    </p:animEffect>
                                  </p:childTnLst>
                                </p:cTn>
                              </p:par>
                            </p:childTnLst>
                          </p:cTn>
                        </p:par>
                        <p:par>
                          <p:cTn id="59" fill="hold" nodeType="afterGroup">
                            <p:stCondLst>
                              <p:cond delay="8000"/>
                            </p:stCondLst>
                            <p:childTnLst>
                              <p:par>
                                <p:cTn id="60" presetID="31" presetClass="entr" presetSubtype="0" fill="hold" nodeType="afterEffect">
                                  <p:stCondLst>
                                    <p:cond delay="0"/>
                                  </p:stCondLst>
                                  <p:iterate type="lt">
                                    <p:tmPct val="5000"/>
                                  </p:iterate>
                                  <p:childTnLst>
                                    <p:set>
                                      <p:cBhvr>
                                        <p:cTn id="61" dur="1" fill="hold">
                                          <p:stCondLst>
                                            <p:cond delay="0"/>
                                          </p:stCondLst>
                                        </p:cTn>
                                        <p:tgtEl>
                                          <p:spTgt spid="4124"/>
                                        </p:tgtEl>
                                        <p:attrNameLst>
                                          <p:attrName>style.visibility</p:attrName>
                                        </p:attrNameLst>
                                      </p:cBhvr>
                                      <p:to>
                                        <p:strVal val="visible"/>
                                      </p:to>
                                    </p:set>
                                    <p:anim calcmode="lin" valueType="num">
                                      <p:cBhvr>
                                        <p:cTn id="62" dur="1000" fill="hold"/>
                                        <p:tgtEl>
                                          <p:spTgt spid="4124"/>
                                        </p:tgtEl>
                                        <p:attrNameLst>
                                          <p:attrName>ppt_w</p:attrName>
                                        </p:attrNameLst>
                                      </p:cBhvr>
                                      <p:tavLst>
                                        <p:tav tm="0">
                                          <p:val>
                                            <p:fltVal val="0"/>
                                          </p:val>
                                        </p:tav>
                                        <p:tav tm="100000">
                                          <p:val>
                                            <p:strVal val="#ppt_w"/>
                                          </p:val>
                                        </p:tav>
                                      </p:tavLst>
                                    </p:anim>
                                    <p:anim calcmode="lin" valueType="num">
                                      <p:cBhvr>
                                        <p:cTn id="63" dur="1000" fill="hold"/>
                                        <p:tgtEl>
                                          <p:spTgt spid="4124"/>
                                        </p:tgtEl>
                                        <p:attrNameLst>
                                          <p:attrName>ppt_h</p:attrName>
                                        </p:attrNameLst>
                                      </p:cBhvr>
                                      <p:tavLst>
                                        <p:tav tm="0">
                                          <p:val>
                                            <p:fltVal val="0"/>
                                          </p:val>
                                        </p:tav>
                                        <p:tav tm="100000">
                                          <p:val>
                                            <p:strVal val="#ppt_h"/>
                                          </p:val>
                                        </p:tav>
                                      </p:tavLst>
                                    </p:anim>
                                    <p:anim calcmode="lin" valueType="num">
                                      <p:cBhvr>
                                        <p:cTn id="64" dur="1000" fill="hold"/>
                                        <p:tgtEl>
                                          <p:spTgt spid="4124"/>
                                        </p:tgtEl>
                                        <p:attrNameLst>
                                          <p:attrName>style.rotation</p:attrName>
                                        </p:attrNameLst>
                                      </p:cBhvr>
                                      <p:tavLst>
                                        <p:tav tm="0">
                                          <p:val>
                                            <p:fltVal val="90"/>
                                          </p:val>
                                        </p:tav>
                                        <p:tav tm="100000">
                                          <p:val>
                                            <p:fltVal val="0"/>
                                          </p:val>
                                        </p:tav>
                                      </p:tavLst>
                                    </p:anim>
                                    <p:animEffect transition="in" filter="fade">
                                      <p:cBhvr>
                                        <p:cTn id="65" dur="1000"/>
                                        <p:tgtEl>
                                          <p:spTgt spid="4124"/>
                                        </p:tgtEl>
                                      </p:cBhvr>
                                    </p:animEffect>
                                  </p:childTnLst>
                                </p:cTn>
                              </p:par>
                            </p:childTnLst>
                          </p:cTn>
                        </p:par>
                        <p:par>
                          <p:cTn id="66" fill="hold" nodeType="afterGroup">
                            <p:stCondLst>
                              <p:cond delay="9000"/>
                            </p:stCondLst>
                            <p:childTnLst>
                              <p:par>
                                <p:cTn id="67" presetID="3" presetClass="entr" presetSubtype="5" fill="hold" grpId="0" nodeType="afterEffect">
                                  <p:stCondLst>
                                    <p:cond delay="0"/>
                                  </p:stCondLst>
                                  <p:childTnLst>
                                    <p:set>
                                      <p:cBhvr>
                                        <p:cTn id="68" dur="1" fill="hold">
                                          <p:stCondLst>
                                            <p:cond delay="0"/>
                                          </p:stCondLst>
                                        </p:cTn>
                                        <p:tgtEl>
                                          <p:spTgt spid="4105"/>
                                        </p:tgtEl>
                                        <p:attrNameLst>
                                          <p:attrName>style.visibility</p:attrName>
                                        </p:attrNameLst>
                                      </p:cBhvr>
                                      <p:to>
                                        <p:strVal val="visible"/>
                                      </p:to>
                                    </p:set>
                                    <p:animEffect transition="in" filter="blinds(vertical)">
                                      <p:cBhvr>
                                        <p:cTn id="69" dur="500"/>
                                        <p:tgtEl>
                                          <p:spTgt spid="4105"/>
                                        </p:tgtEl>
                                      </p:cBhvr>
                                    </p:animEffect>
                                  </p:childTnLst>
                                </p:cTn>
                              </p:par>
                            </p:childTnLst>
                          </p:cTn>
                        </p:par>
                        <p:par>
                          <p:cTn id="70" fill="hold" nodeType="afterGroup">
                            <p:stCondLst>
                              <p:cond delay="9500"/>
                            </p:stCondLst>
                            <p:childTnLst>
                              <p:par>
                                <p:cTn id="71" presetID="31" presetClass="entr" presetSubtype="0" fill="hold" nodeType="afterEffect">
                                  <p:stCondLst>
                                    <p:cond delay="0"/>
                                  </p:stCondLst>
                                  <p:iterate type="lt">
                                    <p:tmPct val="5000"/>
                                  </p:iterate>
                                  <p:childTnLst>
                                    <p:set>
                                      <p:cBhvr>
                                        <p:cTn id="72" dur="1" fill="hold">
                                          <p:stCondLst>
                                            <p:cond delay="0"/>
                                          </p:stCondLst>
                                        </p:cTn>
                                        <p:tgtEl>
                                          <p:spTgt spid="4125"/>
                                        </p:tgtEl>
                                        <p:attrNameLst>
                                          <p:attrName>style.visibility</p:attrName>
                                        </p:attrNameLst>
                                      </p:cBhvr>
                                      <p:to>
                                        <p:strVal val="visible"/>
                                      </p:to>
                                    </p:set>
                                    <p:anim calcmode="lin" valueType="num">
                                      <p:cBhvr>
                                        <p:cTn id="73" dur="1000" fill="hold"/>
                                        <p:tgtEl>
                                          <p:spTgt spid="4125"/>
                                        </p:tgtEl>
                                        <p:attrNameLst>
                                          <p:attrName>ppt_w</p:attrName>
                                        </p:attrNameLst>
                                      </p:cBhvr>
                                      <p:tavLst>
                                        <p:tav tm="0">
                                          <p:val>
                                            <p:fltVal val="0"/>
                                          </p:val>
                                        </p:tav>
                                        <p:tav tm="100000">
                                          <p:val>
                                            <p:strVal val="#ppt_w"/>
                                          </p:val>
                                        </p:tav>
                                      </p:tavLst>
                                    </p:anim>
                                    <p:anim calcmode="lin" valueType="num">
                                      <p:cBhvr>
                                        <p:cTn id="74" dur="1000" fill="hold"/>
                                        <p:tgtEl>
                                          <p:spTgt spid="4125"/>
                                        </p:tgtEl>
                                        <p:attrNameLst>
                                          <p:attrName>ppt_h</p:attrName>
                                        </p:attrNameLst>
                                      </p:cBhvr>
                                      <p:tavLst>
                                        <p:tav tm="0">
                                          <p:val>
                                            <p:fltVal val="0"/>
                                          </p:val>
                                        </p:tav>
                                        <p:tav tm="100000">
                                          <p:val>
                                            <p:strVal val="#ppt_h"/>
                                          </p:val>
                                        </p:tav>
                                      </p:tavLst>
                                    </p:anim>
                                    <p:anim calcmode="lin" valueType="num">
                                      <p:cBhvr>
                                        <p:cTn id="75" dur="1000" fill="hold"/>
                                        <p:tgtEl>
                                          <p:spTgt spid="4125"/>
                                        </p:tgtEl>
                                        <p:attrNameLst>
                                          <p:attrName>style.rotation</p:attrName>
                                        </p:attrNameLst>
                                      </p:cBhvr>
                                      <p:tavLst>
                                        <p:tav tm="0">
                                          <p:val>
                                            <p:fltVal val="90"/>
                                          </p:val>
                                        </p:tav>
                                        <p:tav tm="100000">
                                          <p:val>
                                            <p:fltVal val="0"/>
                                          </p:val>
                                        </p:tav>
                                      </p:tavLst>
                                    </p:anim>
                                    <p:animEffect transition="in" filter="fade">
                                      <p:cBhvr>
                                        <p:cTn id="76" dur="1000"/>
                                        <p:tgtEl>
                                          <p:spTgt spid="4125"/>
                                        </p:tgtEl>
                                      </p:cBhvr>
                                    </p:animEffect>
                                  </p:childTnLst>
                                </p:cTn>
                              </p:par>
                            </p:childTnLst>
                          </p:cTn>
                        </p:par>
                        <p:par>
                          <p:cTn id="77" fill="hold" nodeType="afterGroup">
                            <p:stCondLst>
                              <p:cond delay="10500"/>
                            </p:stCondLst>
                            <p:childTnLst>
                              <p:par>
                                <p:cTn id="78" presetID="3" presetClass="entr" presetSubtype="5" fill="hold" grpId="0" nodeType="afterEffect">
                                  <p:stCondLst>
                                    <p:cond delay="0"/>
                                  </p:stCondLst>
                                  <p:childTnLst>
                                    <p:set>
                                      <p:cBhvr>
                                        <p:cTn id="79" dur="1" fill="hold">
                                          <p:stCondLst>
                                            <p:cond delay="0"/>
                                          </p:stCondLst>
                                        </p:cTn>
                                        <p:tgtEl>
                                          <p:spTgt spid="4106"/>
                                        </p:tgtEl>
                                        <p:attrNameLst>
                                          <p:attrName>style.visibility</p:attrName>
                                        </p:attrNameLst>
                                      </p:cBhvr>
                                      <p:to>
                                        <p:strVal val="visible"/>
                                      </p:to>
                                    </p:set>
                                    <p:animEffect transition="in" filter="blinds(vertical)">
                                      <p:cBhvr>
                                        <p:cTn id="80" dur="500"/>
                                        <p:tgtEl>
                                          <p:spTgt spid="4106"/>
                                        </p:tgtEl>
                                      </p:cBhvr>
                                    </p:animEffect>
                                  </p:childTnLst>
                                </p:cTn>
                              </p:par>
                            </p:childTnLst>
                          </p:cTn>
                        </p:par>
                        <p:par>
                          <p:cTn id="81" fill="hold" nodeType="afterGroup">
                            <p:stCondLst>
                              <p:cond delay="11000"/>
                            </p:stCondLst>
                            <p:childTnLst>
                              <p:par>
                                <p:cTn id="82" presetID="31" presetClass="entr" presetSubtype="0" fill="hold" nodeType="afterEffect">
                                  <p:stCondLst>
                                    <p:cond delay="0"/>
                                  </p:stCondLst>
                                  <p:iterate type="lt">
                                    <p:tmPct val="5000"/>
                                  </p:iterate>
                                  <p:childTnLst>
                                    <p:set>
                                      <p:cBhvr>
                                        <p:cTn id="83" dur="1" fill="hold">
                                          <p:stCondLst>
                                            <p:cond delay="0"/>
                                          </p:stCondLst>
                                        </p:cTn>
                                        <p:tgtEl>
                                          <p:spTgt spid="4126"/>
                                        </p:tgtEl>
                                        <p:attrNameLst>
                                          <p:attrName>style.visibility</p:attrName>
                                        </p:attrNameLst>
                                      </p:cBhvr>
                                      <p:to>
                                        <p:strVal val="visible"/>
                                      </p:to>
                                    </p:set>
                                    <p:anim calcmode="lin" valueType="num">
                                      <p:cBhvr>
                                        <p:cTn id="84" dur="1000" fill="hold"/>
                                        <p:tgtEl>
                                          <p:spTgt spid="4126"/>
                                        </p:tgtEl>
                                        <p:attrNameLst>
                                          <p:attrName>ppt_w</p:attrName>
                                        </p:attrNameLst>
                                      </p:cBhvr>
                                      <p:tavLst>
                                        <p:tav tm="0">
                                          <p:val>
                                            <p:fltVal val="0"/>
                                          </p:val>
                                        </p:tav>
                                        <p:tav tm="100000">
                                          <p:val>
                                            <p:strVal val="#ppt_w"/>
                                          </p:val>
                                        </p:tav>
                                      </p:tavLst>
                                    </p:anim>
                                    <p:anim calcmode="lin" valueType="num">
                                      <p:cBhvr>
                                        <p:cTn id="85" dur="1000" fill="hold"/>
                                        <p:tgtEl>
                                          <p:spTgt spid="4126"/>
                                        </p:tgtEl>
                                        <p:attrNameLst>
                                          <p:attrName>ppt_h</p:attrName>
                                        </p:attrNameLst>
                                      </p:cBhvr>
                                      <p:tavLst>
                                        <p:tav tm="0">
                                          <p:val>
                                            <p:fltVal val="0"/>
                                          </p:val>
                                        </p:tav>
                                        <p:tav tm="100000">
                                          <p:val>
                                            <p:strVal val="#ppt_h"/>
                                          </p:val>
                                        </p:tav>
                                      </p:tavLst>
                                    </p:anim>
                                    <p:anim calcmode="lin" valueType="num">
                                      <p:cBhvr>
                                        <p:cTn id="86" dur="1000" fill="hold"/>
                                        <p:tgtEl>
                                          <p:spTgt spid="4126"/>
                                        </p:tgtEl>
                                        <p:attrNameLst>
                                          <p:attrName>style.rotation</p:attrName>
                                        </p:attrNameLst>
                                      </p:cBhvr>
                                      <p:tavLst>
                                        <p:tav tm="0">
                                          <p:val>
                                            <p:fltVal val="90"/>
                                          </p:val>
                                        </p:tav>
                                        <p:tav tm="100000">
                                          <p:val>
                                            <p:fltVal val="0"/>
                                          </p:val>
                                        </p:tav>
                                      </p:tavLst>
                                    </p:anim>
                                    <p:animEffect transition="in" filter="fade">
                                      <p:cBhvr>
                                        <p:cTn id="87" dur="1000"/>
                                        <p:tgtEl>
                                          <p:spTgt spid="4126"/>
                                        </p:tgtEl>
                                      </p:cBhvr>
                                    </p:animEffect>
                                  </p:childTnLst>
                                </p:cTn>
                              </p:par>
                            </p:childTnLst>
                          </p:cTn>
                        </p:par>
                        <p:par>
                          <p:cTn id="88" fill="hold" nodeType="afterGroup">
                            <p:stCondLst>
                              <p:cond delay="12000"/>
                            </p:stCondLst>
                            <p:childTnLst>
                              <p:par>
                                <p:cTn id="89" presetID="3" presetClass="entr" presetSubtype="5" fill="hold" grpId="0" nodeType="afterEffect">
                                  <p:stCondLst>
                                    <p:cond delay="0"/>
                                  </p:stCondLst>
                                  <p:childTnLst>
                                    <p:set>
                                      <p:cBhvr>
                                        <p:cTn id="90" dur="1" fill="hold">
                                          <p:stCondLst>
                                            <p:cond delay="0"/>
                                          </p:stCondLst>
                                        </p:cTn>
                                        <p:tgtEl>
                                          <p:spTgt spid="4107"/>
                                        </p:tgtEl>
                                        <p:attrNameLst>
                                          <p:attrName>style.visibility</p:attrName>
                                        </p:attrNameLst>
                                      </p:cBhvr>
                                      <p:to>
                                        <p:strVal val="visible"/>
                                      </p:to>
                                    </p:set>
                                    <p:animEffect transition="in" filter="blinds(vertical)">
                                      <p:cBhvr>
                                        <p:cTn id="91" dur="500"/>
                                        <p:tgtEl>
                                          <p:spTgt spid="4107"/>
                                        </p:tgtEl>
                                      </p:cBhvr>
                                    </p:animEffect>
                                  </p:childTnLst>
                                </p:cTn>
                              </p:par>
                            </p:childTnLst>
                          </p:cTn>
                        </p:par>
                        <p:par>
                          <p:cTn id="92" fill="hold" nodeType="afterGroup">
                            <p:stCondLst>
                              <p:cond delay="12500"/>
                            </p:stCondLst>
                            <p:childTnLst>
                              <p:par>
                                <p:cTn id="93" presetID="31" presetClass="entr" presetSubtype="0" fill="hold" nodeType="afterEffect">
                                  <p:stCondLst>
                                    <p:cond delay="0"/>
                                  </p:stCondLst>
                                  <p:iterate type="lt">
                                    <p:tmPct val="5000"/>
                                  </p:iterate>
                                  <p:childTnLst>
                                    <p:set>
                                      <p:cBhvr>
                                        <p:cTn id="94" dur="1" fill="hold">
                                          <p:stCondLst>
                                            <p:cond delay="0"/>
                                          </p:stCondLst>
                                        </p:cTn>
                                        <p:tgtEl>
                                          <p:spTgt spid="4127"/>
                                        </p:tgtEl>
                                        <p:attrNameLst>
                                          <p:attrName>style.visibility</p:attrName>
                                        </p:attrNameLst>
                                      </p:cBhvr>
                                      <p:to>
                                        <p:strVal val="visible"/>
                                      </p:to>
                                    </p:set>
                                    <p:anim calcmode="lin" valueType="num">
                                      <p:cBhvr>
                                        <p:cTn id="95" dur="1000" fill="hold"/>
                                        <p:tgtEl>
                                          <p:spTgt spid="4127"/>
                                        </p:tgtEl>
                                        <p:attrNameLst>
                                          <p:attrName>ppt_w</p:attrName>
                                        </p:attrNameLst>
                                      </p:cBhvr>
                                      <p:tavLst>
                                        <p:tav tm="0">
                                          <p:val>
                                            <p:fltVal val="0"/>
                                          </p:val>
                                        </p:tav>
                                        <p:tav tm="100000">
                                          <p:val>
                                            <p:strVal val="#ppt_w"/>
                                          </p:val>
                                        </p:tav>
                                      </p:tavLst>
                                    </p:anim>
                                    <p:anim calcmode="lin" valueType="num">
                                      <p:cBhvr>
                                        <p:cTn id="96" dur="1000" fill="hold"/>
                                        <p:tgtEl>
                                          <p:spTgt spid="4127"/>
                                        </p:tgtEl>
                                        <p:attrNameLst>
                                          <p:attrName>ppt_h</p:attrName>
                                        </p:attrNameLst>
                                      </p:cBhvr>
                                      <p:tavLst>
                                        <p:tav tm="0">
                                          <p:val>
                                            <p:fltVal val="0"/>
                                          </p:val>
                                        </p:tav>
                                        <p:tav tm="100000">
                                          <p:val>
                                            <p:strVal val="#ppt_h"/>
                                          </p:val>
                                        </p:tav>
                                      </p:tavLst>
                                    </p:anim>
                                    <p:anim calcmode="lin" valueType="num">
                                      <p:cBhvr>
                                        <p:cTn id="97" dur="1000" fill="hold"/>
                                        <p:tgtEl>
                                          <p:spTgt spid="4127"/>
                                        </p:tgtEl>
                                        <p:attrNameLst>
                                          <p:attrName>style.rotation</p:attrName>
                                        </p:attrNameLst>
                                      </p:cBhvr>
                                      <p:tavLst>
                                        <p:tav tm="0">
                                          <p:val>
                                            <p:fltVal val="90"/>
                                          </p:val>
                                        </p:tav>
                                        <p:tav tm="100000">
                                          <p:val>
                                            <p:fltVal val="0"/>
                                          </p:val>
                                        </p:tav>
                                      </p:tavLst>
                                    </p:anim>
                                    <p:animEffect transition="in" filter="fade">
                                      <p:cBhvr>
                                        <p:cTn id="98" dur="1000"/>
                                        <p:tgtEl>
                                          <p:spTgt spid="4127"/>
                                        </p:tgtEl>
                                      </p:cBhvr>
                                    </p:animEffect>
                                  </p:childTnLst>
                                </p:cTn>
                              </p:par>
                            </p:childTnLst>
                          </p:cTn>
                        </p:par>
                        <p:par>
                          <p:cTn id="99" fill="hold" nodeType="afterGroup">
                            <p:stCondLst>
                              <p:cond delay="13500"/>
                            </p:stCondLst>
                            <p:childTnLst>
                              <p:par>
                                <p:cTn id="100" presetID="3" presetClass="entr" presetSubtype="5" fill="hold" grpId="0" nodeType="afterEffect">
                                  <p:stCondLst>
                                    <p:cond delay="0"/>
                                  </p:stCondLst>
                                  <p:childTnLst>
                                    <p:set>
                                      <p:cBhvr>
                                        <p:cTn id="101" dur="1" fill="hold">
                                          <p:stCondLst>
                                            <p:cond delay="0"/>
                                          </p:stCondLst>
                                        </p:cTn>
                                        <p:tgtEl>
                                          <p:spTgt spid="4108"/>
                                        </p:tgtEl>
                                        <p:attrNameLst>
                                          <p:attrName>style.visibility</p:attrName>
                                        </p:attrNameLst>
                                      </p:cBhvr>
                                      <p:to>
                                        <p:strVal val="visible"/>
                                      </p:to>
                                    </p:set>
                                    <p:animEffect transition="in" filter="blinds(vertical)">
                                      <p:cBhvr>
                                        <p:cTn id="102" dur="500"/>
                                        <p:tgtEl>
                                          <p:spTgt spid="4108"/>
                                        </p:tgtEl>
                                      </p:cBhvr>
                                    </p:animEffect>
                                  </p:childTnLst>
                                </p:cTn>
                              </p:par>
                            </p:childTnLst>
                          </p:cTn>
                        </p:par>
                        <p:par>
                          <p:cTn id="103" fill="hold" nodeType="afterGroup">
                            <p:stCondLst>
                              <p:cond delay="14000"/>
                            </p:stCondLst>
                            <p:childTnLst>
                              <p:par>
                                <p:cTn id="104" presetID="31" presetClass="entr" presetSubtype="0" fill="hold" nodeType="afterEffect">
                                  <p:stCondLst>
                                    <p:cond delay="0"/>
                                  </p:stCondLst>
                                  <p:iterate type="lt">
                                    <p:tmPct val="5000"/>
                                  </p:iterate>
                                  <p:childTnLst>
                                    <p:set>
                                      <p:cBhvr>
                                        <p:cTn id="105" dur="1" fill="hold">
                                          <p:stCondLst>
                                            <p:cond delay="0"/>
                                          </p:stCondLst>
                                        </p:cTn>
                                        <p:tgtEl>
                                          <p:spTgt spid="4128"/>
                                        </p:tgtEl>
                                        <p:attrNameLst>
                                          <p:attrName>style.visibility</p:attrName>
                                        </p:attrNameLst>
                                      </p:cBhvr>
                                      <p:to>
                                        <p:strVal val="visible"/>
                                      </p:to>
                                    </p:set>
                                    <p:anim calcmode="lin" valueType="num">
                                      <p:cBhvr>
                                        <p:cTn id="106" dur="1000" fill="hold"/>
                                        <p:tgtEl>
                                          <p:spTgt spid="4128"/>
                                        </p:tgtEl>
                                        <p:attrNameLst>
                                          <p:attrName>ppt_w</p:attrName>
                                        </p:attrNameLst>
                                      </p:cBhvr>
                                      <p:tavLst>
                                        <p:tav tm="0">
                                          <p:val>
                                            <p:fltVal val="0"/>
                                          </p:val>
                                        </p:tav>
                                        <p:tav tm="100000">
                                          <p:val>
                                            <p:strVal val="#ppt_w"/>
                                          </p:val>
                                        </p:tav>
                                      </p:tavLst>
                                    </p:anim>
                                    <p:anim calcmode="lin" valueType="num">
                                      <p:cBhvr>
                                        <p:cTn id="107" dur="1000" fill="hold"/>
                                        <p:tgtEl>
                                          <p:spTgt spid="4128"/>
                                        </p:tgtEl>
                                        <p:attrNameLst>
                                          <p:attrName>ppt_h</p:attrName>
                                        </p:attrNameLst>
                                      </p:cBhvr>
                                      <p:tavLst>
                                        <p:tav tm="0">
                                          <p:val>
                                            <p:fltVal val="0"/>
                                          </p:val>
                                        </p:tav>
                                        <p:tav tm="100000">
                                          <p:val>
                                            <p:strVal val="#ppt_h"/>
                                          </p:val>
                                        </p:tav>
                                      </p:tavLst>
                                    </p:anim>
                                    <p:anim calcmode="lin" valueType="num">
                                      <p:cBhvr>
                                        <p:cTn id="108" dur="1000" fill="hold"/>
                                        <p:tgtEl>
                                          <p:spTgt spid="4128"/>
                                        </p:tgtEl>
                                        <p:attrNameLst>
                                          <p:attrName>style.rotation</p:attrName>
                                        </p:attrNameLst>
                                      </p:cBhvr>
                                      <p:tavLst>
                                        <p:tav tm="0">
                                          <p:val>
                                            <p:fltVal val="90"/>
                                          </p:val>
                                        </p:tav>
                                        <p:tav tm="100000">
                                          <p:val>
                                            <p:fltVal val="0"/>
                                          </p:val>
                                        </p:tav>
                                      </p:tavLst>
                                    </p:anim>
                                    <p:animEffect transition="in" filter="fade">
                                      <p:cBhvr>
                                        <p:cTn id="109" dur="1000"/>
                                        <p:tgtEl>
                                          <p:spTgt spid="4128"/>
                                        </p:tgtEl>
                                      </p:cBhvr>
                                    </p:animEffect>
                                  </p:childTnLst>
                                </p:cTn>
                              </p:par>
                            </p:childTnLst>
                          </p:cTn>
                        </p:par>
                        <p:par>
                          <p:cTn id="110" fill="hold" nodeType="afterGroup">
                            <p:stCondLst>
                              <p:cond delay="15000"/>
                            </p:stCondLst>
                            <p:childTnLst>
                              <p:par>
                                <p:cTn id="111" presetID="3" presetClass="entr" presetSubtype="5" fill="hold" grpId="0" nodeType="afterEffect">
                                  <p:stCondLst>
                                    <p:cond delay="0"/>
                                  </p:stCondLst>
                                  <p:childTnLst>
                                    <p:set>
                                      <p:cBhvr>
                                        <p:cTn id="112" dur="1" fill="hold">
                                          <p:stCondLst>
                                            <p:cond delay="0"/>
                                          </p:stCondLst>
                                        </p:cTn>
                                        <p:tgtEl>
                                          <p:spTgt spid="4109"/>
                                        </p:tgtEl>
                                        <p:attrNameLst>
                                          <p:attrName>style.visibility</p:attrName>
                                        </p:attrNameLst>
                                      </p:cBhvr>
                                      <p:to>
                                        <p:strVal val="visible"/>
                                      </p:to>
                                    </p:set>
                                    <p:animEffect transition="in" filter="blinds(vertical)">
                                      <p:cBhvr>
                                        <p:cTn id="113" dur="500"/>
                                        <p:tgtEl>
                                          <p:spTgt spid="4109"/>
                                        </p:tgtEl>
                                      </p:cBhvr>
                                    </p:animEffect>
                                  </p:childTnLst>
                                </p:cTn>
                              </p:par>
                            </p:childTnLst>
                          </p:cTn>
                        </p:par>
                        <p:par>
                          <p:cTn id="114" fill="hold" nodeType="afterGroup">
                            <p:stCondLst>
                              <p:cond delay="15500"/>
                            </p:stCondLst>
                            <p:childTnLst>
                              <p:par>
                                <p:cTn id="115" presetID="31" presetClass="entr" presetSubtype="0" fill="hold" nodeType="afterEffect">
                                  <p:stCondLst>
                                    <p:cond delay="0"/>
                                  </p:stCondLst>
                                  <p:iterate type="lt">
                                    <p:tmPct val="5000"/>
                                  </p:iterate>
                                  <p:childTnLst>
                                    <p:set>
                                      <p:cBhvr>
                                        <p:cTn id="116" dur="1" fill="hold">
                                          <p:stCondLst>
                                            <p:cond delay="0"/>
                                          </p:stCondLst>
                                        </p:cTn>
                                        <p:tgtEl>
                                          <p:spTgt spid="4130"/>
                                        </p:tgtEl>
                                        <p:attrNameLst>
                                          <p:attrName>style.visibility</p:attrName>
                                        </p:attrNameLst>
                                      </p:cBhvr>
                                      <p:to>
                                        <p:strVal val="visible"/>
                                      </p:to>
                                    </p:set>
                                    <p:anim calcmode="lin" valueType="num">
                                      <p:cBhvr>
                                        <p:cTn id="117" dur="1000" fill="hold"/>
                                        <p:tgtEl>
                                          <p:spTgt spid="4130"/>
                                        </p:tgtEl>
                                        <p:attrNameLst>
                                          <p:attrName>ppt_w</p:attrName>
                                        </p:attrNameLst>
                                      </p:cBhvr>
                                      <p:tavLst>
                                        <p:tav tm="0">
                                          <p:val>
                                            <p:fltVal val="0"/>
                                          </p:val>
                                        </p:tav>
                                        <p:tav tm="100000">
                                          <p:val>
                                            <p:strVal val="#ppt_w"/>
                                          </p:val>
                                        </p:tav>
                                      </p:tavLst>
                                    </p:anim>
                                    <p:anim calcmode="lin" valueType="num">
                                      <p:cBhvr>
                                        <p:cTn id="118" dur="1000" fill="hold"/>
                                        <p:tgtEl>
                                          <p:spTgt spid="4130"/>
                                        </p:tgtEl>
                                        <p:attrNameLst>
                                          <p:attrName>ppt_h</p:attrName>
                                        </p:attrNameLst>
                                      </p:cBhvr>
                                      <p:tavLst>
                                        <p:tav tm="0">
                                          <p:val>
                                            <p:fltVal val="0"/>
                                          </p:val>
                                        </p:tav>
                                        <p:tav tm="100000">
                                          <p:val>
                                            <p:strVal val="#ppt_h"/>
                                          </p:val>
                                        </p:tav>
                                      </p:tavLst>
                                    </p:anim>
                                    <p:anim calcmode="lin" valueType="num">
                                      <p:cBhvr>
                                        <p:cTn id="119" dur="1000" fill="hold"/>
                                        <p:tgtEl>
                                          <p:spTgt spid="4130"/>
                                        </p:tgtEl>
                                        <p:attrNameLst>
                                          <p:attrName>style.rotation</p:attrName>
                                        </p:attrNameLst>
                                      </p:cBhvr>
                                      <p:tavLst>
                                        <p:tav tm="0">
                                          <p:val>
                                            <p:fltVal val="90"/>
                                          </p:val>
                                        </p:tav>
                                        <p:tav tm="100000">
                                          <p:val>
                                            <p:fltVal val="0"/>
                                          </p:val>
                                        </p:tav>
                                      </p:tavLst>
                                    </p:anim>
                                    <p:animEffect transition="in" filter="fade">
                                      <p:cBhvr>
                                        <p:cTn id="120" dur="1000"/>
                                        <p:tgtEl>
                                          <p:spTgt spid="4130"/>
                                        </p:tgtEl>
                                      </p:cBhvr>
                                    </p:animEffect>
                                  </p:childTnLst>
                                </p:cTn>
                              </p:par>
                            </p:childTnLst>
                          </p:cTn>
                        </p:par>
                        <p:par>
                          <p:cTn id="121" fill="hold" nodeType="afterGroup">
                            <p:stCondLst>
                              <p:cond delay="16500"/>
                            </p:stCondLst>
                            <p:childTnLst>
                              <p:par>
                                <p:cTn id="122" presetID="3" presetClass="entr" presetSubtype="5" fill="hold" grpId="0" nodeType="afterEffect">
                                  <p:stCondLst>
                                    <p:cond delay="0"/>
                                  </p:stCondLst>
                                  <p:childTnLst>
                                    <p:set>
                                      <p:cBhvr>
                                        <p:cTn id="123" dur="1" fill="hold">
                                          <p:stCondLst>
                                            <p:cond delay="0"/>
                                          </p:stCondLst>
                                        </p:cTn>
                                        <p:tgtEl>
                                          <p:spTgt spid="4110"/>
                                        </p:tgtEl>
                                        <p:attrNameLst>
                                          <p:attrName>style.visibility</p:attrName>
                                        </p:attrNameLst>
                                      </p:cBhvr>
                                      <p:to>
                                        <p:strVal val="visible"/>
                                      </p:to>
                                    </p:set>
                                    <p:animEffect transition="in" filter="blinds(vertical)">
                                      <p:cBhvr>
                                        <p:cTn id="124" dur="500"/>
                                        <p:tgtEl>
                                          <p:spTgt spid="4110"/>
                                        </p:tgtEl>
                                      </p:cBhvr>
                                    </p:animEffect>
                                  </p:childTnLst>
                                </p:cTn>
                              </p:par>
                            </p:childTnLst>
                          </p:cTn>
                        </p:par>
                        <p:par>
                          <p:cTn id="125" fill="hold" nodeType="afterGroup">
                            <p:stCondLst>
                              <p:cond delay="17000"/>
                            </p:stCondLst>
                            <p:childTnLst>
                              <p:par>
                                <p:cTn id="126" presetID="3" presetClass="entr" presetSubtype="5" fill="hold" grpId="0" nodeType="afterEffect">
                                  <p:stCondLst>
                                    <p:cond delay="0"/>
                                  </p:stCondLst>
                                  <p:childTnLst>
                                    <p:set>
                                      <p:cBhvr>
                                        <p:cTn id="127" dur="1" fill="hold">
                                          <p:stCondLst>
                                            <p:cond delay="0"/>
                                          </p:stCondLst>
                                        </p:cTn>
                                        <p:tgtEl>
                                          <p:spTgt spid="4111"/>
                                        </p:tgtEl>
                                        <p:attrNameLst>
                                          <p:attrName>style.visibility</p:attrName>
                                        </p:attrNameLst>
                                      </p:cBhvr>
                                      <p:to>
                                        <p:strVal val="visible"/>
                                      </p:to>
                                    </p:set>
                                    <p:animEffect transition="in" filter="blinds(vertical)">
                                      <p:cBhvr>
                                        <p:cTn id="128" dur="500"/>
                                        <p:tgtEl>
                                          <p:spTgt spid="4111"/>
                                        </p:tgtEl>
                                      </p:cBhvr>
                                    </p:animEffect>
                                  </p:childTnLst>
                                </p:cTn>
                              </p:par>
                            </p:childTnLst>
                          </p:cTn>
                        </p:par>
                        <p:par>
                          <p:cTn id="129" fill="hold" nodeType="afterGroup">
                            <p:stCondLst>
                              <p:cond delay="17500"/>
                            </p:stCondLst>
                            <p:childTnLst>
                              <p:par>
                                <p:cTn id="130" presetID="31" presetClass="entr" presetSubtype="0" fill="hold" nodeType="afterEffect">
                                  <p:stCondLst>
                                    <p:cond delay="0"/>
                                  </p:stCondLst>
                                  <p:iterate type="lt">
                                    <p:tmPct val="5000"/>
                                  </p:iterate>
                                  <p:childTnLst>
                                    <p:set>
                                      <p:cBhvr>
                                        <p:cTn id="131" dur="1" fill="hold">
                                          <p:stCondLst>
                                            <p:cond delay="0"/>
                                          </p:stCondLst>
                                        </p:cTn>
                                        <p:tgtEl>
                                          <p:spTgt spid="4129"/>
                                        </p:tgtEl>
                                        <p:attrNameLst>
                                          <p:attrName>style.visibility</p:attrName>
                                        </p:attrNameLst>
                                      </p:cBhvr>
                                      <p:to>
                                        <p:strVal val="visible"/>
                                      </p:to>
                                    </p:set>
                                    <p:anim calcmode="lin" valueType="num">
                                      <p:cBhvr>
                                        <p:cTn id="132" dur="1000" fill="hold"/>
                                        <p:tgtEl>
                                          <p:spTgt spid="4129"/>
                                        </p:tgtEl>
                                        <p:attrNameLst>
                                          <p:attrName>ppt_w</p:attrName>
                                        </p:attrNameLst>
                                      </p:cBhvr>
                                      <p:tavLst>
                                        <p:tav tm="0">
                                          <p:val>
                                            <p:fltVal val="0"/>
                                          </p:val>
                                        </p:tav>
                                        <p:tav tm="100000">
                                          <p:val>
                                            <p:strVal val="#ppt_w"/>
                                          </p:val>
                                        </p:tav>
                                      </p:tavLst>
                                    </p:anim>
                                    <p:anim calcmode="lin" valueType="num">
                                      <p:cBhvr>
                                        <p:cTn id="133" dur="1000" fill="hold"/>
                                        <p:tgtEl>
                                          <p:spTgt spid="4129"/>
                                        </p:tgtEl>
                                        <p:attrNameLst>
                                          <p:attrName>ppt_h</p:attrName>
                                        </p:attrNameLst>
                                      </p:cBhvr>
                                      <p:tavLst>
                                        <p:tav tm="0">
                                          <p:val>
                                            <p:fltVal val="0"/>
                                          </p:val>
                                        </p:tav>
                                        <p:tav tm="100000">
                                          <p:val>
                                            <p:strVal val="#ppt_h"/>
                                          </p:val>
                                        </p:tav>
                                      </p:tavLst>
                                    </p:anim>
                                    <p:anim calcmode="lin" valueType="num">
                                      <p:cBhvr>
                                        <p:cTn id="134" dur="1000" fill="hold"/>
                                        <p:tgtEl>
                                          <p:spTgt spid="4129"/>
                                        </p:tgtEl>
                                        <p:attrNameLst>
                                          <p:attrName>style.rotation</p:attrName>
                                        </p:attrNameLst>
                                      </p:cBhvr>
                                      <p:tavLst>
                                        <p:tav tm="0">
                                          <p:val>
                                            <p:fltVal val="90"/>
                                          </p:val>
                                        </p:tav>
                                        <p:tav tm="100000">
                                          <p:val>
                                            <p:fltVal val="0"/>
                                          </p:val>
                                        </p:tav>
                                      </p:tavLst>
                                    </p:anim>
                                    <p:animEffect transition="in" filter="fade">
                                      <p:cBhvr>
                                        <p:cTn id="135" dur="1000"/>
                                        <p:tgtEl>
                                          <p:spTgt spid="4129"/>
                                        </p:tgtEl>
                                      </p:cBhvr>
                                    </p:animEffect>
                                  </p:childTnLst>
                                </p:cTn>
                              </p:par>
                            </p:childTnLst>
                          </p:cTn>
                        </p:par>
                        <p:par>
                          <p:cTn id="136" fill="hold" nodeType="afterGroup">
                            <p:stCondLst>
                              <p:cond delay="18500"/>
                            </p:stCondLst>
                            <p:childTnLst>
                              <p:par>
                                <p:cTn id="137" presetID="3" presetClass="entr" presetSubtype="5" fill="hold" grpId="0" nodeType="afterEffect">
                                  <p:stCondLst>
                                    <p:cond delay="0"/>
                                  </p:stCondLst>
                                  <p:childTnLst>
                                    <p:set>
                                      <p:cBhvr>
                                        <p:cTn id="138" dur="1" fill="hold">
                                          <p:stCondLst>
                                            <p:cond delay="0"/>
                                          </p:stCondLst>
                                        </p:cTn>
                                        <p:tgtEl>
                                          <p:spTgt spid="4118"/>
                                        </p:tgtEl>
                                        <p:attrNameLst>
                                          <p:attrName>style.visibility</p:attrName>
                                        </p:attrNameLst>
                                      </p:cBhvr>
                                      <p:to>
                                        <p:strVal val="visible"/>
                                      </p:to>
                                    </p:set>
                                    <p:animEffect transition="in" filter="blinds(vertical)">
                                      <p:cBhvr>
                                        <p:cTn id="139" dur="500"/>
                                        <p:tgtEl>
                                          <p:spTgt spid="4118"/>
                                        </p:tgtEl>
                                      </p:cBhvr>
                                    </p:animEffect>
                                  </p:childTnLst>
                                </p:cTn>
                              </p:par>
                            </p:childTnLst>
                          </p:cTn>
                        </p:par>
                        <p:par>
                          <p:cTn id="140" fill="hold" nodeType="afterGroup">
                            <p:stCondLst>
                              <p:cond delay="19000"/>
                            </p:stCondLst>
                            <p:childTnLst>
                              <p:par>
                                <p:cTn id="141" presetID="1" presetClass="entr" presetSubtype="0" fill="hold" nodeType="afterEffect">
                                  <p:stCondLst>
                                    <p:cond delay="0"/>
                                  </p:stCondLst>
                                  <p:childTnLst>
                                    <p:set>
                                      <p:cBhvr>
                                        <p:cTn id="142" dur="1" fill="hold">
                                          <p:stCondLst>
                                            <p:cond delay="0"/>
                                          </p:stCondLst>
                                        </p:cTn>
                                        <p:tgtEl>
                                          <p:spTgt spid="4131"/>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4135"/>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4136"/>
                                        </p:tgtEl>
                                        <p:attrNameLst>
                                          <p:attrName>style.visibility</p:attrName>
                                        </p:attrNameLst>
                                      </p:cBhvr>
                                      <p:to>
                                        <p:strVal val="visible"/>
                                      </p:to>
                                    </p:set>
                                  </p:childTnLst>
                                </p:cTn>
                              </p:par>
                            </p:childTnLst>
                          </p:cTn>
                        </p:par>
                        <p:par>
                          <p:cTn id="147" fill="hold" nodeType="afterGroup">
                            <p:stCondLst>
                              <p:cond delay="19000"/>
                            </p:stCondLst>
                            <p:childTnLst>
                              <p:par>
                                <p:cTn id="148" presetID="31" presetClass="entr" presetSubtype="0" fill="hold" nodeType="afterEffect">
                                  <p:stCondLst>
                                    <p:cond delay="0"/>
                                  </p:stCondLst>
                                  <p:iterate type="lt">
                                    <p:tmPct val="5000"/>
                                  </p:iterate>
                                  <p:childTnLst>
                                    <p:set>
                                      <p:cBhvr>
                                        <p:cTn id="149" dur="1" fill="hold">
                                          <p:stCondLst>
                                            <p:cond delay="0"/>
                                          </p:stCondLst>
                                        </p:cTn>
                                        <p:tgtEl>
                                          <p:spTgt spid="4132"/>
                                        </p:tgtEl>
                                        <p:attrNameLst>
                                          <p:attrName>style.visibility</p:attrName>
                                        </p:attrNameLst>
                                      </p:cBhvr>
                                      <p:to>
                                        <p:strVal val="visible"/>
                                      </p:to>
                                    </p:set>
                                    <p:anim calcmode="lin" valueType="num">
                                      <p:cBhvr>
                                        <p:cTn id="150" dur="1000" fill="hold"/>
                                        <p:tgtEl>
                                          <p:spTgt spid="4132"/>
                                        </p:tgtEl>
                                        <p:attrNameLst>
                                          <p:attrName>ppt_w</p:attrName>
                                        </p:attrNameLst>
                                      </p:cBhvr>
                                      <p:tavLst>
                                        <p:tav tm="0">
                                          <p:val>
                                            <p:fltVal val="0"/>
                                          </p:val>
                                        </p:tav>
                                        <p:tav tm="100000">
                                          <p:val>
                                            <p:strVal val="#ppt_w"/>
                                          </p:val>
                                        </p:tav>
                                      </p:tavLst>
                                    </p:anim>
                                    <p:anim calcmode="lin" valueType="num">
                                      <p:cBhvr>
                                        <p:cTn id="151" dur="1000" fill="hold"/>
                                        <p:tgtEl>
                                          <p:spTgt spid="4132"/>
                                        </p:tgtEl>
                                        <p:attrNameLst>
                                          <p:attrName>ppt_h</p:attrName>
                                        </p:attrNameLst>
                                      </p:cBhvr>
                                      <p:tavLst>
                                        <p:tav tm="0">
                                          <p:val>
                                            <p:fltVal val="0"/>
                                          </p:val>
                                        </p:tav>
                                        <p:tav tm="100000">
                                          <p:val>
                                            <p:strVal val="#ppt_h"/>
                                          </p:val>
                                        </p:tav>
                                      </p:tavLst>
                                    </p:anim>
                                    <p:anim calcmode="lin" valueType="num">
                                      <p:cBhvr>
                                        <p:cTn id="152" dur="1000" fill="hold"/>
                                        <p:tgtEl>
                                          <p:spTgt spid="4132"/>
                                        </p:tgtEl>
                                        <p:attrNameLst>
                                          <p:attrName>style.rotation</p:attrName>
                                        </p:attrNameLst>
                                      </p:cBhvr>
                                      <p:tavLst>
                                        <p:tav tm="0">
                                          <p:val>
                                            <p:fltVal val="90"/>
                                          </p:val>
                                        </p:tav>
                                        <p:tav tm="100000">
                                          <p:val>
                                            <p:fltVal val="0"/>
                                          </p:val>
                                        </p:tav>
                                      </p:tavLst>
                                    </p:anim>
                                    <p:animEffect transition="in" filter="fade">
                                      <p:cBhvr>
                                        <p:cTn id="153" dur="1000"/>
                                        <p:tgtEl>
                                          <p:spTgt spid="4132"/>
                                        </p:tgtEl>
                                      </p:cBhvr>
                                    </p:animEffect>
                                  </p:childTnLst>
                                </p:cTn>
                              </p:par>
                            </p:childTnLst>
                          </p:cTn>
                        </p:par>
                        <p:par>
                          <p:cTn id="154" fill="hold" nodeType="afterGroup">
                            <p:stCondLst>
                              <p:cond delay="20000"/>
                            </p:stCondLst>
                            <p:childTnLst>
                              <p:par>
                                <p:cTn id="155" presetID="3" presetClass="entr" presetSubtype="5" fill="hold" grpId="0" nodeType="afterEffect">
                                  <p:stCondLst>
                                    <p:cond delay="0"/>
                                  </p:stCondLst>
                                  <p:childTnLst>
                                    <p:set>
                                      <p:cBhvr>
                                        <p:cTn id="156" dur="1" fill="hold">
                                          <p:stCondLst>
                                            <p:cond delay="0"/>
                                          </p:stCondLst>
                                        </p:cTn>
                                        <p:tgtEl>
                                          <p:spTgt spid="4112"/>
                                        </p:tgtEl>
                                        <p:attrNameLst>
                                          <p:attrName>style.visibility</p:attrName>
                                        </p:attrNameLst>
                                      </p:cBhvr>
                                      <p:to>
                                        <p:strVal val="visible"/>
                                      </p:to>
                                    </p:set>
                                    <p:animEffect transition="in" filter="blinds(vertical)">
                                      <p:cBhvr>
                                        <p:cTn id="157" dur="500"/>
                                        <p:tgtEl>
                                          <p:spTgt spid="4112"/>
                                        </p:tgtEl>
                                      </p:cBhvr>
                                    </p:animEffect>
                                  </p:childTnLst>
                                </p:cTn>
                              </p:par>
                            </p:childTnLst>
                          </p:cTn>
                        </p:par>
                        <p:par>
                          <p:cTn id="158" fill="hold" nodeType="afterGroup">
                            <p:stCondLst>
                              <p:cond delay="20500"/>
                            </p:stCondLst>
                            <p:childTnLst>
                              <p:par>
                                <p:cTn id="159" presetID="31" presetClass="entr" presetSubtype="0" fill="hold" nodeType="afterEffect">
                                  <p:stCondLst>
                                    <p:cond delay="0"/>
                                  </p:stCondLst>
                                  <p:iterate type="lt">
                                    <p:tmPct val="5000"/>
                                  </p:iterate>
                                  <p:childTnLst>
                                    <p:set>
                                      <p:cBhvr>
                                        <p:cTn id="160" dur="1" fill="hold">
                                          <p:stCondLst>
                                            <p:cond delay="0"/>
                                          </p:stCondLst>
                                        </p:cTn>
                                        <p:tgtEl>
                                          <p:spTgt spid="4133"/>
                                        </p:tgtEl>
                                        <p:attrNameLst>
                                          <p:attrName>style.visibility</p:attrName>
                                        </p:attrNameLst>
                                      </p:cBhvr>
                                      <p:to>
                                        <p:strVal val="visible"/>
                                      </p:to>
                                    </p:set>
                                    <p:anim calcmode="lin" valueType="num">
                                      <p:cBhvr>
                                        <p:cTn id="161" dur="1000" fill="hold"/>
                                        <p:tgtEl>
                                          <p:spTgt spid="4133"/>
                                        </p:tgtEl>
                                        <p:attrNameLst>
                                          <p:attrName>ppt_w</p:attrName>
                                        </p:attrNameLst>
                                      </p:cBhvr>
                                      <p:tavLst>
                                        <p:tav tm="0">
                                          <p:val>
                                            <p:fltVal val="0"/>
                                          </p:val>
                                        </p:tav>
                                        <p:tav tm="100000">
                                          <p:val>
                                            <p:strVal val="#ppt_w"/>
                                          </p:val>
                                        </p:tav>
                                      </p:tavLst>
                                    </p:anim>
                                    <p:anim calcmode="lin" valueType="num">
                                      <p:cBhvr>
                                        <p:cTn id="162" dur="1000" fill="hold"/>
                                        <p:tgtEl>
                                          <p:spTgt spid="4133"/>
                                        </p:tgtEl>
                                        <p:attrNameLst>
                                          <p:attrName>ppt_h</p:attrName>
                                        </p:attrNameLst>
                                      </p:cBhvr>
                                      <p:tavLst>
                                        <p:tav tm="0">
                                          <p:val>
                                            <p:fltVal val="0"/>
                                          </p:val>
                                        </p:tav>
                                        <p:tav tm="100000">
                                          <p:val>
                                            <p:strVal val="#ppt_h"/>
                                          </p:val>
                                        </p:tav>
                                      </p:tavLst>
                                    </p:anim>
                                    <p:anim calcmode="lin" valueType="num">
                                      <p:cBhvr>
                                        <p:cTn id="163" dur="1000" fill="hold"/>
                                        <p:tgtEl>
                                          <p:spTgt spid="4133"/>
                                        </p:tgtEl>
                                        <p:attrNameLst>
                                          <p:attrName>style.rotation</p:attrName>
                                        </p:attrNameLst>
                                      </p:cBhvr>
                                      <p:tavLst>
                                        <p:tav tm="0">
                                          <p:val>
                                            <p:fltVal val="90"/>
                                          </p:val>
                                        </p:tav>
                                        <p:tav tm="100000">
                                          <p:val>
                                            <p:fltVal val="0"/>
                                          </p:val>
                                        </p:tav>
                                      </p:tavLst>
                                    </p:anim>
                                    <p:animEffect transition="in" filter="fade">
                                      <p:cBhvr>
                                        <p:cTn id="164" dur="1000"/>
                                        <p:tgtEl>
                                          <p:spTgt spid="4133"/>
                                        </p:tgtEl>
                                      </p:cBhvr>
                                    </p:animEffect>
                                  </p:childTnLst>
                                </p:cTn>
                              </p:par>
                            </p:childTnLst>
                          </p:cTn>
                        </p:par>
                        <p:par>
                          <p:cTn id="165" fill="hold" nodeType="afterGroup">
                            <p:stCondLst>
                              <p:cond delay="21500"/>
                            </p:stCondLst>
                            <p:childTnLst>
                              <p:par>
                                <p:cTn id="166" presetID="3" presetClass="entr" presetSubtype="5" fill="hold" grpId="0" nodeType="afterEffect">
                                  <p:stCondLst>
                                    <p:cond delay="0"/>
                                  </p:stCondLst>
                                  <p:childTnLst>
                                    <p:set>
                                      <p:cBhvr>
                                        <p:cTn id="167" dur="1" fill="hold">
                                          <p:stCondLst>
                                            <p:cond delay="0"/>
                                          </p:stCondLst>
                                        </p:cTn>
                                        <p:tgtEl>
                                          <p:spTgt spid="4113"/>
                                        </p:tgtEl>
                                        <p:attrNameLst>
                                          <p:attrName>style.visibility</p:attrName>
                                        </p:attrNameLst>
                                      </p:cBhvr>
                                      <p:to>
                                        <p:strVal val="visible"/>
                                      </p:to>
                                    </p:set>
                                    <p:animEffect transition="in" filter="blinds(vertical)">
                                      <p:cBhvr>
                                        <p:cTn id="168" dur="500"/>
                                        <p:tgtEl>
                                          <p:spTgt spid="4113"/>
                                        </p:tgtEl>
                                      </p:cBhvr>
                                    </p:animEffect>
                                  </p:childTnLst>
                                </p:cTn>
                              </p:par>
                            </p:childTnLst>
                          </p:cTn>
                        </p:par>
                        <p:par>
                          <p:cTn id="169" fill="hold" nodeType="afterGroup">
                            <p:stCondLst>
                              <p:cond delay="22000"/>
                            </p:stCondLst>
                            <p:childTnLst>
                              <p:par>
                                <p:cTn id="170" presetID="31" presetClass="entr" presetSubtype="0" fill="hold" nodeType="afterEffect">
                                  <p:stCondLst>
                                    <p:cond delay="0"/>
                                  </p:stCondLst>
                                  <p:iterate type="lt">
                                    <p:tmPct val="5000"/>
                                  </p:iterate>
                                  <p:childTnLst>
                                    <p:set>
                                      <p:cBhvr>
                                        <p:cTn id="171" dur="1" fill="hold">
                                          <p:stCondLst>
                                            <p:cond delay="0"/>
                                          </p:stCondLst>
                                        </p:cTn>
                                        <p:tgtEl>
                                          <p:spTgt spid="4134"/>
                                        </p:tgtEl>
                                        <p:attrNameLst>
                                          <p:attrName>style.visibility</p:attrName>
                                        </p:attrNameLst>
                                      </p:cBhvr>
                                      <p:to>
                                        <p:strVal val="visible"/>
                                      </p:to>
                                    </p:set>
                                    <p:anim calcmode="lin" valueType="num">
                                      <p:cBhvr>
                                        <p:cTn id="172" dur="1000" fill="hold"/>
                                        <p:tgtEl>
                                          <p:spTgt spid="4134"/>
                                        </p:tgtEl>
                                        <p:attrNameLst>
                                          <p:attrName>ppt_w</p:attrName>
                                        </p:attrNameLst>
                                      </p:cBhvr>
                                      <p:tavLst>
                                        <p:tav tm="0">
                                          <p:val>
                                            <p:fltVal val="0"/>
                                          </p:val>
                                        </p:tav>
                                        <p:tav tm="100000">
                                          <p:val>
                                            <p:strVal val="#ppt_w"/>
                                          </p:val>
                                        </p:tav>
                                      </p:tavLst>
                                    </p:anim>
                                    <p:anim calcmode="lin" valueType="num">
                                      <p:cBhvr>
                                        <p:cTn id="173" dur="1000" fill="hold"/>
                                        <p:tgtEl>
                                          <p:spTgt spid="4134"/>
                                        </p:tgtEl>
                                        <p:attrNameLst>
                                          <p:attrName>ppt_h</p:attrName>
                                        </p:attrNameLst>
                                      </p:cBhvr>
                                      <p:tavLst>
                                        <p:tav tm="0">
                                          <p:val>
                                            <p:fltVal val="0"/>
                                          </p:val>
                                        </p:tav>
                                        <p:tav tm="100000">
                                          <p:val>
                                            <p:strVal val="#ppt_h"/>
                                          </p:val>
                                        </p:tav>
                                      </p:tavLst>
                                    </p:anim>
                                    <p:anim calcmode="lin" valueType="num">
                                      <p:cBhvr>
                                        <p:cTn id="174" dur="1000" fill="hold"/>
                                        <p:tgtEl>
                                          <p:spTgt spid="4134"/>
                                        </p:tgtEl>
                                        <p:attrNameLst>
                                          <p:attrName>style.rotation</p:attrName>
                                        </p:attrNameLst>
                                      </p:cBhvr>
                                      <p:tavLst>
                                        <p:tav tm="0">
                                          <p:val>
                                            <p:fltVal val="90"/>
                                          </p:val>
                                        </p:tav>
                                        <p:tav tm="100000">
                                          <p:val>
                                            <p:fltVal val="0"/>
                                          </p:val>
                                        </p:tav>
                                      </p:tavLst>
                                    </p:anim>
                                    <p:animEffect transition="in" filter="fade">
                                      <p:cBhvr>
                                        <p:cTn id="175" dur="1000"/>
                                        <p:tgtEl>
                                          <p:spTgt spid="4134"/>
                                        </p:tgtEl>
                                      </p:cBhvr>
                                    </p:animEffect>
                                  </p:childTnLst>
                                </p:cTn>
                              </p:par>
                            </p:childTnLst>
                          </p:cTn>
                        </p:par>
                        <p:par>
                          <p:cTn id="176" fill="hold" nodeType="afterGroup">
                            <p:stCondLst>
                              <p:cond delay="23000"/>
                            </p:stCondLst>
                            <p:childTnLst>
                              <p:par>
                                <p:cTn id="177" presetID="3" presetClass="entr" presetSubtype="5" fill="hold" grpId="0" nodeType="afterEffect">
                                  <p:stCondLst>
                                    <p:cond delay="0"/>
                                  </p:stCondLst>
                                  <p:childTnLst>
                                    <p:set>
                                      <p:cBhvr>
                                        <p:cTn id="178" dur="1" fill="hold">
                                          <p:stCondLst>
                                            <p:cond delay="0"/>
                                          </p:stCondLst>
                                        </p:cTn>
                                        <p:tgtEl>
                                          <p:spTgt spid="4115"/>
                                        </p:tgtEl>
                                        <p:attrNameLst>
                                          <p:attrName>style.visibility</p:attrName>
                                        </p:attrNameLst>
                                      </p:cBhvr>
                                      <p:to>
                                        <p:strVal val="visible"/>
                                      </p:to>
                                    </p:set>
                                    <p:animEffect transition="in" filter="blinds(vertical)">
                                      <p:cBhvr>
                                        <p:cTn id="179" dur="500"/>
                                        <p:tgtEl>
                                          <p:spTgt spid="4115"/>
                                        </p:tgtEl>
                                      </p:cBhvr>
                                    </p:animEffect>
                                  </p:childTnLst>
                                </p:cTn>
                              </p:par>
                            </p:childTnLst>
                          </p:cTn>
                        </p:par>
                        <p:par>
                          <p:cTn id="180" fill="hold" nodeType="afterGroup">
                            <p:stCondLst>
                              <p:cond delay="23500"/>
                            </p:stCondLst>
                            <p:childTnLst>
                              <p:par>
                                <p:cTn id="181" presetID="31" presetClass="entr" presetSubtype="0" fill="hold" nodeType="afterEffect">
                                  <p:stCondLst>
                                    <p:cond delay="0"/>
                                  </p:stCondLst>
                                  <p:iterate type="lt">
                                    <p:tmPct val="5000"/>
                                  </p:iterate>
                                  <p:childTnLst>
                                    <p:set>
                                      <p:cBhvr>
                                        <p:cTn id="182" dur="1" fill="hold">
                                          <p:stCondLst>
                                            <p:cond delay="0"/>
                                          </p:stCondLst>
                                        </p:cTn>
                                        <p:tgtEl>
                                          <p:spTgt spid="4137"/>
                                        </p:tgtEl>
                                        <p:attrNameLst>
                                          <p:attrName>style.visibility</p:attrName>
                                        </p:attrNameLst>
                                      </p:cBhvr>
                                      <p:to>
                                        <p:strVal val="visible"/>
                                      </p:to>
                                    </p:set>
                                    <p:anim calcmode="lin" valueType="num">
                                      <p:cBhvr>
                                        <p:cTn id="183" dur="1000" fill="hold"/>
                                        <p:tgtEl>
                                          <p:spTgt spid="4137"/>
                                        </p:tgtEl>
                                        <p:attrNameLst>
                                          <p:attrName>ppt_w</p:attrName>
                                        </p:attrNameLst>
                                      </p:cBhvr>
                                      <p:tavLst>
                                        <p:tav tm="0">
                                          <p:val>
                                            <p:fltVal val="0"/>
                                          </p:val>
                                        </p:tav>
                                        <p:tav tm="100000">
                                          <p:val>
                                            <p:strVal val="#ppt_w"/>
                                          </p:val>
                                        </p:tav>
                                      </p:tavLst>
                                    </p:anim>
                                    <p:anim calcmode="lin" valueType="num">
                                      <p:cBhvr>
                                        <p:cTn id="184" dur="1000" fill="hold"/>
                                        <p:tgtEl>
                                          <p:spTgt spid="4137"/>
                                        </p:tgtEl>
                                        <p:attrNameLst>
                                          <p:attrName>ppt_h</p:attrName>
                                        </p:attrNameLst>
                                      </p:cBhvr>
                                      <p:tavLst>
                                        <p:tav tm="0">
                                          <p:val>
                                            <p:fltVal val="0"/>
                                          </p:val>
                                        </p:tav>
                                        <p:tav tm="100000">
                                          <p:val>
                                            <p:strVal val="#ppt_h"/>
                                          </p:val>
                                        </p:tav>
                                      </p:tavLst>
                                    </p:anim>
                                    <p:anim calcmode="lin" valueType="num">
                                      <p:cBhvr>
                                        <p:cTn id="185" dur="1000" fill="hold"/>
                                        <p:tgtEl>
                                          <p:spTgt spid="4137"/>
                                        </p:tgtEl>
                                        <p:attrNameLst>
                                          <p:attrName>style.rotation</p:attrName>
                                        </p:attrNameLst>
                                      </p:cBhvr>
                                      <p:tavLst>
                                        <p:tav tm="0">
                                          <p:val>
                                            <p:fltVal val="90"/>
                                          </p:val>
                                        </p:tav>
                                        <p:tav tm="100000">
                                          <p:val>
                                            <p:fltVal val="0"/>
                                          </p:val>
                                        </p:tav>
                                      </p:tavLst>
                                    </p:anim>
                                    <p:animEffect transition="in" filter="fade">
                                      <p:cBhvr>
                                        <p:cTn id="186" dur="1000"/>
                                        <p:tgtEl>
                                          <p:spTgt spid="4137"/>
                                        </p:tgtEl>
                                      </p:cBhvr>
                                    </p:animEffect>
                                  </p:childTnLst>
                                </p:cTn>
                              </p:par>
                            </p:childTnLst>
                          </p:cTn>
                        </p:par>
                        <p:par>
                          <p:cTn id="187" fill="hold" nodeType="afterGroup">
                            <p:stCondLst>
                              <p:cond delay="24500"/>
                            </p:stCondLst>
                            <p:childTnLst>
                              <p:par>
                                <p:cTn id="188" presetID="3" presetClass="entr" presetSubtype="5" fill="hold" grpId="0" nodeType="afterEffect">
                                  <p:stCondLst>
                                    <p:cond delay="0"/>
                                  </p:stCondLst>
                                  <p:childTnLst>
                                    <p:set>
                                      <p:cBhvr>
                                        <p:cTn id="189" dur="1" fill="hold">
                                          <p:stCondLst>
                                            <p:cond delay="0"/>
                                          </p:stCondLst>
                                        </p:cTn>
                                        <p:tgtEl>
                                          <p:spTgt spid="4116"/>
                                        </p:tgtEl>
                                        <p:attrNameLst>
                                          <p:attrName>style.visibility</p:attrName>
                                        </p:attrNameLst>
                                      </p:cBhvr>
                                      <p:to>
                                        <p:strVal val="visible"/>
                                      </p:to>
                                    </p:set>
                                    <p:animEffect transition="in" filter="blinds(vertical)">
                                      <p:cBhvr>
                                        <p:cTn id="190" dur="500"/>
                                        <p:tgtEl>
                                          <p:spTgt spid="4116"/>
                                        </p:tgtEl>
                                      </p:cBhvr>
                                    </p:animEffect>
                                  </p:childTnLst>
                                </p:cTn>
                              </p:par>
                            </p:childTnLst>
                          </p:cTn>
                        </p:par>
                        <p:par>
                          <p:cTn id="191" fill="hold" nodeType="afterGroup">
                            <p:stCondLst>
                              <p:cond delay="25000"/>
                            </p:stCondLst>
                            <p:childTnLst>
                              <p:par>
                                <p:cTn id="192" presetID="31" presetClass="entr" presetSubtype="0" fill="hold" nodeType="afterEffect">
                                  <p:stCondLst>
                                    <p:cond delay="0"/>
                                  </p:stCondLst>
                                  <p:iterate type="lt">
                                    <p:tmPct val="5000"/>
                                  </p:iterate>
                                  <p:childTnLst>
                                    <p:set>
                                      <p:cBhvr>
                                        <p:cTn id="193" dur="1" fill="hold">
                                          <p:stCondLst>
                                            <p:cond delay="0"/>
                                          </p:stCondLst>
                                        </p:cTn>
                                        <p:tgtEl>
                                          <p:spTgt spid="4138"/>
                                        </p:tgtEl>
                                        <p:attrNameLst>
                                          <p:attrName>style.visibility</p:attrName>
                                        </p:attrNameLst>
                                      </p:cBhvr>
                                      <p:to>
                                        <p:strVal val="visible"/>
                                      </p:to>
                                    </p:set>
                                    <p:anim calcmode="lin" valueType="num">
                                      <p:cBhvr>
                                        <p:cTn id="194" dur="1000" fill="hold"/>
                                        <p:tgtEl>
                                          <p:spTgt spid="4138"/>
                                        </p:tgtEl>
                                        <p:attrNameLst>
                                          <p:attrName>ppt_w</p:attrName>
                                        </p:attrNameLst>
                                      </p:cBhvr>
                                      <p:tavLst>
                                        <p:tav tm="0">
                                          <p:val>
                                            <p:fltVal val="0"/>
                                          </p:val>
                                        </p:tav>
                                        <p:tav tm="100000">
                                          <p:val>
                                            <p:strVal val="#ppt_w"/>
                                          </p:val>
                                        </p:tav>
                                      </p:tavLst>
                                    </p:anim>
                                    <p:anim calcmode="lin" valueType="num">
                                      <p:cBhvr>
                                        <p:cTn id="195" dur="1000" fill="hold"/>
                                        <p:tgtEl>
                                          <p:spTgt spid="4138"/>
                                        </p:tgtEl>
                                        <p:attrNameLst>
                                          <p:attrName>ppt_h</p:attrName>
                                        </p:attrNameLst>
                                      </p:cBhvr>
                                      <p:tavLst>
                                        <p:tav tm="0">
                                          <p:val>
                                            <p:fltVal val="0"/>
                                          </p:val>
                                        </p:tav>
                                        <p:tav tm="100000">
                                          <p:val>
                                            <p:strVal val="#ppt_h"/>
                                          </p:val>
                                        </p:tav>
                                      </p:tavLst>
                                    </p:anim>
                                    <p:anim calcmode="lin" valueType="num">
                                      <p:cBhvr>
                                        <p:cTn id="196" dur="1000" fill="hold"/>
                                        <p:tgtEl>
                                          <p:spTgt spid="4138"/>
                                        </p:tgtEl>
                                        <p:attrNameLst>
                                          <p:attrName>style.rotation</p:attrName>
                                        </p:attrNameLst>
                                      </p:cBhvr>
                                      <p:tavLst>
                                        <p:tav tm="0">
                                          <p:val>
                                            <p:fltVal val="90"/>
                                          </p:val>
                                        </p:tav>
                                        <p:tav tm="100000">
                                          <p:val>
                                            <p:fltVal val="0"/>
                                          </p:val>
                                        </p:tav>
                                      </p:tavLst>
                                    </p:anim>
                                    <p:animEffect transition="in" filter="fade">
                                      <p:cBhvr>
                                        <p:cTn id="197" dur="1000"/>
                                        <p:tgtEl>
                                          <p:spTgt spid="4138"/>
                                        </p:tgtEl>
                                      </p:cBhvr>
                                    </p:animEffect>
                                  </p:childTnLst>
                                </p:cTn>
                              </p:par>
                            </p:childTnLst>
                          </p:cTn>
                        </p:par>
                        <p:par>
                          <p:cTn id="198" fill="hold" nodeType="afterGroup">
                            <p:stCondLst>
                              <p:cond delay="26000"/>
                            </p:stCondLst>
                            <p:childTnLst>
                              <p:par>
                                <p:cTn id="199" presetID="3" presetClass="entr" presetSubtype="5" fill="hold" grpId="0" nodeType="afterEffect">
                                  <p:stCondLst>
                                    <p:cond delay="0"/>
                                  </p:stCondLst>
                                  <p:childTnLst>
                                    <p:set>
                                      <p:cBhvr>
                                        <p:cTn id="200" dur="1" fill="hold">
                                          <p:stCondLst>
                                            <p:cond delay="0"/>
                                          </p:stCondLst>
                                        </p:cTn>
                                        <p:tgtEl>
                                          <p:spTgt spid="4117"/>
                                        </p:tgtEl>
                                        <p:attrNameLst>
                                          <p:attrName>style.visibility</p:attrName>
                                        </p:attrNameLst>
                                      </p:cBhvr>
                                      <p:to>
                                        <p:strVal val="visible"/>
                                      </p:to>
                                    </p:set>
                                    <p:animEffect transition="in" filter="blinds(vertical)">
                                      <p:cBhvr>
                                        <p:cTn id="201" dur="500"/>
                                        <p:tgtEl>
                                          <p:spTgt spid="4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p:bldP spid="4101" grpId="0" animBg="1"/>
      <p:bldP spid="4102" grpId="0" animBg="1"/>
      <p:bldP spid="4103" grpId="0" animBg="1"/>
      <p:bldP spid="4104" grpId="0" animBg="1"/>
      <p:bldP spid="4105" grpId="0" animBg="1"/>
      <p:bldP spid="4106" grpId="0" animBg="1"/>
      <p:bldP spid="4107" grpId="0" animBg="1"/>
      <p:bldP spid="4108" grpId="0" animBg="1"/>
      <p:bldP spid="4109" grpId="0" animBg="1"/>
      <p:bldP spid="4110" grpId="0" animBg="1"/>
      <p:bldP spid="4111" grpId="0" animBg="1"/>
      <p:bldP spid="4112" grpId="0" animBg="1"/>
      <p:bldP spid="4113" grpId="0" animBg="1"/>
      <p:bldP spid="4115" grpId="0" animBg="1"/>
      <p:bldP spid="4116" grpId="0" animBg="1"/>
      <p:bldP spid="4117" grpId="0" animBg="1"/>
      <p:bldP spid="41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a:extLst>
              <a:ext uri="{FF2B5EF4-FFF2-40B4-BE49-F238E27FC236}">
                <a16:creationId xmlns:a16="http://schemas.microsoft.com/office/drawing/2014/main" id="{B26C67FF-694D-4372-A32F-CEA02A4CD7DE}"/>
              </a:ext>
            </a:extLst>
          </p:cNvPr>
          <p:cNvSpPr>
            <a:spLocks noChangeArrowheads="1"/>
          </p:cNvSpPr>
          <p:nvPr/>
        </p:nvSpPr>
        <p:spPr bwMode="auto">
          <a:xfrm>
            <a:off x="250825" y="260350"/>
            <a:ext cx="8642350" cy="936625"/>
          </a:xfrm>
          <a:prstGeom prst="rect">
            <a:avLst/>
          </a:prstGeom>
          <a:solidFill>
            <a:srgbClr val="C0C0C0"/>
          </a:solidFill>
          <a:ln w="76200" cmpd="tri">
            <a:solidFill>
              <a:srgbClr val="0000FF"/>
            </a:solidFill>
            <a:miter lim="800000"/>
            <a:headEnd/>
            <a:tailEnd/>
          </a:ln>
        </p:spPr>
        <p:txBody>
          <a:bodyPr/>
          <a:lstStyle/>
          <a:p>
            <a:pPr algn="ctr" eaLnBrk="1" hangingPunct="1">
              <a:defRPr/>
            </a:pPr>
            <a:r>
              <a:rPr lang="uk-UA" sz="1600" b="1" dirty="0">
                <a:solidFill>
                  <a:srgbClr val="000000"/>
                </a:solidFill>
                <a:latin typeface="Arial" charset="0"/>
              </a:rPr>
              <a:t>ПОКАРАННЯ має на меті  не тільки кару, а й виправлення засуджених, а також запобігання вчиненню нових кримінальних правопорушень як засудженими, так і іншими особами</a:t>
            </a:r>
            <a:r>
              <a:rPr lang="uk-UA" sz="1600" dirty="0">
                <a:solidFill>
                  <a:srgbClr val="000000"/>
                </a:solidFill>
                <a:latin typeface="Arial" charset="0"/>
              </a:rPr>
              <a:t> </a:t>
            </a:r>
            <a:r>
              <a:rPr lang="uk-UA" sz="1600" b="1" i="1" u="sng" dirty="0">
                <a:solidFill>
                  <a:srgbClr val="000000"/>
                </a:solidFill>
                <a:effectLst>
                  <a:outerShdw blurRad="38100" dist="38100" dir="2700000" algn="tl">
                    <a:srgbClr val="FFFFFF"/>
                  </a:outerShdw>
                </a:effectLst>
                <a:latin typeface="Arial" charset="0"/>
              </a:rPr>
              <a:t>(ч. 2 ст. 50 КК України)</a:t>
            </a:r>
          </a:p>
        </p:txBody>
      </p:sp>
      <p:sp>
        <p:nvSpPr>
          <p:cNvPr id="5125" name="Rectangle 5">
            <a:extLst>
              <a:ext uri="{FF2B5EF4-FFF2-40B4-BE49-F238E27FC236}">
                <a16:creationId xmlns:a16="http://schemas.microsoft.com/office/drawing/2014/main" id="{EA87A8E9-629F-4296-ADC9-398A990D2AD3}"/>
              </a:ext>
            </a:extLst>
          </p:cNvPr>
          <p:cNvSpPr>
            <a:spLocks noChangeArrowheads="1"/>
          </p:cNvSpPr>
          <p:nvPr/>
        </p:nvSpPr>
        <p:spPr bwMode="auto">
          <a:xfrm>
            <a:off x="250825" y="2997200"/>
            <a:ext cx="2089150" cy="1152525"/>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Кара</a:t>
            </a:r>
            <a:r>
              <a:rPr lang="uk-UA" altLang="ru-RU" sz="1400">
                <a:solidFill>
                  <a:srgbClr val="000000"/>
                </a:solidFill>
                <a:latin typeface="Arial" panose="020B0604020202020204" pitchFamily="34" charset="0"/>
              </a:rPr>
              <a:t> (відплата за скоєне кримінальне правопорушення) встановлює соціальну справедливість</a:t>
            </a:r>
          </a:p>
        </p:txBody>
      </p:sp>
      <p:sp>
        <p:nvSpPr>
          <p:cNvPr id="5126" name="Rectangle 6">
            <a:extLst>
              <a:ext uri="{FF2B5EF4-FFF2-40B4-BE49-F238E27FC236}">
                <a16:creationId xmlns:a16="http://schemas.microsoft.com/office/drawing/2014/main" id="{1B2474D6-0E52-4F81-A9B5-56A389415EAC}"/>
              </a:ext>
            </a:extLst>
          </p:cNvPr>
          <p:cNvSpPr>
            <a:spLocks noChangeArrowheads="1"/>
          </p:cNvSpPr>
          <p:nvPr/>
        </p:nvSpPr>
        <p:spPr bwMode="auto">
          <a:xfrm>
            <a:off x="2484438" y="2997200"/>
            <a:ext cx="2159000" cy="1800225"/>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Виправлення</a:t>
            </a:r>
            <a:r>
              <a:rPr lang="uk-UA" altLang="ru-RU" sz="1400">
                <a:solidFill>
                  <a:srgbClr val="000000"/>
                </a:solidFill>
                <a:latin typeface="Arial" panose="020B0604020202020204" pitchFamily="34" charset="0"/>
              </a:rPr>
              <a:t> – прищеплення засудженому таких поглядів та звичок, які б виключили вчинення ним нових кримінальних правопорушень</a:t>
            </a:r>
            <a:endParaRPr lang="uk-UA" altLang="ru-RU" sz="1800">
              <a:solidFill>
                <a:srgbClr val="000000"/>
              </a:solidFill>
              <a:latin typeface="Arial" panose="020B0604020202020204" pitchFamily="34" charset="0"/>
            </a:endParaRPr>
          </a:p>
        </p:txBody>
      </p:sp>
      <p:sp>
        <p:nvSpPr>
          <p:cNvPr id="5127" name="Rectangle 7">
            <a:extLst>
              <a:ext uri="{FF2B5EF4-FFF2-40B4-BE49-F238E27FC236}">
                <a16:creationId xmlns:a16="http://schemas.microsoft.com/office/drawing/2014/main" id="{7668B347-78B0-42DD-8DE4-C1BEC37F3767}"/>
              </a:ext>
            </a:extLst>
          </p:cNvPr>
          <p:cNvSpPr>
            <a:spLocks noChangeArrowheads="1"/>
          </p:cNvSpPr>
          <p:nvPr/>
        </p:nvSpPr>
        <p:spPr bwMode="auto">
          <a:xfrm>
            <a:off x="4787900" y="2997200"/>
            <a:ext cx="2089150" cy="1439863"/>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Запобігання</a:t>
            </a:r>
            <a:r>
              <a:rPr lang="uk-UA" altLang="ru-RU" sz="1400">
                <a:solidFill>
                  <a:srgbClr val="000000"/>
                </a:solidFill>
                <a:latin typeface="Arial" panose="020B0604020202020204" pitchFamily="34" charset="0"/>
              </a:rPr>
              <a:t> вчиненню нових кримінальних правопорушень  засудженим (спеціальна превенція)</a:t>
            </a:r>
            <a:endParaRPr lang="uk-UA" altLang="ru-RU" sz="1800">
              <a:solidFill>
                <a:srgbClr val="000000"/>
              </a:solidFill>
              <a:latin typeface="Arial" panose="020B0604020202020204" pitchFamily="34" charset="0"/>
            </a:endParaRPr>
          </a:p>
        </p:txBody>
      </p:sp>
      <p:sp>
        <p:nvSpPr>
          <p:cNvPr id="5128" name="Rectangle 8">
            <a:extLst>
              <a:ext uri="{FF2B5EF4-FFF2-40B4-BE49-F238E27FC236}">
                <a16:creationId xmlns:a16="http://schemas.microsoft.com/office/drawing/2014/main" id="{38838F8E-448A-4CAE-841B-B72A450B2B0B}"/>
              </a:ext>
            </a:extLst>
          </p:cNvPr>
          <p:cNvSpPr>
            <a:spLocks noChangeArrowheads="1"/>
          </p:cNvSpPr>
          <p:nvPr/>
        </p:nvSpPr>
        <p:spPr bwMode="auto">
          <a:xfrm>
            <a:off x="7019925" y="2997200"/>
            <a:ext cx="1920875" cy="1655763"/>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Попередження</a:t>
            </a:r>
            <a:r>
              <a:rPr lang="uk-UA" altLang="ru-RU" sz="1400">
                <a:solidFill>
                  <a:srgbClr val="000000"/>
                </a:solidFill>
                <a:latin typeface="Arial" panose="020B0604020202020204" pitchFamily="34" charset="0"/>
              </a:rPr>
              <a:t> вчинення кримінальних правопорушень  особами, схильними до їх вчинення (загальна превенція)</a:t>
            </a:r>
            <a:endParaRPr lang="uk-UA" altLang="ru-RU" sz="1800">
              <a:solidFill>
                <a:srgbClr val="000000"/>
              </a:solidFill>
              <a:latin typeface="Arial" panose="020B0604020202020204" pitchFamily="34" charset="0"/>
            </a:endParaRPr>
          </a:p>
        </p:txBody>
      </p:sp>
      <p:sp>
        <p:nvSpPr>
          <p:cNvPr id="5129" name="Rectangle 9">
            <a:extLst>
              <a:ext uri="{FF2B5EF4-FFF2-40B4-BE49-F238E27FC236}">
                <a16:creationId xmlns:a16="http://schemas.microsoft.com/office/drawing/2014/main" id="{F02C29E3-DC53-40E4-8FE4-B104E75E9F97}"/>
              </a:ext>
            </a:extLst>
          </p:cNvPr>
          <p:cNvSpPr>
            <a:spLocks noChangeArrowheads="1"/>
          </p:cNvSpPr>
          <p:nvPr/>
        </p:nvSpPr>
        <p:spPr bwMode="auto">
          <a:xfrm>
            <a:off x="371475" y="5106988"/>
            <a:ext cx="8569325" cy="792162"/>
          </a:xfrm>
          <a:prstGeom prst="rect">
            <a:avLst/>
          </a:prstGeom>
          <a:solidFill>
            <a:srgbClr val="FFFFFF"/>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Покарання не має на меті завдати фізичних страждань або принизити людську гідність </a:t>
            </a:r>
          </a:p>
          <a:p>
            <a:pPr algn="ctr" eaLnBrk="1" hangingPunct="1">
              <a:spcBef>
                <a:spcPct val="0"/>
              </a:spcBef>
              <a:buClrTx/>
              <a:buSzTx/>
              <a:buFontTx/>
              <a:buNone/>
            </a:pPr>
            <a:r>
              <a:rPr lang="uk-UA" altLang="ru-RU" sz="1400">
                <a:solidFill>
                  <a:srgbClr val="000000"/>
                </a:solidFill>
                <a:latin typeface="Arial" panose="020B0604020202020204" pitchFamily="34" charset="0"/>
              </a:rPr>
              <a:t>(ч. 3 ст. 50 КК України; ст. 5 Загальної декларації прав людини, ст. 7 Міжнародного Пакту про громадянські та політичні права)</a:t>
            </a:r>
          </a:p>
        </p:txBody>
      </p:sp>
      <p:sp>
        <p:nvSpPr>
          <p:cNvPr id="5130" name="Line 10">
            <a:extLst>
              <a:ext uri="{FF2B5EF4-FFF2-40B4-BE49-F238E27FC236}">
                <a16:creationId xmlns:a16="http://schemas.microsoft.com/office/drawing/2014/main" id="{4B08399B-3D9A-466C-A4BB-F9ED78DD7AFF}"/>
              </a:ext>
            </a:extLst>
          </p:cNvPr>
          <p:cNvSpPr>
            <a:spLocks noChangeShapeType="1"/>
          </p:cNvSpPr>
          <p:nvPr/>
        </p:nvSpPr>
        <p:spPr bwMode="auto">
          <a:xfrm flipH="1">
            <a:off x="1258888" y="1196975"/>
            <a:ext cx="3241675" cy="1800225"/>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5131" name="Line 11">
            <a:extLst>
              <a:ext uri="{FF2B5EF4-FFF2-40B4-BE49-F238E27FC236}">
                <a16:creationId xmlns:a16="http://schemas.microsoft.com/office/drawing/2014/main" id="{4016AA22-50F5-46A6-9456-0F98A66628CE}"/>
              </a:ext>
            </a:extLst>
          </p:cNvPr>
          <p:cNvSpPr>
            <a:spLocks noChangeShapeType="1"/>
          </p:cNvSpPr>
          <p:nvPr/>
        </p:nvSpPr>
        <p:spPr bwMode="auto">
          <a:xfrm flipH="1">
            <a:off x="3492500" y="1196975"/>
            <a:ext cx="1008063" cy="1800225"/>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5132" name="Line 12">
            <a:extLst>
              <a:ext uri="{FF2B5EF4-FFF2-40B4-BE49-F238E27FC236}">
                <a16:creationId xmlns:a16="http://schemas.microsoft.com/office/drawing/2014/main" id="{1842E634-A8F5-4C09-AE44-05235CC1C964}"/>
              </a:ext>
            </a:extLst>
          </p:cNvPr>
          <p:cNvSpPr>
            <a:spLocks noChangeShapeType="1"/>
          </p:cNvSpPr>
          <p:nvPr/>
        </p:nvSpPr>
        <p:spPr bwMode="auto">
          <a:xfrm>
            <a:off x="4500563" y="1196975"/>
            <a:ext cx="1295400" cy="1800225"/>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5133" name="Line 13">
            <a:extLst>
              <a:ext uri="{FF2B5EF4-FFF2-40B4-BE49-F238E27FC236}">
                <a16:creationId xmlns:a16="http://schemas.microsoft.com/office/drawing/2014/main" id="{B39E297A-A132-41C4-9CD9-CB4F08693087}"/>
              </a:ext>
            </a:extLst>
          </p:cNvPr>
          <p:cNvSpPr>
            <a:spLocks noChangeShapeType="1"/>
          </p:cNvSpPr>
          <p:nvPr/>
        </p:nvSpPr>
        <p:spPr bwMode="auto">
          <a:xfrm>
            <a:off x="4500563" y="1196975"/>
            <a:ext cx="3527425" cy="1800225"/>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2000" fill="hold"/>
                                        <p:tgtEl>
                                          <p:spTgt spid="5124"/>
                                        </p:tgtEl>
                                        <p:attrNameLst>
                                          <p:attrName>ppt_w</p:attrName>
                                        </p:attrNameLst>
                                      </p:cBhvr>
                                      <p:tavLst>
                                        <p:tav tm="0">
                                          <p:val>
                                            <p:strVal val="#ppt_w*0.05"/>
                                          </p:val>
                                        </p:tav>
                                        <p:tav tm="100000">
                                          <p:val>
                                            <p:strVal val="#ppt_w"/>
                                          </p:val>
                                        </p:tav>
                                      </p:tavLst>
                                    </p:anim>
                                    <p:anim calcmode="lin" valueType="num">
                                      <p:cBhvr>
                                        <p:cTn id="8" dur="2000" fill="hold"/>
                                        <p:tgtEl>
                                          <p:spTgt spid="5124"/>
                                        </p:tgtEl>
                                        <p:attrNameLst>
                                          <p:attrName>ppt_h</p:attrName>
                                        </p:attrNameLst>
                                      </p:cBhvr>
                                      <p:tavLst>
                                        <p:tav tm="0">
                                          <p:val>
                                            <p:strVal val="#ppt_h"/>
                                          </p:val>
                                        </p:tav>
                                        <p:tav tm="100000">
                                          <p:val>
                                            <p:strVal val="#ppt_h"/>
                                          </p:val>
                                        </p:tav>
                                      </p:tavLst>
                                    </p:anim>
                                    <p:anim calcmode="lin" valueType="num">
                                      <p:cBhvr>
                                        <p:cTn id="9" dur="2000" fill="hold"/>
                                        <p:tgtEl>
                                          <p:spTgt spid="5124"/>
                                        </p:tgtEl>
                                        <p:attrNameLst>
                                          <p:attrName>ppt_x</p:attrName>
                                        </p:attrNameLst>
                                      </p:cBhvr>
                                      <p:tavLst>
                                        <p:tav tm="0">
                                          <p:val>
                                            <p:strVal val="#ppt_x-.2"/>
                                          </p:val>
                                        </p:tav>
                                        <p:tav tm="100000">
                                          <p:val>
                                            <p:strVal val="#ppt_x"/>
                                          </p:val>
                                        </p:tav>
                                      </p:tavLst>
                                    </p:anim>
                                    <p:anim calcmode="lin" valueType="num">
                                      <p:cBhvr>
                                        <p:cTn id="10" dur="2000" fill="hold"/>
                                        <p:tgtEl>
                                          <p:spTgt spid="5124"/>
                                        </p:tgtEl>
                                        <p:attrNameLst>
                                          <p:attrName>ppt_y</p:attrName>
                                        </p:attrNameLst>
                                      </p:cBhvr>
                                      <p:tavLst>
                                        <p:tav tm="0">
                                          <p:val>
                                            <p:strVal val="#ppt_y"/>
                                          </p:val>
                                        </p:tav>
                                        <p:tav tm="100000">
                                          <p:val>
                                            <p:strVal val="#ppt_y"/>
                                          </p:val>
                                        </p:tav>
                                      </p:tavLst>
                                    </p:anim>
                                    <p:animEffect transition="in" filter="fade">
                                      <p:cBhvr>
                                        <p:cTn id="11" dur="2000"/>
                                        <p:tgtEl>
                                          <p:spTgt spid="5124"/>
                                        </p:tgtEl>
                                      </p:cBhvr>
                                    </p:animEffect>
                                  </p:childTnLst>
                                </p:cTn>
                              </p:par>
                            </p:childTnLst>
                          </p:cTn>
                        </p:par>
                        <p:par>
                          <p:cTn id="12" fill="hold" nodeType="afterGroup">
                            <p:stCondLst>
                              <p:cond delay="2000"/>
                            </p:stCondLst>
                            <p:childTnLst>
                              <p:par>
                                <p:cTn id="13" presetID="31" presetClass="entr" presetSubtype="0" fill="hold" nodeType="afterEffect">
                                  <p:stCondLst>
                                    <p:cond delay="0"/>
                                  </p:stCondLst>
                                  <p:iterate type="lt">
                                    <p:tmPct val="5000"/>
                                  </p:iterate>
                                  <p:childTnLst>
                                    <p:set>
                                      <p:cBhvr>
                                        <p:cTn id="14" dur="1" fill="hold">
                                          <p:stCondLst>
                                            <p:cond delay="0"/>
                                          </p:stCondLst>
                                        </p:cTn>
                                        <p:tgtEl>
                                          <p:spTgt spid="5130"/>
                                        </p:tgtEl>
                                        <p:attrNameLst>
                                          <p:attrName>style.visibility</p:attrName>
                                        </p:attrNameLst>
                                      </p:cBhvr>
                                      <p:to>
                                        <p:strVal val="visible"/>
                                      </p:to>
                                    </p:set>
                                    <p:anim calcmode="lin" valueType="num">
                                      <p:cBhvr>
                                        <p:cTn id="15" dur="1000" fill="hold"/>
                                        <p:tgtEl>
                                          <p:spTgt spid="5130"/>
                                        </p:tgtEl>
                                        <p:attrNameLst>
                                          <p:attrName>ppt_w</p:attrName>
                                        </p:attrNameLst>
                                      </p:cBhvr>
                                      <p:tavLst>
                                        <p:tav tm="0">
                                          <p:val>
                                            <p:fltVal val="0"/>
                                          </p:val>
                                        </p:tav>
                                        <p:tav tm="100000">
                                          <p:val>
                                            <p:strVal val="#ppt_w"/>
                                          </p:val>
                                        </p:tav>
                                      </p:tavLst>
                                    </p:anim>
                                    <p:anim calcmode="lin" valueType="num">
                                      <p:cBhvr>
                                        <p:cTn id="16" dur="1000" fill="hold"/>
                                        <p:tgtEl>
                                          <p:spTgt spid="5130"/>
                                        </p:tgtEl>
                                        <p:attrNameLst>
                                          <p:attrName>ppt_h</p:attrName>
                                        </p:attrNameLst>
                                      </p:cBhvr>
                                      <p:tavLst>
                                        <p:tav tm="0">
                                          <p:val>
                                            <p:fltVal val="0"/>
                                          </p:val>
                                        </p:tav>
                                        <p:tav tm="100000">
                                          <p:val>
                                            <p:strVal val="#ppt_h"/>
                                          </p:val>
                                        </p:tav>
                                      </p:tavLst>
                                    </p:anim>
                                    <p:anim calcmode="lin" valueType="num">
                                      <p:cBhvr>
                                        <p:cTn id="17" dur="1000" fill="hold"/>
                                        <p:tgtEl>
                                          <p:spTgt spid="5130"/>
                                        </p:tgtEl>
                                        <p:attrNameLst>
                                          <p:attrName>style.rotation</p:attrName>
                                        </p:attrNameLst>
                                      </p:cBhvr>
                                      <p:tavLst>
                                        <p:tav tm="0">
                                          <p:val>
                                            <p:fltVal val="90"/>
                                          </p:val>
                                        </p:tav>
                                        <p:tav tm="100000">
                                          <p:val>
                                            <p:fltVal val="0"/>
                                          </p:val>
                                        </p:tav>
                                      </p:tavLst>
                                    </p:anim>
                                    <p:animEffect transition="in" filter="fade">
                                      <p:cBhvr>
                                        <p:cTn id="18" dur="1000"/>
                                        <p:tgtEl>
                                          <p:spTgt spid="5130"/>
                                        </p:tgtEl>
                                      </p:cBhvr>
                                    </p:animEffect>
                                  </p:childTnLst>
                                </p:cTn>
                              </p:par>
                            </p:childTnLst>
                          </p:cTn>
                        </p:par>
                        <p:par>
                          <p:cTn id="19" fill="hold" nodeType="afterGroup">
                            <p:stCondLst>
                              <p:cond delay="3000"/>
                            </p:stCondLst>
                            <p:childTnLst>
                              <p:par>
                                <p:cTn id="20" presetID="3" presetClass="entr" presetSubtype="5" fill="hold" grpId="0" nodeType="afterEffect">
                                  <p:stCondLst>
                                    <p:cond delay="0"/>
                                  </p:stCondLst>
                                  <p:childTnLst>
                                    <p:set>
                                      <p:cBhvr>
                                        <p:cTn id="21" dur="1" fill="hold">
                                          <p:stCondLst>
                                            <p:cond delay="0"/>
                                          </p:stCondLst>
                                        </p:cTn>
                                        <p:tgtEl>
                                          <p:spTgt spid="5125"/>
                                        </p:tgtEl>
                                        <p:attrNameLst>
                                          <p:attrName>style.visibility</p:attrName>
                                        </p:attrNameLst>
                                      </p:cBhvr>
                                      <p:to>
                                        <p:strVal val="visible"/>
                                      </p:to>
                                    </p:set>
                                    <p:animEffect transition="in" filter="blinds(vertical)">
                                      <p:cBhvr>
                                        <p:cTn id="22" dur="500"/>
                                        <p:tgtEl>
                                          <p:spTgt spid="5125"/>
                                        </p:tgtEl>
                                      </p:cBhvr>
                                    </p:animEffect>
                                  </p:childTnLst>
                                </p:cTn>
                              </p:par>
                            </p:childTnLst>
                          </p:cTn>
                        </p:par>
                        <p:par>
                          <p:cTn id="23" fill="hold" nodeType="afterGroup">
                            <p:stCondLst>
                              <p:cond delay="3500"/>
                            </p:stCondLst>
                            <p:childTnLst>
                              <p:par>
                                <p:cTn id="24" presetID="31" presetClass="entr" presetSubtype="0" fill="hold" nodeType="afterEffect">
                                  <p:stCondLst>
                                    <p:cond delay="0"/>
                                  </p:stCondLst>
                                  <p:iterate type="lt">
                                    <p:tmPct val="5000"/>
                                  </p:iterate>
                                  <p:childTnLst>
                                    <p:set>
                                      <p:cBhvr>
                                        <p:cTn id="25" dur="1" fill="hold">
                                          <p:stCondLst>
                                            <p:cond delay="0"/>
                                          </p:stCondLst>
                                        </p:cTn>
                                        <p:tgtEl>
                                          <p:spTgt spid="5131"/>
                                        </p:tgtEl>
                                        <p:attrNameLst>
                                          <p:attrName>style.visibility</p:attrName>
                                        </p:attrNameLst>
                                      </p:cBhvr>
                                      <p:to>
                                        <p:strVal val="visible"/>
                                      </p:to>
                                    </p:set>
                                    <p:anim calcmode="lin" valueType="num">
                                      <p:cBhvr>
                                        <p:cTn id="26" dur="1000" fill="hold"/>
                                        <p:tgtEl>
                                          <p:spTgt spid="5131"/>
                                        </p:tgtEl>
                                        <p:attrNameLst>
                                          <p:attrName>ppt_w</p:attrName>
                                        </p:attrNameLst>
                                      </p:cBhvr>
                                      <p:tavLst>
                                        <p:tav tm="0">
                                          <p:val>
                                            <p:fltVal val="0"/>
                                          </p:val>
                                        </p:tav>
                                        <p:tav tm="100000">
                                          <p:val>
                                            <p:strVal val="#ppt_w"/>
                                          </p:val>
                                        </p:tav>
                                      </p:tavLst>
                                    </p:anim>
                                    <p:anim calcmode="lin" valueType="num">
                                      <p:cBhvr>
                                        <p:cTn id="27" dur="1000" fill="hold"/>
                                        <p:tgtEl>
                                          <p:spTgt spid="5131"/>
                                        </p:tgtEl>
                                        <p:attrNameLst>
                                          <p:attrName>ppt_h</p:attrName>
                                        </p:attrNameLst>
                                      </p:cBhvr>
                                      <p:tavLst>
                                        <p:tav tm="0">
                                          <p:val>
                                            <p:fltVal val="0"/>
                                          </p:val>
                                        </p:tav>
                                        <p:tav tm="100000">
                                          <p:val>
                                            <p:strVal val="#ppt_h"/>
                                          </p:val>
                                        </p:tav>
                                      </p:tavLst>
                                    </p:anim>
                                    <p:anim calcmode="lin" valueType="num">
                                      <p:cBhvr>
                                        <p:cTn id="28" dur="1000" fill="hold"/>
                                        <p:tgtEl>
                                          <p:spTgt spid="5131"/>
                                        </p:tgtEl>
                                        <p:attrNameLst>
                                          <p:attrName>style.rotation</p:attrName>
                                        </p:attrNameLst>
                                      </p:cBhvr>
                                      <p:tavLst>
                                        <p:tav tm="0">
                                          <p:val>
                                            <p:fltVal val="90"/>
                                          </p:val>
                                        </p:tav>
                                        <p:tav tm="100000">
                                          <p:val>
                                            <p:fltVal val="0"/>
                                          </p:val>
                                        </p:tav>
                                      </p:tavLst>
                                    </p:anim>
                                    <p:animEffect transition="in" filter="fade">
                                      <p:cBhvr>
                                        <p:cTn id="29" dur="1000"/>
                                        <p:tgtEl>
                                          <p:spTgt spid="5131"/>
                                        </p:tgtEl>
                                      </p:cBhvr>
                                    </p:animEffect>
                                  </p:childTnLst>
                                </p:cTn>
                              </p:par>
                            </p:childTnLst>
                          </p:cTn>
                        </p:par>
                        <p:par>
                          <p:cTn id="30" fill="hold" nodeType="afterGroup">
                            <p:stCondLst>
                              <p:cond delay="4500"/>
                            </p:stCondLst>
                            <p:childTnLst>
                              <p:par>
                                <p:cTn id="31" presetID="3" presetClass="entr" presetSubtype="5" fill="hold" grpId="0" nodeType="afterEffect">
                                  <p:stCondLst>
                                    <p:cond delay="0"/>
                                  </p:stCondLst>
                                  <p:childTnLst>
                                    <p:set>
                                      <p:cBhvr>
                                        <p:cTn id="32" dur="1" fill="hold">
                                          <p:stCondLst>
                                            <p:cond delay="0"/>
                                          </p:stCondLst>
                                        </p:cTn>
                                        <p:tgtEl>
                                          <p:spTgt spid="5126"/>
                                        </p:tgtEl>
                                        <p:attrNameLst>
                                          <p:attrName>style.visibility</p:attrName>
                                        </p:attrNameLst>
                                      </p:cBhvr>
                                      <p:to>
                                        <p:strVal val="visible"/>
                                      </p:to>
                                    </p:set>
                                    <p:animEffect transition="in" filter="blinds(vertical)">
                                      <p:cBhvr>
                                        <p:cTn id="33" dur="500"/>
                                        <p:tgtEl>
                                          <p:spTgt spid="5126"/>
                                        </p:tgtEl>
                                      </p:cBhvr>
                                    </p:animEffect>
                                  </p:childTnLst>
                                </p:cTn>
                              </p:par>
                            </p:childTnLst>
                          </p:cTn>
                        </p:par>
                        <p:par>
                          <p:cTn id="34" fill="hold" nodeType="afterGroup">
                            <p:stCondLst>
                              <p:cond delay="5000"/>
                            </p:stCondLst>
                            <p:childTnLst>
                              <p:par>
                                <p:cTn id="35" presetID="31" presetClass="entr" presetSubtype="0" fill="hold" nodeType="afterEffect">
                                  <p:stCondLst>
                                    <p:cond delay="0"/>
                                  </p:stCondLst>
                                  <p:iterate type="lt">
                                    <p:tmPct val="5000"/>
                                  </p:iterate>
                                  <p:childTnLst>
                                    <p:set>
                                      <p:cBhvr>
                                        <p:cTn id="36" dur="1" fill="hold">
                                          <p:stCondLst>
                                            <p:cond delay="0"/>
                                          </p:stCondLst>
                                        </p:cTn>
                                        <p:tgtEl>
                                          <p:spTgt spid="5132"/>
                                        </p:tgtEl>
                                        <p:attrNameLst>
                                          <p:attrName>style.visibility</p:attrName>
                                        </p:attrNameLst>
                                      </p:cBhvr>
                                      <p:to>
                                        <p:strVal val="visible"/>
                                      </p:to>
                                    </p:set>
                                    <p:anim calcmode="lin" valueType="num">
                                      <p:cBhvr>
                                        <p:cTn id="37" dur="1000" fill="hold"/>
                                        <p:tgtEl>
                                          <p:spTgt spid="5132"/>
                                        </p:tgtEl>
                                        <p:attrNameLst>
                                          <p:attrName>ppt_w</p:attrName>
                                        </p:attrNameLst>
                                      </p:cBhvr>
                                      <p:tavLst>
                                        <p:tav tm="0">
                                          <p:val>
                                            <p:fltVal val="0"/>
                                          </p:val>
                                        </p:tav>
                                        <p:tav tm="100000">
                                          <p:val>
                                            <p:strVal val="#ppt_w"/>
                                          </p:val>
                                        </p:tav>
                                      </p:tavLst>
                                    </p:anim>
                                    <p:anim calcmode="lin" valueType="num">
                                      <p:cBhvr>
                                        <p:cTn id="38" dur="1000" fill="hold"/>
                                        <p:tgtEl>
                                          <p:spTgt spid="5132"/>
                                        </p:tgtEl>
                                        <p:attrNameLst>
                                          <p:attrName>ppt_h</p:attrName>
                                        </p:attrNameLst>
                                      </p:cBhvr>
                                      <p:tavLst>
                                        <p:tav tm="0">
                                          <p:val>
                                            <p:fltVal val="0"/>
                                          </p:val>
                                        </p:tav>
                                        <p:tav tm="100000">
                                          <p:val>
                                            <p:strVal val="#ppt_h"/>
                                          </p:val>
                                        </p:tav>
                                      </p:tavLst>
                                    </p:anim>
                                    <p:anim calcmode="lin" valueType="num">
                                      <p:cBhvr>
                                        <p:cTn id="39" dur="1000" fill="hold"/>
                                        <p:tgtEl>
                                          <p:spTgt spid="5132"/>
                                        </p:tgtEl>
                                        <p:attrNameLst>
                                          <p:attrName>style.rotation</p:attrName>
                                        </p:attrNameLst>
                                      </p:cBhvr>
                                      <p:tavLst>
                                        <p:tav tm="0">
                                          <p:val>
                                            <p:fltVal val="90"/>
                                          </p:val>
                                        </p:tav>
                                        <p:tav tm="100000">
                                          <p:val>
                                            <p:fltVal val="0"/>
                                          </p:val>
                                        </p:tav>
                                      </p:tavLst>
                                    </p:anim>
                                    <p:animEffect transition="in" filter="fade">
                                      <p:cBhvr>
                                        <p:cTn id="40" dur="1000"/>
                                        <p:tgtEl>
                                          <p:spTgt spid="5132"/>
                                        </p:tgtEl>
                                      </p:cBhvr>
                                    </p:animEffect>
                                  </p:childTnLst>
                                </p:cTn>
                              </p:par>
                            </p:childTnLst>
                          </p:cTn>
                        </p:par>
                        <p:par>
                          <p:cTn id="41" fill="hold" nodeType="afterGroup">
                            <p:stCondLst>
                              <p:cond delay="6000"/>
                            </p:stCondLst>
                            <p:childTnLst>
                              <p:par>
                                <p:cTn id="42" presetID="3" presetClass="entr" presetSubtype="5" fill="hold" grpId="0" nodeType="afterEffect">
                                  <p:stCondLst>
                                    <p:cond delay="0"/>
                                  </p:stCondLst>
                                  <p:childTnLst>
                                    <p:set>
                                      <p:cBhvr>
                                        <p:cTn id="43" dur="1" fill="hold">
                                          <p:stCondLst>
                                            <p:cond delay="0"/>
                                          </p:stCondLst>
                                        </p:cTn>
                                        <p:tgtEl>
                                          <p:spTgt spid="5127"/>
                                        </p:tgtEl>
                                        <p:attrNameLst>
                                          <p:attrName>style.visibility</p:attrName>
                                        </p:attrNameLst>
                                      </p:cBhvr>
                                      <p:to>
                                        <p:strVal val="visible"/>
                                      </p:to>
                                    </p:set>
                                    <p:animEffect transition="in" filter="blinds(vertical)">
                                      <p:cBhvr>
                                        <p:cTn id="44" dur="500"/>
                                        <p:tgtEl>
                                          <p:spTgt spid="5127"/>
                                        </p:tgtEl>
                                      </p:cBhvr>
                                    </p:animEffect>
                                  </p:childTnLst>
                                </p:cTn>
                              </p:par>
                            </p:childTnLst>
                          </p:cTn>
                        </p:par>
                        <p:par>
                          <p:cTn id="45" fill="hold" nodeType="afterGroup">
                            <p:stCondLst>
                              <p:cond delay="6500"/>
                            </p:stCondLst>
                            <p:childTnLst>
                              <p:par>
                                <p:cTn id="46" presetID="31" presetClass="entr" presetSubtype="0" fill="hold" nodeType="afterEffect">
                                  <p:stCondLst>
                                    <p:cond delay="0"/>
                                  </p:stCondLst>
                                  <p:iterate type="lt">
                                    <p:tmPct val="5000"/>
                                  </p:iterate>
                                  <p:childTnLst>
                                    <p:set>
                                      <p:cBhvr>
                                        <p:cTn id="47" dur="1" fill="hold">
                                          <p:stCondLst>
                                            <p:cond delay="0"/>
                                          </p:stCondLst>
                                        </p:cTn>
                                        <p:tgtEl>
                                          <p:spTgt spid="5133"/>
                                        </p:tgtEl>
                                        <p:attrNameLst>
                                          <p:attrName>style.visibility</p:attrName>
                                        </p:attrNameLst>
                                      </p:cBhvr>
                                      <p:to>
                                        <p:strVal val="visible"/>
                                      </p:to>
                                    </p:set>
                                    <p:anim calcmode="lin" valueType="num">
                                      <p:cBhvr>
                                        <p:cTn id="48" dur="1000" fill="hold"/>
                                        <p:tgtEl>
                                          <p:spTgt spid="5133"/>
                                        </p:tgtEl>
                                        <p:attrNameLst>
                                          <p:attrName>ppt_w</p:attrName>
                                        </p:attrNameLst>
                                      </p:cBhvr>
                                      <p:tavLst>
                                        <p:tav tm="0">
                                          <p:val>
                                            <p:fltVal val="0"/>
                                          </p:val>
                                        </p:tav>
                                        <p:tav tm="100000">
                                          <p:val>
                                            <p:strVal val="#ppt_w"/>
                                          </p:val>
                                        </p:tav>
                                      </p:tavLst>
                                    </p:anim>
                                    <p:anim calcmode="lin" valueType="num">
                                      <p:cBhvr>
                                        <p:cTn id="49" dur="1000" fill="hold"/>
                                        <p:tgtEl>
                                          <p:spTgt spid="5133"/>
                                        </p:tgtEl>
                                        <p:attrNameLst>
                                          <p:attrName>ppt_h</p:attrName>
                                        </p:attrNameLst>
                                      </p:cBhvr>
                                      <p:tavLst>
                                        <p:tav tm="0">
                                          <p:val>
                                            <p:fltVal val="0"/>
                                          </p:val>
                                        </p:tav>
                                        <p:tav tm="100000">
                                          <p:val>
                                            <p:strVal val="#ppt_h"/>
                                          </p:val>
                                        </p:tav>
                                      </p:tavLst>
                                    </p:anim>
                                    <p:anim calcmode="lin" valueType="num">
                                      <p:cBhvr>
                                        <p:cTn id="50" dur="1000" fill="hold"/>
                                        <p:tgtEl>
                                          <p:spTgt spid="5133"/>
                                        </p:tgtEl>
                                        <p:attrNameLst>
                                          <p:attrName>style.rotation</p:attrName>
                                        </p:attrNameLst>
                                      </p:cBhvr>
                                      <p:tavLst>
                                        <p:tav tm="0">
                                          <p:val>
                                            <p:fltVal val="90"/>
                                          </p:val>
                                        </p:tav>
                                        <p:tav tm="100000">
                                          <p:val>
                                            <p:fltVal val="0"/>
                                          </p:val>
                                        </p:tav>
                                      </p:tavLst>
                                    </p:anim>
                                    <p:animEffect transition="in" filter="fade">
                                      <p:cBhvr>
                                        <p:cTn id="51" dur="1000"/>
                                        <p:tgtEl>
                                          <p:spTgt spid="5133"/>
                                        </p:tgtEl>
                                      </p:cBhvr>
                                    </p:animEffect>
                                  </p:childTnLst>
                                </p:cTn>
                              </p:par>
                            </p:childTnLst>
                          </p:cTn>
                        </p:par>
                        <p:par>
                          <p:cTn id="52" fill="hold" nodeType="afterGroup">
                            <p:stCondLst>
                              <p:cond delay="7500"/>
                            </p:stCondLst>
                            <p:childTnLst>
                              <p:par>
                                <p:cTn id="53" presetID="3" presetClass="entr" presetSubtype="5" fill="hold" grpId="0" nodeType="afterEffect">
                                  <p:stCondLst>
                                    <p:cond delay="0"/>
                                  </p:stCondLst>
                                  <p:childTnLst>
                                    <p:set>
                                      <p:cBhvr>
                                        <p:cTn id="54" dur="1" fill="hold">
                                          <p:stCondLst>
                                            <p:cond delay="0"/>
                                          </p:stCondLst>
                                        </p:cTn>
                                        <p:tgtEl>
                                          <p:spTgt spid="5128"/>
                                        </p:tgtEl>
                                        <p:attrNameLst>
                                          <p:attrName>style.visibility</p:attrName>
                                        </p:attrNameLst>
                                      </p:cBhvr>
                                      <p:to>
                                        <p:strVal val="visible"/>
                                      </p:to>
                                    </p:set>
                                    <p:animEffect transition="in" filter="blinds(vertical)">
                                      <p:cBhvr>
                                        <p:cTn id="55" dur="500"/>
                                        <p:tgtEl>
                                          <p:spTgt spid="5128"/>
                                        </p:tgtEl>
                                      </p:cBhvr>
                                    </p:animEffect>
                                  </p:childTnLst>
                                </p:cTn>
                              </p:par>
                            </p:childTnLst>
                          </p:cTn>
                        </p:par>
                        <p:par>
                          <p:cTn id="56" fill="hold" nodeType="afterGroup">
                            <p:stCondLst>
                              <p:cond delay="8000"/>
                            </p:stCondLst>
                            <p:childTnLst>
                              <p:par>
                                <p:cTn id="57" presetID="3" presetClass="entr" presetSubtype="5" fill="hold" grpId="0" nodeType="afterEffect">
                                  <p:stCondLst>
                                    <p:cond delay="0"/>
                                  </p:stCondLst>
                                  <p:childTnLst>
                                    <p:set>
                                      <p:cBhvr>
                                        <p:cTn id="58" dur="1" fill="hold">
                                          <p:stCondLst>
                                            <p:cond delay="0"/>
                                          </p:stCondLst>
                                        </p:cTn>
                                        <p:tgtEl>
                                          <p:spTgt spid="5129"/>
                                        </p:tgtEl>
                                        <p:attrNameLst>
                                          <p:attrName>style.visibility</p:attrName>
                                        </p:attrNameLst>
                                      </p:cBhvr>
                                      <p:to>
                                        <p:strVal val="visible"/>
                                      </p:to>
                                    </p:set>
                                    <p:animEffect transition="in" filter="blinds(vertical)">
                                      <p:cBhvr>
                                        <p:cTn id="59" dur="500"/>
                                        <p:tgtEl>
                                          <p:spTgt spid="5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5" grpId="0" animBg="1"/>
      <p:bldP spid="5126" grpId="0" animBg="1"/>
      <p:bldP spid="5127" grpId="0" animBg="1"/>
      <p:bldP spid="5128" grpId="0" animBg="1"/>
      <p:bldP spid="51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a:extLst>
              <a:ext uri="{FF2B5EF4-FFF2-40B4-BE49-F238E27FC236}">
                <a16:creationId xmlns:a16="http://schemas.microsoft.com/office/drawing/2014/main" id="{D0099F4A-824D-4CFC-9E37-7BBA68DA1529}"/>
              </a:ext>
            </a:extLst>
          </p:cNvPr>
          <p:cNvSpPr>
            <a:spLocks noChangeArrowheads="1"/>
          </p:cNvSpPr>
          <p:nvPr/>
        </p:nvSpPr>
        <p:spPr bwMode="auto">
          <a:xfrm>
            <a:off x="2555875" y="333375"/>
            <a:ext cx="3960813" cy="371475"/>
          </a:xfrm>
          <a:prstGeom prst="rect">
            <a:avLst/>
          </a:prstGeom>
          <a:solidFill>
            <a:srgbClr val="C0C0C0"/>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СИСТЕМА І ВИДИ ПОКАРАНЬ</a:t>
            </a:r>
            <a:endParaRPr lang="uk-UA" altLang="ru-RU" sz="1800">
              <a:solidFill>
                <a:srgbClr val="000000"/>
              </a:solidFill>
              <a:latin typeface="Arial" panose="020B0604020202020204" pitchFamily="34" charset="0"/>
            </a:endParaRPr>
          </a:p>
        </p:txBody>
      </p:sp>
      <p:sp>
        <p:nvSpPr>
          <p:cNvPr id="6149" name="Rectangle 5">
            <a:extLst>
              <a:ext uri="{FF2B5EF4-FFF2-40B4-BE49-F238E27FC236}">
                <a16:creationId xmlns:a16="http://schemas.microsoft.com/office/drawing/2014/main" id="{6D2B2CEE-06CA-4DCA-92D1-7EA83E44B85A}"/>
              </a:ext>
            </a:extLst>
          </p:cNvPr>
          <p:cNvSpPr>
            <a:spLocks noChangeArrowheads="1"/>
          </p:cNvSpPr>
          <p:nvPr/>
        </p:nvSpPr>
        <p:spPr bwMode="auto">
          <a:xfrm>
            <a:off x="323850" y="836613"/>
            <a:ext cx="8496300" cy="817562"/>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СИСТЕМА ПОКАРАНЬ</a:t>
            </a:r>
            <a:r>
              <a:rPr lang="uk-UA" altLang="ru-RU" sz="1400">
                <a:solidFill>
                  <a:srgbClr val="000000"/>
                </a:solidFill>
                <a:latin typeface="Arial" panose="020B0604020202020204" pitchFamily="34" charset="0"/>
              </a:rPr>
              <a:t> – це встановлений кримінальним законом і обов’язковий для суду вичерпний перелік покарань, розташованих у певному порядку за ступенем їх тяжкості(від менш тяжких до більш тяжких видів покарання)</a:t>
            </a:r>
            <a:endParaRPr lang="uk-UA" altLang="ru-RU" sz="1800">
              <a:solidFill>
                <a:srgbClr val="000000"/>
              </a:solidFill>
              <a:latin typeface="Arial" panose="020B0604020202020204" pitchFamily="34" charset="0"/>
            </a:endParaRPr>
          </a:p>
        </p:txBody>
      </p:sp>
      <p:sp>
        <p:nvSpPr>
          <p:cNvPr id="6150" name="Rectangle 6">
            <a:extLst>
              <a:ext uri="{FF2B5EF4-FFF2-40B4-BE49-F238E27FC236}">
                <a16:creationId xmlns:a16="http://schemas.microsoft.com/office/drawing/2014/main" id="{93522F65-B3BE-4A02-829D-51403DBEDE1A}"/>
              </a:ext>
            </a:extLst>
          </p:cNvPr>
          <p:cNvSpPr>
            <a:spLocks noChangeArrowheads="1"/>
          </p:cNvSpPr>
          <p:nvPr/>
        </p:nvSpPr>
        <p:spPr bwMode="auto">
          <a:xfrm>
            <a:off x="2268538" y="1773238"/>
            <a:ext cx="4479925" cy="366712"/>
          </a:xfrm>
          <a:prstGeom prst="rect">
            <a:avLst/>
          </a:prstGeom>
          <a:solidFill>
            <a:srgbClr val="C0C0C0"/>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Суттєві ознаки системи покарання</a:t>
            </a:r>
            <a:endParaRPr lang="uk-UA" altLang="ru-RU" sz="1800">
              <a:solidFill>
                <a:srgbClr val="000000"/>
              </a:solidFill>
              <a:latin typeface="Arial" panose="020B0604020202020204" pitchFamily="34" charset="0"/>
            </a:endParaRPr>
          </a:p>
        </p:txBody>
      </p:sp>
      <p:sp>
        <p:nvSpPr>
          <p:cNvPr id="6151" name="Rectangle 7">
            <a:extLst>
              <a:ext uri="{FF2B5EF4-FFF2-40B4-BE49-F238E27FC236}">
                <a16:creationId xmlns:a16="http://schemas.microsoft.com/office/drawing/2014/main" id="{9AEEA760-9C63-4B51-9E0B-80173268F35F}"/>
              </a:ext>
            </a:extLst>
          </p:cNvPr>
          <p:cNvSpPr>
            <a:spLocks noChangeArrowheads="1"/>
          </p:cNvSpPr>
          <p:nvPr/>
        </p:nvSpPr>
        <p:spPr bwMode="auto">
          <a:xfrm>
            <a:off x="250825" y="2492375"/>
            <a:ext cx="1728788" cy="13684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Система покарань встановлюється </a:t>
            </a:r>
            <a:r>
              <a:rPr lang="uk-UA" altLang="ru-RU" sz="1400" b="1">
                <a:solidFill>
                  <a:srgbClr val="000000"/>
                </a:solidFill>
                <a:latin typeface="Arial" panose="020B0604020202020204" pitchFamily="34" charset="0"/>
              </a:rPr>
              <a:t>тільки</a:t>
            </a:r>
            <a:r>
              <a:rPr lang="uk-UA" altLang="ru-RU" sz="1400">
                <a:solidFill>
                  <a:srgbClr val="000000"/>
                </a:solidFill>
                <a:latin typeface="Arial" panose="020B0604020202020204" pitchFamily="34" charset="0"/>
              </a:rPr>
              <a:t> </a:t>
            </a:r>
            <a:r>
              <a:rPr lang="uk-UA" altLang="ru-RU" sz="1400" b="1">
                <a:solidFill>
                  <a:srgbClr val="000000"/>
                </a:solidFill>
                <a:latin typeface="Arial" panose="020B0604020202020204" pitchFamily="34" charset="0"/>
              </a:rPr>
              <a:t>кримінальним законом</a:t>
            </a:r>
            <a:endParaRPr lang="uk-UA" altLang="ru-RU" sz="1800">
              <a:solidFill>
                <a:srgbClr val="000000"/>
              </a:solidFill>
              <a:latin typeface="Arial" panose="020B0604020202020204" pitchFamily="34" charset="0"/>
            </a:endParaRPr>
          </a:p>
        </p:txBody>
      </p:sp>
      <p:sp>
        <p:nvSpPr>
          <p:cNvPr id="6152" name="Rectangle 8">
            <a:extLst>
              <a:ext uri="{FF2B5EF4-FFF2-40B4-BE49-F238E27FC236}">
                <a16:creationId xmlns:a16="http://schemas.microsoft.com/office/drawing/2014/main" id="{94BA6106-7A0C-405D-B6DE-FD82FCBE04EF}"/>
              </a:ext>
            </a:extLst>
          </p:cNvPr>
          <p:cNvSpPr>
            <a:spLocks noChangeArrowheads="1"/>
          </p:cNvSpPr>
          <p:nvPr/>
        </p:nvSpPr>
        <p:spPr bwMode="auto">
          <a:xfrm>
            <a:off x="2124075" y="2492375"/>
            <a:ext cx="1920875" cy="11525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Перелік покарань, що складають систему, є </a:t>
            </a:r>
            <a:r>
              <a:rPr lang="uk-UA" altLang="ru-RU" sz="1400" b="1">
                <a:solidFill>
                  <a:srgbClr val="000000"/>
                </a:solidFill>
                <a:latin typeface="Arial" panose="020B0604020202020204" pitchFamily="34" charset="0"/>
              </a:rPr>
              <a:t>обов’язковими</a:t>
            </a:r>
            <a:r>
              <a:rPr lang="uk-UA" altLang="ru-RU" sz="1400">
                <a:solidFill>
                  <a:srgbClr val="000000"/>
                </a:solidFill>
                <a:latin typeface="Arial" panose="020B0604020202020204" pitchFamily="34" charset="0"/>
              </a:rPr>
              <a:t> для суду</a:t>
            </a:r>
          </a:p>
        </p:txBody>
      </p:sp>
      <p:sp>
        <p:nvSpPr>
          <p:cNvPr id="6153" name="Rectangle 9">
            <a:extLst>
              <a:ext uri="{FF2B5EF4-FFF2-40B4-BE49-F238E27FC236}">
                <a16:creationId xmlns:a16="http://schemas.microsoft.com/office/drawing/2014/main" id="{E72EA659-1BE9-4EBD-8CC1-8136678A1E9F}"/>
              </a:ext>
            </a:extLst>
          </p:cNvPr>
          <p:cNvSpPr>
            <a:spLocks noChangeArrowheads="1"/>
          </p:cNvSpPr>
          <p:nvPr/>
        </p:nvSpPr>
        <p:spPr bwMode="auto">
          <a:xfrm>
            <a:off x="4140200" y="2492375"/>
            <a:ext cx="2470150" cy="11525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Перелік покарань є </a:t>
            </a:r>
            <a:r>
              <a:rPr lang="uk-UA" altLang="ru-RU" sz="1400" b="1">
                <a:solidFill>
                  <a:srgbClr val="000000"/>
                </a:solidFill>
                <a:latin typeface="Arial" panose="020B0604020202020204" pitchFamily="34" charset="0"/>
              </a:rPr>
              <a:t>вичерпним</a:t>
            </a:r>
            <a:r>
              <a:rPr lang="uk-UA" altLang="ru-RU" sz="1400">
                <a:solidFill>
                  <a:srgbClr val="000000"/>
                </a:solidFill>
                <a:latin typeface="Arial" panose="020B0604020202020204" pitchFamily="34" charset="0"/>
              </a:rPr>
              <a:t> (не можуть застосовуватись покарання, не включені до системи)</a:t>
            </a:r>
            <a:endParaRPr lang="uk-UA" altLang="ru-RU" sz="1800">
              <a:solidFill>
                <a:srgbClr val="000000"/>
              </a:solidFill>
              <a:latin typeface="Arial" panose="020B0604020202020204" pitchFamily="34" charset="0"/>
            </a:endParaRPr>
          </a:p>
        </p:txBody>
      </p:sp>
      <p:sp>
        <p:nvSpPr>
          <p:cNvPr id="6154" name="Rectangle 10">
            <a:extLst>
              <a:ext uri="{FF2B5EF4-FFF2-40B4-BE49-F238E27FC236}">
                <a16:creationId xmlns:a16="http://schemas.microsoft.com/office/drawing/2014/main" id="{920C75E9-06FC-4675-9259-D5EE20E1E85F}"/>
              </a:ext>
            </a:extLst>
          </p:cNvPr>
          <p:cNvSpPr>
            <a:spLocks noChangeArrowheads="1"/>
          </p:cNvSpPr>
          <p:nvPr/>
        </p:nvSpPr>
        <p:spPr bwMode="auto">
          <a:xfrm>
            <a:off x="6732588" y="2492375"/>
            <a:ext cx="2193925" cy="11525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Покарання в системі розташовані </a:t>
            </a:r>
            <a:r>
              <a:rPr lang="uk-UA" altLang="ru-RU" sz="1400" b="1">
                <a:solidFill>
                  <a:srgbClr val="000000"/>
                </a:solidFill>
                <a:latin typeface="Arial" panose="020B0604020202020204" pitchFamily="34" charset="0"/>
              </a:rPr>
              <a:t>в певному порядку</a:t>
            </a:r>
            <a:r>
              <a:rPr lang="uk-UA" altLang="ru-RU" sz="1400">
                <a:solidFill>
                  <a:srgbClr val="000000"/>
                </a:solidFill>
                <a:latin typeface="Arial" panose="020B0604020202020204" pitchFamily="34" charset="0"/>
              </a:rPr>
              <a:t> з урахуванням ступеню їх тяжкості</a:t>
            </a:r>
            <a:endParaRPr lang="uk-UA" altLang="ru-RU" sz="1800">
              <a:solidFill>
                <a:srgbClr val="000000"/>
              </a:solidFill>
              <a:latin typeface="Arial" panose="020B0604020202020204" pitchFamily="34" charset="0"/>
            </a:endParaRPr>
          </a:p>
        </p:txBody>
      </p:sp>
      <p:sp>
        <p:nvSpPr>
          <p:cNvPr id="6155" name="Rectangle 11">
            <a:extLst>
              <a:ext uri="{FF2B5EF4-FFF2-40B4-BE49-F238E27FC236}">
                <a16:creationId xmlns:a16="http://schemas.microsoft.com/office/drawing/2014/main" id="{AD87BE1D-49E9-4690-967C-DD80306440FC}"/>
              </a:ext>
            </a:extLst>
          </p:cNvPr>
          <p:cNvSpPr>
            <a:spLocks noChangeArrowheads="1"/>
          </p:cNvSpPr>
          <p:nvPr/>
        </p:nvSpPr>
        <p:spPr bwMode="auto">
          <a:xfrm>
            <a:off x="1979613" y="4076700"/>
            <a:ext cx="4937125" cy="366713"/>
          </a:xfrm>
          <a:prstGeom prst="rect">
            <a:avLst/>
          </a:prstGeom>
          <a:solidFill>
            <a:srgbClr val="C0C0C0"/>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ЗНАЧЕННЯ СИСТЕМИ ПОКАРАНЬ</a:t>
            </a:r>
            <a:endParaRPr lang="uk-UA" altLang="ru-RU" sz="1800">
              <a:solidFill>
                <a:srgbClr val="000000"/>
              </a:solidFill>
              <a:latin typeface="Arial" panose="020B0604020202020204" pitchFamily="34" charset="0"/>
            </a:endParaRPr>
          </a:p>
        </p:txBody>
      </p:sp>
      <p:sp>
        <p:nvSpPr>
          <p:cNvPr id="6156" name="Rectangle 12">
            <a:extLst>
              <a:ext uri="{FF2B5EF4-FFF2-40B4-BE49-F238E27FC236}">
                <a16:creationId xmlns:a16="http://schemas.microsoft.com/office/drawing/2014/main" id="{6B3BE121-B649-4142-844E-E258612764A8}"/>
              </a:ext>
            </a:extLst>
          </p:cNvPr>
          <p:cNvSpPr>
            <a:spLocks noChangeArrowheads="1"/>
          </p:cNvSpPr>
          <p:nvPr/>
        </p:nvSpPr>
        <p:spPr bwMode="auto">
          <a:xfrm>
            <a:off x="250825" y="4724400"/>
            <a:ext cx="2017713" cy="129698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300">
                <a:solidFill>
                  <a:srgbClr val="000000"/>
                </a:solidFill>
                <a:latin typeface="Arial" panose="020B0604020202020204" pitchFamily="34" charset="0"/>
              </a:rPr>
              <a:t>В системі покарань отримують конкретизацію </a:t>
            </a:r>
            <a:r>
              <a:rPr lang="uk-UA" altLang="ru-RU" sz="1300" b="1">
                <a:solidFill>
                  <a:srgbClr val="000000"/>
                </a:solidFill>
                <a:latin typeface="Arial" panose="020B0604020202020204" pitchFamily="34" charset="0"/>
              </a:rPr>
              <a:t>принципи законності, справедливості та гуманізму</a:t>
            </a:r>
            <a:endParaRPr lang="uk-UA" altLang="ru-RU" sz="1800">
              <a:solidFill>
                <a:srgbClr val="000000"/>
              </a:solidFill>
              <a:latin typeface="Arial" panose="020B0604020202020204" pitchFamily="34" charset="0"/>
            </a:endParaRPr>
          </a:p>
        </p:txBody>
      </p:sp>
      <p:sp>
        <p:nvSpPr>
          <p:cNvPr id="6157" name="Rectangle 13">
            <a:extLst>
              <a:ext uri="{FF2B5EF4-FFF2-40B4-BE49-F238E27FC236}">
                <a16:creationId xmlns:a16="http://schemas.microsoft.com/office/drawing/2014/main" id="{0F0EAE39-5A14-4949-BBB5-B1D917B0493B}"/>
              </a:ext>
            </a:extLst>
          </p:cNvPr>
          <p:cNvSpPr>
            <a:spLocks noChangeArrowheads="1"/>
          </p:cNvSpPr>
          <p:nvPr/>
        </p:nvSpPr>
        <p:spPr bwMode="auto">
          <a:xfrm>
            <a:off x="2339975" y="4724400"/>
            <a:ext cx="2286000" cy="165735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Система покарань утворює </a:t>
            </a:r>
            <a:r>
              <a:rPr lang="uk-UA" altLang="ru-RU" sz="1400" b="1">
                <a:solidFill>
                  <a:srgbClr val="000000"/>
                </a:solidFill>
                <a:latin typeface="Arial" panose="020B0604020202020204" pitchFamily="34" charset="0"/>
              </a:rPr>
              <a:t>юридичну базу</a:t>
            </a:r>
            <a:r>
              <a:rPr lang="uk-UA" altLang="ru-RU" sz="1400">
                <a:solidFill>
                  <a:srgbClr val="000000"/>
                </a:solidFill>
                <a:latin typeface="Arial" panose="020B0604020202020204" pitchFamily="34" charset="0"/>
              </a:rPr>
              <a:t>, яка дозволяє судам здійснювати </a:t>
            </a:r>
            <a:r>
              <a:rPr lang="uk-UA" altLang="ru-RU" sz="1400" b="1">
                <a:solidFill>
                  <a:srgbClr val="000000"/>
                </a:solidFill>
                <a:latin typeface="Arial" panose="020B0604020202020204" pitchFamily="34" charset="0"/>
              </a:rPr>
              <a:t>правосуддя на основі закону</a:t>
            </a:r>
            <a:r>
              <a:rPr lang="uk-UA" altLang="ru-RU" sz="1400">
                <a:solidFill>
                  <a:srgbClr val="000000"/>
                </a:solidFill>
                <a:latin typeface="Arial" panose="020B0604020202020204" pitchFamily="34" charset="0"/>
              </a:rPr>
              <a:t> та керуючись вказаними принципами</a:t>
            </a:r>
            <a:endParaRPr lang="uk-UA" altLang="ru-RU" sz="1800">
              <a:solidFill>
                <a:srgbClr val="000000"/>
              </a:solidFill>
              <a:latin typeface="Arial" panose="020B0604020202020204" pitchFamily="34" charset="0"/>
            </a:endParaRPr>
          </a:p>
        </p:txBody>
      </p:sp>
      <p:sp>
        <p:nvSpPr>
          <p:cNvPr id="6158" name="Rectangle 14">
            <a:extLst>
              <a:ext uri="{FF2B5EF4-FFF2-40B4-BE49-F238E27FC236}">
                <a16:creationId xmlns:a16="http://schemas.microsoft.com/office/drawing/2014/main" id="{0939BB73-A59D-4676-838A-F745FDC75A58}"/>
              </a:ext>
            </a:extLst>
          </p:cNvPr>
          <p:cNvSpPr>
            <a:spLocks noChangeArrowheads="1"/>
          </p:cNvSpPr>
          <p:nvPr/>
        </p:nvSpPr>
        <p:spPr bwMode="auto">
          <a:xfrm>
            <a:off x="4716463" y="4724400"/>
            <a:ext cx="2303462" cy="18002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Перелік покарань орієнтує суд на необхідність </a:t>
            </a:r>
            <a:r>
              <a:rPr lang="uk-UA" altLang="ru-RU" sz="1400" b="1">
                <a:solidFill>
                  <a:srgbClr val="000000"/>
                </a:solidFill>
                <a:latin typeface="Arial" panose="020B0604020202020204" pitchFamily="34" charset="0"/>
              </a:rPr>
              <a:t>індивідуального вибору виду покарання,</a:t>
            </a:r>
            <a:r>
              <a:rPr lang="uk-UA" altLang="ru-RU" sz="1400">
                <a:solidFill>
                  <a:srgbClr val="000000"/>
                </a:solidFill>
                <a:latin typeface="Arial" panose="020B0604020202020204" pitchFamily="34" charset="0"/>
              </a:rPr>
              <a:t> виходячи з особливостей конкретної справи та особи винного</a:t>
            </a:r>
            <a:endParaRPr lang="uk-UA" altLang="ru-RU" sz="1800">
              <a:solidFill>
                <a:srgbClr val="000000"/>
              </a:solidFill>
              <a:latin typeface="Arial" panose="020B0604020202020204" pitchFamily="34" charset="0"/>
            </a:endParaRPr>
          </a:p>
        </p:txBody>
      </p:sp>
      <p:sp>
        <p:nvSpPr>
          <p:cNvPr id="6159" name="Rectangle 15">
            <a:extLst>
              <a:ext uri="{FF2B5EF4-FFF2-40B4-BE49-F238E27FC236}">
                <a16:creationId xmlns:a16="http://schemas.microsoft.com/office/drawing/2014/main" id="{6A5F8DB0-58A7-4BFC-9325-B89F9A637ED9}"/>
              </a:ext>
            </a:extLst>
          </p:cNvPr>
          <p:cNvSpPr>
            <a:spLocks noChangeArrowheads="1"/>
          </p:cNvSpPr>
          <p:nvPr/>
        </p:nvSpPr>
        <p:spPr bwMode="auto">
          <a:xfrm>
            <a:off x="7164388" y="3860800"/>
            <a:ext cx="1728787" cy="273685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a:solidFill>
                  <a:srgbClr val="000000"/>
                </a:solidFill>
                <a:latin typeface="Arial" panose="020B0604020202020204" pitchFamily="34" charset="0"/>
              </a:rPr>
              <a:t>Система покарань визначає </a:t>
            </a:r>
            <a:r>
              <a:rPr lang="uk-UA" altLang="ru-RU" sz="1400" b="1">
                <a:solidFill>
                  <a:srgbClr val="000000"/>
                </a:solidFill>
                <a:latin typeface="Arial" panose="020B0604020202020204" pitchFamily="34" charset="0"/>
              </a:rPr>
              <a:t>структуру санкцій</a:t>
            </a:r>
            <a:r>
              <a:rPr lang="uk-UA" altLang="ru-RU" sz="1400">
                <a:solidFill>
                  <a:srgbClr val="000000"/>
                </a:solidFill>
                <a:latin typeface="Arial" panose="020B0604020202020204" pitchFamily="34" charset="0"/>
              </a:rPr>
              <a:t> в статтях Особливої Частини Кримінального кодексу від </a:t>
            </a:r>
            <a:r>
              <a:rPr lang="uk-UA" altLang="ru-RU" sz="1400" b="1">
                <a:solidFill>
                  <a:srgbClr val="000000"/>
                </a:solidFill>
                <a:latin typeface="Arial" panose="020B0604020202020204" pitchFamily="34" charset="0"/>
              </a:rPr>
              <a:t>менш суворого до більш суворого виду</a:t>
            </a:r>
            <a:r>
              <a:rPr lang="uk-UA" altLang="ru-RU" sz="1400">
                <a:solidFill>
                  <a:srgbClr val="000000"/>
                </a:solidFill>
                <a:latin typeface="Arial" panose="020B0604020202020204" pitchFamily="34" charset="0"/>
              </a:rPr>
              <a:t> покарання</a:t>
            </a:r>
            <a:endParaRPr lang="uk-UA" altLang="ru-RU" sz="1800">
              <a:solidFill>
                <a:srgbClr val="000000"/>
              </a:solidFill>
              <a:latin typeface="Arial" panose="020B0604020202020204" pitchFamily="34" charset="0"/>
            </a:endParaRPr>
          </a:p>
        </p:txBody>
      </p:sp>
      <p:sp>
        <p:nvSpPr>
          <p:cNvPr id="6160" name="Line 16">
            <a:extLst>
              <a:ext uri="{FF2B5EF4-FFF2-40B4-BE49-F238E27FC236}">
                <a16:creationId xmlns:a16="http://schemas.microsoft.com/office/drawing/2014/main" id="{1764E517-5837-441F-84A5-4D4291CCF660}"/>
              </a:ext>
            </a:extLst>
          </p:cNvPr>
          <p:cNvSpPr>
            <a:spLocks noChangeShapeType="1"/>
          </p:cNvSpPr>
          <p:nvPr/>
        </p:nvSpPr>
        <p:spPr bwMode="auto">
          <a:xfrm flipH="1">
            <a:off x="1116013" y="2133600"/>
            <a:ext cx="3311525" cy="358775"/>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6161" name="Line 17">
            <a:extLst>
              <a:ext uri="{FF2B5EF4-FFF2-40B4-BE49-F238E27FC236}">
                <a16:creationId xmlns:a16="http://schemas.microsoft.com/office/drawing/2014/main" id="{894A9E66-6120-4FAF-A582-C2884C808F91}"/>
              </a:ext>
            </a:extLst>
          </p:cNvPr>
          <p:cNvSpPr>
            <a:spLocks noChangeShapeType="1"/>
          </p:cNvSpPr>
          <p:nvPr/>
        </p:nvSpPr>
        <p:spPr bwMode="auto">
          <a:xfrm flipH="1">
            <a:off x="3059113" y="2133600"/>
            <a:ext cx="1368425" cy="358775"/>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6162" name="Line 18">
            <a:extLst>
              <a:ext uri="{FF2B5EF4-FFF2-40B4-BE49-F238E27FC236}">
                <a16:creationId xmlns:a16="http://schemas.microsoft.com/office/drawing/2014/main" id="{69C94AF4-7E8D-4616-8DC3-9E2447DF40B7}"/>
              </a:ext>
            </a:extLst>
          </p:cNvPr>
          <p:cNvSpPr>
            <a:spLocks noChangeShapeType="1"/>
          </p:cNvSpPr>
          <p:nvPr/>
        </p:nvSpPr>
        <p:spPr bwMode="auto">
          <a:xfrm>
            <a:off x="4356100" y="2133600"/>
            <a:ext cx="1008063" cy="358775"/>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6163" name="Line 19">
            <a:extLst>
              <a:ext uri="{FF2B5EF4-FFF2-40B4-BE49-F238E27FC236}">
                <a16:creationId xmlns:a16="http://schemas.microsoft.com/office/drawing/2014/main" id="{B69B8117-6D59-41CD-9688-3858EB5F7EAF}"/>
              </a:ext>
            </a:extLst>
          </p:cNvPr>
          <p:cNvSpPr>
            <a:spLocks noChangeShapeType="1"/>
          </p:cNvSpPr>
          <p:nvPr/>
        </p:nvSpPr>
        <p:spPr bwMode="auto">
          <a:xfrm>
            <a:off x="4356100" y="2133600"/>
            <a:ext cx="3455988" cy="358775"/>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6164" name="Line 20">
            <a:extLst>
              <a:ext uri="{FF2B5EF4-FFF2-40B4-BE49-F238E27FC236}">
                <a16:creationId xmlns:a16="http://schemas.microsoft.com/office/drawing/2014/main" id="{A70F32AF-0A1A-4AC8-BF9C-58B92DFF4801}"/>
              </a:ext>
            </a:extLst>
          </p:cNvPr>
          <p:cNvSpPr>
            <a:spLocks noChangeShapeType="1"/>
          </p:cNvSpPr>
          <p:nvPr/>
        </p:nvSpPr>
        <p:spPr bwMode="auto">
          <a:xfrm flipH="1">
            <a:off x="1258888" y="4437063"/>
            <a:ext cx="3097212" cy="287337"/>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6165" name="Line 21">
            <a:extLst>
              <a:ext uri="{FF2B5EF4-FFF2-40B4-BE49-F238E27FC236}">
                <a16:creationId xmlns:a16="http://schemas.microsoft.com/office/drawing/2014/main" id="{E8D3AE61-3F55-4B4F-BFCB-39A35D5A5664}"/>
              </a:ext>
            </a:extLst>
          </p:cNvPr>
          <p:cNvSpPr>
            <a:spLocks noChangeShapeType="1"/>
          </p:cNvSpPr>
          <p:nvPr/>
        </p:nvSpPr>
        <p:spPr bwMode="auto">
          <a:xfrm flipH="1">
            <a:off x="3492500" y="4437063"/>
            <a:ext cx="863600" cy="287337"/>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6166" name="Line 22">
            <a:extLst>
              <a:ext uri="{FF2B5EF4-FFF2-40B4-BE49-F238E27FC236}">
                <a16:creationId xmlns:a16="http://schemas.microsoft.com/office/drawing/2014/main" id="{03E4F490-0F61-4C4D-84C1-A2CFF85F41CF}"/>
              </a:ext>
            </a:extLst>
          </p:cNvPr>
          <p:cNvSpPr>
            <a:spLocks noChangeShapeType="1"/>
          </p:cNvSpPr>
          <p:nvPr/>
        </p:nvSpPr>
        <p:spPr bwMode="auto">
          <a:xfrm>
            <a:off x="4356100" y="4437063"/>
            <a:ext cx="1511300" cy="287337"/>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6167" name="Line 23">
            <a:extLst>
              <a:ext uri="{FF2B5EF4-FFF2-40B4-BE49-F238E27FC236}">
                <a16:creationId xmlns:a16="http://schemas.microsoft.com/office/drawing/2014/main" id="{1FF71FA6-24E7-4E4E-AC65-C2BA79E7879E}"/>
              </a:ext>
            </a:extLst>
          </p:cNvPr>
          <p:cNvSpPr>
            <a:spLocks noChangeShapeType="1"/>
          </p:cNvSpPr>
          <p:nvPr/>
        </p:nvSpPr>
        <p:spPr bwMode="auto">
          <a:xfrm>
            <a:off x="6877050" y="4221163"/>
            <a:ext cx="287338"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p:cTn id="7" dur="2000" fill="hold"/>
                                        <p:tgtEl>
                                          <p:spTgt spid="6148"/>
                                        </p:tgtEl>
                                        <p:attrNameLst>
                                          <p:attrName>ppt_w</p:attrName>
                                        </p:attrNameLst>
                                      </p:cBhvr>
                                      <p:tavLst>
                                        <p:tav tm="0">
                                          <p:val>
                                            <p:strVal val="#ppt_w*0.05"/>
                                          </p:val>
                                        </p:tav>
                                        <p:tav tm="100000">
                                          <p:val>
                                            <p:strVal val="#ppt_w"/>
                                          </p:val>
                                        </p:tav>
                                      </p:tavLst>
                                    </p:anim>
                                    <p:anim calcmode="lin" valueType="num">
                                      <p:cBhvr>
                                        <p:cTn id="8" dur="2000" fill="hold"/>
                                        <p:tgtEl>
                                          <p:spTgt spid="6148"/>
                                        </p:tgtEl>
                                        <p:attrNameLst>
                                          <p:attrName>ppt_h</p:attrName>
                                        </p:attrNameLst>
                                      </p:cBhvr>
                                      <p:tavLst>
                                        <p:tav tm="0">
                                          <p:val>
                                            <p:strVal val="#ppt_h"/>
                                          </p:val>
                                        </p:tav>
                                        <p:tav tm="100000">
                                          <p:val>
                                            <p:strVal val="#ppt_h"/>
                                          </p:val>
                                        </p:tav>
                                      </p:tavLst>
                                    </p:anim>
                                    <p:anim calcmode="lin" valueType="num">
                                      <p:cBhvr>
                                        <p:cTn id="9" dur="2000" fill="hold"/>
                                        <p:tgtEl>
                                          <p:spTgt spid="6148"/>
                                        </p:tgtEl>
                                        <p:attrNameLst>
                                          <p:attrName>ppt_x</p:attrName>
                                        </p:attrNameLst>
                                      </p:cBhvr>
                                      <p:tavLst>
                                        <p:tav tm="0">
                                          <p:val>
                                            <p:strVal val="#ppt_x-.2"/>
                                          </p:val>
                                        </p:tav>
                                        <p:tav tm="100000">
                                          <p:val>
                                            <p:strVal val="#ppt_x"/>
                                          </p:val>
                                        </p:tav>
                                      </p:tavLst>
                                    </p:anim>
                                    <p:anim calcmode="lin" valueType="num">
                                      <p:cBhvr>
                                        <p:cTn id="10" dur="2000" fill="hold"/>
                                        <p:tgtEl>
                                          <p:spTgt spid="6148"/>
                                        </p:tgtEl>
                                        <p:attrNameLst>
                                          <p:attrName>ppt_y</p:attrName>
                                        </p:attrNameLst>
                                      </p:cBhvr>
                                      <p:tavLst>
                                        <p:tav tm="0">
                                          <p:val>
                                            <p:strVal val="#ppt_y"/>
                                          </p:val>
                                        </p:tav>
                                        <p:tav tm="100000">
                                          <p:val>
                                            <p:strVal val="#ppt_y"/>
                                          </p:val>
                                        </p:tav>
                                      </p:tavLst>
                                    </p:anim>
                                    <p:animEffect transition="in" filter="fade">
                                      <p:cBhvr>
                                        <p:cTn id="11" dur="2000"/>
                                        <p:tgtEl>
                                          <p:spTgt spid="6148"/>
                                        </p:tgtEl>
                                      </p:cBhvr>
                                    </p:animEffect>
                                  </p:childTnLst>
                                </p:cTn>
                              </p:par>
                            </p:childTnLst>
                          </p:cTn>
                        </p:par>
                        <p:par>
                          <p:cTn id="12" fill="hold" nodeType="afterGroup">
                            <p:stCondLst>
                              <p:cond delay="2000"/>
                            </p:stCondLst>
                            <p:childTnLst>
                              <p:par>
                                <p:cTn id="13" presetID="54" presetClass="entr" presetSubtype="0" accel="100000" fill="hold" grpId="0" nodeType="afterEffect">
                                  <p:stCondLst>
                                    <p:cond delay="0"/>
                                  </p:stCondLst>
                                  <p:childTnLst>
                                    <p:set>
                                      <p:cBhvr>
                                        <p:cTn id="14" dur="1" fill="hold">
                                          <p:stCondLst>
                                            <p:cond delay="0"/>
                                          </p:stCondLst>
                                        </p:cTn>
                                        <p:tgtEl>
                                          <p:spTgt spid="6149"/>
                                        </p:tgtEl>
                                        <p:attrNameLst>
                                          <p:attrName>style.visibility</p:attrName>
                                        </p:attrNameLst>
                                      </p:cBhvr>
                                      <p:to>
                                        <p:strVal val="visible"/>
                                      </p:to>
                                    </p:set>
                                    <p:anim calcmode="lin" valueType="num">
                                      <p:cBhvr>
                                        <p:cTn id="15" dur="2000" fill="hold"/>
                                        <p:tgtEl>
                                          <p:spTgt spid="6149"/>
                                        </p:tgtEl>
                                        <p:attrNameLst>
                                          <p:attrName>ppt_w</p:attrName>
                                        </p:attrNameLst>
                                      </p:cBhvr>
                                      <p:tavLst>
                                        <p:tav tm="0">
                                          <p:val>
                                            <p:strVal val="#ppt_w*0.05"/>
                                          </p:val>
                                        </p:tav>
                                        <p:tav tm="100000">
                                          <p:val>
                                            <p:strVal val="#ppt_w"/>
                                          </p:val>
                                        </p:tav>
                                      </p:tavLst>
                                    </p:anim>
                                    <p:anim calcmode="lin" valueType="num">
                                      <p:cBhvr>
                                        <p:cTn id="16" dur="2000" fill="hold"/>
                                        <p:tgtEl>
                                          <p:spTgt spid="6149"/>
                                        </p:tgtEl>
                                        <p:attrNameLst>
                                          <p:attrName>ppt_h</p:attrName>
                                        </p:attrNameLst>
                                      </p:cBhvr>
                                      <p:tavLst>
                                        <p:tav tm="0">
                                          <p:val>
                                            <p:strVal val="#ppt_h"/>
                                          </p:val>
                                        </p:tav>
                                        <p:tav tm="100000">
                                          <p:val>
                                            <p:strVal val="#ppt_h"/>
                                          </p:val>
                                        </p:tav>
                                      </p:tavLst>
                                    </p:anim>
                                    <p:anim calcmode="lin" valueType="num">
                                      <p:cBhvr>
                                        <p:cTn id="17" dur="2000" fill="hold"/>
                                        <p:tgtEl>
                                          <p:spTgt spid="6149"/>
                                        </p:tgtEl>
                                        <p:attrNameLst>
                                          <p:attrName>ppt_x</p:attrName>
                                        </p:attrNameLst>
                                      </p:cBhvr>
                                      <p:tavLst>
                                        <p:tav tm="0">
                                          <p:val>
                                            <p:strVal val="#ppt_x-.2"/>
                                          </p:val>
                                        </p:tav>
                                        <p:tav tm="100000">
                                          <p:val>
                                            <p:strVal val="#ppt_x"/>
                                          </p:val>
                                        </p:tav>
                                      </p:tavLst>
                                    </p:anim>
                                    <p:anim calcmode="lin" valueType="num">
                                      <p:cBhvr>
                                        <p:cTn id="18" dur="2000" fill="hold"/>
                                        <p:tgtEl>
                                          <p:spTgt spid="6149"/>
                                        </p:tgtEl>
                                        <p:attrNameLst>
                                          <p:attrName>ppt_y</p:attrName>
                                        </p:attrNameLst>
                                      </p:cBhvr>
                                      <p:tavLst>
                                        <p:tav tm="0">
                                          <p:val>
                                            <p:strVal val="#ppt_y"/>
                                          </p:val>
                                        </p:tav>
                                        <p:tav tm="100000">
                                          <p:val>
                                            <p:strVal val="#ppt_y"/>
                                          </p:val>
                                        </p:tav>
                                      </p:tavLst>
                                    </p:anim>
                                    <p:animEffect transition="in" filter="fade">
                                      <p:cBhvr>
                                        <p:cTn id="19" dur="2000"/>
                                        <p:tgtEl>
                                          <p:spTgt spid="6149"/>
                                        </p:tgtEl>
                                      </p:cBhvr>
                                    </p:animEffect>
                                  </p:childTnLst>
                                </p:cTn>
                              </p:par>
                            </p:childTnLst>
                          </p:cTn>
                        </p:par>
                        <p:par>
                          <p:cTn id="20" fill="hold" nodeType="afterGroup">
                            <p:stCondLst>
                              <p:cond delay="4000"/>
                            </p:stCondLst>
                            <p:childTnLst>
                              <p:par>
                                <p:cTn id="21" presetID="54" presetClass="entr" presetSubtype="0" accel="100000" fill="hold" grpId="0" nodeType="afterEffect">
                                  <p:stCondLst>
                                    <p:cond delay="0"/>
                                  </p:stCondLst>
                                  <p:childTnLst>
                                    <p:set>
                                      <p:cBhvr>
                                        <p:cTn id="22" dur="1" fill="hold">
                                          <p:stCondLst>
                                            <p:cond delay="0"/>
                                          </p:stCondLst>
                                        </p:cTn>
                                        <p:tgtEl>
                                          <p:spTgt spid="6150"/>
                                        </p:tgtEl>
                                        <p:attrNameLst>
                                          <p:attrName>style.visibility</p:attrName>
                                        </p:attrNameLst>
                                      </p:cBhvr>
                                      <p:to>
                                        <p:strVal val="visible"/>
                                      </p:to>
                                    </p:set>
                                    <p:anim calcmode="lin" valueType="num">
                                      <p:cBhvr>
                                        <p:cTn id="23" dur="2000" fill="hold"/>
                                        <p:tgtEl>
                                          <p:spTgt spid="6150"/>
                                        </p:tgtEl>
                                        <p:attrNameLst>
                                          <p:attrName>ppt_w</p:attrName>
                                        </p:attrNameLst>
                                      </p:cBhvr>
                                      <p:tavLst>
                                        <p:tav tm="0">
                                          <p:val>
                                            <p:strVal val="#ppt_w*0.05"/>
                                          </p:val>
                                        </p:tav>
                                        <p:tav tm="100000">
                                          <p:val>
                                            <p:strVal val="#ppt_w"/>
                                          </p:val>
                                        </p:tav>
                                      </p:tavLst>
                                    </p:anim>
                                    <p:anim calcmode="lin" valueType="num">
                                      <p:cBhvr>
                                        <p:cTn id="24" dur="2000" fill="hold"/>
                                        <p:tgtEl>
                                          <p:spTgt spid="6150"/>
                                        </p:tgtEl>
                                        <p:attrNameLst>
                                          <p:attrName>ppt_h</p:attrName>
                                        </p:attrNameLst>
                                      </p:cBhvr>
                                      <p:tavLst>
                                        <p:tav tm="0">
                                          <p:val>
                                            <p:strVal val="#ppt_h"/>
                                          </p:val>
                                        </p:tav>
                                        <p:tav tm="100000">
                                          <p:val>
                                            <p:strVal val="#ppt_h"/>
                                          </p:val>
                                        </p:tav>
                                      </p:tavLst>
                                    </p:anim>
                                    <p:anim calcmode="lin" valueType="num">
                                      <p:cBhvr>
                                        <p:cTn id="25" dur="2000" fill="hold"/>
                                        <p:tgtEl>
                                          <p:spTgt spid="6150"/>
                                        </p:tgtEl>
                                        <p:attrNameLst>
                                          <p:attrName>ppt_x</p:attrName>
                                        </p:attrNameLst>
                                      </p:cBhvr>
                                      <p:tavLst>
                                        <p:tav tm="0">
                                          <p:val>
                                            <p:strVal val="#ppt_x-.2"/>
                                          </p:val>
                                        </p:tav>
                                        <p:tav tm="100000">
                                          <p:val>
                                            <p:strVal val="#ppt_x"/>
                                          </p:val>
                                        </p:tav>
                                      </p:tavLst>
                                    </p:anim>
                                    <p:anim calcmode="lin" valueType="num">
                                      <p:cBhvr>
                                        <p:cTn id="26" dur="2000" fill="hold"/>
                                        <p:tgtEl>
                                          <p:spTgt spid="6150"/>
                                        </p:tgtEl>
                                        <p:attrNameLst>
                                          <p:attrName>ppt_y</p:attrName>
                                        </p:attrNameLst>
                                      </p:cBhvr>
                                      <p:tavLst>
                                        <p:tav tm="0">
                                          <p:val>
                                            <p:strVal val="#ppt_y"/>
                                          </p:val>
                                        </p:tav>
                                        <p:tav tm="100000">
                                          <p:val>
                                            <p:strVal val="#ppt_y"/>
                                          </p:val>
                                        </p:tav>
                                      </p:tavLst>
                                    </p:anim>
                                    <p:animEffect transition="in" filter="fade">
                                      <p:cBhvr>
                                        <p:cTn id="27" dur="2000"/>
                                        <p:tgtEl>
                                          <p:spTgt spid="6150"/>
                                        </p:tgtEl>
                                      </p:cBhvr>
                                    </p:animEffect>
                                  </p:childTnLst>
                                </p:cTn>
                              </p:par>
                            </p:childTnLst>
                          </p:cTn>
                        </p:par>
                        <p:par>
                          <p:cTn id="28" fill="hold" nodeType="afterGroup">
                            <p:stCondLst>
                              <p:cond delay="6000"/>
                            </p:stCondLst>
                            <p:childTnLst>
                              <p:par>
                                <p:cTn id="29" presetID="31" presetClass="entr" presetSubtype="0" fill="hold" nodeType="afterEffect">
                                  <p:stCondLst>
                                    <p:cond delay="0"/>
                                  </p:stCondLst>
                                  <p:iterate type="lt">
                                    <p:tmPct val="5000"/>
                                  </p:iterate>
                                  <p:childTnLst>
                                    <p:set>
                                      <p:cBhvr>
                                        <p:cTn id="30" dur="1" fill="hold">
                                          <p:stCondLst>
                                            <p:cond delay="0"/>
                                          </p:stCondLst>
                                        </p:cTn>
                                        <p:tgtEl>
                                          <p:spTgt spid="6160"/>
                                        </p:tgtEl>
                                        <p:attrNameLst>
                                          <p:attrName>style.visibility</p:attrName>
                                        </p:attrNameLst>
                                      </p:cBhvr>
                                      <p:to>
                                        <p:strVal val="visible"/>
                                      </p:to>
                                    </p:set>
                                    <p:anim calcmode="lin" valueType="num">
                                      <p:cBhvr>
                                        <p:cTn id="31" dur="1000" fill="hold"/>
                                        <p:tgtEl>
                                          <p:spTgt spid="6160"/>
                                        </p:tgtEl>
                                        <p:attrNameLst>
                                          <p:attrName>ppt_w</p:attrName>
                                        </p:attrNameLst>
                                      </p:cBhvr>
                                      <p:tavLst>
                                        <p:tav tm="0">
                                          <p:val>
                                            <p:fltVal val="0"/>
                                          </p:val>
                                        </p:tav>
                                        <p:tav tm="100000">
                                          <p:val>
                                            <p:strVal val="#ppt_w"/>
                                          </p:val>
                                        </p:tav>
                                      </p:tavLst>
                                    </p:anim>
                                    <p:anim calcmode="lin" valueType="num">
                                      <p:cBhvr>
                                        <p:cTn id="32" dur="1000" fill="hold"/>
                                        <p:tgtEl>
                                          <p:spTgt spid="6160"/>
                                        </p:tgtEl>
                                        <p:attrNameLst>
                                          <p:attrName>ppt_h</p:attrName>
                                        </p:attrNameLst>
                                      </p:cBhvr>
                                      <p:tavLst>
                                        <p:tav tm="0">
                                          <p:val>
                                            <p:fltVal val="0"/>
                                          </p:val>
                                        </p:tav>
                                        <p:tav tm="100000">
                                          <p:val>
                                            <p:strVal val="#ppt_h"/>
                                          </p:val>
                                        </p:tav>
                                      </p:tavLst>
                                    </p:anim>
                                    <p:anim calcmode="lin" valueType="num">
                                      <p:cBhvr>
                                        <p:cTn id="33" dur="1000" fill="hold"/>
                                        <p:tgtEl>
                                          <p:spTgt spid="6160"/>
                                        </p:tgtEl>
                                        <p:attrNameLst>
                                          <p:attrName>style.rotation</p:attrName>
                                        </p:attrNameLst>
                                      </p:cBhvr>
                                      <p:tavLst>
                                        <p:tav tm="0">
                                          <p:val>
                                            <p:fltVal val="90"/>
                                          </p:val>
                                        </p:tav>
                                        <p:tav tm="100000">
                                          <p:val>
                                            <p:fltVal val="0"/>
                                          </p:val>
                                        </p:tav>
                                      </p:tavLst>
                                    </p:anim>
                                    <p:animEffect transition="in" filter="fade">
                                      <p:cBhvr>
                                        <p:cTn id="34" dur="1000"/>
                                        <p:tgtEl>
                                          <p:spTgt spid="6160"/>
                                        </p:tgtEl>
                                      </p:cBhvr>
                                    </p:animEffect>
                                  </p:childTnLst>
                                </p:cTn>
                              </p:par>
                            </p:childTnLst>
                          </p:cTn>
                        </p:par>
                        <p:par>
                          <p:cTn id="35" fill="hold" nodeType="afterGroup">
                            <p:stCondLst>
                              <p:cond delay="7000"/>
                            </p:stCondLst>
                            <p:childTnLst>
                              <p:par>
                                <p:cTn id="36" presetID="3" presetClass="entr" presetSubtype="5" fill="hold" grpId="0" nodeType="afterEffect">
                                  <p:stCondLst>
                                    <p:cond delay="0"/>
                                  </p:stCondLst>
                                  <p:childTnLst>
                                    <p:set>
                                      <p:cBhvr>
                                        <p:cTn id="37" dur="1" fill="hold">
                                          <p:stCondLst>
                                            <p:cond delay="0"/>
                                          </p:stCondLst>
                                        </p:cTn>
                                        <p:tgtEl>
                                          <p:spTgt spid="6151"/>
                                        </p:tgtEl>
                                        <p:attrNameLst>
                                          <p:attrName>style.visibility</p:attrName>
                                        </p:attrNameLst>
                                      </p:cBhvr>
                                      <p:to>
                                        <p:strVal val="visible"/>
                                      </p:to>
                                    </p:set>
                                    <p:animEffect transition="in" filter="blinds(vertical)">
                                      <p:cBhvr>
                                        <p:cTn id="38" dur="500"/>
                                        <p:tgtEl>
                                          <p:spTgt spid="6151"/>
                                        </p:tgtEl>
                                      </p:cBhvr>
                                    </p:animEffect>
                                  </p:childTnLst>
                                </p:cTn>
                              </p:par>
                            </p:childTnLst>
                          </p:cTn>
                        </p:par>
                        <p:par>
                          <p:cTn id="39" fill="hold" nodeType="afterGroup">
                            <p:stCondLst>
                              <p:cond delay="7500"/>
                            </p:stCondLst>
                            <p:childTnLst>
                              <p:par>
                                <p:cTn id="40" presetID="31" presetClass="entr" presetSubtype="0" fill="hold" nodeType="afterEffect">
                                  <p:stCondLst>
                                    <p:cond delay="0"/>
                                  </p:stCondLst>
                                  <p:iterate type="lt">
                                    <p:tmPct val="5000"/>
                                  </p:iterate>
                                  <p:childTnLst>
                                    <p:set>
                                      <p:cBhvr>
                                        <p:cTn id="41" dur="1" fill="hold">
                                          <p:stCondLst>
                                            <p:cond delay="0"/>
                                          </p:stCondLst>
                                        </p:cTn>
                                        <p:tgtEl>
                                          <p:spTgt spid="6161"/>
                                        </p:tgtEl>
                                        <p:attrNameLst>
                                          <p:attrName>style.visibility</p:attrName>
                                        </p:attrNameLst>
                                      </p:cBhvr>
                                      <p:to>
                                        <p:strVal val="visible"/>
                                      </p:to>
                                    </p:set>
                                    <p:anim calcmode="lin" valueType="num">
                                      <p:cBhvr>
                                        <p:cTn id="42" dur="1000" fill="hold"/>
                                        <p:tgtEl>
                                          <p:spTgt spid="6161"/>
                                        </p:tgtEl>
                                        <p:attrNameLst>
                                          <p:attrName>ppt_w</p:attrName>
                                        </p:attrNameLst>
                                      </p:cBhvr>
                                      <p:tavLst>
                                        <p:tav tm="0">
                                          <p:val>
                                            <p:fltVal val="0"/>
                                          </p:val>
                                        </p:tav>
                                        <p:tav tm="100000">
                                          <p:val>
                                            <p:strVal val="#ppt_w"/>
                                          </p:val>
                                        </p:tav>
                                      </p:tavLst>
                                    </p:anim>
                                    <p:anim calcmode="lin" valueType="num">
                                      <p:cBhvr>
                                        <p:cTn id="43" dur="1000" fill="hold"/>
                                        <p:tgtEl>
                                          <p:spTgt spid="6161"/>
                                        </p:tgtEl>
                                        <p:attrNameLst>
                                          <p:attrName>ppt_h</p:attrName>
                                        </p:attrNameLst>
                                      </p:cBhvr>
                                      <p:tavLst>
                                        <p:tav tm="0">
                                          <p:val>
                                            <p:fltVal val="0"/>
                                          </p:val>
                                        </p:tav>
                                        <p:tav tm="100000">
                                          <p:val>
                                            <p:strVal val="#ppt_h"/>
                                          </p:val>
                                        </p:tav>
                                      </p:tavLst>
                                    </p:anim>
                                    <p:anim calcmode="lin" valueType="num">
                                      <p:cBhvr>
                                        <p:cTn id="44" dur="1000" fill="hold"/>
                                        <p:tgtEl>
                                          <p:spTgt spid="6161"/>
                                        </p:tgtEl>
                                        <p:attrNameLst>
                                          <p:attrName>style.rotation</p:attrName>
                                        </p:attrNameLst>
                                      </p:cBhvr>
                                      <p:tavLst>
                                        <p:tav tm="0">
                                          <p:val>
                                            <p:fltVal val="90"/>
                                          </p:val>
                                        </p:tav>
                                        <p:tav tm="100000">
                                          <p:val>
                                            <p:fltVal val="0"/>
                                          </p:val>
                                        </p:tav>
                                      </p:tavLst>
                                    </p:anim>
                                    <p:animEffect transition="in" filter="fade">
                                      <p:cBhvr>
                                        <p:cTn id="45" dur="1000"/>
                                        <p:tgtEl>
                                          <p:spTgt spid="6161"/>
                                        </p:tgtEl>
                                      </p:cBhvr>
                                    </p:animEffect>
                                  </p:childTnLst>
                                </p:cTn>
                              </p:par>
                            </p:childTnLst>
                          </p:cTn>
                        </p:par>
                        <p:par>
                          <p:cTn id="46" fill="hold" nodeType="afterGroup">
                            <p:stCondLst>
                              <p:cond delay="8500"/>
                            </p:stCondLst>
                            <p:childTnLst>
                              <p:par>
                                <p:cTn id="47" presetID="3" presetClass="entr" presetSubtype="5" fill="hold" grpId="0" nodeType="afterEffect">
                                  <p:stCondLst>
                                    <p:cond delay="0"/>
                                  </p:stCondLst>
                                  <p:childTnLst>
                                    <p:set>
                                      <p:cBhvr>
                                        <p:cTn id="48" dur="1" fill="hold">
                                          <p:stCondLst>
                                            <p:cond delay="0"/>
                                          </p:stCondLst>
                                        </p:cTn>
                                        <p:tgtEl>
                                          <p:spTgt spid="6152"/>
                                        </p:tgtEl>
                                        <p:attrNameLst>
                                          <p:attrName>style.visibility</p:attrName>
                                        </p:attrNameLst>
                                      </p:cBhvr>
                                      <p:to>
                                        <p:strVal val="visible"/>
                                      </p:to>
                                    </p:set>
                                    <p:animEffect transition="in" filter="blinds(vertical)">
                                      <p:cBhvr>
                                        <p:cTn id="49" dur="500"/>
                                        <p:tgtEl>
                                          <p:spTgt spid="6152"/>
                                        </p:tgtEl>
                                      </p:cBhvr>
                                    </p:animEffect>
                                  </p:childTnLst>
                                </p:cTn>
                              </p:par>
                            </p:childTnLst>
                          </p:cTn>
                        </p:par>
                        <p:par>
                          <p:cTn id="50" fill="hold" nodeType="afterGroup">
                            <p:stCondLst>
                              <p:cond delay="9000"/>
                            </p:stCondLst>
                            <p:childTnLst>
                              <p:par>
                                <p:cTn id="51" presetID="31" presetClass="entr" presetSubtype="0" fill="hold" nodeType="afterEffect">
                                  <p:stCondLst>
                                    <p:cond delay="0"/>
                                  </p:stCondLst>
                                  <p:iterate type="lt">
                                    <p:tmPct val="5000"/>
                                  </p:iterate>
                                  <p:childTnLst>
                                    <p:set>
                                      <p:cBhvr>
                                        <p:cTn id="52" dur="1" fill="hold">
                                          <p:stCondLst>
                                            <p:cond delay="0"/>
                                          </p:stCondLst>
                                        </p:cTn>
                                        <p:tgtEl>
                                          <p:spTgt spid="6162"/>
                                        </p:tgtEl>
                                        <p:attrNameLst>
                                          <p:attrName>style.visibility</p:attrName>
                                        </p:attrNameLst>
                                      </p:cBhvr>
                                      <p:to>
                                        <p:strVal val="visible"/>
                                      </p:to>
                                    </p:set>
                                    <p:anim calcmode="lin" valueType="num">
                                      <p:cBhvr>
                                        <p:cTn id="53" dur="1000" fill="hold"/>
                                        <p:tgtEl>
                                          <p:spTgt spid="6162"/>
                                        </p:tgtEl>
                                        <p:attrNameLst>
                                          <p:attrName>ppt_w</p:attrName>
                                        </p:attrNameLst>
                                      </p:cBhvr>
                                      <p:tavLst>
                                        <p:tav tm="0">
                                          <p:val>
                                            <p:fltVal val="0"/>
                                          </p:val>
                                        </p:tav>
                                        <p:tav tm="100000">
                                          <p:val>
                                            <p:strVal val="#ppt_w"/>
                                          </p:val>
                                        </p:tav>
                                      </p:tavLst>
                                    </p:anim>
                                    <p:anim calcmode="lin" valueType="num">
                                      <p:cBhvr>
                                        <p:cTn id="54" dur="1000" fill="hold"/>
                                        <p:tgtEl>
                                          <p:spTgt spid="6162"/>
                                        </p:tgtEl>
                                        <p:attrNameLst>
                                          <p:attrName>ppt_h</p:attrName>
                                        </p:attrNameLst>
                                      </p:cBhvr>
                                      <p:tavLst>
                                        <p:tav tm="0">
                                          <p:val>
                                            <p:fltVal val="0"/>
                                          </p:val>
                                        </p:tav>
                                        <p:tav tm="100000">
                                          <p:val>
                                            <p:strVal val="#ppt_h"/>
                                          </p:val>
                                        </p:tav>
                                      </p:tavLst>
                                    </p:anim>
                                    <p:anim calcmode="lin" valueType="num">
                                      <p:cBhvr>
                                        <p:cTn id="55" dur="1000" fill="hold"/>
                                        <p:tgtEl>
                                          <p:spTgt spid="6162"/>
                                        </p:tgtEl>
                                        <p:attrNameLst>
                                          <p:attrName>style.rotation</p:attrName>
                                        </p:attrNameLst>
                                      </p:cBhvr>
                                      <p:tavLst>
                                        <p:tav tm="0">
                                          <p:val>
                                            <p:fltVal val="90"/>
                                          </p:val>
                                        </p:tav>
                                        <p:tav tm="100000">
                                          <p:val>
                                            <p:fltVal val="0"/>
                                          </p:val>
                                        </p:tav>
                                      </p:tavLst>
                                    </p:anim>
                                    <p:animEffect transition="in" filter="fade">
                                      <p:cBhvr>
                                        <p:cTn id="56" dur="1000"/>
                                        <p:tgtEl>
                                          <p:spTgt spid="6162"/>
                                        </p:tgtEl>
                                      </p:cBhvr>
                                    </p:animEffect>
                                  </p:childTnLst>
                                </p:cTn>
                              </p:par>
                            </p:childTnLst>
                          </p:cTn>
                        </p:par>
                        <p:par>
                          <p:cTn id="57" fill="hold" nodeType="afterGroup">
                            <p:stCondLst>
                              <p:cond delay="10000"/>
                            </p:stCondLst>
                            <p:childTnLst>
                              <p:par>
                                <p:cTn id="58" presetID="3" presetClass="entr" presetSubtype="5" fill="hold" grpId="0" nodeType="afterEffect">
                                  <p:stCondLst>
                                    <p:cond delay="0"/>
                                  </p:stCondLst>
                                  <p:childTnLst>
                                    <p:set>
                                      <p:cBhvr>
                                        <p:cTn id="59" dur="1" fill="hold">
                                          <p:stCondLst>
                                            <p:cond delay="0"/>
                                          </p:stCondLst>
                                        </p:cTn>
                                        <p:tgtEl>
                                          <p:spTgt spid="6153"/>
                                        </p:tgtEl>
                                        <p:attrNameLst>
                                          <p:attrName>style.visibility</p:attrName>
                                        </p:attrNameLst>
                                      </p:cBhvr>
                                      <p:to>
                                        <p:strVal val="visible"/>
                                      </p:to>
                                    </p:set>
                                    <p:animEffect transition="in" filter="blinds(vertical)">
                                      <p:cBhvr>
                                        <p:cTn id="60" dur="500"/>
                                        <p:tgtEl>
                                          <p:spTgt spid="6153"/>
                                        </p:tgtEl>
                                      </p:cBhvr>
                                    </p:animEffect>
                                  </p:childTnLst>
                                </p:cTn>
                              </p:par>
                            </p:childTnLst>
                          </p:cTn>
                        </p:par>
                        <p:par>
                          <p:cTn id="61" fill="hold" nodeType="afterGroup">
                            <p:stCondLst>
                              <p:cond delay="10500"/>
                            </p:stCondLst>
                            <p:childTnLst>
                              <p:par>
                                <p:cTn id="62" presetID="31" presetClass="entr" presetSubtype="0" fill="hold" nodeType="afterEffect">
                                  <p:stCondLst>
                                    <p:cond delay="0"/>
                                  </p:stCondLst>
                                  <p:iterate type="lt">
                                    <p:tmPct val="5000"/>
                                  </p:iterate>
                                  <p:childTnLst>
                                    <p:set>
                                      <p:cBhvr>
                                        <p:cTn id="63" dur="1" fill="hold">
                                          <p:stCondLst>
                                            <p:cond delay="0"/>
                                          </p:stCondLst>
                                        </p:cTn>
                                        <p:tgtEl>
                                          <p:spTgt spid="6163"/>
                                        </p:tgtEl>
                                        <p:attrNameLst>
                                          <p:attrName>style.visibility</p:attrName>
                                        </p:attrNameLst>
                                      </p:cBhvr>
                                      <p:to>
                                        <p:strVal val="visible"/>
                                      </p:to>
                                    </p:set>
                                    <p:anim calcmode="lin" valueType="num">
                                      <p:cBhvr>
                                        <p:cTn id="64" dur="1000" fill="hold"/>
                                        <p:tgtEl>
                                          <p:spTgt spid="6163"/>
                                        </p:tgtEl>
                                        <p:attrNameLst>
                                          <p:attrName>ppt_w</p:attrName>
                                        </p:attrNameLst>
                                      </p:cBhvr>
                                      <p:tavLst>
                                        <p:tav tm="0">
                                          <p:val>
                                            <p:fltVal val="0"/>
                                          </p:val>
                                        </p:tav>
                                        <p:tav tm="100000">
                                          <p:val>
                                            <p:strVal val="#ppt_w"/>
                                          </p:val>
                                        </p:tav>
                                      </p:tavLst>
                                    </p:anim>
                                    <p:anim calcmode="lin" valueType="num">
                                      <p:cBhvr>
                                        <p:cTn id="65" dur="1000" fill="hold"/>
                                        <p:tgtEl>
                                          <p:spTgt spid="6163"/>
                                        </p:tgtEl>
                                        <p:attrNameLst>
                                          <p:attrName>ppt_h</p:attrName>
                                        </p:attrNameLst>
                                      </p:cBhvr>
                                      <p:tavLst>
                                        <p:tav tm="0">
                                          <p:val>
                                            <p:fltVal val="0"/>
                                          </p:val>
                                        </p:tav>
                                        <p:tav tm="100000">
                                          <p:val>
                                            <p:strVal val="#ppt_h"/>
                                          </p:val>
                                        </p:tav>
                                      </p:tavLst>
                                    </p:anim>
                                    <p:anim calcmode="lin" valueType="num">
                                      <p:cBhvr>
                                        <p:cTn id="66" dur="1000" fill="hold"/>
                                        <p:tgtEl>
                                          <p:spTgt spid="6163"/>
                                        </p:tgtEl>
                                        <p:attrNameLst>
                                          <p:attrName>style.rotation</p:attrName>
                                        </p:attrNameLst>
                                      </p:cBhvr>
                                      <p:tavLst>
                                        <p:tav tm="0">
                                          <p:val>
                                            <p:fltVal val="90"/>
                                          </p:val>
                                        </p:tav>
                                        <p:tav tm="100000">
                                          <p:val>
                                            <p:fltVal val="0"/>
                                          </p:val>
                                        </p:tav>
                                      </p:tavLst>
                                    </p:anim>
                                    <p:animEffect transition="in" filter="fade">
                                      <p:cBhvr>
                                        <p:cTn id="67" dur="1000"/>
                                        <p:tgtEl>
                                          <p:spTgt spid="6163"/>
                                        </p:tgtEl>
                                      </p:cBhvr>
                                    </p:animEffect>
                                  </p:childTnLst>
                                </p:cTn>
                              </p:par>
                            </p:childTnLst>
                          </p:cTn>
                        </p:par>
                        <p:par>
                          <p:cTn id="68" fill="hold" nodeType="afterGroup">
                            <p:stCondLst>
                              <p:cond delay="11500"/>
                            </p:stCondLst>
                            <p:childTnLst>
                              <p:par>
                                <p:cTn id="69" presetID="3" presetClass="entr" presetSubtype="5" fill="hold" grpId="0" nodeType="afterEffect">
                                  <p:stCondLst>
                                    <p:cond delay="0"/>
                                  </p:stCondLst>
                                  <p:childTnLst>
                                    <p:set>
                                      <p:cBhvr>
                                        <p:cTn id="70" dur="1" fill="hold">
                                          <p:stCondLst>
                                            <p:cond delay="0"/>
                                          </p:stCondLst>
                                        </p:cTn>
                                        <p:tgtEl>
                                          <p:spTgt spid="6154"/>
                                        </p:tgtEl>
                                        <p:attrNameLst>
                                          <p:attrName>style.visibility</p:attrName>
                                        </p:attrNameLst>
                                      </p:cBhvr>
                                      <p:to>
                                        <p:strVal val="visible"/>
                                      </p:to>
                                    </p:set>
                                    <p:animEffect transition="in" filter="blinds(vertical)">
                                      <p:cBhvr>
                                        <p:cTn id="71" dur="500"/>
                                        <p:tgtEl>
                                          <p:spTgt spid="6154"/>
                                        </p:tgtEl>
                                      </p:cBhvr>
                                    </p:animEffect>
                                  </p:childTnLst>
                                </p:cTn>
                              </p:par>
                            </p:childTnLst>
                          </p:cTn>
                        </p:par>
                        <p:par>
                          <p:cTn id="72" fill="hold" nodeType="afterGroup">
                            <p:stCondLst>
                              <p:cond delay="12000"/>
                            </p:stCondLst>
                            <p:childTnLst>
                              <p:par>
                                <p:cTn id="73" presetID="54" presetClass="entr" presetSubtype="0" accel="100000" fill="hold" grpId="0" nodeType="afterEffect">
                                  <p:stCondLst>
                                    <p:cond delay="0"/>
                                  </p:stCondLst>
                                  <p:childTnLst>
                                    <p:set>
                                      <p:cBhvr>
                                        <p:cTn id="74" dur="1" fill="hold">
                                          <p:stCondLst>
                                            <p:cond delay="0"/>
                                          </p:stCondLst>
                                        </p:cTn>
                                        <p:tgtEl>
                                          <p:spTgt spid="6155"/>
                                        </p:tgtEl>
                                        <p:attrNameLst>
                                          <p:attrName>style.visibility</p:attrName>
                                        </p:attrNameLst>
                                      </p:cBhvr>
                                      <p:to>
                                        <p:strVal val="visible"/>
                                      </p:to>
                                    </p:set>
                                    <p:anim calcmode="lin" valueType="num">
                                      <p:cBhvr>
                                        <p:cTn id="75" dur="2000" fill="hold"/>
                                        <p:tgtEl>
                                          <p:spTgt spid="6155"/>
                                        </p:tgtEl>
                                        <p:attrNameLst>
                                          <p:attrName>ppt_w</p:attrName>
                                        </p:attrNameLst>
                                      </p:cBhvr>
                                      <p:tavLst>
                                        <p:tav tm="0">
                                          <p:val>
                                            <p:strVal val="#ppt_w*0.05"/>
                                          </p:val>
                                        </p:tav>
                                        <p:tav tm="100000">
                                          <p:val>
                                            <p:strVal val="#ppt_w"/>
                                          </p:val>
                                        </p:tav>
                                      </p:tavLst>
                                    </p:anim>
                                    <p:anim calcmode="lin" valueType="num">
                                      <p:cBhvr>
                                        <p:cTn id="76" dur="2000" fill="hold"/>
                                        <p:tgtEl>
                                          <p:spTgt spid="6155"/>
                                        </p:tgtEl>
                                        <p:attrNameLst>
                                          <p:attrName>ppt_h</p:attrName>
                                        </p:attrNameLst>
                                      </p:cBhvr>
                                      <p:tavLst>
                                        <p:tav tm="0">
                                          <p:val>
                                            <p:strVal val="#ppt_h"/>
                                          </p:val>
                                        </p:tav>
                                        <p:tav tm="100000">
                                          <p:val>
                                            <p:strVal val="#ppt_h"/>
                                          </p:val>
                                        </p:tav>
                                      </p:tavLst>
                                    </p:anim>
                                    <p:anim calcmode="lin" valueType="num">
                                      <p:cBhvr>
                                        <p:cTn id="77" dur="2000" fill="hold"/>
                                        <p:tgtEl>
                                          <p:spTgt spid="6155"/>
                                        </p:tgtEl>
                                        <p:attrNameLst>
                                          <p:attrName>ppt_x</p:attrName>
                                        </p:attrNameLst>
                                      </p:cBhvr>
                                      <p:tavLst>
                                        <p:tav tm="0">
                                          <p:val>
                                            <p:strVal val="#ppt_x-.2"/>
                                          </p:val>
                                        </p:tav>
                                        <p:tav tm="100000">
                                          <p:val>
                                            <p:strVal val="#ppt_x"/>
                                          </p:val>
                                        </p:tav>
                                      </p:tavLst>
                                    </p:anim>
                                    <p:anim calcmode="lin" valueType="num">
                                      <p:cBhvr>
                                        <p:cTn id="78" dur="2000" fill="hold"/>
                                        <p:tgtEl>
                                          <p:spTgt spid="6155"/>
                                        </p:tgtEl>
                                        <p:attrNameLst>
                                          <p:attrName>ppt_y</p:attrName>
                                        </p:attrNameLst>
                                      </p:cBhvr>
                                      <p:tavLst>
                                        <p:tav tm="0">
                                          <p:val>
                                            <p:strVal val="#ppt_y"/>
                                          </p:val>
                                        </p:tav>
                                        <p:tav tm="100000">
                                          <p:val>
                                            <p:strVal val="#ppt_y"/>
                                          </p:val>
                                        </p:tav>
                                      </p:tavLst>
                                    </p:anim>
                                    <p:animEffect transition="in" filter="fade">
                                      <p:cBhvr>
                                        <p:cTn id="79" dur="2000"/>
                                        <p:tgtEl>
                                          <p:spTgt spid="6155"/>
                                        </p:tgtEl>
                                      </p:cBhvr>
                                    </p:animEffect>
                                  </p:childTnLst>
                                </p:cTn>
                              </p:par>
                            </p:childTnLst>
                          </p:cTn>
                        </p:par>
                        <p:par>
                          <p:cTn id="80" fill="hold" nodeType="afterGroup">
                            <p:stCondLst>
                              <p:cond delay="14000"/>
                            </p:stCondLst>
                            <p:childTnLst>
                              <p:par>
                                <p:cTn id="81" presetID="31" presetClass="entr" presetSubtype="0" fill="hold" nodeType="afterEffect">
                                  <p:stCondLst>
                                    <p:cond delay="0"/>
                                  </p:stCondLst>
                                  <p:iterate type="lt">
                                    <p:tmPct val="5000"/>
                                  </p:iterate>
                                  <p:childTnLst>
                                    <p:set>
                                      <p:cBhvr>
                                        <p:cTn id="82" dur="1" fill="hold">
                                          <p:stCondLst>
                                            <p:cond delay="0"/>
                                          </p:stCondLst>
                                        </p:cTn>
                                        <p:tgtEl>
                                          <p:spTgt spid="6164"/>
                                        </p:tgtEl>
                                        <p:attrNameLst>
                                          <p:attrName>style.visibility</p:attrName>
                                        </p:attrNameLst>
                                      </p:cBhvr>
                                      <p:to>
                                        <p:strVal val="visible"/>
                                      </p:to>
                                    </p:set>
                                    <p:anim calcmode="lin" valueType="num">
                                      <p:cBhvr>
                                        <p:cTn id="83" dur="1000" fill="hold"/>
                                        <p:tgtEl>
                                          <p:spTgt spid="6164"/>
                                        </p:tgtEl>
                                        <p:attrNameLst>
                                          <p:attrName>ppt_w</p:attrName>
                                        </p:attrNameLst>
                                      </p:cBhvr>
                                      <p:tavLst>
                                        <p:tav tm="0">
                                          <p:val>
                                            <p:fltVal val="0"/>
                                          </p:val>
                                        </p:tav>
                                        <p:tav tm="100000">
                                          <p:val>
                                            <p:strVal val="#ppt_w"/>
                                          </p:val>
                                        </p:tav>
                                      </p:tavLst>
                                    </p:anim>
                                    <p:anim calcmode="lin" valueType="num">
                                      <p:cBhvr>
                                        <p:cTn id="84" dur="1000" fill="hold"/>
                                        <p:tgtEl>
                                          <p:spTgt spid="6164"/>
                                        </p:tgtEl>
                                        <p:attrNameLst>
                                          <p:attrName>ppt_h</p:attrName>
                                        </p:attrNameLst>
                                      </p:cBhvr>
                                      <p:tavLst>
                                        <p:tav tm="0">
                                          <p:val>
                                            <p:fltVal val="0"/>
                                          </p:val>
                                        </p:tav>
                                        <p:tav tm="100000">
                                          <p:val>
                                            <p:strVal val="#ppt_h"/>
                                          </p:val>
                                        </p:tav>
                                      </p:tavLst>
                                    </p:anim>
                                    <p:anim calcmode="lin" valueType="num">
                                      <p:cBhvr>
                                        <p:cTn id="85" dur="1000" fill="hold"/>
                                        <p:tgtEl>
                                          <p:spTgt spid="6164"/>
                                        </p:tgtEl>
                                        <p:attrNameLst>
                                          <p:attrName>style.rotation</p:attrName>
                                        </p:attrNameLst>
                                      </p:cBhvr>
                                      <p:tavLst>
                                        <p:tav tm="0">
                                          <p:val>
                                            <p:fltVal val="90"/>
                                          </p:val>
                                        </p:tav>
                                        <p:tav tm="100000">
                                          <p:val>
                                            <p:fltVal val="0"/>
                                          </p:val>
                                        </p:tav>
                                      </p:tavLst>
                                    </p:anim>
                                    <p:animEffect transition="in" filter="fade">
                                      <p:cBhvr>
                                        <p:cTn id="86" dur="1000"/>
                                        <p:tgtEl>
                                          <p:spTgt spid="6164"/>
                                        </p:tgtEl>
                                      </p:cBhvr>
                                    </p:animEffect>
                                  </p:childTnLst>
                                </p:cTn>
                              </p:par>
                            </p:childTnLst>
                          </p:cTn>
                        </p:par>
                        <p:par>
                          <p:cTn id="87" fill="hold" nodeType="afterGroup">
                            <p:stCondLst>
                              <p:cond delay="15000"/>
                            </p:stCondLst>
                            <p:childTnLst>
                              <p:par>
                                <p:cTn id="88" presetID="3" presetClass="entr" presetSubtype="5" fill="hold" grpId="0" nodeType="afterEffect">
                                  <p:stCondLst>
                                    <p:cond delay="0"/>
                                  </p:stCondLst>
                                  <p:childTnLst>
                                    <p:set>
                                      <p:cBhvr>
                                        <p:cTn id="89" dur="1" fill="hold">
                                          <p:stCondLst>
                                            <p:cond delay="0"/>
                                          </p:stCondLst>
                                        </p:cTn>
                                        <p:tgtEl>
                                          <p:spTgt spid="6156"/>
                                        </p:tgtEl>
                                        <p:attrNameLst>
                                          <p:attrName>style.visibility</p:attrName>
                                        </p:attrNameLst>
                                      </p:cBhvr>
                                      <p:to>
                                        <p:strVal val="visible"/>
                                      </p:to>
                                    </p:set>
                                    <p:animEffect transition="in" filter="blinds(vertical)">
                                      <p:cBhvr>
                                        <p:cTn id="90" dur="500"/>
                                        <p:tgtEl>
                                          <p:spTgt spid="6156"/>
                                        </p:tgtEl>
                                      </p:cBhvr>
                                    </p:animEffect>
                                  </p:childTnLst>
                                </p:cTn>
                              </p:par>
                            </p:childTnLst>
                          </p:cTn>
                        </p:par>
                        <p:par>
                          <p:cTn id="91" fill="hold" nodeType="afterGroup">
                            <p:stCondLst>
                              <p:cond delay="15500"/>
                            </p:stCondLst>
                            <p:childTnLst>
                              <p:par>
                                <p:cTn id="92" presetID="31" presetClass="entr" presetSubtype="0" fill="hold" nodeType="afterEffect">
                                  <p:stCondLst>
                                    <p:cond delay="0"/>
                                  </p:stCondLst>
                                  <p:iterate type="lt">
                                    <p:tmPct val="5000"/>
                                  </p:iterate>
                                  <p:childTnLst>
                                    <p:set>
                                      <p:cBhvr>
                                        <p:cTn id="93" dur="1" fill="hold">
                                          <p:stCondLst>
                                            <p:cond delay="0"/>
                                          </p:stCondLst>
                                        </p:cTn>
                                        <p:tgtEl>
                                          <p:spTgt spid="6165"/>
                                        </p:tgtEl>
                                        <p:attrNameLst>
                                          <p:attrName>style.visibility</p:attrName>
                                        </p:attrNameLst>
                                      </p:cBhvr>
                                      <p:to>
                                        <p:strVal val="visible"/>
                                      </p:to>
                                    </p:set>
                                    <p:anim calcmode="lin" valueType="num">
                                      <p:cBhvr>
                                        <p:cTn id="94" dur="1000" fill="hold"/>
                                        <p:tgtEl>
                                          <p:spTgt spid="6165"/>
                                        </p:tgtEl>
                                        <p:attrNameLst>
                                          <p:attrName>ppt_w</p:attrName>
                                        </p:attrNameLst>
                                      </p:cBhvr>
                                      <p:tavLst>
                                        <p:tav tm="0">
                                          <p:val>
                                            <p:fltVal val="0"/>
                                          </p:val>
                                        </p:tav>
                                        <p:tav tm="100000">
                                          <p:val>
                                            <p:strVal val="#ppt_w"/>
                                          </p:val>
                                        </p:tav>
                                      </p:tavLst>
                                    </p:anim>
                                    <p:anim calcmode="lin" valueType="num">
                                      <p:cBhvr>
                                        <p:cTn id="95" dur="1000" fill="hold"/>
                                        <p:tgtEl>
                                          <p:spTgt spid="6165"/>
                                        </p:tgtEl>
                                        <p:attrNameLst>
                                          <p:attrName>ppt_h</p:attrName>
                                        </p:attrNameLst>
                                      </p:cBhvr>
                                      <p:tavLst>
                                        <p:tav tm="0">
                                          <p:val>
                                            <p:fltVal val="0"/>
                                          </p:val>
                                        </p:tav>
                                        <p:tav tm="100000">
                                          <p:val>
                                            <p:strVal val="#ppt_h"/>
                                          </p:val>
                                        </p:tav>
                                      </p:tavLst>
                                    </p:anim>
                                    <p:anim calcmode="lin" valueType="num">
                                      <p:cBhvr>
                                        <p:cTn id="96" dur="1000" fill="hold"/>
                                        <p:tgtEl>
                                          <p:spTgt spid="6165"/>
                                        </p:tgtEl>
                                        <p:attrNameLst>
                                          <p:attrName>style.rotation</p:attrName>
                                        </p:attrNameLst>
                                      </p:cBhvr>
                                      <p:tavLst>
                                        <p:tav tm="0">
                                          <p:val>
                                            <p:fltVal val="90"/>
                                          </p:val>
                                        </p:tav>
                                        <p:tav tm="100000">
                                          <p:val>
                                            <p:fltVal val="0"/>
                                          </p:val>
                                        </p:tav>
                                      </p:tavLst>
                                    </p:anim>
                                    <p:animEffect transition="in" filter="fade">
                                      <p:cBhvr>
                                        <p:cTn id="97" dur="1000"/>
                                        <p:tgtEl>
                                          <p:spTgt spid="6165"/>
                                        </p:tgtEl>
                                      </p:cBhvr>
                                    </p:animEffect>
                                  </p:childTnLst>
                                </p:cTn>
                              </p:par>
                            </p:childTnLst>
                          </p:cTn>
                        </p:par>
                        <p:par>
                          <p:cTn id="98" fill="hold" nodeType="afterGroup">
                            <p:stCondLst>
                              <p:cond delay="16500"/>
                            </p:stCondLst>
                            <p:childTnLst>
                              <p:par>
                                <p:cTn id="99" presetID="3" presetClass="entr" presetSubtype="5" fill="hold" grpId="0" nodeType="afterEffect">
                                  <p:stCondLst>
                                    <p:cond delay="0"/>
                                  </p:stCondLst>
                                  <p:childTnLst>
                                    <p:set>
                                      <p:cBhvr>
                                        <p:cTn id="100" dur="1" fill="hold">
                                          <p:stCondLst>
                                            <p:cond delay="0"/>
                                          </p:stCondLst>
                                        </p:cTn>
                                        <p:tgtEl>
                                          <p:spTgt spid="6157"/>
                                        </p:tgtEl>
                                        <p:attrNameLst>
                                          <p:attrName>style.visibility</p:attrName>
                                        </p:attrNameLst>
                                      </p:cBhvr>
                                      <p:to>
                                        <p:strVal val="visible"/>
                                      </p:to>
                                    </p:set>
                                    <p:animEffect transition="in" filter="blinds(vertical)">
                                      <p:cBhvr>
                                        <p:cTn id="101" dur="500"/>
                                        <p:tgtEl>
                                          <p:spTgt spid="6157"/>
                                        </p:tgtEl>
                                      </p:cBhvr>
                                    </p:animEffect>
                                  </p:childTnLst>
                                </p:cTn>
                              </p:par>
                            </p:childTnLst>
                          </p:cTn>
                        </p:par>
                        <p:par>
                          <p:cTn id="102" fill="hold" nodeType="afterGroup">
                            <p:stCondLst>
                              <p:cond delay="17000"/>
                            </p:stCondLst>
                            <p:childTnLst>
                              <p:par>
                                <p:cTn id="103" presetID="31" presetClass="entr" presetSubtype="0" fill="hold" nodeType="afterEffect">
                                  <p:stCondLst>
                                    <p:cond delay="0"/>
                                  </p:stCondLst>
                                  <p:iterate type="lt">
                                    <p:tmPct val="5000"/>
                                  </p:iterate>
                                  <p:childTnLst>
                                    <p:set>
                                      <p:cBhvr>
                                        <p:cTn id="104" dur="1" fill="hold">
                                          <p:stCondLst>
                                            <p:cond delay="0"/>
                                          </p:stCondLst>
                                        </p:cTn>
                                        <p:tgtEl>
                                          <p:spTgt spid="6166"/>
                                        </p:tgtEl>
                                        <p:attrNameLst>
                                          <p:attrName>style.visibility</p:attrName>
                                        </p:attrNameLst>
                                      </p:cBhvr>
                                      <p:to>
                                        <p:strVal val="visible"/>
                                      </p:to>
                                    </p:set>
                                    <p:anim calcmode="lin" valueType="num">
                                      <p:cBhvr>
                                        <p:cTn id="105" dur="1000" fill="hold"/>
                                        <p:tgtEl>
                                          <p:spTgt spid="6166"/>
                                        </p:tgtEl>
                                        <p:attrNameLst>
                                          <p:attrName>ppt_w</p:attrName>
                                        </p:attrNameLst>
                                      </p:cBhvr>
                                      <p:tavLst>
                                        <p:tav tm="0">
                                          <p:val>
                                            <p:fltVal val="0"/>
                                          </p:val>
                                        </p:tav>
                                        <p:tav tm="100000">
                                          <p:val>
                                            <p:strVal val="#ppt_w"/>
                                          </p:val>
                                        </p:tav>
                                      </p:tavLst>
                                    </p:anim>
                                    <p:anim calcmode="lin" valueType="num">
                                      <p:cBhvr>
                                        <p:cTn id="106" dur="1000" fill="hold"/>
                                        <p:tgtEl>
                                          <p:spTgt spid="6166"/>
                                        </p:tgtEl>
                                        <p:attrNameLst>
                                          <p:attrName>ppt_h</p:attrName>
                                        </p:attrNameLst>
                                      </p:cBhvr>
                                      <p:tavLst>
                                        <p:tav tm="0">
                                          <p:val>
                                            <p:fltVal val="0"/>
                                          </p:val>
                                        </p:tav>
                                        <p:tav tm="100000">
                                          <p:val>
                                            <p:strVal val="#ppt_h"/>
                                          </p:val>
                                        </p:tav>
                                      </p:tavLst>
                                    </p:anim>
                                    <p:anim calcmode="lin" valueType="num">
                                      <p:cBhvr>
                                        <p:cTn id="107" dur="1000" fill="hold"/>
                                        <p:tgtEl>
                                          <p:spTgt spid="6166"/>
                                        </p:tgtEl>
                                        <p:attrNameLst>
                                          <p:attrName>style.rotation</p:attrName>
                                        </p:attrNameLst>
                                      </p:cBhvr>
                                      <p:tavLst>
                                        <p:tav tm="0">
                                          <p:val>
                                            <p:fltVal val="90"/>
                                          </p:val>
                                        </p:tav>
                                        <p:tav tm="100000">
                                          <p:val>
                                            <p:fltVal val="0"/>
                                          </p:val>
                                        </p:tav>
                                      </p:tavLst>
                                    </p:anim>
                                    <p:animEffect transition="in" filter="fade">
                                      <p:cBhvr>
                                        <p:cTn id="108" dur="1000"/>
                                        <p:tgtEl>
                                          <p:spTgt spid="6166"/>
                                        </p:tgtEl>
                                      </p:cBhvr>
                                    </p:animEffect>
                                  </p:childTnLst>
                                </p:cTn>
                              </p:par>
                            </p:childTnLst>
                          </p:cTn>
                        </p:par>
                        <p:par>
                          <p:cTn id="109" fill="hold" nodeType="afterGroup">
                            <p:stCondLst>
                              <p:cond delay="18000"/>
                            </p:stCondLst>
                            <p:childTnLst>
                              <p:par>
                                <p:cTn id="110" presetID="3" presetClass="entr" presetSubtype="5" fill="hold" grpId="0" nodeType="afterEffect">
                                  <p:stCondLst>
                                    <p:cond delay="0"/>
                                  </p:stCondLst>
                                  <p:childTnLst>
                                    <p:set>
                                      <p:cBhvr>
                                        <p:cTn id="111" dur="1" fill="hold">
                                          <p:stCondLst>
                                            <p:cond delay="0"/>
                                          </p:stCondLst>
                                        </p:cTn>
                                        <p:tgtEl>
                                          <p:spTgt spid="6158"/>
                                        </p:tgtEl>
                                        <p:attrNameLst>
                                          <p:attrName>style.visibility</p:attrName>
                                        </p:attrNameLst>
                                      </p:cBhvr>
                                      <p:to>
                                        <p:strVal val="visible"/>
                                      </p:to>
                                    </p:set>
                                    <p:animEffect transition="in" filter="blinds(vertical)">
                                      <p:cBhvr>
                                        <p:cTn id="112" dur="500"/>
                                        <p:tgtEl>
                                          <p:spTgt spid="6158"/>
                                        </p:tgtEl>
                                      </p:cBhvr>
                                    </p:animEffect>
                                  </p:childTnLst>
                                </p:cTn>
                              </p:par>
                            </p:childTnLst>
                          </p:cTn>
                        </p:par>
                        <p:par>
                          <p:cTn id="113" fill="hold" nodeType="afterGroup">
                            <p:stCondLst>
                              <p:cond delay="18500"/>
                            </p:stCondLst>
                            <p:childTnLst>
                              <p:par>
                                <p:cTn id="114" presetID="31" presetClass="entr" presetSubtype="0" fill="hold" nodeType="afterEffect">
                                  <p:stCondLst>
                                    <p:cond delay="0"/>
                                  </p:stCondLst>
                                  <p:iterate type="lt">
                                    <p:tmPct val="5000"/>
                                  </p:iterate>
                                  <p:childTnLst>
                                    <p:set>
                                      <p:cBhvr>
                                        <p:cTn id="115" dur="1" fill="hold">
                                          <p:stCondLst>
                                            <p:cond delay="0"/>
                                          </p:stCondLst>
                                        </p:cTn>
                                        <p:tgtEl>
                                          <p:spTgt spid="6167"/>
                                        </p:tgtEl>
                                        <p:attrNameLst>
                                          <p:attrName>style.visibility</p:attrName>
                                        </p:attrNameLst>
                                      </p:cBhvr>
                                      <p:to>
                                        <p:strVal val="visible"/>
                                      </p:to>
                                    </p:set>
                                    <p:anim calcmode="lin" valueType="num">
                                      <p:cBhvr>
                                        <p:cTn id="116" dur="1000" fill="hold"/>
                                        <p:tgtEl>
                                          <p:spTgt spid="6167"/>
                                        </p:tgtEl>
                                        <p:attrNameLst>
                                          <p:attrName>ppt_w</p:attrName>
                                        </p:attrNameLst>
                                      </p:cBhvr>
                                      <p:tavLst>
                                        <p:tav tm="0">
                                          <p:val>
                                            <p:fltVal val="0"/>
                                          </p:val>
                                        </p:tav>
                                        <p:tav tm="100000">
                                          <p:val>
                                            <p:strVal val="#ppt_w"/>
                                          </p:val>
                                        </p:tav>
                                      </p:tavLst>
                                    </p:anim>
                                    <p:anim calcmode="lin" valueType="num">
                                      <p:cBhvr>
                                        <p:cTn id="117" dur="1000" fill="hold"/>
                                        <p:tgtEl>
                                          <p:spTgt spid="6167"/>
                                        </p:tgtEl>
                                        <p:attrNameLst>
                                          <p:attrName>ppt_h</p:attrName>
                                        </p:attrNameLst>
                                      </p:cBhvr>
                                      <p:tavLst>
                                        <p:tav tm="0">
                                          <p:val>
                                            <p:fltVal val="0"/>
                                          </p:val>
                                        </p:tav>
                                        <p:tav tm="100000">
                                          <p:val>
                                            <p:strVal val="#ppt_h"/>
                                          </p:val>
                                        </p:tav>
                                      </p:tavLst>
                                    </p:anim>
                                    <p:anim calcmode="lin" valueType="num">
                                      <p:cBhvr>
                                        <p:cTn id="118" dur="1000" fill="hold"/>
                                        <p:tgtEl>
                                          <p:spTgt spid="6167"/>
                                        </p:tgtEl>
                                        <p:attrNameLst>
                                          <p:attrName>style.rotation</p:attrName>
                                        </p:attrNameLst>
                                      </p:cBhvr>
                                      <p:tavLst>
                                        <p:tav tm="0">
                                          <p:val>
                                            <p:fltVal val="90"/>
                                          </p:val>
                                        </p:tav>
                                        <p:tav tm="100000">
                                          <p:val>
                                            <p:fltVal val="0"/>
                                          </p:val>
                                        </p:tav>
                                      </p:tavLst>
                                    </p:anim>
                                    <p:animEffect transition="in" filter="fade">
                                      <p:cBhvr>
                                        <p:cTn id="119" dur="1000"/>
                                        <p:tgtEl>
                                          <p:spTgt spid="6167"/>
                                        </p:tgtEl>
                                      </p:cBhvr>
                                    </p:animEffect>
                                  </p:childTnLst>
                                </p:cTn>
                              </p:par>
                            </p:childTnLst>
                          </p:cTn>
                        </p:par>
                        <p:par>
                          <p:cTn id="120" fill="hold" nodeType="afterGroup">
                            <p:stCondLst>
                              <p:cond delay="19500"/>
                            </p:stCondLst>
                            <p:childTnLst>
                              <p:par>
                                <p:cTn id="121" presetID="3" presetClass="entr" presetSubtype="5" fill="hold" grpId="0" nodeType="afterEffect">
                                  <p:stCondLst>
                                    <p:cond delay="0"/>
                                  </p:stCondLst>
                                  <p:childTnLst>
                                    <p:set>
                                      <p:cBhvr>
                                        <p:cTn id="122" dur="1" fill="hold">
                                          <p:stCondLst>
                                            <p:cond delay="0"/>
                                          </p:stCondLst>
                                        </p:cTn>
                                        <p:tgtEl>
                                          <p:spTgt spid="6159"/>
                                        </p:tgtEl>
                                        <p:attrNameLst>
                                          <p:attrName>style.visibility</p:attrName>
                                        </p:attrNameLst>
                                      </p:cBhvr>
                                      <p:to>
                                        <p:strVal val="visible"/>
                                      </p:to>
                                    </p:set>
                                    <p:animEffect transition="in" filter="blinds(vertical)">
                                      <p:cBhvr>
                                        <p:cTn id="123" dur="500"/>
                                        <p:tgtEl>
                                          <p:spTgt spid="6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animBg="1"/>
      <p:bldP spid="6150" grpId="0" animBg="1"/>
      <p:bldP spid="6151" grpId="0" animBg="1"/>
      <p:bldP spid="6152" grpId="0" animBg="1"/>
      <p:bldP spid="6153" grpId="0" animBg="1"/>
      <p:bldP spid="6154" grpId="0" animBg="1"/>
      <p:bldP spid="6155" grpId="0" animBg="1"/>
      <p:bldP spid="6156" grpId="0" animBg="1"/>
      <p:bldP spid="6157" grpId="0" animBg="1"/>
      <p:bldP spid="6158" grpId="0" animBg="1"/>
      <p:bldP spid="615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AutoShape 4">
            <a:extLst>
              <a:ext uri="{FF2B5EF4-FFF2-40B4-BE49-F238E27FC236}">
                <a16:creationId xmlns:a16="http://schemas.microsoft.com/office/drawing/2014/main" id="{3EAF8F53-60AD-41FB-868B-C98E1530974E}"/>
              </a:ext>
            </a:extLst>
          </p:cNvPr>
          <p:cNvSpPr>
            <a:spLocks noChangeArrowheads="1"/>
          </p:cNvSpPr>
          <p:nvPr/>
        </p:nvSpPr>
        <p:spPr bwMode="auto">
          <a:xfrm>
            <a:off x="684213" y="188913"/>
            <a:ext cx="7632700" cy="647700"/>
          </a:xfrm>
          <a:prstGeom prst="bevel">
            <a:avLst>
              <a:gd name="adj" fmla="val 12500"/>
            </a:avLst>
          </a:prstGeom>
          <a:solidFill>
            <a:schemeClr val="accent1"/>
          </a:solidFill>
          <a:ln w="9525">
            <a:solidFill>
              <a:schemeClr val="tx1"/>
            </a:solidFill>
            <a:miter lim="800000"/>
            <a:headEnd/>
            <a:tailEnd/>
          </a:ln>
          <a:effectLst/>
        </p:spPr>
        <p:txBody>
          <a:bodyPr wrap="none" anchor="ctr"/>
          <a:lstStyle/>
          <a:p>
            <a:pPr algn="ctr" eaLnBrk="1" hangingPunct="1">
              <a:defRPr/>
            </a:pPr>
            <a:r>
              <a:rPr lang="uk-UA" sz="2800" b="1">
                <a:solidFill>
                  <a:srgbClr val="000000"/>
                </a:solidFill>
                <a:latin typeface="Arial" charset="0"/>
              </a:rPr>
              <a:t>ВИДИ  ПОКАРАНЬ   </a:t>
            </a:r>
            <a:r>
              <a:rPr lang="uk-UA" sz="2800" b="1" i="1" u="sng">
                <a:solidFill>
                  <a:srgbClr val="000000"/>
                </a:solidFill>
                <a:effectLst>
                  <a:outerShdw blurRad="38100" dist="38100" dir="2700000" algn="tl">
                    <a:srgbClr val="FFFFFF"/>
                  </a:outerShdw>
                </a:effectLst>
                <a:latin typeface="Arial" charset="0"/>
              </a:rPr>
              <a:t>(ст. 51 КК УКРАЇНИ)</a:t>
            </a:r>
          </a:p>
        </p:txBody>
      </p:sp>
      <p:sp>
        <p:nvSpPr>
          <p:cNvPr id="7173" name="Rectangle 5">
            <a:extLst>
              <a:ext uri="{FF2B5EF4-FFF2-40B4-BE49-F238E27FC236}">
                <a16:creationId xmlns:a16="http://schemas.microsoft.com/office/drawing/2014/main" id="{7225046A-03C1-412A-B6B5-49EA88FD91CC}"/>
              </a:ext>
            </a:extLst>
          </p:cNvPr>
          <p:cNvSpPr>
            <a:spLocks noChangeArrowheads="1"/>
          </p:cNvSpPr>
          <p:nvPr/>
        </p:nvSpPr>
        <p:spPr bwMode="auto">
          <a:xfrm>
            <a:off x="250825" y="908050"/>
            <a:ext cx="3749675" cy="1008063"/>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u="sng">
                <a:solidFill>
                  <a:srgbClr val="000000"/>
                </a:solidFill>
                <a:latin typeface="Arial" panose="020B0604020202020204" pitchFamily="34" charset="0"/>
              </a:rPr>
              <a:t>ОСНОВНІ</a:t>
            </a:r>
            <a:r>
              <a:rPr lang="uk-UA" altLang="ru-RU" sz="1400" b="1">
                <a:solidFill>
                  <a:srgbClr val="000000"/>
                </a:solidFill>
                <a:latin typeface="Arial" panose="020B0604020202020204" pitchFamily="34" charset="0"/>
              </a:rPr>
              <a:t> – призначаються лише як самостійні види. Їх не можна приєднувати в доповнення до інших видів покарання </a:t>
            </a:r>
            <a:r>
              <a:rPr lang="uk-UA" altLang="ru-RU" sz="1400" b="1" i="1" u="sng">
                <a:solidFill>
                  <a:srgbClr val="000000"/>
                </a:solidFill>
                <a:latin typeface="Arial" panose="020B0604020202020204" pitchFamily="34" charset="0"/>
              </a:rPr>
              <a:t>(ч. 1 ст. 52 КК)</a:t>
            </a:r>
            <a:endParaRPr lang="uk-UA" altLang="ru-RU" sz="1800" b="1" i="1" u="sng">
              <a:solidFill>
                <a:srgbClr val="000000"/>
              </a:solidFill>
              <a:latin typeface="Arial" panose="020B0604020202020204" pitchFamily="34" charset="0"/>
            </a:endParaRPr>
          </a:p>
        </p:txBody>
      </p:sp>
      <p:sp>
        <p:nvSpPr>
          <p:cNvPr id="7174" name="Rectangle 6">
            <a:extLst>
              <a:ext uri="{FF2B5EF4-FFF2-40B4-BE49-F238E27FC236}">
                <a16:creationId xmlns:a16="http://schemas.microsoft.com/office/drawing/2014/main" id="{162ED095-4011-48B7-B8B7-7FAAADA667DD}"/>
              </a:ext>
            </a:extLst>
          </p:cNvPr>
          <p:cNvSpPr>
            <a:spLocks noChangeArrowheads="1"/>
          </p:cNvSpPr>
          <p:nvPr/>
        </p:nvSpPr>
        <p:spPr bwMode="auto">
          <a:xfrm>
            <a:off x="684213" y="2060575"/>
            <a:ext cx="3292475" cy="30107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dirty="0">
                <a:solidFill>
                  <a:srgbClr val="000000"/>
                </a:solidFill>
                <a:latin typeface="Arial" panose="020B0604020202020204" pitchFamily="34" charset="0"/>
              </a:rPr>
              <a:t>Громадські роботи </a:t>
            </a:r>
            <a:r>
              <a:rPr lang="uk-UA" altLang="ru-RU" sz="1400" b="1" i="1" u="sng" dirty="0">
                <a:solidFill>
                  <a:srgbClr val="000000"/>
                </a:solidFill>
                <a:latin typeface="Arial" panose="020B0604020202020204" pitchFamily="34" charset="0"/>
              </a:rPr>
              <a:t>(ст. 56 КК)</a:t>
            </a:r>
            <a:endParaRPr lang="uk-UA" altLang="ru-RU" sz="1800" b="1" i="1" u="sng" dirty="0">
              <a:solidFill>
                <a:srgbClr val="000000"/>
              </a:solidFill>
              <a:latin typeface="Arial" panose="020B0604020202020204" pitchFamily="34" charset="0"/>
            </a:endParaRPr>
          </a:p>
        </p:txBody>
      </p:sp>
      <p:sp>
        <p:nvSpPr>
          <p:cNvPr id="7175" name="Rectangle 7">
            <a:extLst>
              <a:ext uri="{FF2B5EF4-FFF2-40B4-BE49-F238E27FC236}">
                <a16:creationId xmlns:a16="http://schemas.microsoft.com/office/drawing/2014/main" id="{7E91C83E-3AA5-430A-A407-0D7CB5DA76E3}"/>
              </a:ext>
            </a:extLst>
          </p:cNvPr>
          <p:cNvSpPr>
            <a:spLocks noChangeArrowheads="1"/>
          </p:cNvSpPr>
          <p:nvPr/>
        </p:nvSpPr>
        <p:spPr bwMode="auto">
          <a:xfrm>
            <a:off x="684213" y="2492375"/>
            <a:ext cx="3292475" cy="310053"/>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dirty="0">
                <a:solidFill>
                  <a:srgbClr val="000000"/>
                </a:solidFill>
                <a:latin typeface="Arial" panose="020B0604020202020204" pitchFamily="34" charset="0"/>
              </a:rPr>
              <a:t>Виправні роботи </a:t>
            </a:r>
            <a:r>
              <a:rPr lang="uk-UA" altLang="ru-RU" sz="1400" b="1" i="1" u="sng" dirty="0">
                <a:solidFill>
                  <a:srgbClr val="000000"/>
                </a:solidFill>
                <a:latin typeface="Arial" panose="020B0604020202020204" pitchFamily="34" charset="0"/>
              </a:rPr>
              <a:t>(ст. 57 КК)</a:t>
            </a:r>
            <a:endParaRPr lang="uk-UA" altLang="ru-RU" sz="1800" b="1" i="1" u="sng" dirty="0">
              <a:solidFill>
                <a:srgbClr val="000000"/>
              </a:solidFill>
              <a:latin typeface="Arial" panose="020B0604020202020204" pitchFamily="34" charset="0"/>
            </a:endParaRPr>
          </a:p>
        </p:txBody>
      </p:sp>
      <p:sp>
        <p:nvSpPr>
          <p:cNvPr id="7176" name="Rectangle 8">
            <a:extLst>
              <a:ext uri="{FF2B5EF4-FFF2-40B4-BE49-F238E27FC236}">
                <a16:creationId xmlns:a16="http://schemas.microsoft.com/office/drawing/2014/main" id="{13858EF4-1467-4CD2-9901-67C3B056A0A3}"/>
              </a:ext>
            </a:extLst>
          </p:cNvPr>
          <p:cNvSpPr>
            <a:spLocks noChangeArrowheads="1"/>
          </p:cNvSpPr>
          <p:nvPr/>
        </p:nvSpPr>
        <p:spPr bwMode="auto">
          <a:xfrm>
            <a:off x="684213" y="2924175"/>
            <a:ext cx="3292475" cy="51380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dirty="0">
                <a:solidFill>
                  <a:srgbClr val="000000"/>
                </a:solidFill>
                <a:latin typeface="Arial" panose="020B0604020202020204" pitchFamily="34" charset="0"/>
              </a:rPr>
              <a:t>Службові обмеження для військовослужбовців </a:t>
            </a:r>
            <a:r>
              <a:rPr lang="uk-UA" altLang="ru-RU" sz="1400" b="1" i="1" u="sng" dirty="0">
                <a:solidFill>
                  <a:srgbClr val="000000"/>
                </a:solidFill>
                <a:latin typeface="Arial" panose="020B0604020202020204" pitchFamily="34" charset="0"/>
              </a:rPr>
              <a:t>(ст. 58 КК)</a:t>
            </a:r>
          </a:p>
        </p:txBody>
      </p:sp>
      <p:sp>
        <p:nvSpPr>
          <p:cNvPr id="7177" name="Rectangle 9">
            <a:extLst>
              <a:ext uri="{FF2B5EF4-FFF2-40B4-BE49-F238E27FC236}">
                <a16:creationId xmlns:a16="http://schemas.microsoft.com/office/drawing/2014/main" id="{4BE8A37B-5D51-4501-A969-DA1583731658}"/>
              </a:ext>
            </a:extLst>
          </p:cNvPr>
          <p:cNvSpPr>
            <a:spLocks noChangeArrowheads="1"/>
          </p:cNvSpPr>
          <p:nvPr/>
        </p:nvSpPr>
        <p:spPr bwMode="auto">
          <a:xfrm>
            <a:off x="684213" y="3512162"/>
            <a:ext cx="3305052" cy="60715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dirty="0">
                <a:solidFill>
                  <a:srgbClr val="000000"/>
                </a:solidFill>
                <a:latin typeface="Arial" panose="020B0604020202020204" pitchFamily="34" charset="0"/>
              </a:rPr>
              <a:t>Пробаційний нагляд (ст. 59.1.КК)</a:t>
            </a:r>
          </a:p>
          <a:p>
            <a:pPr algn="ctr" eaLnBrk="1" hangingPunct="1">
              <a:spcBef>
                <a:spcPct val="0"/>
              </a:spcBef>
              <a:buClrTx/>
              <a:buSzTx/>
              <a:buFontTx/>
              <a:buNone/>
            </a:pPr>
            <a:r>
              <a:rPr lang="uk-UA" altLang="ru-RU" sz="1400" b="1" dirty="0">
                <a:solidFill>
                  <a:srgbClr val="000000"/>
                </a:solidFill>
                <a:latin typeface="Arial" panose="020B0604020202020204" pitchFamily="34" charset="0"/>
              </a:rPr>
              <a:t>Арешт </a:t>
            </a:r>
            <a:r>
              <a:rPr lang="uk-UA" altLang="ru-RU" sz="1400" b="1" i="1" u="sng" dirty="0">
                <a:solidFill>
                  <a:srgbClr val="000000"/>
                </a:solidFill>
                <a:latin typeface="Arial" panose="020B0604020202020204" pitchFamily="34" charset="0"/>
              </a:rPr>
              <a:t>(ст. 60 КК)</a:t>
            </a:r>
          </a:p>
          <a:p>
            <a:pPr algn="ctr" eaLnBrk="1" hangingPunct="1">
              <a:spcBef>
                <a:spcPct val="0"/>
              </a:spcBef>
              <a:buClrTx/>
              <a:buSzTx/>
              <a:buFontTx/>
              <a:buNone/>
            </a:pPr>
            <a:endParaRPr lang="uk-UA" altLang="ru-RU" sz="1400" b="1" i="1" u="sng" dirty="0">
              <a:solidFill>
                <a:srgbClr val="000000"/>
              </a:solidFill>
              <a:latin typeface="Arial" panose="020B0604020202020204" pitchFamily="34" charset="0"/>
            </a:endParaRPr>
          </a:p>
          <a:p>
            <a:pPr algn="ctr" eaLnBrk="1" hangingPunct="1">
              <a:spcBef>
                <a:spcPct val="0"/>
              </a:spcBef>
              <a:buClrTx/>
              <a:buSzTx/>
              <a:buFontTx/>
              <a:buNone/>
            </a:pPr>
            <a:endParaRPr lang="uk-UA" altLang="ru-RU" sz="1800" b="1" i="1" u="sng" dirty="0">
              <a:solidFill>
                <a:srgbClr val="000000"/>
              </a:solidFill>
              <a:latin typeface="Arial" panose="020B0604020202020204" pitchFamily="34" charset="0"/>
            </a:endParaRPr>
          </a:p>
        </p:txBody>
      </p:sp>
      <p:sp>
        <p:nvSpPr>
          <p:cNvPr id="7178" name="Rectangle 10">
            <a:extLst>
              <a:ext uri="{FF2B5EF4-FFF2-40B4-BE49-F238E27FC236}">
                <a16:creationId xmlns:a16="http://schemas.microsoft.com/office/drawing/2014/main" id="{E4C943A1-0CF4-4D26-8CEC-EF9F98B08EC3}"/>
              </a:ext>
            </a:extLst>
          </p:cNvPr>
          <p:cNvSpPr>
            <a:spLocks noChangeArrowheads="1"/>
          </p:cNvSpPr>
          <p:nvPr/>
        </p:nvSpPr>
        <p:spPr bwMode="auto">
          <a:xfrm>
            <a:off x="696791" y="4157114"/>
            <a:ext cx="3292475" cy="3651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dirty="0">
                <a:solidFill>
                  <a:srgbClr val="000000"/>
                </a:solidFill>
                <a:latin typeface="Arial" panose="020B0604020202020204" pitchFamily="34" charset="0"/>
              </a:rPr>
              <a:t>Обмеження волі (ст. 61 КК)</a:t>
            </a:r>
            <a:endParaRPr lang="uk-UA" altLang="ru-RU" sz="1800" b="1" dirty="0">
              <a:solidFill>
                <a:srgbClr val="000000"/>
              </a:solidFill>
              <a:latin typeface="Arial" panose="020B0604020202020204" pitchFamily="34" charset="0"/>
            </a:endParaRPr>
          </a:p>
        </p:txBody>
      </p:sp>
      <p:sp>
        <p:nvSpPr>
          <p:cNvPr id="7179" name="Rectangle 11">
            <a:extLst>
              <a:ext uri="{FF2B5EF4-FFF2-40B4-BE49-F238E27FC236}">
                <a16:creationId xmlns:a16="http://schemas.microsoft.com/office/drawing/2014/main" id="{E964AD25-B25D-4686-8A73-4ED1FA7C44D7}"/>
              </a:ext>
            </a:extLst>
          </p:cNvPr>
          <p:cNvSpPr>
            <a:spLocks noChangeArrowheads="1"/>
          </p:cNvSpPr>
          <p:nvPr/>
        </p:nvSpPr>
        <p:spPr bwMode="auto">
          <a:xfrm>
            <a:off x="684213" y="4622557"/>
            <a:ext cx="3292475" cy="49530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dirty="0">
                <a:solidFill>
                  <a:srgbClr val="000000"/>
                </a:solidFill>
                <a:latin typeface="Arial" panose="020B0604020202020204" pitchFamily="34" charset="0"/>
              </a:rPr>
              <a:t>Тримання в </a:t>
            </a:r>
            <a:r>
              <a:rPr lang="uk-UA" altLang="ru-RU" sz="1400" b="1" dirty="0" err="1">
                <a:solidFill>
                  <a:srgbClr val="000000"/>
                </a:solidFill>
                <a:latin typeface="Arial" panose="020B0604020202020204" pitchFamily="34" charset="0"/>
              </a:rPr>
              <a:t>дисц</a:t>
            </a:r>
            <a:r>
              <a:rPr lang="uk-UA" altLang="ru-RU" sz="1400" b="1" dirty="0">
                <a:solidFill>
                  <a:srgbClr val="000000"/>
                </a:solidFill>
                <a:latin typeface="Arial" panose="020B0604020202020204" pitchFamily="34" charset="0"/>
              </a:rPr>
              <a:t>. батальйоні військовослужбовців (ст. 62 КК)</a:t>
            </a:r>
          </a:p>
        </p:txBody>
      </p:sp>
      <p:sp>
        <p:nvSpPr>
          <p:cNvPr id="7180" name="Rectangle 12">
            <a:extLst>
              <a:ext uri="{FF2B5EF4-FFF2-40B4-BE49-F238E27FC236}">
                <a16:creationId xmlns:a16="http://schemas.microsoft.com/office/drawing/2014/main" id="{3026930F-F6B4-431F-B90C-CAB3D6DE3FD0}"/>
              </a:ext>
            </a:extLst>
          </p:cNvPr>
          <p:cNvSpPr>
            <a:spLocks noChangeArrowheads="1"/>
          </p:cNvSpPr>
          <p:nvPr/>
        </p:nvSpPr>
        <p:spPr bwMode="auto">
          <a:xfrm>
            <a:off x="684213" y="5229225"/>
            <a:ext cx="3292475" cy="54927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Позбавлення волі на певний строк </a:t>
            </a:r>
            <a:r>
              <a:rPr lang="uk-UA" altLang="ru-RU" sz="1400" b="1" i="1" u="sng">
                <a:solidFill>
                  <a:srgbClr val="000000"/>
                </a:solidFill>
                <a:latin typeface="Arial" panose="020B0604020202020204" pitchFamily="34" charset="0"/>
              </a:rPr>
              <a:t>(ст. 63 КК)</a:t>
            </a:r>
            <a:endParaRPr lang="uk-UA" altLang="ru-RU" sz="1800" b="1" i="1" u="sng">
              <a:solidFill>
                <a:srgbClr val="000000"/>
              </a:solidFill>
              <a:latin typeface="Arial" panose="020B0604020202020204" pitchFamily="34" charset="0"/>
            </a:endParaRPr>
          </a:p>
        </p:txBody>
      </p:sp>
      <p:sp>
        <p:nvSpPr>
          <p:cNvPr id="7181" name="Rectangle 13">
            <a:extLst>
              <a:ext uri="{FF2B5EF4-FFF2-40B4-BE49-F238E27FC236}">
                <a16:creationId xmlns:a16="http://schemas.microsoft.com/office/drawing/2014/main" id="{EF0CC8C8-56CD-4B9C-94B8-79464A2780C0}"/>
              </a:ext>
            </a:extLst>
          </p:cNvPr>
          <p:cNvSpPr>
            <a:spLocks noChangeArrowheads="1"/>
          </p:cNvSpPr>
          <p:nvPr/>
        </p:nvSpPr>
        <p:spPr bwMode="auto">
          <a:xfrm>
            <a:off x="684213" y="5876925"/>
            <a:ext cx="3292475" cy="576263"/>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Довічне позбавлення волі </a:t>
            </a:r>
            <a:r>
              <a:rPr lang="uk-UA" altLang="ru-RU" sz="1400" b="1" i="1" u="sng">
                <a:solidFill>
                  <a:srgbClr val="000000"/>
                </a:solidFill>
                <a:latin typeface="Arial" panose="020B0604020202020204" pitchFamily="34" charset="0"/>
              </a:rPr>
              <a:t>(ст. 64 КК)</a:t>
            </a:r>
            <a:endParaRPr lang="uk-UA" altLang="ru-RU" sz="1800" b="1" i="1" u="sng">
              <a:solidFill>
                <a:srgbClr val="000000"/>
              </a:solidFill>
              <a:latin typeface="Arial" panose="020B0604020202020204" pitchFamily="34" charset="0"/>
            </a:endParaRPr>
          </a:p>
        </p:txBody>
      </p:sp>
      <p:sp>
        <p:nvSpPr>
          <p:cNvPr id="7182" name="Line 14">
            <a:extLst>
              <a:ext uri="{FF2B5EF4-FFF2-40B4-BE49-F238E27FC236}">
                <a16:creationId xmlns:a16="http://schemas.microsoft.com/office/drawing/2014/main" id="{975AE73B-4966-4481-9F04-C596B6BA386C}"/>
              </a:ext>
            </a:extLst>
          </p:cNvPr>
          <p:cNvSpPr>
            <a:spLocks noChangeShapeType="1"/>
          </p:cNvSpPr>
          <p:nvPr/>
        </p:nvSpPr>
        <p:spPr bwMode="auto">
          <a:xfrm>
            <a:off x="323850" y="1916113"/>
            <a:ext cx="0" cy="4249737"/>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7183" name="Line 15">
            <a:extLst>
              <a:ext uri="{FF2B5EF4-FFF2-40B4-BE49-F238E27FC236}">
                <a16:creationId xmlns:a16="http://schemas.microsoft.com/office/drawing/2014/main" id="{277F923A-962C-457F-B867-778626114C7C}"/>
              </a:ext>
            </a:extLst>
          </p:cNvPr>
          <p:cNvSpPr>
            <a:spLocks noChangeShapeType="1"/>
          </p:cNvSpPr>
          <p:nvPr/>
        </p:nvSpPr>
        <p:spPr bwMode="auto">
          <a:xfrm>
            <a:off x="323850" y="2276475"/>
            <a:ext cx="3603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7184" name="Line 16">
            <a:extLst>
              <a:ext uri="{FF2B5EF4-FFF2-40B4-BE49-F238E27FC236}">
                <a16:creationId xmlns:a16="http://schemas.microsoft.com/office/drawing/2014/main" id="{5A9F2272-F284-4284-A488-AAD7D162A34E}"/>
              </a:ext>
            </a:extLst>
          </p:cNvPr>
          <p:cNvSpPr>
            <a:spLocks noChangeShapeType="1"/>
          </p:cNvSpPr>
          <p:nvPr/>
        </p:nvSpPr>
        <p:spPr bwMode="auto">
          <a:xfrm>
            <a:off x="323850" y="2636838"/>
            <a:ext cx="3603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7185" name="Line 17">
            <a:extLst>
              <a:ext uri="{FF2B5EF4-FFF2-40B4-BE49-F238E27FC236}">
                <a16:creationId xmlns:a16="http://schemas.microsoft.com/office/drawing/2014/main" id="{22C31B64-D957-41E7-AD45-43FEC6D36D2B}"/>
              </a:ext>
            </a:extLst>
          </p:cNvPr>
          <p:cNvSpPr>
            <a:spLocks noChangeShapeType="1"/>
          </p:cNvSpPr>
          <p:nvPr/>
        </p:nvSpPr>
        <p:spPr bwMode="auto">
          <a:xfrm>
            <a:off x="323850" y="3213100"/>
            <a:ext cx="3603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7186" name="Line 18">
            <a:extLst>
              <a:ext uri="{FF2B5EF4-FFF2-40B4-BE49-F238E27FC236}">
                <a16:creationId xmlns:a16="http://schemas.microsoft.com/office/drawing/2014/main" id="{E1E72069-4DB0-4A42-9E69-4AF552A2DB9E}"/>
              </a:ext>
            </a:extLst>
          </p:cNvPr>
          <p:cNvSpPr>
            <a:spLocks noChangeShapeType="1"/>
          </p:cNvSpPr>
          <p:nvPr/>
        </p:nvSpPr>
        <p:spPr bwMode="auto">
          <a:xfrm>
            <a:off x="323850" y="3716338"/>
            <a:ext cx="3603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7187" name="Line 19">
            <a:extLst>
              <a:ext uri="{FF2B5EF4-FFF2-40B4-BE49-F238E27FC236}">
                <a16:creationId xmlns:a16="http://schemas.microsoft.com/office/drawing/2014/main" id="{A4323BEA-25C1-46C1-8527-EA6FC0ABE709}"/>
              </a:ext>
            </a:extLst>
          </p:cNvPr>
          <p:cNvSpPr>
            <a:spLocks noChangeShapeType="1"/>
          </p:cNvSpPr>
          <p:nvPr/>
        </p:nvSpPr>
        <p:spPr bwMode="auto">
          <a:xfrm>
            <a:off x="323850" y="4221163"/>
            <a:ext cx="3603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7188" name="Line 20">
            <a:extLst>
              <a:ext uri="{FF2B5EF4-FFF2-40B4-BE49-F238E27FC236}">
                <a16:creationId xmlns:a16="http://schemas.microsoft.com/office/drawing/2014/main" id="{F368F76B-3B2F-4D8D-8B27-314B2CE318AE}"/>
              </a:ext>
            </a:extLst>
          </p:cNvPr>
          <p:cNvSpPr>
            <a:spLocks noChangeShapeType="1"/>
          </p:cNvSpPr>
          <p:nvPr/>
        </p:nvSpPr>
        <p:spPr bwMode="auto">
          <a:xfrm>
            <a:off x="323850" y="4797425"/>
            <a:ext cx="3603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7189" name="Line 21">
            <a:extLst>
              <a:ext uri="{FF2B5EF4-FFF2-40B4-BE49-F238E27FC236}">
                <a16:creationId xmlns:a16="http://schemas.microsoft.com/office/drawing/2014/main" id="{7F715137-630F-4115-A48B-C2E75B0EACDA}"/>
              </a:ext>
            </a:extLst>
          </p:cNvPr>
          <p:cNvSpPr>
            <a:spLocks noChangeShapeType="1"/>
          </p:cNvSpPr>
          <p:nvPr/>
        </p:nvSpPr>
        <p:spPr bwMode="auto">
          <a:xfrm>
            <a:off x="323850" y="5516563"/>
            <a:ext cx="3603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7190" name="Line 22">
            <a:extLst>
              <a:ext uri="{FF2B5EF4-FFF2-40B4-BE49-F238E27FC236}">
                <a16:creationId xmlns:a16="http://schemas.microsoft.com/office/drawing/2014/main" id="{E41DFF39-C8EB-434F-B6DB-B9C1FE890CD6}"/>
              </a:ext>
            </a:extLst>
          </p:cNvPr>
          <p:cNvSpPr>
            <a:spLocks noChangeShapeType="1"/>
          </p:cNvSpPr>
          <p:nvPr/>
        </p:nvSpPr>
        <p:spPr bwMode="auto">
          <a:xfrm>
            <a:off x="323850" y="6165850"/>
            <a:ext cx="360363"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7191" name="Rectangle 23">
            <a:extLst>
              <a:ext uri="{FF2B5EF4-FFF2-40B4-BE49-F238E27FC236}">
                <a16:creationId xmlns:a16="http://schemas.microsoft.com/office/drawing/2014/main" id="{D6C3E0F5-03C7-4367-9D91-8C1CF1C53B8D}"/>
              </a:ext>
            </a:extLst>
          </p:cNvPr>
          <p:cNvSpPr>
            <a:spLocks noChangeArrowheads="1"/>
          </p:cNvSpPr>
          <p:nvPr/>
        </p:nvSpPr>
        <p:spPr bwMode="auto">
          <a:xfrm>
            <a:off x="4067175" y="908050"/>
            <a:ext cx="2271713" cy="1008063"/>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u="sng">
                <a:solidFill>
                  <a:srgbClr val="000000"/>
                </a:solidFill>
                <a:latin typeface="Arial" panose="020B0604020202020204" pitchFamily="34" charset="0"/>
              </a:rPr>
              <a:t>ОСНОВНІ</a:t>
            </a:r>
          </a:p>
          <a:p>
            <a:pPr algn="ctr" eaLnBrk="1" hangingPunct="1">
              <a:spcBef>
                <a:spcPct val="0"/>
              </a:spcBef>
              <a:buClrTx/>
              <a:buSzTx/>
              <a:buFontTx/>
              <a:buNone/>
            </a:pPr>
            <a:r>
              <a:rPr lang="uk-UA" altLang="ru-RU" sz="1400" b="1">
                <a:solidFill>
                  <a:srgbClr val="000000"/>
                </a:solidFill>
                <a:latin typeface="Arial" panose="020B0604020202020204" pitchFamily="34" charset="0"/>
              </a:rPr>
              <a:t> або </a:t>
            </a:r>
            <a:r>
              <a:rPr lang="uk-UA" altLang="ru-RU" sz="1400" b="1" u="sng">
                <a:solidFill>
                  <a:srgbClr val="000000"/>
                </a:solidFill>
                <a:latin typeface="Arial" panose="020B0604020202020204" pitchFamily="34" charset="0"/>
              </a:rPr>
              <a:t>ДОДАТКОВІ  </a:t>
            </a:r>
            <a:r>
              <a:rPr lang="uk-UA" altLang="ru-RU" sz="1400">
                <a:solidFill>
                  <a:srgbClr val="000000"/>
                </a:solidFill>
                <a:latin typeface="Arial" panose="020B0604020202020204" pitchFamily="34" charset="0"/>
              </a:rPr>
              <a:t>(“змішані покарання”)</a:t>
            </a:r>
            <a:endParaRPr lang="uk-UA" altLang="ru-RU" sz="1400" b="1">
              <a:solidFill>
                <a:srgbClr val="000000"/>
              </a:solidFill>
              <a:latin typeface="Arial" panose="020B0604020202020204" pitchFamily="34" charset="0"/>
            </a:endParaRPr>
          </a:p>
          <a:p>
            <a:pPr algn="ctr" eaLnBrk="1" hangingPunct="1">
              <a:spcBef>
                <a:spcPct val="0"/>
              </a:spcBef>
              <a:buClrTx/>
              <a:buSzTx/>
              <a:buFontTx/>
              <a:buNone/>
            </a:pPr>
            <a:r>
              <a:rPr lang="uk-UA" altLang="ru-RU" sz="1400" b="1" i="1" u="sng">
                <a:solidFill>
                  <a:srgbClr val="000000"/>
                </a:solidFill>
                <a:latin typeface="Arial" panose="020B0604020202020204" pitchFamily="34" charset="0"/>
              </a:rPr>
              <a:t>(ч. 3 ст. 52 КК)</a:t>
            </a:r>
            <a:endParaRPr lang="uk-UA" altLang="ru-RU" sz="1800" b="1" i="1" u="sng">
              <a:solidFill>
                <a:srgbClr val="000000"/>
              </a:solidFill>
              <a:latin typeface="Arial" panose="020B0604020202020204" pitchFamily="34" charset="0"/>
            </a:endParaRPr>
          </a:p>
        </p:txBody>
      </p:sp>
      <p:sp>
        <p:nvSpPr>
          <p:cNvPr id="7192" name="Rectangle 24">
            <a:extLst>
              <a:ext uri="{FF2B5EF4-FFF2-40B4-BE49-F238E27FC236}">
                <a16:creationId xmlns:a16="http://schemas.microsoft.com/office/drawing/2014/main" id="{93951280-125E-4907-946D-8CAF58E7FB1F}"/>
              </a:ext>
            </a:extLst>
          </p:cNvPr>
          <p:cNvSpPr>
            <a:spLocks noChangeArrowheads="1"/>
          </p:cNvSpPr>
          <p:nvPr/>
        </p:nvSpPr>
        <p:spPr bwMode="auto">
          <a:xfrm>
            <a:off x="4067175" y="2060575"/>
            <a:ext cx="2011363" cy="360363"/>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Штраф </a:t>
            </a:r>
            <a:r>
              <a:rPr lang="uk-UA" altLang="ru-RU" sz="1400" b="1" i="1" u="sng">
                <a:solidFill>
                  <a:srgbClr val="000000"/>
                </a:solidFill>
                <a:latin typeface="Arial" panose="020B0604020202020204" pitchFamily="34" charset="0"/>
              </a:rPr>
              <a:t>(ст. 53 КК)</a:t>
            </a:r>
            <a:endParaRPr lang="uk-UA" altLang="ru-RU" sz="1800" b="1" i="1" u="sng">
              <a:solidFill>
                <a:srgbClr val="000000"/>
              </a:solidFill>
              <a:latin typeface="Arial" panose="020B0604020202020204" pitchFamily="34" charset="0"/>
            </a:endParaRPr>
          </a:p>
        </p:txBody>
      </p:sp>
      <p:sp>
        <p:nvSpPr>
          <p:cNvPr id="7193" name="Rectangle 25">
            <a:extLst>
              <a:ext uri="{FF2B5EF4-FFF2-40B4-BE49-F238E27FC236}">
                <a16:creationId xmlns:a16="http://schemas.microsoft.com/office/drawing/2014/main" id="{31EEC943-5E57-4FF0-B5C5-C59B4771038D}"/>
              </a:ext>
            </a:extLst>
          </p:cNvPr>
          <p:cNvSpPr>
            <a:spLocks noChangeArrowheads="1"/>
          </p:cNvSpPr>
          <p:nvPr/>
        </p:nvSpPr>
        <p:spPr bwMode="auto">
          <a:xfrm>
            <a:off x="4067175" y="2565400"/>
            <a:ext cx="2011363" cy="13684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Позбавлення права обіймати певні посади або займатися певною діяльністю </a:t>
            </a:r>
            <a:r>
              <a:rPr lang="uk-UA" altLang="ru-RU" sz="1400" b="1" i="1" u="sng">
                <a:solidFill>
                  <a:srgbClr val="000000"/>
                </a:solidFill>
                <a:latin typeface="Arial" panose="020B0604020202020204" pitchFamily="34" charset="0"/>
              </a:rPr>
              <a:t>(ст. 55 КК)</a:t>
            </a:r>
          </a:p>
        </p:txBody>
      </p:sp>
      <p:sp>
        <p:nvSpPr>
          <p:cNvPr id="7194" name="Rectangle 26">
            <a:extLst>
              <a:ext uri="{FF2B5EF4-FFF2-40B4-BE49-F238E27FC236}">
                <a16:creationId xmlns:a16="http://schemas.microsoft.com/office/drawing/2014/main" id="{C6949285-EEAF-4C7F-823D-8246FDEF9142}"/>
              </a:ext>
            </a:extLst>
          </p:cNvPr>
          <p:cNvSpPr>
            <a:spLocks noChangeArrowheads="1"/>
          </p:cNvSpPr>
          <p:nvPr/>
        </p:nvSpPr>
        <p:spPr bwMode="auto">
          <a:xfrm>
            <a:off x="6443663" y="908050"/>
            <a:ext cx="2452687" cy="1441450"/>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b="1" u="sng">
                <a:solidFill>
                  <a:srgbClr val="000000"/>
                </a:solidFill>
                <a:latin typeface="Arial" panose="020B0604020202020204" pitchFamily="34" charset="0"/>
              </a:rPr>
              <a:t>ДОДАТКОВІ </a:t>
            </a:r>
            <a:r>
              <a:rPr lang="uk-UA" altLang="ru-RU" sz="1400" b="1">
                <a:solidFill>
                  <a:srgbClr val="000000"/>
                </a:solidFill>
                <a:latin typeface="Arial" panose="020B0604020202020204" pitchFamily="34" charset="0"/>
              </a:rPr>
              <a:t>– носять допоміжний характер, не можуть призначатись самостійно, а лише  як додаток до основних покарань</a:t>
            </a:r>
            <a:r>
              <a:rPr lang="uk-UA" altLang="ru-RU" sz="1400">
                <a:solidFill>
                  <a:srgbClr val="000000"/>
                </a:solidFill>
                <a:latin typeface="Arial" panose="020B0604020202020204" pitchFamily="34" charset="0"/>
              </a:rPr>
              <a:t> </a:t>
            </a:r>
            <a:r>
              <a:rPr lang="uk-UA" altLang="ru-RU" sz="1400" b="1" i="1" u="sng">
                <a:solidFill>
                  <a:srgbClr val="000000"/>
                </a:solidFill>
                <a:latin typeface="Arial" panose="020B0604020202020204" pitchFamily="34" charset="0"/>
              </a:rPr>
              <a:t>(ч. 2 ст. 52 КК)</a:t>
            </a:r>
            <a:endParaRPr lang="uk-UA" altLang="ru-RU" sz="1800" b="1" i="1" u="sng">
              <a:solidFill>
                <a:srgbClr val="000000"/>
              </a:solidFill>
              <a:latin typeface="Arial" panose="020B0604020202020204" pitchFamily="34" charset="0"/>
            </a:endParaRPr>
          </a:p>
        </p:txBody>
      </p:sp>
      <p:sp>
        <p:nvSpPr>
          <p:cNvPr id="7195" name="Rectangle 27">
            <a:extLst>
              <a:ext uri="{FF2B5EF4-FFF2-40B4-BE49-F238E27FC236}">
                <a16:creationId xmlns:a16="http://schemas.microsoft.com/office/drawing/2014/main" id="{97200546-01C7-4C42-8939-65D23FBE6830}"/>
              </a:ext>
            </a:extLst>
          </p:cNvPr>
          <p:cNvSpPr>
            <a:spLocks noChangeArrowheads="1"/>
          </p:cNvSpPr>
          <p:nvPr/>
        </p:nvSpPr>
        <p:spPr bwMode="auto">
          <a:xfrm>
            <a:off x="6443663" y="2492375"/>
            <a:ext cx="2016125" cy="165735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Позбавлення військового, спеціального звання, рангу, чину або кваліфікаційного класу</a:t>
            </a:r>
            <a:r>
              <a:rPr lang="uk-UA" altLang="ru-RU" sz="1400">
                <a:solidFill>
                  <a:srgbClr val="000000"/>
                </a:solidFill>
                <a:latin typeface="Arial" panose="020B0604020202020204" pitchFamily="34" charset="0"/>
              </a:rPr>
              <a:t> </a:t>
            </a:r>
            <a:r>
              <a:rPr lang="uk-UA" altLang="ru-RU" sz="1400" b="1" i="1" u="sng">
                <a:solidFill>
                  <a:srgbClr val="000000"/>
                </a:solidFill>
                <a:latin typeface="Arial" panose="020B0604020202020204" pitchFamily="34" charset="0"/>
              </a:rPr>
              <a:t>(ст. 54 КК)</a:t>
            </a:r>
            <a:endParaRPr lang="uk-UA" altLang="ru-RU" sz="1800" b="1" i="1" u="sng">
              <a:solidFill>
                <a:srgbClr val="000000"/>
              </a:solidFill>
              <a:latin typeface="Arial" panose="020B0604020202020204" pitchFamily="34" charset="0"/>
            </a:endParaRPr>
          </a:p>
        </p:txBody>
      </p:sp>
      <p:sp>
        <p:nvSpPr>
          <p:cNvPr id="7196" name="Rectangle 28">
            <a:extLst>
              <a:ext uri="{FF2B5EF4-FFF2-40B4-BE49-F238E27FC236}">
                <a16:creationId xmlns:a16="http://schemas.microsoft.com/office/drawing/2014/main" id="{D5FDDA15-50F9-488B-994C-CEEDE3866DA2}"/>
              </a:ext>
            </a:extLst>
          </p:cNvPr>
          <p:cNvSpPr>
            <a:spLocks noChangeArrowheads="1"/>
          </p:cNvSpPr>
          <p:nvPr/>
        </p:nvSpPr>
        <p:spPr bwMode="auto">
          <a:xfrm>
            <a:off x="6443663" y="4292600"/>
            <a:ext cx="2011362" cy="639763"/>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Конфіскація майна</a:t>
            </a:r>
          </a:p>
          <a:p>
            <a:pPr algn="ctr" eaLnBrk="1" hangingPunct="1">
              <a:spcBef>
                <a:spcPct val="0"/>
              </a:spcBef>
              <a:buClrTx/>
              <a:buSzTx/>
              <a:buFontTx/>
              <a:buNone/>
            </a:pPr>
            <a:r>
              <a:rPr lang="uk-UA" altLang="ru-RU" sz="1400" b="1" i="1" u="sng">
                <a:solidFill>
                  <a:srgbClr val="000000"/>
                </a:solidFill>
                <a:latin typeface="Arial" panose="020B0604020202020204" pitchFamily="34" charset="0"/>
              </a:rPr>
              <a:t>(ст. 59 КК )</a:t>
            </a:r>
            <a:endParaRPr lang="uk-UA" altLang="ru-RU" sz="1800" i="1" u="sng">
              <a:solidFill>
                <a:srgbClr val="000000"/>
              </a:solidFill>
              <a:latin typeface="Arial" panose="020B0604020202020204" pitchFamily="34" charset="0"/>
            </a:endParaRPr>
          </a:p>
        </p:txBody>
      </p:sp>
      <p:sp>
        <p:nvSpPr>
          <p:cNvPr id="7197" name="Rectangle 29">
            <a:extLst>
              <a:ext uri="{FF2B5EF4-FFF2-40B4-BE49-F238E27FC236}">
                <a16:creationId xmlns:a16="http://schemas.microsoft.com/office/drawing/2014/main" id="{9FC3FEDC-C068-4BBB-8ACF-BBFE9EE5AB65}"/>
              </a:ext>
            </a:extLst>
          </p:cNvPr>
          <p:cNvSpPr>
            <a:spLocks noChangeArrowheads="1"/>
          </p:cNvSpPr>
          <p:nvPr/>
        </p:nvSpPr>
        <p:spPr bwMode="auto">
          <a:xfrm>
            <a:off x="4140200" y="5084763"/>
            <a:ext cx="4738688" cy="1223962"/>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i="1">
                <a:solidFill>
                  <a:srgbClr val="000000"/>
                </a:solidFill>
                <a:latin typeface="Arial" panose="020B0604020202020204" pitchFamily="34" charset="0"/>
              </a:rPr>
              <a:t>За одне кримінальне правопорушення може бути призначено лише одне основне покарання, передбачене в санкції статті Особливої частини КК. До основного покарання може бути приєднане одне чи кілька додаткових покарань (ч. 4 ст. 53 КК)</a:t>
            </a:r>
            <a:endParaRPr lang="uk-UA" altLang="ru-RU" sz="1800">
              <a:solidFill>
                <a:srgbClr val="000000"/>
              </a:solidFill>
              <a:latin typeface="Arial" panose="020B0604020202020204" pitchFamily="34" charset="0"/>
            </a:endParaRPr>
          </a:p>
        </p:txBody>
      </p:sp>
      <p:sp>
        <p:nvSpPr>
          <p:cNvPr id="7198" name="Line 30">
            <a:extLst>
              <a:ext uri="{FF2B5EF4-FFF2-40B4-BE49-F238E27FC236}">
                <a16:creationId xmlns:a16="http://schemas.microsoft.com/office/drawing/2014/main" id="{B1532B80-8B48-4958-B476-53012F15A92E}"/>
              </a:ext>
            </a:extLst>
          </p:cNvPr>
          <p:cNvSpPr>
            <a:spLocks noChangeShapeType="1"/>
          </p:cNvSpPr>
          <p:nvPr/>
        </p:nvSpPr>
        <p:spPr bwMode="auto">
          <a:xfrm>
            <a:off x="6300788" y="1916113"/>
            <a:ext cx="0" cy="136842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7199" name="Line 31">
            <a:extLst>
              <a:ext uri="{FF2B5EF4-FFF2-40B4-BE49-F238E27FC236}">
                <a16:creationId xmlns:a16="http://schemas.microsoft.com/office/drawing/2014/main" id="{802B5C88-F241-44B5-A590-B9F4F9C4A034}"/>
              </a:ext>
            </a:extLst>
          </p:cNvPr>
          <p:cNvSpPr>
            <a:spLocks noChangeShapeType="1"/>
          </p:cNvSpPr>
          <p:nvPr/>
        </p:nvSpPr>
        <p:spPr bwMode="auto">
          <a:xfrm flipH="1">
            <a:off x="6084888" y="2205038"/>
            <a:ext cx="2159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7200" name="Line 32">
            <a:extLst>
              <a:ext uri="{FF2B5EF4-FFF2-40B4-BE49-F238E27FC236}">
                <a16:creationId xmlns:a16="http://schemas.microsoft.com/office/drawing/2014/main" id="{F5B29A5E-8179-4C5E-A2CF-ED881327774E}"/>
              </a:ext>
            </a:extLst>
          </p:cNvPr>
          <p:cNvSpPr>
            <a:spLocks noChangeShapeType="1"/>
          </p:cNvSpPr>
          <p:nvPr/>
        </p:nvSpPr>
        <p:spPr bwMode="auto">
          <a:xfrm flipH="1">
            <a:off x="6084888" y="3284538"/>
            <a:ext cx="215900"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7201" name="Line 33">
            <a:extLst>
              <a:ext uri="{FF2B5EF4-FFF2-40B4-BE49-F238E27FC236}">
                <a16:creationId xmlns:a16="http://schemas.microsoft.com/office/drawing/2014/main" id="{A5814391-245D-427B-ADEC-56DAE9F9A7D1}"/>
              </a:ext>
            </a:extLst>
          </p:cNvPr>
          <p:cNvSpPr>
            <a:spLocks noChangeShapeType="1"/>
          </p:cNvSpPr>
          <p:nvPr/>
        </p:nvSpPr>
        <p:spPr bwMode="auto">
          <a:xfrm>
            <a:off x="8820150" y="2349500"/>
            <a:ext cx="0" cy="223202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7202" name="Line 34">
            <a:extLst>
              <a:ext uri="{FF2B5EF4-FFF2-40B4-BE49-F238E27FC236}">
                <a16:creationId xmlns:a16="http://schemas.microsoft.com/office/drawing/2014/main" id="{D58D4B7F-54DB-45EB-AF33-B40A6AE38664}"/>
              </a:ext>
            </a:extLst>
          </p:cNvPr>
          <p:cNvSpPr>
            <a:spLocks noChangeShapeType="1"/>
          </p:cNvSpPr>
          <p:nvPr/>
        </p:nvSpPr>
        <p:spPr bwMode="auto">
          <a:xfrm flipH="1">
            <a:off x="8459788" y="3284538"/>
            <a:ext cx="3603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7203" name="Line 35">
            <a:extLst>
              <a:ext uri="{FF2B5EF4-FFF2-40B4-BE49-F238E27FC236}">
                <a16:creationId xmlns:a16="http://schemas.microsoft.com/office/drawing/2014/main" id="{D78C58DB-988C-4BA2-B79D-7496C8F573CA}"/>
              </a:ext>
            </a:extLst>
          </p:cNvPr>
          <p:cNvSpPr>
            <a:spLocks noChangeShapeType="1"/>
          </p:cNvSpPr>
          <p:nvPr/>
        </p:nvSpPr>
        <p:spPr bwMode="auto">
          <a:xfrm flipH="1">
            <a:off x="8459788" y="4581525"/>
            <a:ext cx="360362"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fade">
                                      <p:cBhvr>
                                        <p:cTn id="7" dur="1000"/>
                                        <p:tgtEl>
                                          <p:spTgt spid="7172"/>
                                        </p:tgtEl>
                                      </p:cBhvr>
                                    </p:animEffect>
                                    <p:anim calcmode="lin" valueType="num">
                                      <p:cBhvr>
                                        <p:cTn id="8" dur="1000" fill="hold"/>
                                        <p:tgtEl>
                                          <p:spTgt spid="7172"/>
                                        </p:tgtEl>
                                        <p:attrNameLst>
                                          <p:attrName>ppt_x</p:attrName>
                                        </p:attrNameLst>
                                      </p:cBhvr>
                                      <p:tavLst>
                                        <p:tav tm="0">
                                          <p:val>
                                            <p:strVal val="#ppt_x"/>
                                          </p:val>
                                        </p:tav>
                                        <p:tav tm="100000">
                                          <p:val>
                                            <p:strVal val="#ppt_x"/>
                                          </p:val>
                                        </p:tav>
                                      </p:tavLst>
                                    </p:anim>
                                    <p:anim calcmode="lin" valueType="num">
                                      <p:cBhvr>
                                        <p:cTn id="9" dur="1000" fill="hold"/>
                                        <p:tgtEl>
                                          <p:spTgt spid="717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4" presetClass="entr" presetSubtype="0" accel="100000" fill="hold" grpId="0" nodeType="afterEffect">
                                  <p:stCondLst>
                                    <p:cond delay="0"/>
                                  </p:stCondLst>
                                  <p:childTnLst>
                                    <p:set>
                                      <p:cBhvr>
                                        <p:cTn id="12" dur="1" fill="hold">
                                          <p:stCondLst>
                                            <p:cond delay="0"/>
                                          </p:stCondLst>
                                        </p:cTn>
                                        <p:tgtEl>
                                          <p:spTgt spid="7173"/>
                                        </p:tgtEl>
                                        <p:attrNameLst>
                                          <p:attrName>style.visibility</p:attrName>
                                        </p:attrNameLst>
                                      </p:cBhvr>
                                      <p:to>
                                        <p:strVal val="visible"/>
                                      </p:to>
                                    </p:set>
                                    <p:anim calcmode="lin" valueType="num">
                                      <p:cBhvr>
                                        <p:cTn id="13" dur="2000" fill="hold"/>
                                        <p:tgtEl>
                                          <p:spTgt spid="7173"/>
                                        </p:tgtEl>
                                        <p:attrNameLst>
                                          <p:attrName>ppt_w</p:attrName>
                                        </p:attrNameLst>
                                      </p:cBhvr>
                                      <p:tavLst>
                                        <p:tav tm="0">
                                          <p:val>
                                            <p:strVal val="#ppt_w*0.05"/>
                                          </p:val>
                                        </p:tav>
                                        <p:tav tm="100000">
                                          <p:val>
                                            <p:strVal val="#ppt_w"/>
                                          </p:val>
                                        </p:tav>
                                      </p:tavLst>
                                    </p:anim>
                                    <p:anim calcmode="lin" valueType="num">
                                      <p:cBhvr>
                                        <p:cTn id="14" dur="2000" fill="hold"/>
                                        <p:tgtEl>
                                          <p:spTgt spid="7173"/>
                                        </p:tgtEl>
                                        <p:attrNameLst>
                                          <p:attrName>ppt_h</p:attrName>
                                        </p:attrNameLst>
                                      </p:cBhvr>
                                      <p:tavLst>
                                        <p:tav tm="0">
                                          <p:val>
                                            <p:strVal val="#ppt_h"/>
                                          </p:val>
                                        </p:tav>
                                        <p:tav tm="100000">
                                          <p:val>
                                            <p:strVal val="#ppt_h"/>
                                          </p:val>
                                        </p:tav>
                                      </p:tavLst>
                                    </p:anim>
                                    <p:anim calcmode="lin" valueType="num">
                                      <p:cBhvr>
                                        <p:cTn id="15" dur="2000" fill="hold"/>
                                        <p:tgtEl>
                                          <p:spTgt spid="7173"/>
                                        </p:tgtEl>
                                        <p:attrNameLst>
                                          <p:attrName>ppt_x</p:attrName>
                                        </p:attrNameLst>
                                      </p:cBhvr>
                                      <p:tavLst>
                                        <p:tav tm="0">
                                          <p:val>
                                            <p:strVal val="#ppt_x-.2"/>
                                          </p:val>
                                        </p:tav>
                                        <p:tav tm="100000">
                                          <p:val>
                                            <p:strVal val="#ppt_x"/>
                                          </p:val>
                                        </p:tav>
                                      </p:tavLst>
                                    </p:anim>
                                    <p:anim calcmode="lin" valueType="num">
                                      <p:cBhvr>
                                        <p:cTn id="16" dur="2000" fill="hold"/>
                                        <p:tgtEl>
                                          <p:spTgt spid="7173"/>
                                        </p:tgtEl>
                                        <p:attrNameLst>
                                          <p:attrName>ppt_y</p:attrName>
                                        </p:attrNameLst>
                                      </p:cBhvr>
                                      <p:tavLst>
                                        <p:tav tm="0">
                                          <p:val>
                                            <p:strVal val="#ppt_y"/>
                                          </p:val>
                                        </p:tav>
                                        <p:tav tm="100000">
                                          <p:val>
                                            <p:strVal val="#ppt_y"/>
                                          </p:val>
                                        </p:tav>
                                      </p:tavLst>
                                    </p:anim>
                                    <p:animEffect transition="in" filter="fade">
                                      <p:cBhvr>
                                        <p:cTn id="17" dur="2000"/>
                                        <p:tgtEl>
                                          <p:spTgt spid="7173"/>
                                        </p:tgtEl>
                                      </p:cBhvr>
                                    </p:animEffect>
                                  </p:childTnLst>
                                </p:cTn>
                              </p:par>
                            </p:childTnLst>
                          </p:cTn>
                        </p:par>
                        <p:par>
                          <p:cTn id="18" fill="hold" nodeType="afterGroup">
                            <p:stCondLst>
                              <p:cond delay="3000"/>
                            </p:stCondLst>
                            <p:childTnLst>
                              <p:par>
                                <p:cTn id="19" presetID="1" presetClass="entr" presetSubtype="0" fill="hold" nodeType="afterEffect">
                                  <p:stCondLst>
                                    <p:cond delay="0"/>
                                  </p:stCondLst>
                                  <p:childTnLst>
                                    <p:set>
                                      <p:cBhvr>
                                        <p:cTn id="20" dur="1" fill="hold">
                                          <p:stCondLst>
                                            <p:cond delay="0"/>
                                          </p:stCondLst>
                                        </p:cTn>
                                        <p:tgtEl>
                                          <p:spTgt spid="7182"/>
                                        </p:tgtEl>
                                        <p:attrNameLst>
                                          <p:attrName>style.visibility</p:attrName>
                                        </p:attrNameLst>
                                      </p:cBhvr>
                                      <p:to>
                                        <p:strVal val="visible"/>
                                      </p:to>
                                    </p:set>
                                  </p:childTnLst>
                                </p:cTn>
                              </p:par>
                            </p:childTnLst>
                          </p:cTn>
                        </p:par>
                        <p:par>
                          <p:cTn id="21" fill="hold" nodeType="afterGroup">
                            <p:stCondLst>
                              <p:cond delay="3000"/>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7183"/>
                                        </p:tgtEl>
                                        <p:attrNameLst>
                                          <p:attrName>style.visibility</p:attrName>
                                        </p:attrNameLst>
                                      </p:cBhvr>
                                      <p:to>
                                        <p:strVal val="visible"/>
                                      </p:to>
                                    </p:set>
                                    <p:anim calcmode="lin" valueType="num">
                                      <p:cBhvr>
                                        <p:cTn id="24" dur="1000" fill="hold"/>
                                        <p:tgtEl>
                                          <p:spTgt spid="7183"/>
                                        </p:tgtEl>
                                        <p:attrNameLst>
                                          <p:attrName>ppt_w</p:attrName>
                                        </p:attrNameLst>
                                      </p:cBhvr>
                                      <p:tavLst>
                                        <p:tav tm="0">
                                          <p:val>
                                            <p:fltVal val="0"/>
                                          </p:val>
                                        </p:tav>
                                        <p:tav tm="100000">
                                          <p:val>
                                            <p:strVal val="#ppt_w"/>
                                          </p:val>
                                        </p:tav>
                                      </p:tavLst>
                                    </p:anim>
                                    <p:anim calcmode="lin" valueType="num">
                                      <p:cBhvr>
                                        <p:cTn id="25" dur="1000" fill="hold"/>
                                        <p:tgtEl>
                                          <p:spTgt spid="7183"/>
                                        </p:tgtEl>
                                        <p:attrNameLst>
                                          <p:attrName>ppt_h</p:attrName>
                                        </p:attrNameLst>
                                      </p:cBhvr>
                                      <p:tavLst>
                                        <p:tav tm="0">
                                          <p:val>
                                            <p:fltVal val="0"/>
                                          </p:val>
                                        </p:tav>
                                        <p:tav tm="100000">
                                          <p:val>
                                            <p:strVal val="#ppt_h"/>
                                          </p:val>
                                        </p:tav>
                                      </p:tavLst>
                                    </p:anim>
                                    <p:anim calcmode="lin" valueType="num">
                                      <p:cBhvr>
                                        <p:cTn id="26" dur="1000" fill="hold"/>
                                        <p:tgtEl>
                                          <p:spTgt spid="7183"/>
                                        </p:tgtEl>
                                        <p:attrNameLst>
                                          <p:attrName>style.rotation</p:attrName>
                                        </p:attrNameLst>
                                      </p:cBhvr>
                                      <p:tavLst>
                                        <p:tav tm="0">
                                          <p:val>
                                            <p:fltVal val="90"/>
                                          </p:val>
                                        </p:tav>
                                        <p:tav tm="100000">
                                          <p:val>
                                            <p:fltVal val="0"/>
                                          </p:val>
                                        </p:tav>
                                      </p:tavLst>
                                    </p:anim>
                                    <p:animEffect transition="in" filter="fade">
                                      <p:cBhvr>
                                        <p:cTn id="27" dur="1000"/>
                                        <p:tgtEl>
                                          <p:spTgt spid="7183"/>
                                        </p:tgtEl>
                                      </p:cBhvr>
                                    </p:animEffect>
                                  </p:childTnLst>
                                </p:cTn>
                              </p:par>
                            </p:childTnLst>
                          </p:cTn>
                        </p:par>
                        <p:par>
                          <p:cTn id="28" fill="hold" nodeType="afterGroup">
                            <p:stCondLst>
                              <p:cond delay="4000"/>
                            </p:stCondLst>
                            <p:childTnLst>
                              <p:par>
                                <p:cTn id="29" presetID="3" presetClass="entr" presetSubtype="5" fill="hold" grpId="0" nodeType="afterEffect">
                                  <p:stCondLst>
                                    <p:cond delay="0"/>
                                  </p:stCondLst>
                                  <p:childTnLst>
                                    <p:set>
                                      <p:cBhvr>
                                        <p:cTn id="30" dur="1" fill="hold">
                                          <p:stCondLst>
                                            <p:cond delay="0"/>
                                          </p:stCondLst>
                                        </p:cTn>
                                        <p:tgtEl>
                                          <p:spTgt spid="7174"/>
                                        </p:tgtEl>
                                        <p:attrNameLst>
                                          <p:attrName>style.visibility</p:attrName>
                                        </p:attrNameLst>
                                      </p:cBhvr>
                                      <p:to>
                                        <p:strVal val="visible"/>
                                      </p:to>
                                    </p:set>
                                    <p:animEffect transition="in" filter="blinds(vertical)">
                                      <p:cBhvr>
                                        <p:cTn id="31" dur="500"/>
                                        <p:tgtEl>
                                          <p:spTgt spid="7174"/>
                                        </p:tgtEl>
                                      </p:cBhvr>
                                    </p:animEffect>
                                  </p:childTnLst>
                                </p:cTn>
                              </p:par>
                            </p:childTnLst>
                          </p:cTn>
                        </p:par>
                        <p:par>
                          <p:cTn id="32" fill="hold" nodeType="afterGroup">
                            <p:stCondLst>
                              <p:cond delay="4500"/>
                            </p:stCondLst>
                            <p:childTnLst>
                              <p:par>
                                <p:cTn id="33" presetID="31" presetClass="entr" presetSubtype="0" fill="hold" nodeType="afterEffect">
                                  <p:stCondLst>
                                    <p:cond delay="0"/>
                                  </p:stCondLst>
                                  <p:iterate type="lt">
                                    <p:tmPct val="5000"/>
                                  </p:iterate>
                                  <p:childTnLst>
                                    <p:set>
                                      <p:cBhvr>
                                        <p:cTn id="34" dur="1" fill="hold">
                                          <p:stCondLst>
                                            <p:cond delay="0"/>
                                          </p:stCondLst>
                                        </p:cTn>
                                        <p:tgtEl>
                                          <p:spTgt spid="7184"/>
                                        </p:tgtEl>
                                        <p:attrNameLst>
                                          <p:attrName>style.visibility</p:attrName>
                                        </p:attrNameLst>
                                      </p:cBhvr>
                                      <p:to>
                                        <p:strVal val="visible"/>
                                      </p:to>
                                    </p:set>
                                    <p:anim calcmode="lin" valueType="num">
                                      <p:cBhvr>
                                        <p:cTn id="35" dur="1000" fill="hold"/>
                                        <p:tgtEl>
                                          <p:spTgt spid="7184"/>
                                        </p:tgtEl>
                                        <p:attrNameLst>
                                          <p:attrName>ppt_w</p:attrName>
                                        </p:attrNameLst>
                                      </p:cBhvr>
                                      <p:tavLst>
                                        <p:tav tm="0">
                                          <p:val>
                                            <p:fltVal val="0"/>
                                          </p:val>
                                        </p:tav>
                                        <p:tav tm="100000">
                                          <p:val>
                                            <p:strVal val="#ppt_w"/>
                                          </p:val>
                                        </p:tav>
                                      </p:tavLst>
                                    </p:anim>
                                    <p:anim calcmode="lin" valueType="num">
                                      <p:cBhvr>
                                        <p:cTn id="36" dur="1000" fill="hold"/>
                                        <p:tgtEl>
                                          <p:spTgt spid="7184"/>
                                        </p:tgtEl>
                                        <p:attrNameLst>
                                          <p:attrName>ppt_h</p:attrName>
                                        </p:attrNameLst>
                                      </p:cBhvr>
                                      <p:tavLst>
                                        <p:tav tm="0">
                                          <p:val>
                                            <p:fltVal val="0"/>
                                          </p:val>
                                        </p:tav>
                                        <p:tav tm="100000">
                                          <p:val>
                                            <p:strVal val="#ppt_h"/>
                                          </p:val>
                                        </p:tav>
                                      </p:tavLst>
                                    </p:anim>
                                    <p:anim calcmode="lin" valueType="num">
                                      <p:cBhvr>
                                        <p:cTn id="37" dur="1000" fill="hold"/>
                                        <p:tgtEl>
                                          <p:spTgt spid="7184"/>
                                        </p:tgtEl>
                                        <p:attrNameLst>
                                          <p:attrName>style.rotation</p:attrName>
                                        </p:attrNameLst>
                                      </p:cBhvr>
                                      <p:tavLst>
                                        <p:tav tm="0">
                                          <p:val>
                                            <p:fltVal val="90"/>
                                          </p:val>
                                        </p:tav>
                                        <p:tav tm="100000">
                                          <p:val>
                                            <p:fltVal val="0"/>
                                          </p:val>
                                        </p:tav>
                                      </p:tavLst>
                                    </p:anim>
                                    <p:animEffect transition="in" filter="fade">
                                      <p:cBhvr>
                                        <p:cTn id="38" dur="1000"/>
                                        <p:tgtEl>
                                          <p:spTgt spid="7184"/>
                                        </p:tgtEl>
                                      </p:cBhvr>
                                    </p:animEffect>
                                  </p:childTnLst>
                                </p:cTn>
                              </p:par>
                            </p:childTnLst>
                          </p:cTn>
                        </p:par>
                        <p:par>
                          <p:cTn id="39" fill="hold" nodeType="afterGroup">
                            <p:stCondLst>
                              <p:cond delay="5500"/>
                            </p:stCondLst>
                            <p:childTnLst>
                              <p:par>
                                <p:cTn id="40" presetID="3" presetClass="entr" presetSubtype="5" fill="hold" grpId="0" nodeType="afterEffect">
                                  <p:stCondLst>
                                    <p:cond delay="0"/>
                                  </p:stCondLst>
                                  <p:childTnLst>
                                    <p:set>
                                      <p:cBhvr>
                                        <p:cTn id="41" dur="1" fill="hold">
                                          <p:stCondLst>
                                            <p:cond delay="0"/>
                                          </p:stCondLst>
                                        </p:cTn>
                                        <p:tgtEl>
                                          <p:spTgt spid="7175"/>
                                        </p:tgtEl>
                                        <p:attrNameLst>
                                          <p:attrName>style.visibility</p:attrName>
                                        </p:attrNameLst>
                                      </p:cBhvr>
                                      <p:to>
                                        <p:strVal val="visible"/>
                                      </p:to>
                                    </p:set>
                                    <p:animEffect transition="in" filter="blinds(vertical)">
                                      <p:cBhvr>
                                        <p:cTn id="42" dur="500"/>
                                        <p:tgtEl>
                                          <p:spTgt spid="7175"/>
                                        </p:tgtEl>
                                      </p:cBhvr>
                                    </p:animEffect>
                                  </p:childTnLst>
                                </p:cTn>
                              </p:par>
                            </p:childTnLst>
                          </p:cTn>
                        </p:par>
                        <p:par>
                          <p:cTn id="43" fill="hold" nodeType="afterGroup">
                            <p:stCondLst>
                              <p:cond delay="6000"/>
                            </p:stCondLst>
                            <p:childTnLst>
                              <p:par>
                                <p:cTn id="44" presetID="31" presetClass="entr" presetSubtype="0" fill="hold" nodeType="afterEffect">
                                  <p:stCondLst>
                                    <p:cond delay="0"/>
                                  </p:stCondLst>
                                  <p:iterate type="lt">
                                    <p:tmPct val="5000"/>
                                  </p:iterate>
                                  <p:childTnLst>
                                    <p:set>
                                      <p:cBhvr>
                                        <p:cTn id="45" dur="1" fill="hold">
                                          <p:stCondLst>
                                            <p:cond delay="0"/>
                                          </p:stCondLst>
                                        </p:cTn>
                                        <p:tgtEl>
                                          <p:spTgt spid="7185"/>
                                        </p:tgtEl>
                                        <p:attrNameLst>
                                          <p:attrName>style.visibility</p:attrName>
                                        </p:attrNameLst>
                                      </p:cBhvr>
                                      <p:to>
                                        <p:strVal val="visible"/>
                                      </p:to>
                                    </p:set>
                                    <p:anim calcmode="lin" valueType="num">
                                      <p:cBhvr>
                                        <p:cTn id="46" dur="1000" fill="hold"/>
                                        <p:tgtEl>
                                          <p:spTgt spid="7185"/>
                                        </p:tgtEl>
                                        <p:attrNameLst>
                                          <p:attrName>ppt_w</p:attrName>
                                        </p:attrNameLst>
                                      </p:cBhvr>
                                      <p:tavLst>
                                        <p:tav tm="0">
                                          <p:val>
                                            <p:fltVal val="0"/>
                                          </p:val>
                                        </p:tav>
                                        <p:tav tm="100000">
                                          <p:val>
                                            <p:strVal val="#ppt_w"/>
                                          </p:val>
                                        </p:tav>
                                      </p:tavLst>
                                    </p:anim>
                                    <p:anim calcmode="lin" valueType="num">
                                      <p:cBhvr>
                                        <p:cTn id="47" dur="1000" fill="hold"/>
                                        <p:tgtEl>
                                          <p:spTgt spid="7185"/>
                                        </p:tgtEl>
                                        <p:attrNameLst>
                                          <p:attrName>ppt_h</p:attrName>
                                        </p:attrNameLst>
                                      </p:cBhvr>
                                      <p:tavLst>
                                        <p:tav tm="0">
                                          <p:val>
                                            <p:fltVal val="0"/>
                                          </p:val>
                                        </p:tav>
                                        <p:tav tm="100000">
                                          <p:val>
                                            <p:strVal val="#ppt_h"/>
                                          </p:val>
                                        </p:tav>
                                      </p:tavLst>
                                    </p:anim>
                                    <p:anim calcmode="lin" valueType="num">
                                      <p:cBhvr>
                                        <p:cTn id="48" dur="1000" fill="hold"/>
                                        <p:tgtEl>
                                          <p:spTgt spid="7185"/>
                                        </p:tgtEl>
                                        <p:attrNameLst>
                                          <p:attrName>style.rotation</p:attrName>
                                        </p:attrNameLst>
                                      </p:cBhvr>
                                      <p:tavLst>
                                        <p:tav tm="0">
                                          <p:val>
                                            <p:fltVal val="90"/>
                                          </p:val>
                                        </p:tav>
                                        <p:tav tm="100000">
                                          <p:val>
                                            <p:fltVal val="0"/>
                                          </p:val>
                                        </p:tav>
                                      </p:tavLst>
                                    </p:anim>
                                    <p:animEffect transition="in" filter="fade">
                                      <p:cBhvr>
                                        <p:cTn id="49" dur="1000"/>
                                        <p:tgtEl>
                                          <p:spTgt spid="7185"/>
                                        </p:tgtEl>
                                      </p:cBhvr>
                                    </p:animEffect>
                                  </p:childTnLst>
                                </p:cTn>
                              </p:par>
                            </p:childTnLst>
                          </p:cTn>
                        </p:par>
                        <p:par>
                          <p:cTn id="50" fill="hold" nodeType="afterGroup">
                            <p:stCondLst>
                              <p:cond delay="7000"/>
                            </p:stCondLst>
                            <p:childTnLst>
                              <p:par>
                                <p:cTn id="51" presetID="3" presetClass="entr" presetSubtype="5" fill="hold" grpId="0" nodeType="afterEffect">
                                  <p:stCondLst>
                                    <p:cond delay="0"/>
                                  </p:stCondLst>
                                  <p:childTnLst>
                                    <p:set>
                                      <p:cBhvr>
                                        <p:cTn id="52" dur="1" fill="hold">
                                          <p:stCondLst>
                                            <p:cond delay="0"/>
                                          </p:stCondLst>
                                        </p:cTn>
                                        <p:tgtEl>
                                          <p:spTgt spid="7176"/>
                                        </p:tgtEl>
                                        <p:attrNameLst>
                                          <p:attrName>style.visibility</p:attrName>
                                        </p:attrNameLst>
                                      </p:cBhvr>
                                      <p:to>
                                        <p:strVal val="visible"/>
                                      </p:to>
                                    </p:set>
                                    <p:animEffect transition="in" filter="blinds(vertical)">
                                      <p:cBhvr>
                                        <p:cTn id="53" dur="500"/>
                                        <p:tgtEl>
                                          <p:spTgt spid="7176"/>
                                        </p:tgtEl>
                                      </p:cBhvr>
                                    </p:animEffect>
                                  </p:childTnLst>
                                </p:cTn>
                              </p:par>
                            </p:childTnLst>
                          </p:cTn>
                        </p:par>
                        <p:par>
                          <p:cTn id="54" fill="hold" nodeType="afterGroup">
                            <p:stCondLst>
                              <p:cond delay="7500"/>
                            </p:stCondLst>
                            <p:childTnLst>
                              <p:par>
                                <p:cTn id="55" presetID="31" presetClass="entr" presetSubtype="0" fill="hold" nodeType="afterEffect">
                                  <p:stCondLst>
                                    <p:cond delay="0"/>
                                  </p:stCondLst>
                                  <p:iterate type="lt">
                                    <p:tmPct val="5000"/>
                                  </p:iterate>
                                  <p:childTnLst>
                                    <p:set>
                                      <p:cBhvr>
                                        <p:cTn id="56" dur="1" fill="hold">
                                          <p:stCondLst>
                                            <p:cond delay="0"/>
                                          </p:stCondLst>
                                        </p:cTn>
                                        <p:tgtEl>
                                          <p:spTgt spid="7186"/>
                                        </p:tgtEl>
                                        <p:attrNameLst>
                                          <p:attrName>style.visibility</p:attrName>
                                        </p:attrNameLst>
                                      </p:cBhvr>
                                      <p:to>
                                        <p:strVal val="visible"/>
                                      </p:to>
                                    </p:set>
                                    <p:anim calcmode="lin" valueType="num">
                                      <p:cBhvr>
                                        <p:cTn id="57" dur="1000" fill="hold"/>
                                        <p:tgtEl>
                                          <p:spTgt spid="7186"/>
                                        </p:tgtEl>
                                        <p:attrNameLst>
                                          <p:attrName>ppt_w</p:attrName>
                                        </p:attrNameLst>
                                      </p:cBhvr>
                                      <p:tavLst>
                                        <p:tav tm="0">
                                          <p:val>
                                            <p:fltVal val="0"/>
                                          </p:val>
                                        </p:tav>
                                        <p:tav tm="100000">
                                          <p:val>
                                            <p:strVal val="#ppt_w"/>
                                          </p:val>
                                        </p:tav>
                                      </p:tavLst>
                                    </p:anim>
                                    <p:anim calcmode="lin" valueType="num">
                                      <p:cBhvr>
                                        <p:cTn id="58" dur="1000" fill="hold"/>
                                        <p:tgtEl>
                                          <p:spTgt spid="7186"/>
                                        </p:tgtEl>
                                        <p:attrNameLst>
                                          <p:attrName>ppt_h</p:attrName>
                                        </p:attrNameLst>
                                      </p:cBhvr>
                                      <p:tavLst>
                                        <p:tav tm="0">
                                          <p:val>
                                            <p:fltVal val="0"/>
                                          </p:val>
                                        </p:tav>
                                        <p:tav tm="100000">
                                          <p:val>
                                            <p:strVal val="#ppt_h"/>
                                          </p:val>
                                        </p:tav>
                                      </p:tavLst>
                                    </p:anim>
                                    <p:anim calcmode="lin" valueType="num">
                                      <p:cBhvr>
                                        <p:cTn id="59" dur="1000" fill="hold"/>
                                        <p:tgtEl>
                                          <p:spTgt spid="7186"/>
                                        </p:tgtEl>
                                        <p:attrNameLst>
                                          <p:attrName>style.rotation</p:attrName>
                                        </p:attrNameLst>
                                      </p:cBhvr>
                                      <p:tavLst>
                                        <p:tav tm="0">
                                          <p:val>
                                            <p:fltVal val="90"/>
                                          </p:val>
                                        </p:tav>
                                        <p:tav tm="100000">
                                          <p:val>
                                            <p:fltVal val="0"/>
                                          </p:val>
                                        </p:tav>
                                      </p:tavLst>
                                    </p:anim>
                                    <p:animEffect transition="in" filter="fade">
                                      <p:cBhvr>
                                        <p:cTn id="60" dur="1000"/>
                                        <p:tgtEl>
                                          <p:spTgt spid="7186"/>
                                        </p:tgtEl>
                                      </p:cBhvr>
                                    </p:animEffect>
                                  </p:childTnLst>
                                </p:cTn>
                              </p:par>
                            </p:childTnLst>
                          </p:cTn>
                        </p:par>
                        <p:par>
                          <p:cTn id="61" fill="hold" nodeType="afterGroup">
                            <p:stCondLst>
                              <p:cond delay="8500"/>
                            </p:stCondLst>
                            <p:childTnLst>
                              <p:par>
                                <p:cTn id="62" presetID="3" presetClass="entr" presetSubtype="5" fill="hold" grpId="0" nodeType="afterEffect">
                                  <p:stCondLst>
                                    <p:cond delay="0"/>
                                  </p:stCondLst>
                                  <p:childTnLst>
                                    <p:set>
                                      <p:cBhvr>
                                        <p:cTn id="63" dur="1" fill="hold">
                                          <p:stCondLst>
                                            <p:cond delay="0"/>
                                          </p:stCondLst>
                                        </p:cTn>
                                        <p:tgtEl>
                                          <p:spTgt spid="7177"/>
                                        </p:tgtEl>
                                        <p:attrNameLst>
                                          <p:attrName>style.visibility</p:attrName>
                                        </p:attrNameLst>
                                      </p:cBhvr>
                                      <p:to>
                                        <p:strVal val="visible"/>
                                      </p:to>
                                    </p:set>
                                    <p:animEffect transition="in" filter="blinds(vertical)">
                                      <p:cBhvr>
                                        <p:cTn id="64" dur="500"/>
                                        <p:tgtEl>
                                          <p:spTgt spid="7177"/>
                                        </p:tgtEl>
                                      </p:cBhvr>
                                    </p:animEffect>
                                  </p:childTnLst>
                                </p:cTn>
                              </p:par>
                            </p:childTnLst>
                          </p:cTn>
                        </p:par>
                        <p:par>
                          <p:cTn id="65" fill="hold" nodeType="afterGroup">
                            <p:stCondLst>
                              <p:cond delay="9000"/>
                            </p:stCondLst>
                            <p:childTnLst>
                              <p:par>
                                <p:cTn id="66" presetID="31" presetClass="entr" presetSubtype="0" fill="hold" nodeType="afterEffect">
                                  <p:stCondLst>
                                    <p:cond delay="0"/>
                                  </p:stCondLst>
                                  <p:iterate type="lt">
                                    <p:tmPct val="5000"/>
                                  </p:iterate>
                                  <p:childTnLst>
                                    <p:set>
                                      <p:cBhvr>
                                        <p:cTn id="67" dur="1" fill="hold">
                                          <p:stCondLst>
                                            <p:cond delay="0"/>
                                          </p:stCondLst>
                                        </p:cTn>
                                        <p:tgtEl>
                                          <p:spTgt spid="7187"/>
                                        </p:tgtEl>
                                        <p:attrNameLst>
                                          <p:attrName>style.visibility</p:attrName>
                                        </p:attrNameLst>
                                      </p:cBhvr>
                                      <p:to>
                                        <p:strVal val="visible"/>
                                      </p:to>
                                    </p:set>
                                    <p:anim calcmode="lin" valueType="num">
                                      <p:cBhvr>
                                        <p:cTn id="68" dur="1000" fill="hold"/>
                                        <p:tgtEl>
                                          <p:spTgt spid="7187"/>
                                        </p:tgtEl>
                                        <p:attrNameLst>
                                          <p:attrName>ppt_w</p:attrName>
                                        </p:attrNameLst>
                                      </p:cBhvr>
                                      <p:tavLst>
                                        <p:tav tm="0">
                                          <p:val>
                                            <p:fltVal val="0"/>
                                          </p:val>
                                        </p:tav>
                                        <p:tav tm="100000">
                                          <p:val>
                                            <p:strVal val="#ppt_w"/>
                                          </p:val>
                                        </p:tav>
                                      </p:tavLst>
                                    </p:anim>
                                    <p:anim calcmode="lin" valueType="num">
                                      <p:cBhvr>
                                        <p:cTn id="69" dur="1000" fill="hold"/>
                                        <p:tgtEl>
                                          <p:spTgt spid="7187"/>
                                        </p:tgtEl>
                                        <p:attrNameLst>
                                          <p:attrName>ppt_h</p:attrName>
                                        </p:attrNameLst>
                                      </p:cBhvr>
                                      <p:tavLst>
                                        <p:tav tm="0">
                                          <p:val>
                                            <p:fltVal val="0"/>
                                          </p:val>
                                        </p:tav>
                                        <p:tav tm="100000">
                                          <p:val>
                                            <p:strVal val="#ppt_h"/>
                                          </p:val>
                                        </p:tav>
                                      </p:tavLst>
                                    </p:anim>
                                    <p:anim calcmode="lin" valueType="num">
                                      <p:cBhvr>
                                        <p:cTn id="70" dur="1000" fill="hold"/>
                                        <p:tgtEl>
                                          <p:spTgt spid="7187"/>
                                        </p:tgtEl>
                                        <p:attrNameLst>
                                          <p:attrName>style.rotation</p:attrName>
                                        </p:attrNameLst>
                                      </p:cBhvr>
                                      <p:tavLst>
                                        <p:tav tm="0">
                                          <p:val>
                                            <p:fltVal val="90"/>
                                          </p:val>
                                        </p:tav>
                                        <p:tav tm="100000">
                                          <p:val>
                                            <p:fltVal val="0"/>
                                          </p:val>
                                        </p:tav>
                                      </p:tavLst>
                                    </p:anim>
                                    <p:animEffect transition="in" filter="fade">
                                      <p:cBhvr>
                                        <p:cTn id="71" dur="1000"/>
                                        <p:tgtEl>
                                          <p:spTgt spid="7187"/>
                                        </p:tgtEl>
                                      </p:cBhvr>
                                    </p:animEffect>
                                  </p:childTnLst>
                                </p:cTn>
                              </p:par>
                            </p:childTnLst>
                          </p:cTn>
                        </p:par>
                        <p:par>
                          <p:cTn id="72" fill="hold" nodeType="afterGroup">
                            <p:stCondLst>
                              <p:cond delay="10000"/>
                            </p:stCondLst>
                            <p:childTnLst>
                              <p:par>
                                <p:cTn id="73" presetID="3" presetClass="entr" presetSubtype="5" fill="hold" grpId="0" nodeType="afterEffect">
                                  <p:stCondLst>
                                    <p:cond delay="0"/>
                                  </p:stCondLst>
                                  <p:childTnLst>
                                    <p:set>
                                      <p:cBhvr>
                                        <p:cTn id="74" dur="1" fill="hold">
                                          <p:stCondLst>
                                            <p:cond delay="0"/>
                                          </p:stCondLst>
                                        </p:cTn>
                                        <p:tgtEl>
                                          <p:spTgt spid="7178"/>
                                        </p:tgtEl>
                                        <p:attrNameLst>
                                          <p:attrName>style.visibility</p:attrName>
                                        </p:attrNameLst>
                                      </p:cBhvr>
                                      <p:to>
                                        <p:strVal val="visible"/>
                                      </p:to>
                                    </p:set>
                                    <p:animEffect transition="in" filter="blinds(vertical)">
                                      <p:cBhvr>
                                        <p:cTn id="75" dur="500"/>
                                        <p:tgtEl>
                                          <p:spTgt spid="7178"/>
                                        </p:tgtEl>
                                      </p:cBhvr>
                                    </p:animEffect>
                                  </p:childTnLst>
                                </p:cTn>
                              </p:par>
                            </p:childTnLst>
                          </p:cTn>
                        </p:par>
                        <p:par>
                          <p:cTn id="76" fill="hold" nodeType="afterGroup">
                            <p:stCondLst>
                              <p:cond delay="10500"/>
                            </p:stCondLst>
                            <p:childTnLst>
                              <p:par>
                                <p:cTn id="77" presetID="31" presetClass="entr" presetSubtype="0" fill="hold" nodeType="afterEffect">
                                  <p:stCondLst>
                                    <p:cond delay="0"/>
                                  </p:stCondLst>
                                  <p:iterate type="lt">
                                    <p:tmPct val="5000"/>
                                  </p:iterate>
                                  <p:childTnLst>
                                    <p:set>
                                      <p:cBhvr>
                                        <p:cTn id="78" dur="1" fill="hold">
                                          <p:stCondLst>
                                            <p:cond delay="0"/>
                                          </p:stCondLst>
                                        </p:cTn>
                                        <p:tgtEl>
                                          <p:spTgt spid="7188"/>
                                        </p:tgtEl>
                                        <p:attrNameLst>
                                          <p:attrName>style.visibility</p:attrName>
                                        </p:attrNameLst>
                                      </p:cBhvr>
                                      <p:to>
                                        <p:strVal val="visible"/>
                                      </p:to>
                                    </p:set>
                                    <p:anim calcmode="lin" valueType="num">
                                      <p:cBhvr>
                                        <p:cTn id="79" dur="1000" fill="hold"/>
                                        <p:tgtEl>
                                          <p:spTgt spid="7188"/>
                                        </p:tgtEl>
                                        <p:attrNameLst>
                                          <p:attrName>ppt_w</p:attrName>
                                        </p:attrNameLst>
                                      </p:cBhvr>
                                      <p:tavLst>
                                        <p:tav tm="0">
                                          <p:val>
                                            <p:fltVal val="0"/>
                                          </p:val>
                                        </p:tav>
                                        <p:tav tm="100000">
                                          <p:val>
                                            <p:strVal val="#ppt_w"/>
                                          </p:val>
                                        </p:tav>
                                      </p:tavLst>
                                    </p:anim>
                                    <p:anim calcmode="lin" valueType="num">
                                      <p:cBhvr>
                                        <p:cTn id="80" dur="1000" fill="hold"/>
                                        <p:tgtEl>
                                          <p:spTgt spid="7188"/>
                                        </p:tgtEl>
                                        <p:attrNameLst>
                                          <p:attrName>ppt_h</p:attrName>
                                        </p:attrNameLst>
                                      </p:cBhvr>
                                      <p:tavLst>
                                        <p:tav tm="0">
                                          <p:val>
                                            <p:fltVal val="0"/>
                                          </p:val>
                                        </p:tav>
                                        <p:tav tm="100000">
                                          <p:val>
                                            <p:strVal val="#ppt_h"/>
                                          </p:val>
                                        </p:tav>
                                      </p:tavLst>
                                    </p:anim>
                                    <p:anim calcmode="lin" valueType="num">
                                      <p:cBhvr>
                                        <p:cTn id="81" dur="1000" fill="hold"/>
                                        <p:tgtEl>
                                          <p:spTgt spid="7188"/>
                                        </p:tgtEl>
                                        <p:attrNameLst>
                                          <p:attrName>style.rotation</p:attrName>
                                        </p:attrNameLst>
                                      </p:cBhvr>
                                      <p:tavLst>
                                        <p:tav tm="0">
                                          <p:val>
                                            <p:fltVal val="90"/>
                                          </p:val>
                                        </p:tav>
                                        <p:tav tm="100000">
                                          <p:val>
                                            <p:fltVal val="0"/>
                                          </p:val>
                                        </p:tav>
                                      </p:tavLst>
                                    </p:anim>
                                    <p:animEffect transition="in" filter="fade">
                                      <p:cBhvr>
                                        <p:cTn id="82" dur="1000"/>
                                        <p:tgtEl>
                                          <p:spTgt spid="7188"/>
                                        </p:tgtEl>
                                      </p:cBhvr>
                                    </p:animEffect>
                                  </p:childTnLst>
                                </p:cTn>
                              </p:par>
                            </p:childTnLst>
                          </p:cTn>
                        </p:par>
                        <p:par>
                          <p:cTn id="83" fill="hold" nodeType="afterGroup">
                            <p:stCondLst>
                              <p:cond delay="11500"/>
                            </p:stCondLst>
                            <p:childTnLst>
                              <p:par>
                                <p:cTn id="84" presetID="3" presetClass="entr" presetSubtype="5" fill="hold" grpId="0" nodeType="afterEffect">
                                  <p:stCondLst>
                                    <p:cond delay="0"/>
                                  </p:stCondLst>
                                  <p:childTnLst>
                                    <p:set>
                                      <p:cBhvr>
                                        <p:cTn id="85" dur="1" fill="hold">
                                          <p:stCondLst>
                                            <p:cond delay="0"/>
                                          </p:stCondLst>
                                        </p:cTn>
                                        <p:tgtEl>
                                          <p:spTgt spid="7179"/>
                                        </p:tgtEl>
                                        <p:attrNameLst>
                                          <p:attrName>style.visibility</p:attrName>
                                        </p:attrNameLst>
                                      </p:cBhvr>
                                      <p:to>
                                        <p:strVal val="visible"/>
                                      </p:to>
                                    </p:set>
                                    <p:animEffect transition="in" filter="blinds(vertical)">
                                      <p:cBhvr>
                                        <p:cTn id="86" dur="500"/>
                                        <p:tgtEl>
                                          <p:spTgt spid="7179"/>
                                        </p:tgtEl>
                                      </p:cBhvr>
                                    </p:animEffect>
                                  </p:childTnLst>
                                </p:cTn>
                              </p:par>
                            </p:childTnLst>
                          </p:cTn>
                        </p:par>
                        <p:par>
                          <p:cTn id="87" fill="hold" nodeType="afterGroup">
                            <p:stCondLst>
                              <p:cond delay="12000"/>
                            </p:stCondLst>
                            <p:childTnLst>
                              <p:par>
                                <p:cTn id="88" presetID="31" presetClass="entr" presetSubtype="0" fill="hold" nodeType="afterEffect">
                                  <p:stCondLst>
                                    <p:cond delay="0"/>
                                  </p:stCondLst>
                                  <p:iterate type="lt">
                                    <p:tmPct val="5000"/>
                                  </p:iterate>
                                  <p:childTnLst>
                                    <p:set>
                                      <p:cBhvr>
                                        <p:cTn id="89" dur="1" fill="hold">
                                          <p:stCondLst>
                                            <p:cond delay="0"/>
                                          </p:stCondLst>
                                        </p:cTn>
                                        <p:tgtEl>
                                          <p:spTgt spid="7189"/>
                                        </p:tgtEl>
                                        <p:attrNameLst>
                                          <p:attrName>style.visibility</p:attrName>
                                        </p:attrNameLst>
                                      </p:cBhvr>
                                      <p:to>
                                        <p:strVal val="visible"/>
                                      </p:to>
                                    </p:set>
                                    <p:anim calcmode="lin" valueType="num">
                                      <p:cBhvr>
                                        <p:cTn id="90" dur="1000" fill="hold"/>
                                        <p:tgtEl>
                                          <p:spTgt spid="7189"/>
                                        </p:tgtEl>
                                        <p:attrNameLst>
                                          <p:attrName>ppt_w</p:attrName>
                                        </p:attrNameLst>
                                      </p:cBhvr>
                                      <p:tavLst>
                                        <p:tav tm="0">
                                          <p:val>
                                            <p:fltVal val="0"/>
                                          </p:val>
                                        </p:tav>
                                        <p:tav tm="100000">
                                          <p:val>
                                            <p:strVal val="#ppt_w"/>
                                          </p:val>
                                        </p:tav>
                                      </p:tavLst>
                                    </p:anim>
                                    <p:anim calcmode="lin" valueType="num">
                                      <p:cBhvr>
                                        <p:cTn id="91" dur="1000" fill="hold"/>
                                        <p:tgtEl>
                                          <p:spTgt spid="7189"/>
                                        </p:tgtEl>
                                        <p:attrNameLst>
                                          <p:attrName>ppt_h</p:attrName>
                                        </p:attrNameLst>
                                      </p:cBhvr>
                                      <p:tavLst>
                                        <p:tav tm="0">
                                          <p:val>
                                            <p:fltVal val="0"/>
                                          </p:val>
                                        </p:tav>
                                        <p:tav tm="100000">
                                          <p:val>
                                            <p:strVal val="#ppt_h"/>
                                          </p:val>
                                        </p:tav>
                                      </p:tavLst>
                                    </p:anim>
                                    <p:anim calcmode="lin" valueType="num">
                                      <p:cBhvr>
                                        <p:cTn id="92" dur="1000" fill="hold"/>
                                        <p:tgtEl>
                                          <p:spTgt spid="7189"/>
                                        </p:tgtEl>
                                        <p:attrNameLst>
                                          <p:attrName>style.rotation</p:attrName>
                                        </p:attrNameLst>
                                      </p:cBhvr>
                                      <p:tavLst>
                                        <p:tav tm="0">
                                          <p:val>
                                            <p:fltVal val="90"/>
                                          </p:val>
                                        </p:tav>
                                        <p:tav tm="100000">
                                          <p:val>
                                            <p:fltVal val="0"/>
                                          </p:val>
                                        </p:tav>
                                      </p:tavLst>
                                    </p:anim>
                                    <p:animEffect transition="in" filter="fade">
                                      <p:cBhvr>
                                        <p:cTn id="93" dur="1000"/>
                                        <p:tgtEl>
                                          <p:spTgt spid="7189"/>
                                        </p:tgtEl>
                                      </p:cBhvr>
                                    </p:animEffect>
                                  </p:childTnLst>
                                </p:cTn>
                              </p:par>
                            </p:childTnLst>
                          </p:cTn>
                        </p:par>
                        <p:par>
                          <p:cTn id="94" fill="hold" nodeType="afterGroup">
                            <p:stCondLst>
                              <p:cond delay="13000"/>
                            </p:stCondLst>
                            <p:childTnLst>
                              <p:par>
                                <p:cTn id="95" presetID="3" presetClass="entr" presetSubtype="5" fill="hold" grpId="0" nodeType="afterEffect">
                                  <p:stCondLst>
                                    <p:cond delay="0"/>
                                  </p:stCondLst>
                                  <p:childTnLst>
                                    <p:set>
                                      <p:cBhvr>
                                        <p:cTn id="96" dur="1" fill="hold">
                                          <p:stCondLst>
                                            <p:cond delay="0"/>
                                          </p:stCondLst>
                                        </p:cTn>
                                        <p:tgtEl>
                                          <p:spTgt spid="7180"/>
                                        </p:tgtEl>
                                        <p:attrNameLst>
                                          <p:attrName>style.visibility</p:attrName>
                                        </p:attrNameLst>
                                      </p:cBhvr>
                                      <p:to>
                                        <p:strVal val="visible"/>
                                      </p:to>
                                    </p:set>
                                    <p:animEffect transition="in" filter="blinds(vertical)">
                                      <p:cBhvr>
                                        <p:cTn id="97" dur="500"/>
                                        <p:tgtEl>
                                          <p:spTgt spid="7180"/>
                                        </p:tgtEl>
                                      </p:cBhvr>
                                    </p:animEffect>
                                  </p:childTnLst>
                                </p:cTn>
                              </p:par>
                            </p:childTnLst>
                          </p:cTn>
                        </p:par>
                        <p:par>
                          <p:cTn id="98" fill="hold" nodeType="afterGroup">
                            <p:stCondLst>
                              <p:cond delay="13500"/>
                            </p:stCondLst>
                            <p:childTnLst>
                              <p:par>
                                <p:cTn id="99" presetID="31" presetClass="entr" presetSubtype="0" fill="hold" nodeType="afterEffect">
                                  <p:stCondLst>
                                    <p:cond delay="0"/>
                                  </p:stCondLst>
                                  <p:iterate type="lt">
                                    <p:tmPct val="5000"/>
                                  </p:iterate>
                                  <p:childTnLst>
                                    <p:set>
                                      <p:cBhvr>
                                        <p:cTn id="100" dur="1" fill="hold">
                                          <p:stCondLst>
                                            <p:cond delay="0"/>
                                          </p:stCondLst>
                                        </p:cTn>
                                        <p:tgtEl>
                                          <p:spTgt spid="7190"/>
                                        </p:tgtEl>
                                        <p:attrNameLst>
                                          <p:attrName>style.visibility</p:attrName>
                                        </p:attrNameLst>
                                      </p:cBhvr>
                                      <p:to>
                                        <p:strVal val="visible"/>
                                      </p:to>
                                    </p:set>
                                    <p:anim calcmode="lin" valueType="num">
                                      <p:cBhvr>
                                        <p:cTn id="101" dur="1000" fill="hold"/>
                                        <p:tgtEl>
                                          <p:spTgt spid="7190"/>
                                        </p:tgtEl>
                                        <p:attrNameLst>
                                          <p:attrName>ppt_w</p:attrName>
                                        </p:attrNameLst>
                                      </p:cBhvr>
                                      <p:tavLst>
                                        <p:tav tm="0">
                                          <p:val>
                                            <p:fltVal val="0"/>
                                          </p:val>
                                        </p:tav>
                                        <p:tav tm="100000">
                                          <p:val>
                                            <p:strVal val="#ppt_w"/>
                                          </p:val>
                                        </p:tav>
                                      </p:tavLst>
                                    </p:anim>
                                    <p:anim calcmode="lin" valueType="num">
                                      <p:cBhvr>
                                        <p:cTn id="102" dur="1000" fill="hold"/>
                                        <p:tgtEl>
                                          <p:spTgt spid="7190"/>
                                        </p:tgtEl>
                                        <p:attrNameLst>
                                          <p:attrName>ppt_h</p:attrName>
                                        </p:attrNameLst>
                                      </p:cBhvr>
                                      <p:tavLst>
                                        <p:tav tm="0">
                                          <p:val>
                                            <p:fltVal val="0"/>
                                          </p:val>
                                        </p:tav>
                                        <p:tav tm="100000">
                                          <p:val>
                                            <p:strVal val="#ppt_h"/>
                                          </p:val>
                                        </p:tav>
                                      </p:tavLst>
                                    </p:anim>
                                    <p:anim calcmode="lin" valueType="num">
                                      <p:cBhvr>
                                        <p:cTn id="103" dur="1000" fill="hold"/>
                                        <p:tgtEl>
                                          <p:spTgt spid="7190"/>
                                        </p:tgtEl>
                                        <p:attrNameLst>
                                          <p:attrName>style.rotation</p:attrName>
                                        </p:attrNameLst>
                                      </p:cBhvr>
                                      <p:tavLst>
                                        <p:tav tm="0">
                                          <p:val>
                                            <p:fltVal val="90"/>
                                          </p:val>
                                        </p:tav>
                                        <p:tav tm="100000">
                                          <p:val>
                                            <p:fltVal val="0"/>
                                          </p:val>
                                        </p:tav>
                                      </p:tavLst>
                                    </p:anim>
                                    <p:animEffect transition="in" filter="fade">
                                      <p:cBhvr>
                                        <p:cTn id="104" dur="1000"/>
                                        <p:tgtEl>
                                          <p:spTgt spid="7190"/>
                                        </p:tgtEl>
                                      </p:cBhvr>
                                    </p:animEffect>
                                  </p:childTnLst>
                                </p:cTn>
                              </p:par>
                            </p:childTnLst>
                          </p:cTn>
                        </p:par>
                        <p:par>
                          <p:cTn id="105" fill="hold" nodeType="afterGroup">
                            <p:stCondLst>
                              <p:cond delay="14500"/>
                            </p:stCondLst>
                            <p:childTnLst>
                              <p:par>
                                <p:cTn id="106" presetID="3" presetClass="entr" presetSubtype="5" fill="hold" grpId="0" nodeType="afterEffect">
                                  <p:stCondLst>
                                    <p:cond delay="0"/>
                                  </p:stCondLst>
                                  <p:childTnLst>
                                    <p:set>
                                      <p:cBhvr>
                                        <p:cTn id="107" dur="1" fill="hold">
                                          <p:stCondLst>
                                            <p:cond delay="0"/>
                                          </p:stCondLst>
                                        </p:cTn>
                                        <p:tgtEl>
                                          <p:spTgt spid="7181"/>
                                        </p:tgtEl>
                                        <p:attrNameLst>
                                          <p:attrName>style.visibility</p:attrName>
                                        </p:attrNameLst>
                                      </p:cBhvr>
                                      <p:to>
                                        <p:strVal val="visible"/>
                                      </p:to>
                                    </p:set>
                                    <p:animEffect transition="in" filter="blinds(vertical)">
                                      <p:cBhvr>
                                        <p:cTn id="108" dur="500"/>
                                        <p:tgtEl>
                                          <p:spTgt spid="7181"/>
                                        </p:tgtEl>
                                      </p:cBhvr>
                                    </p:animEffect>
                                  </p:childTnLst>
                                </p:cTn>
                              </p:par>
                            </p:childTnLst>
                          </p:cTn>
                        </p:par>
                        <p:par>
                          <p:cTn id="109" fill="hold" nodeType="afterGroup">
                            <p:stCondLst>
                              <p:cond delay="15000"/>
                            </p:stCondLst>
                            <p:childTnLst>
                              <p:par>
                                <p:cTn id="110" presetID="54" presetClass="entr" presetSubtype="0" accel="100000" fill="hold" grpId="0" nodeType="afterEffect">
                                  <p:stCondLst>
                                    <p:cond delay="0"/>
                                  </p:stCondLst>
                                  <p:childTnLst>
                                    <p:set>
                                      <p:cBhvr>
                                        <p:cTn id="111" dur="1" fill="hold">
                                          <p:stCondLst>
                                            <p:cond delay="0"/>
                                          </p:stCondLst>
                                        </p:cTn>
                                        <p:tgtEl>
                                          <p:spTgt spid="7191"/>
                                        </p:tgtEl>
                                        <p:attrNameLst>
                                          <p:attrName>style.visibility</p:attrName>
                                        </p:attrNameLst>
                                      </p:cBhvr>
                                      <p:to>
                                        <p:strVal val="visible"/>
                                      </p:to>
                                    </p:set>
                                    <p:anim calcmode="lin" valueType="num">
                                      <p:cBhvr>
                                        <p:cTn id="112" dur="2000" fill="hold"/>
                                        <p:tgtEl>
                                          <p:spTgt spid="7191"/>
                                        </p:tgtEl>
                                        <p:attrNameLst>
                                          <p:attrName>ppt_w</p:attrName>
                                        </p:attrNameLst>
                                      </p:cBhvr>
                                      <p:tavLst>
                                        <p:tav tm="0">
                                          <p:val>
                                            <p:strVal val="#ppt_w*0.05"/>
                                          </p:val>
                                        </p:tav>
                                        <p:tav tm="100000">
                                          <p:val>
                                            <p:strVal val="#ppt_w"/>
                                          </p:val>
                                        </p:tav>
                                      </p:tavLst>
                                    </p:anim>
                                    <p:anim calcmode="lin" valueType="num">
                                      <p:cBhvr>
                                        <p:cTn id="113" dur="2000" fill="hold"/>
                                        <p:tgtEl>
                                          <p:spTgt spid="7191"/>
                                        </p:tgtEl>
                                        <p:attrNameLst>
                                          <p:attrName>ppt_h</p:attrName>
                                        </p:attrNameLst>
                                      </p:cBhvr>
                                      <p:tavLst>
                                        <p:tav tm="0">
                                          <p:val>
                                            <p:strVal val="#ppt_h"/>
                                          </p:val>
                                        </p:tav>
                                        <p:tav tm="100000">
                                          <p:val>
                                            <p:strVal val="#ppt_h"/>
                                          </p:val>
                                        </p:tav>
                                      </p:tavLst>
                                    </p:anim>
                                    <p:anim calcmode="lin" valueType="num">
                                      <p:cBhvr>
                                        <p:cTn id="114" dur="2000" fill="hold"/>
                                        <p:tgtEl>
                                          <p:spTgt spid="7191"/>
                                        </p:tgtEl>
                                        <p:attrNameLst>
                                          <p:attrName>ppt_x</p:attrName>
                                        </p:attrNameLst>
                                      </p:cBhvr>
                                      <p:tavLst>
                                        <p:tav tm="0">
                                          <p:val>
                                            <p:strVal val="#ppt_x-.2"/>
                                          </p:val>
                                        </p:tav>
                                        <p:tav tm="100000">
                                          <p:val>
                                            <p:strVal val="#ppt_x"/>
                                          </p:val>
                                        </p:tav>
                                      </p:tavLst>
                                    </p:anim>
                                    <p:anim calcmode="lin" valueType="num">
                                      <p:cBhvr>
                                        <p:cTn id="115" dur="2000" fill="hold"/>
                                        <p:tgtEl>
                                          <p:spTgt spid="7191"/>
                                        </p:tgtEl>
                                        <p:attrNameLst>
                                          <p:attrName>ppt_y</p:attrName>
                                        </p:attrNameLst>
                                      </p:cBhvr>
                                      <p:tavLst>
                                        <p:tav tm="0">
                                          <p:val>
                                            <p:strVal val="#ppt_y"/>
                                          </p:val>
                                        </p:tav>
                                        <p:tav tm="100000">
                                          <p:val>
                                            <p:strVal val="#ppt_y"/>
                                          </p:val>
                                        </p:tav>
                                      </p:tavLst>
                                    </p:anim>
                                    <p:animEffect transition="in" filter="fade">
                                      <p:cBhvr>
                                        <p:cTn id="116" dur="2000"/>
                                        <p:tgtEl>
                                          <p:spTgt spid="7191"/>
                                        </p:tgtEl>
                                      </p:cBhvr>
                                    </p:animEffect>
                                  </p:childTnLst>
                                </p:cTn>
                              </p:par>
                            </p:childTnLst>
                          </p:cTn>
                        </p:par>
                        <p:par>
                          <p:cTn id="117" fill="hold" nodeType="afterGroup">
                            <p:stCondLst>
                              <p:cond delay="17000"/>
                            </p:stCondLst>
                            <p:childTnLst>
                              <p:par>
                                <p:cTn id="118" presetID="1" presetClass="entr" presetSubtype="0" fill="hold" nodeType="afterEffect">
                                  <p:stCondLst>
                                    <p:cond delay="0"/>
                                  </p:stCondLst>
                                  <p:childTnLst>
                                    <p:set>
                                      <p:cBhvr>
                                        <p:cTn id="119" dur="1" fill="hold">
                                          <p:stCondLst>
                                            <p:cond delay="0"/>
                                          </p:stCondLst>
                                        </p:cTn>
                                        <p:tgtEl>
                                          <p:spTgt spid="7198"/>
                                        </p:tgtEl>
                                        <p:attrNameLst>
                                          <p:attrName>style.visibility</p:attrName>
                                        </p:attrNameLst>
                                      </p:cBhvr>
                                      <p:to>
                                        <p:strVal val="visible"/>
                                      </p:to>
                                    </p:set>
                                  </p:childTnLst>
                                </p:cTn>
                              </p:par>
                            </p:childTnLst>
                          </p:cTn>
                        </p:par>
                        <p:par>
                          <p:cTn id="120" fill="hold" nodeType="afterGroup">
                            <p:stCondLst>
                              <p:cond delay="17000"/>
                            </p:stCondLst>
                            <p:childTnLst>
                              <p:par>
                                <p:cTn id="121" presetID="31" presetClass="entr" presetSubtype="0" fill="hold" nodeType="afterEffect">
                                  <p:stCondLst>
                                    <p:cond delay="0"/>
                                  </p:stCondLst>
                                  <p:iterate type="lt">
                                    <p:tmPct val="5000"/>
                                  </p:iterate>
                                  <p:childTnLst>
                                    <p:set>
                                      <p:cBhvr>
                                        <p:cTn id="122" dur="1" fill="hold">
                                          <p:stCondLst>
                                            <p:cond delay="0"/>
                                          </p:stCondLst>
                                        </p:cTn>
                                        <p:tgtEl>
                                          <p:spTgt spid="7199"/>
                                        </p:tgtEl>
                                        <p:attrNameLst>
                                          <p:attrName>style.visibility</p:attrName>
                                        </p:attrNameLst>
                                      </p:cBhvr>
                                      <p:to>
                                        <p:strVal val="visible"/>
                                      </p:to>
                                    </p:set>
                                    <p:anim calcmode="lin" valueType="num">
                                      <p:cBhvr>
                                        <p:cTn id="123" dur="1000" fill="hold"/>
                                        <p:tgtEl>
                                          <p:spTgt spid="7199"/>
                                        </p:tgtEl>
                                        <p:attrNameLst>
                                          <p:attrName>ppt_w</p:attrName>
                                        </p:attrNameLst>
                                      </p:cBhvr>
                                      <p:tavLst>
                                        <p:tav tm="0">
                                          <p:val>
                                            <p:fltVal val="0"/>
                                          </p:val>
                                        </p:tav>
                                        <p:tav tm="100000">
                                          <p:val>
                                            <p:strVal val="#ppt_w"/>
                                          </p:val>
                                        </p:tav>
                                      </p:tavLst>
                                    </p:anim>
                                    <p:anim calcmode="lin" valueType="num">
                                      <p:cBhvr>
                                        <p:cTn id="124" dur="1000" fill="hold"/>
                                        <p:tgtEl>
                                          <p:spTgt spid="7199"/>
                                        </p:tgtEl>
                                        <p:attrNameLst>
                                          <p:attrName>ppt_h</p:attrName>
                                        </p:attrNameLst>
                                      </p:cBhvr>
                                      <p:tavLst>
                                        <p:tav tm="0">
                                          <p:val>
                                            <p:fltVal val="0"/>
                                          </p:val>
                                        </p:tav>
                                        <p:tav tm="100000">
                                          <p:val>
                                            <p:strVal val="#ppt_h"/>
                                          </p:val>
                                        </p:tav>
                                      </p:tavLst>
                                    </p:anim>
                                    <p:anim calcmode="lin" valueType="num">
                                      <p:cBhvr>
                                        <p:cTn id="125" dur="1000" fill="hold"/>
                                        <p:tgtEl>
                                          <p:spTgt spid="7199"/>
                                        </p:tgtEl>
                                        <p:attrNameLst>
                                          <p:attrName>style.rotation</p:attrName>
                                        </p:attrNameLst>
                                      </p:cBhvr>
                                      <p:tavLst>
                                        <p:tav tm="0">
                                          <p:val>
                                            <p:fltVal val="90"/>
                                          </p:val>
                                        </p:tav>
                                        <p:tav tm="100000">
                                          <p:val>
                                            <p:fltVal val="0"/>
                                          </p:val>
                                        </p:tav>
                                      </p:tavLst>
                                    </p:anim>
                                    <p:animEffect transition="in" filter="fade">
                                      <p:cBhvr>
                                        <p:cTn id="126" dur="1000"/>
                                        <p:tgtEl>
                                          <p:spTgt spid="7199"/>
                                        </p:tgtEl>
                                      </p:cBhvr>
                                    </p:animEffect>
                                  </p:childTnLst>
                                </p:cTn>
                              </p:par>
                            </p:childTnLst>
                          </p:cTn>
                        </p:par>
                        <p:par>
                          <p:cTn id="127" fill="hold" nodeType="afterGroup">
                            <p:stCondLst>
                              <p:cond delay="18000"/>
                            </p:stCondLst>
                            <p:childTnLst>
                              <p:par>
                                <p:cTn id="128" presetID="3" presetClass="entr" presetSubtype="5" fill="hold" grpId="0" nodeType="afterEffect">
                                  <p:stCondLst>
                                    <p:cond delay="0"/>
                                  </p:stCondLst>
                                  <p:childTnLst>
                                    <p:set>
                                      <p:cBhvr>
                                        <p:cTn id="129" dur="1" fill="hold">
                                          <p:stCondLst>
                                            <p:cond delay="0"/>
                                          </p:stCondLst>
                                        </p:cTn>
                                        <p:tgtEl>
                                          <p:spTgt spid="7192"/>
                                        </p:tgtEl>
                                        <p:attrNameLst>
                                          <p:attrName>style.visibility</p:attrName>
                                        </p:attrNameLst>
                                      </p:cBhvr>
                                      <p:to>
                                        <p:strVal val="visible"/>
                                      </p:to>
                                    </p:set>
                                    <p:animEffect transition="in" filter="blinds(vertical)">
                                      <p:cBhvr>
                                        <p:cTn id="130" dur="500"/>
                                        <p:tgtEl>
                                          <p:spTgt spid="7192"/>
                                        </p:tgtEl>
                                      </p:cBhvr>
                                    </p:animEffect>
                                  </p:childTnLst>
                                </p:cTn>
                              </p:par>
                            </p:childTnLst>
                          </p:cTn>
                        </p:par>
                        <p:par>
                          <p:cTn id="131" fill="hold" nodeType="afterGroup">
                            <p:stCondLst>
                              <p:cond delay="18500"/>
                            </p:stCondLst>
                            <p:childTnLst>
                              <p:par>
                                <p:cTn id="132" presetID="31" presetClass="entr" presetSubtype="0" fill="hold" nodeType="afterEffect">
                                  <p:stCondLst>
                                    <p:cond delay="0"/>
                                  </p:stCondLst>
                                  <p:iterate type="lt">
                                    <p:tmPct val="5000"/>
                                  </p:iterate>
                                  <p:childTnLst>
                                    <p:set>
                                      <p:cBhvr>
                                        <p:cTn id="133" dur="1" fill="hold">
                                          <p:stCondLst>
                                            <p:cond delay="0"/>
                                          </p:stCondLst>
                                        </p:cTn>
                                        <p:tgtEl>
                                          <p:spTgt spid="7200"/>
                                        </p:tgtEl>
                                        <p:attrNameLst>
                                          <p:attrName>style.visibility</p:attrName>
                                        </p:attrNameLst>
                                      </p:cBhvr>
                                      <p:to>
                                        <p:strVal val="visible"/>
                                      </p:to>
                                    </p:set>
                                    <p:anim calcmode="lin" valueType="num">
                                      <p:cBhvr>
                                        <p:cTn id="134" dur="1000" fill="hold"/>
                                        <p:tgtEl>
                                          <p:spTgt spid="7200"/>
                                        </p:tgtEl>
                                        <p:attrNameLst>
                                          <p:attrName>ppt_w</p:attrName>
                                        </p:attrNameLst>
                                      </p:cBhvr>
                                      <p:tavLst>
                                        <p:tav tm="0">
                                          <p:val>
                                            <p:fltVal val="0"/>
                                          </p:val>
                                        </p:tav>
                                        <p:tav tm="100000">
                                          <p:val>
                                            <p:strVal val="#ppt_w"/>
                                          </p:val>
                                        </p:tav>
                                      </p:tavLst>
                                    </p:anim>
                                    <p:anim calcmode="lin" valueType="num">
                                      <p:cBhvr>
                                        <p:cTn id="135" dur="1000" fill="hold"/>
                                        <p:tgtEl>
                                          <p:spTgt spid="7200"/>
                                        </p:tgtEl>
                                        <p:attrNameLst>
                                          <p:attrName>ppt_h</p:attrName>
                                        </p:attrNameLst>
                                      </p:cBhvr>
                                      <p:tavLst>
                                        <p:tav tm="0">
                                          <p:val>
                                            <p:fltVal val="0"/>
                                          </p:val>
                                        </p:tav>
                                        <p:tav tm="100000">
                                          <p:val>
                                            <p:strVal val="#ppt_h"/>
                                          </p:val>
                                        </p:tav>
                                      </p:tavLst>
                                    </p:anim>
                                    <p:anim calcmode="lin" valueType="num">
                                      <p:cBhvr>
                                        <p:cTn id="136" dur="1000" fill="hold"/>
                                        <p:tgtEl>
                                          <p:spTgt spid="7200"/>
                                        </p:tgtEl>
                                        <p:attrNameLst>
                                          <p:attrName>style.rotation</p:attrName>
                                        </p:attrNameLst>
                                      </p:cBhvr>
                                      <p:tavLst>
                                        <p:tav tm="0">
                                          <p:val>
                                            <p:fltVal val="90"/>
                                          </p:val>
                                        </p:tav>
                                        <p:tav tm="100000">
                                          <p:val>
                                            <p:fltVal val="0"/>
                                          </p:val>
                                        </p:tav>
                                      </p:tavLst>
                                    </p:anim>
                                    <p:animEffect transition="in" filter="fade">
                                      <p:cBhvr>
                                        <p:cTn id="137" dur="1000"/>
                                        <p:tgtEl>
                                          <p:spTgt spid="7200"/>
                                        </p:tgtEl>
                                      </p:cBhvr>
                                    </p:animEffect>
                                  </p:childTnLst>
                                </p:cTn>
                              </p:par>
                            </p:childTnLst>
                          </p:cTn>
                        </p:par>
                        <p:par>
                          <p:cTn id="138" fill="hold" nodeType="afterGroup">
                            <p:stCondLst>
                              <p:cond delay="19500"/>
                            </p:stCondLst>
                            <p:childTnLst>
                              <p:par>
                                <p:cTn id="139" presetID="3" presetClass="entr" presetSubtype="5" fill="hold" grpId="0" nodeType="afterEffect">
                                  <p:stCondLst>
                                    <p:cond delay="0"/>
                                  </p:stCondLst>
                                  <p:childTnLst>
                                    <p:set>
                                      <p:cBhvr>
                                        <p:cTn id="140" dur="1" fill="hold">
                                          <p:stCondLst>
                                            <p:cond delay="0"/>
                                          </p:stCondLst>
                                        </p:cTn>
                                        <p:tgtEl>
                                          <p:spTgt spid="7193"/>
                                        </p:tgtEl>
                                        <p:attrNameLst>
                                          <p:attrName>style.visibility</p:attrName>
                                        </p:attrNameLst>
                                      </p:cBhvr>
                                      <p:to>
                                        <p:strVal val="visible"/>
                                      </p:to>
                                    </p:set>
                                    <p:animEffect transition="in" filter="blinds(vertical)">
                                      <p:cBhvr>
                                        <p:cTn id="141" dur="500"/>
                                        <p:tgtEl>
                                          <p:spTgt spid="7193"/>
                                        </p:tgtEl>
                                      </p:cBhvr>
                                    </p:animEffect>
                                  </p:childTnLst>
                                </p:cTn>
                              </p:par>
                            </p:childTnLst>
                          </p:cTn>
                        </p:par>
                        <p:par>
                          <p:cTn id="142" fill="hold" nodeType="afterGroup">
                            <p:stCondLst>
                              <p:cond delay="20000"/>
                            </p:stCondLst>
                            <p:childTnLst>
                              <p:par>
                                <p:cTn id="143" presetID="54" presetClass="entr" presetSubtype="0" accel="100000" fill="hold" grpId="0" nodeType="afterEffect">
                                  <p:stCondLst>
                                    <p:cond delay="0"/>
                                  </p:stCondLst>
                                  <p:childTnLst>
                                    <p:set>
                                      <p:cBhvr>
                                        <p:cTn id="144" dur="1" fill="hold">
                                          <p:stCondLst>
                                            <p:cond delay="0"/>
                                          </p:stCondLst>
                                        </p:cTn>
                                        <p:tgtEl>
                                          <p:spTgt spid="7194"/>
                                        </p:tgtEl>
                                        <p:attrNameLst>
                                          <p:attrName>style.visibility</p:attrName>
                                        </p:attrNameLst>
                                      </p:cBhvr>
                                      <p:to>
                                        <p:strVal val="visible"/>
                                      </p:to>
                                    </p:set>
                                    <p:anim calcmode="lin" valueType="num">
                                      <p:cBhvr>
                                        <p:cTn id="145" dur="2000" fill="hold"/>
                                        <p:tgtEl>
                                          <p:spTgt spid="7194"/>
                                        </p:tgtEl>
                                        <p:attrNameLst>
                                          <p:attrName>ppt_w</p:attrName>
                                        </p:attrNameLst>
                                      </p:cBhvr>
                                      <p:tavLst>
                                        <p:tav tm="0">
                                          <p:val>
                                            <p:strVal val="#ppt_w*0.05"/>
                                          </p:val>
                                        </p:tav>
                                        <p:tav tm="100000">
                                          <p:val>
                                            <p:strVal val="#ppt_w"/>
                                          </p:val>
                                        </p:tav>
                                      </p:tavLst>
                                    </p:anim>
                                    <p:anim calcmode="lin" valueType="num">
                                      <p:cBhvr>
                                        <p:cTn id="146" dur="2000" fill="hold"/>
                                        <p:tgtEl>
                                          <p:spTgt spid="7194"/>
                                        </p:tgtEl>
                                        <p:attrNameLst>
                                          <p:attrName>ppt_h</p:attrName>
                                        </p:attrNameLst>
                                      </p:cBhvr>
                                      <p:tavLst>
                                        <p:tav tm="0">
                                          <p:val>
                                            <p:strVal val="#ppt_h"/>
                                          </p:val>
                                        </p:tav>
                                        <p:tav tm="100000">
                                          <p:val>
                                            <p:strVal val="#ppt_h"/>
                                          </p:val>
                                        </p:tav>
                                      </p:tavLst>
                                    </p:anim>
                                    <p:anim calcmode="lin" valueType="num">
                                      <p:cBhvr>
                                        <p:cTn id="147" dur="2000" fill="hold"/>
                                        <p:tgtEl>
                                          <p:spTgt spid="7194"/>
                                        </p:tgtEl>
                                        <p:attrNameLst>
                                          <p:attrName>ppt_x</p:attrName>
                                        </p:attrNameLst>
                                      </p:cBhvr>
                                      <p:tavLst>
                                        <p:tav tm="0">
                                          <p:val>
                                            <p:strVal val="#ppt_x-.2"/>
                                          </p:val>
                                        </p:tav>
                                        <p:tav tm="100000">
                                          <p:val>
                                            <p:strVal val="#ppt_x"/>
                                          </p:val>
                                        </p:tav>
                                      </p:tavLst>
                                    </p:anim>
                                    <p:anim calcmode="lin" valueType="num">
                                      <p:cBhvr>
                                        <p:cTn id="148" dur="2000" fill="hold"/>
                                        <p:tgtEl>
                                          <p:spTgt spid="7194"/>
                                        </p:tgtEl>
                                        <p:attrNameLst>
                                          <p:attrName>ppt_y</p:attrName>
                                        </p:attrNameLst>
                                      </p:cBhvr>
                                      <p:tavLst>
                                        <p:tav tm="0">
                                          <p:val>
                                            <p:strVal val="#ppt_y"/>
                                          </p:val>
                                        </p:tav>
                                        <p:tav tm="100000">
                                          <p:val>
                                            <p:strVal val="#ppt_y"/>
                                          </p:val>
                                        </p:tav>
                                      </p:tavLst>
                                    </p:anim>
                                    <p:animEffect transition="in" filter="fade">
                                      <p:cBhvr>
                                        <p:cTn id="149" dur="2000"/>
                                        <p:tgtEl>
                                          <p:spTgt spid="7194"/>
                                        </p:tgtEl>
                                      </p:cBhvr>
                                    </p:animEffect>
                                  </p:childTnLst>
                                </p:cTn>
                              </p:par>
                            </p:childTnLst>
                          </p:cTn>
                        </p:par>
                        <p:par>
                          <p:cTn id="150" fill="hold" nodeType="afterGroup">
                            <p:stCondLst>
                              <p:cond delay="22000"/>
                            </p:stCondLst>
                            <p:childTnLst>
                              <p:par>
                                <p:cTn id="151" presetID="1" presetClass="entr" presetSubtype="0" fill="hold" nodeType="afterEffect">
                                  <p:stCondLst>
                                    <p:cond delay="0"/>
                                  </p:stCondLst>
                                  <p:childTnLst>
                                    <p:set>
                                      <p:cBhvr>
                                        <p:cTn id="152" dur="1" fill="hold">
                                          <p:stCondLst>
                                            <p:cond delay="0"/>
                                          </p:stCondLst>
                                        </p:cTn>
                                        <p:tgtEl>
                                          <p:spTgt spid="7201"/>
                                        </p:tgtEl>
                                        <p:attrNameLst>
                                          <p:attrName>style.visibility</p:attrName>
                                        </p:attrNameLst>
                                      </p:cBhvr>
                                      <p:to>
                                        <p:strVal val="visible"/>
                                      </p:to>
                                    </p:set>
                                  </p:childTnLst>
                                </p:cTn>
                              </p:par>
                            </p:childTnLst>
                          </p:cTn>
                        </p:par>
                        <p:par>
                          <p:cTn id="153" fill="hold" nodeType="afterGroup">
                            <p:stCondLst>
                              <p:cond delay="22000"/>
                            </p:stCondLst>
                            <p:childTnLst>
                              <p:par>
                                <p:cTn id="154" presetID="31" presetClass="entr" presetSubtype="0" fill="hold" nodeType="afterEffect">
                                  <p:stCondLst>
                                    <p:cond delay="0"/>
                                  </p:stCondLst>
                                  <p:iterate type="lt">
                                    <p:tmPct val="5000"/>
                                  </p:iterate>
                                  <p:childTnLst>
                                    <p:set>
                                      <p:cBhvr>
                                        <p:cTn id="155" dur="1" fill="hold">
                                          <p:stCondLst>
                                            <p:cond delay="0"/>
                                          </p:stCondLst>
                                        </p:cTn>
                                        <p:tgtEl>
                                          <p:spTgt spid="7202"/>
                                        </p:tgtEl>
                                        <p:attrNameLst>
                                          <p:attrName>style.visibility</p:attrName>
                                        </p:attrNameLst>
                                      </p:cBhvr>
                                      <p:to>
                                        <p:strVal val="visible"/>
                                      </p:to>
                                    </p:set>
                                    <p:anim calcmode="lin" valueType="num">
                                      <p:cBhvr>
                                        <p:cTn id="156" dur="1000" fill="hold"/>
                                        <p:tgtEl>
                                          <p:spTgt spid="7202"/>
                                        </p:tgtEl>
                                        <p:attrNameLst>
                                          <p:attrName>ppt_w</p:attrName>
                                        </p:attrNameLst>
                                      </p:cBhvr>
                                      <p:tavLst>
                                        <p:tav tm="0">
                                          <p:val>
                                            <p:fltVal val="0"/>
                                          </p:val>
                                        </p:tav>
                                        <p:tav tm="100000">
                                          <p:val>
                                            <p:strVal val="#ppt_w"/>
                                          </p:val>
                                        </p:tav>
                                      </p:tavLst>
                                    </p:anim>
                                    <p:anim calcmode="lin" valueType="num">
                                      <p:cBhvr>
                                        <p:cTn id="157" dur="1000" fill="hold"/>
                                        <p:tgtEl>
                                          <p:spTgt spid="7202"/>
                                        </p:tgtEl>
                                        <p:attrNameLst>
                                          <p:attrName>ppt_h</p:attrName>
                                        </p:attrNameLst>
                                      </p:cBhvr>
                                      <p:tavLst>
                                        <p:tav tm="0">
                                          <p:val>
                                            <p:fltVal val="0"/>
                                          </p:val>
                                        </p:tav>
                                        <p:tav tm="100000">
                                          <p:val>
                                            <p:strVal val="#ppt_h"/>
                                          </p:val>
                                        </p:tav>
                                      </p:tavLst>
                                    </p:anim>
                                    <p:anim calcmode="lin" valueType="num">
                                      <p:cBhvr>
                                        <p:cTn id="158" dur="1000" fill="hold"/>
                                        <p:tgtEl>
                                          <p:spTgt spid="7202"/>
                                        </p:tgtEl>
                                        <p:attrNameLst>
                                          <p:attrName>style.rotation</p:attrName>
                                        </p:attrNameLst>
                                      </p:cBhvr>
                                      <p:tavLst>
                                        <p:tav tm="0">
                                          <p:val>
                                            <p:fltVal val="90"/>
                                          </p:val>
                                        </p:tav>
                                        <p:tav tm="100000">
                                          <p:val>
                                            <p:fltVal val="0"/>
                                          </p:val>
                                        </p:tav>
                                      </p:tavLst>
                                    </p:anim>
                                    <p:animEffect transition="in" filter="fade">
                                      <p:cBhvr>
                                        <p:cTn id="159" dur="1000"/>
                                        <p:tgtEl>
                                          <p:spTgt spid="7202"/>
                                        </p:tgtEl>
                                      </p:cBhvr>
                                    </p:animEffect>
                                  </p:childTnLst>
                                </p:cTn>
                              </p:par>
                            </p:childTnLst>
                          </p:cTn>
                        </p:par>
                        <p:par>
                          <p:cTn id="160" fill="hold" nodeType="afterGroup">
                            <p:stCondLst>
                              <p:cond delay="23000"/>
                            </p:stCondLst>
                            <p:childTnLst>
                              <p:par>
                                <p:cTn id="161" presetID="3" presetClass="entr" presetSubtype="5" fill="hold" grpId="0" nodeType="afterEffect">
                                  <p:stCondLst>
                                    <p:cond delay="0"/>
                                  </p:stCondLst>
                                  <p:childTnLst>
                                    <p:set>
                                      <p:cBhvr>
                                        <p:cTn id="162" dur="1" fill="hold">
                                          <p:stCondLst>
                                            <p:cond delay="0"/>
                                          </p:stCondLst>
                                        </p:cTn>
                                        <p:tgtEl>
                                          <p:spTgt spid="7195"/>
                                        </p:tgtEl>
                                        <p:attrNameLst>
                                          <p:attrName>style.visibility</p:attrName>
                                        </p:attrNameLst>
                                      </p:cBhvr>
                                      <p:to>
                                        <p:strVal val="visible"/>
                                      </p:to>
                                    </p:set>
                                    <p:animEffect transition="in" filter="blinds(vertical)">
                                      <p:cBhvr>
                                        <p:cTn id="163" dur="500"/>
                                        <p:tgtEl>
                                          <p:spTgt spid="7195"/>
                                        </p:tgtEl>
                                      </p:cBhvr>
                                    </p:animEffect>
                                  </p:childTnLst>
                                </p:cTn>
                              </p:par>
                            </p:childTnLst>
                          </p:cTn>
                        </p:par>
                        <p:par>
                          <p:cTn id="164" fill="hold" nodeType="afterGroup">
                            <p:stCondLst>
                              <p:cond delay="23500"/>
                            </p:stCondLst>
                            <p:childTnLst>
                              <p:par>
                                <p:cTn id="165" presetID="31" presetClass="entr" presetSubtype="0" fill="hold" nodeType="afterEffect">
                                  <p:stCondLst>
                                    <p:cond delay="0"/>
                                  </p:stCondLst>
                                  <p:iterate type="lt">
                                    <p:tmPct val="5000"/>
                                  </p:iterate>
                                  <p:childTnLst>
                                    <p:set>
                                      <p:cBhvr>
                                        <p:cTn id="166" dur="1" fill="hold">
                                          <p:stCondLst>
                                            <p:cond delay="0"/>
                                          </p:stCondLst>
                                        </p:cTn>
                                        <p:tgtEl>
                                          <p:spTgt spid="7203"/>
                                        </p:tgtEl>
                                        <p:attrNameLst>
                                          <p:attrName>style.visibility</p:attrName>
                                        </p:attrNameLst>
                                      </p:cBhvr>
                                      <p:to>
                                        <p:strVal val="visible"/>
                                      </p:to>
                                    </p:set>
                                    <p:anim calcmode="lin" valueType="num">
                                      <p:cBhvr>
                                        <p:cTn id="167" dur="1000" fill="hold"/>
                                        <p:tgtEl>
                                          <p:spTgt spid="7203"/>
                                        </p:tgtEl>
                                        <p:attrNameLst>
                                          <p:attrName>ppt_w</p:attrName>
                                        </p:attrNameLst>
                                      </p:cBhvr>
                                      <p:tavLst>
                                        <p:tav tm="0">
                                          <p:val>
                                            <p:fltVal val="0"/>
                                          </p:val>
                                        </p:tav>
                                        <p:tav tm="100000">
                                          <p:val>
                                            <p:strVal val="#ppt_w"/>
                                          </p:val>
                                        </p:tav>
                                      </p:tavLst>
                                    </p:anim>
                                    <p:anim calcmode="lin" valueType="num">
                                      <p:cBhvr>
                                        <p:cTn id="168" dur="1000" fill="hold"/>
                                        <p:tgtEl>
                                          <p:spTgt spid="7203"/>
                                        </p:tgtEl>
                                        <p:attrNameLst>
                                          <p:attrName>ppt_h</p:attrName>
                                        </p:attrNameLst>
                                      </p:cBhvr>
                                      <p:tavLst>
                                        <p:tav tm="0">
                                          <p:val>
                                            <p:fltVal val="0"/>
                                          </p:val>
                                        </p:tav>
                                        <p:tav tm="100000">
                                          <p:val>
                                            <p:strVal val="#ppt_h"/>
                                          </p:val>
                                        </p:tav>
                                      </p:tavLst>
                                    </p:anim>
                                    <p:anim calcmode="lin" valueType="num">
                                      <p:cBhvr>
                                        <p:cTn id="169" dur="1000" fill="hold"/>
                                        <p:tgtEl>
                                          <p:spTgt spid="7203"/>
                                        </p:tgtEl>
                                        <p:attrNameLst>
                                          <p:attrName>style.rotation</p:attrName>
                                        </p:attrNameLst>
                                      </p:cBhvr>
                                      <p:tavLst>
                                        <p:tav tm="0">
                                          <p:val>
                                            <p:fltVal val="90"/>
                                          </p:val>
                                        </p:tav>
                                        <p:tav tm="100000">
                                          <p:val>
                                            <p:fltVal val="0"/>
                                          </p:val>
                                        </p:tav>
                                      </p:tavLst>
                                    </p:anim>
                                    <p:animEffect transition="in" filter="fade">
                                      <p:cBhvr>
                                        <p:cTn id="170" dur="1000"/>
                                        <p:tgtEl>
                                          <p:spTgt spid="7203"/>
                                        </p:tgtEl>
                                      </p:cBhvr>
                                    </p:animEffect>
                                  </p:childTnLst>
                                </p:cTn>
                              </p:par>
                            </p:childTnLst>
                          </p:cTn>
                        </p:par>
                        <p:par>
                          <p:cTn id="171" fill="hold" nodeType="afterGroup">
                            <p:stCondLst>
                              <p:cond delay="24500"/>
                            </p:stCondLst>
                            <p:childTnLst>
                              <p:par>
                                <p:cTn id="172" presetID="3" presetClass="entr" presetSubtype="5" fill="hold" grpId="0" nodeType="afterEffect">
                                  <p:stCondLst>
                                    <p:cond delay="0"/>
                                  </p:stCondLst>
                                  <p:childTnLst>
                                    <p:set>
                                      <p:cBhvr>
                                        <p:cTn id="173" dur="1" fill="hold">
                                          <p:stCondLst>
                                            <p:cond delay="0"/>
                                          </p:stCondLst>
                                        </p:cTn>
                                        <p:tgtEl>
                                          <p:spTgt spid="7196"/>
                                        </p:tgtEl>
                                        <p:attrNameLst>
                                          <p:attrName>style.visibility</p:attrName>
                                        </p:attrNameLst>
                                      </p:cBhvr>
                                      <p:to>
                                        <p:strVal val="visible"/>
                                      </p:to>
                                    </p:set>
                                    <p:animEffect transition="in" filter="blinds(vertical)">
                                      <p:cBhvr>
                                        <p:cTn id="174" dur="500"/>
                                        <p:tgtEl>
                                          <p:spTgt spid="7196"/>
                                        </p:tgtEl>
                                      </p:cBhvr>
                                    </p:animEffect>
                                  </p:childTnLst>
                                </p:cTn>
                              </p:par>
                            </p:childTnLst>
                          </p:cTn>
                        </p:par>
                        <p:par>
                          <p:cTn id="175" fill="hold" nodeType="afterGroup">
                            <p:stCondLst>
                              <p:cond delay="25000"/>
                            </p:stCondLst>
                            <p:childTnLst>
                              <p:par>
                                <p:cTn id="176" presetID="54" presetClass="entr" presetSubtype="0" accel="100000" fill="hold" grpId="0" nodeType="afterEffect">
                                  <p:stCondLst>
                                    <p:cond delay="0"/>
                                  </p:stCondLst>
                                  <p:childTnLst>
                                    <p:set>
                                      <p:cBhvr>
                                        <p:cTn id="177" dur="1" fill="hold">
                                          <p:stCondLst>
                                            <p:cond delay="0"/>
                                          </p:stCondLst>
                                        </p:cTn>
                                        <p:tgtEl>
                                          <p:spTgt spid="7197"/>
                                        </p:tgtEl>
                                        <p:attrNameLst>
                                          <p:attrName>style.visibility</p:attrName>
                                        </p:attrNameLst>
                                      </p:cBhvr>
                                      <p:to>
                                        <p:strVal val="visible"/>
                                      </p:to>
                                    </p:set>
                                    <p:anim calcmode="lin" valueType="num">
                                      <p:cBhvr>
                                        <p:cTn id="178" dur="2000" fill="hold"/>
                                        <p:tgtEl>
                                          <p:spTgt spid="7197"/>
                                        </p:tgtEl>
                                        <p:attrNameLst>
                                          <p:attrName>ppt_w</p:attrName>
                                        </p:attrNameLst>
                                      </p:cBhvr>
                                      <p:tavLst>
                                        <p:tav tm="0">
                                          <p:val>
                                            <p:strVal val="#ppt_w*0.05"/>
                                          </p:val>
                                        </p:tav>
                                        <p:tav tm="100000">
                                          <p:val>
                                            <p:strVal val="#ppt_w"/>
                                          </p:val>
                                        </p:tav>
                                      </p:tavLst>
                                    </p:anim>
                                    <p:anim calcmode="lin" valueType="num">
                                      <p:cBhvr>
                                        <p:cTn id="179" dur="2000" fill="hold"/>
                                        <p:tgtEl>
                                          <p:spTgt spid="7197"/>
                                        </p:tgtEl>
                                        <p:attrNameLst>
                                          <p:attrName>ppt_h</p:attrName>
                                        </p:attrNameLst>
                                      </p:cBhvr>
                                      <p:tavLst>
                                        <p:tav tm="0">
                                          <p:val>
                                            <p:strVal val="#ppt_h"/>
                                          </p:val>
                                        </p:tav>
                                        <p:tav tm="100000">
                                          <p:val>
                                            <p:strVal val="#ppt_h"/>
                                          </p:val>
                                        </p:tav>
                                      </p:tavLst>
                                    </p:anim>
                                    <p:anim calcmode="lin" valueType="num">
                                      <p:cBhvr>
                                        <p:cTn id="180" dur="2000" fill="hold"/>
                                        <p:tgtEl>
                                          <p:spTgt spid="7197"/>
                                        </p:tgtEl>
                                        <p:attrNameLst>
                                          <p:attrName>ppt_x</p:attrName>
                                        </p:attrNameLst>
                                      </p:cBhvr>
                                      <p:tavLst>
                                        <p:tav tm="0">
                                          <p:val>
                                            <p:strVal val="#ppt_x-.2"/>
                                          </p:val>
                                        </p:tav>
                                        <p:tav tm="100000">
                                          <p:val>
                                            <p:strVal val="#ppt_x"/>
                                          </p:val>
                                        </p:tav>
                                      </p:tavLst>
                                    </p:anim>
                                    <p:anim calcmode="lin" valueType="num">
                                      <p:cBhvr>
                                        <p:cTn id="181" dur="2000" fill="hold"/>
                                        <p:tgtEl>
                                          <p:spTgt spid="7197"/>
                                        </p:tgtEl>
                                        <p:attrNameLst>
                                          <p:attrName>ppt_y</p:attrName>
                                        </p:attrNameLst>
                                      </p:cBhvr>
                                      <p:tavLst>
                                        <p:tav tm="0">
                                          <p:val>
                                            <p:strVal val="#ppt_y"/>
                                          </p:val>
                                        </p:tav>
                                        <p:tav tm="100000">
                                          <p:val>
                                            <p:strVal val="#ppt_y"/>
                                          </p:val>
                                        </p:tav>
                                      </p:tavLst>
                                    </p:anim>
                                    <p:animEffect transition="in" filter="fade">
                                      <p:cBhvr>
                                        <p:cTn id="182" dur="2000"/>
                                        <p:tgtEl>
                                          <p:spTgt spid="7197"/>
                                        </p:tgtEl>
                                      </p:cBhvr>
                                    </p:animEffect>
                                  </p:childTnLst>
                                </p:cTn>
                              </p:par>
                            </p:childTnLst>
                          </p:cTn>
                        </p:par>
                        <p:par>
                          <p:cTn id="183" fill="hold" nodeType="afterGroup">
                            <p:stCondLst>
                              <p:cond delay="27000"/>
                            </p:stCondLst>
                            <p:childTnLst>
                              <p:par>
                                <p:cTn id="184" presetID="27" presetClass="emph" presetSubtype="0" fill="hold" grpId="1" nodeType="afterEffect">
                                  <p:stCondLst>
                                    <p:cond delay="0"/>
                                  </p:stCondLst>
                                  <p:childTnLst>
                                    <p:animClr clrSpc="rgb" dir="cw">
                                      <p:cBhvr override="childStyle">
                                        <p:cTn id="185" dur="1000" autoRev="1" fill="hold"/>
                                        <p:tgtEl>
                                          <p:spTgt spid="7197"/>
                                        </p:tgtEl>
                                        <p:attrNameLst>
                                          <p:attrName>style.color</p:attrName>
                                        </p:attrNameLst>
                                      </p:cBhvr>
                                      <p:to>
                                        <a:schemeClr val="bg1"/>
                                      </p:to>
                                    </p:animClr>
                                    <p:animClr clrSpc="rgb" dir="cw">
                                      <p:cBhvr>
                                        <p:cTn id="186" dur="1000" autoRev="1" fill="hold"/>
                                        <p:tgtEl>
                                          <p:spTgt spid="7197"/>
                                        </p:tgtEl>
                                        <p:attrNameLst>
                                          <p:attrName>fillcolor</p:attrName>
                                        </p:attrNameLst>
                                      </p:cBhvr>
                                      <p:to>
                                        <a:schemeClr val="bg1"/>
                                      </p:to>
                                    </p:animClr>
                                    <p:set>
                                      <p:cBhvr>
                                        <p:cTn id="187" dur="1000" autoRev="1" fill="hold"/>
                                        <p:tgtEl>
                                          <p:spTgt spid="7197"/>
                                        </p:tgtEl>
                                        <p:attrNameLst>
                                          <p:attrName>fill.type</p:attrName>
                                        </p:attrNameLst>
                                      </p:cBhvr>
                                      <p:to>
                                        <p:strVal val="solid"/>
                                      </p:to>
                                    </p:set>
                                    <p:set>
                                      <p:cBhvr>
                                        <p:cTn id="188" dur="1000" autoRev="1" fill="hold"/>
                                        <p:tgtEl>
                                          <p:spTgt spid="7197"/>
                                        </p:tgtEl>
                                        <p:attrNameLst>
                                          <p:attrName>fill.on</p:attrName>
                                        </p:attrNameLst>
                                      </p:cBhvr>
                                      <p:to>
                                        <p:strVal val="true"/>
                                      </p:to>
                                    </p:set>
                                  </p:childTnLst>
                                </p:cTn>
                              </p:par>
                            </p:childTnLst>
                          </p:cTn>
                        </p:par>
                        <p:par>
                          <p:cTn id="189" fill="hold" nodeType="afterGroup">
                            <p:stCondLst>
                              <p:cond delay="29000"/>
                            </p:stCondLst>
                            <p:childTnLst>
                              <p:par>
                                <p:cTn id="190" presetID="27" presetClass="emph" presetSubtype="0" fill="hold" grpId="2" nodeType="afterEffect">
                                  <p:stCondLst>
                                    <p:cond delay="0"/>
                                  </p:stCondLst>
                                  <p:childTnLst>
                                    <p:animClr clrSpc="rgb" dir="cw">
                                      <p:cBhvr override="childStyle">
                                        <p:cTn id="191" dur="1000" autoRev="1" fill="hold"/>
                                        <p:tgtEl>
                                          <p:spTgt spid="7197"/>
                                        </p:tgtEl>
                                        <p:attrNameLst>
                                          <p:attrName>style.color</p:attrName>
                                        </p:attrNameLst>
                                      </p:cBhvr>
                                      <p:to>
                                        <a:schemeClr val="bg1"/>
                                      </p:to>
                                    </p:animClr>
                                    <p:animClr clrSpc="rgb" dir="cw">
                                      <p:cBhvr>
                                        <p:cTn id="192" dur="1000" autoRev="1" fill="hold"/>
                                        <p:tgtEl>
                                          <p:spTgt spid="7197"/>
                                        </p:tgtEl>
                                        <p:attrNameLst>
                                          <p:attrName>fillcolor</p:attrName>
                                        </p:attrNameLst>
                                      </p:cBhvr>
                                      <p:to>
                                        <a:schemeClr val="bg1"/>
                                      </p:to>
                                    </p:animClr>
                                    <p:set>
                                      <p:cBhvr>
                                        <p:cTn id="193" dur="1000" autoRev="1" fill="hold"/>
                                        <p:tgtEl>
                                          <p:spTgt spid="7197"/>
                                        </p:tgtEl>
                                        <p:attrNameLst>
                                          <p:attrName>fill.type</p:attrName>
                                        </p:attrNameLst>
                                      </p:cBhvr>
                                      <p:to>
                                        <p:strVal val="solid"/>
                                      </p:to>
                                    </p:set>
                                    <p:set>
                                      <p:cBhvr>
                                        <p:cTn id="194" dur="1000" autoRev="1" fill="hold"/>
                                        <p:tgtEl>
                                          <p:spTgt spid="7197"/>
                                        </p:tgtEl>
                                        <p:attrNameLst>
                                          <p:attrName>fill.on</p:attrName>
                                        </p:attrNameLst>
                                      </p:cBhvr>
                                      <p:to>
                                        <p:strVal val="true"/>
                                      </p:to>
                                    </p:set>
                                  </p:childTnLst>
                                </p:cTn>
                              </p:par>
                            </p:childTnLst>
                          </p:cTn>
                        </p:par>
                        <p:par>
                          <p:cTn id="195" fill="hold" nodeType="afterGroup">
                            <p:stCondLst>
                              <p:cond delay="31000"/>
                            </p:stCondLst>
                            <p:childTnLst>
                              <p:par>
                                <p:cTn id="196" presetID="27" presetClass="emph" presetSubtype="0" fill="hold" grpId="3" nodeType="afterEffect">
                                  <p:stCondLst>
                                    <p:cond delay="0"/>
                                  </p:stCondLst>
                                  <p:childTnLst>
                                    <p:animClr clrSpc="rgb" dir="cw">
                                      <p:cBhvr override="childStyle">
                                        <p:cTn id="197" dur="1000" autoRev="1" fill="hold"/>
                                        <p:tgtEl>
                                          <p:spTgt spid="7197"/>
                                        </p:tgtEl>
                                        <p:attrNameLst>
                                          <p:attrName>style.color</p:attrName>
                                        </p:attrNameLst>
                                      </p:cBhvr>
                                      <p:to>
                                        <a:schemeClr val="bg1"/>
                                      </p:to>
                                    </p:animClr>
                                    <p:animClr clrSpc="rgb" dir="cw">
                                      <p:cBhvr>
                                        <p:cTn id="198" dur="1000" autoRev="1" fill="hold"/>
                                        <p:tgtEl>
                                          <p:spTgt spid="7197"/>
                                        </p:tgtEl>
                                        <p:attrNameLst>
                                          <p:attrName>fillcolor</p:attrName>
                                        </p:attrNameLst>
                                      </p:cBhvr>
                                      <p:to>
                                        <a:schemeClr val="bg1"/>
                                      </p:to>
                                    </p:animClr>
                                    <p:set>
                                      <p:cBhvr>
                                        <p:cTn id="199" dur="1000" autoRev="1" fill="hold"/>
                                        <p:tgtEl>
                                          <p:spTgt spid="7197"/>
                                        </p:tgtEl>
                                        <p:attrNameLst>
                                          <p:attrName>fill.type</p:attrName>
                                        </p:attrNameLst>
                                      </p:cBhvr>
                                      <p:to>
                                        <p:strVal val="solid"/>
                                      </p:to>
                                    </p:set>
                                    <p:set>
                                      <p:cBhvr>
                                        <p:cTn id="200" dur="1000" autoRev="1" fill="hold"/>
                                        <p:tgtEl>
                                          <p:spTgt spid="719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7173" grpId="0" animBg="1"/>
      <p:bldP spid="7174" grpId="0" animBg="1"/>
      <p:bldP spid="7175" grpId="0" animBg="1"/>
      <p:bldP spid="7176" grpId="0" animBg="1"/>
      <p:bldP spid="7177" grpId="0" animBg="1"/>
      <p:bldP spid="7178" grpId="0" animBg="1"/>
      <p:bldP spid="7179" grpId="0" animBg="1"/>
      <p:bldP spid="7180" grpId="0" animBg="1"/>
      <p:bldP spid="7181" grpId="0" animBg="1"/>
      <p:bldP spid="7191" grpId="0" animBg="1"/>
      <p:bldP spid="7192" grpId="0" animBg="1"/>
      <p:bldP spid="7193" grpId="0" animBg="1"/>
      <p:bldP spid="7194" grpId="0" animBg="1"/>
      <p:bldP spid="7195" grpId="0" animBg="1"/>
      <p:bldP spid="7196" grpId="0" animBg="1"/>
      <p:bldP spid="7197" grpId="0" animBg="1"/>
      <p:bldP spid="7197" grpId="1" animBg="1"/>
      <p:bldP spid="7197" grpId="2" animBg="1"/>
      <p:bldP spid="7197" grpId="3"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a:extLst>
              <a:ext uri="{FF2B5EF4-FFF2-40B4-BE49-F238E27FC236}">
                <a16:creationId xmlns:a16="http://schemas.microsoft.com/office/drawing/2014/main" id="{6C60EDD3-D0AA-4D00-9EF7-6A56F84E0AF9}"/>
              </a:ext>
            </a:extLst>
          </p:cNvPr>
          <p:cNvSpPr txBox="1">
            <a:spLocks noChangeArrowheads="1"/>
          </p:cNvSpPr>
          <p:nvPr/>
        </p:nvSpPr>
        <p:spPr bwMode="auto">
          <a:xfrm>
            <a:off x="250825" y="188913"/>
            <a:ext cx="8642350" cy="863600"/>
          </a:xfrm>
          <a:prstGeom prst="rect">
            <a:avLst/>
          </a:prstGeom>
          <a:solidFill>
            <a:srgbClr val="C0C0C0"/>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a:solidFill>
                  <a:srgbClr val="000000"/>
                </a:solidFill>
                <a:latin typeface="Arial" panose="020B0604020202020204" pitchFamily="34" charset="0"/>
              </a:rPr>
              <a:t>ШТРАФ – це грошове стягнення, що накладається  судом у випадках і межах, встановлених в Особливій частині КК України, з урахуванням ч. 2 ст. 53 </a:t>
            </a:r>
          </a:p>
          <a:p>
            <a:pPr algn="ctr" eaLnBrk="1" hangingPunct="1">
              <a:spcBef>
                <a:spcPct val="0"/>
              </a:spcBef>
              <a:buClrTx/>
              <a:buSzTx/>
              <a:buFontTx/>
              <a:buNone/>
            </a:pPr>
            <a:r>
              <a:rPr lang="uk-UA" altLang="ru-RU" sz="1600" b="1">
                <a:solidFill>
                  <a:srgbClr val="000000"/>
                </a:solidFill>
                <a:latin typeface="Arial" panose="020B0604020202020204" pitchFamily="34" charset="0"/>
              </a:rPr>
              <a:t>(ст. 53 КК України)</a:t>
            </a:r>
          </a:p>
        </p:txBody>
      </p:sp>
      <p:sp>
        <p:nvSpPr>
          <p:cNvPr id="8197" name="Text Box 5">
            <a:extLst>
              <a:ext uri="{FF2B5EF4-FFF2-40B4-BE49-F238E27FC236}">
                <a16:creationId xmlns:a16="http://schemas.microsoft.com/office/drawing/2014/main" id="{60921647-B76C-4E2A-8799-DC02A425CF81}"/>
              </a:ext>
            </a:extLst>
          </p:cNvPr>
          <p:cNvSpPr txBox="1">
            <a:spLocks noChangeArrowheads="1"/>
          </p:cNvSpPr>
          <p:nvPr/>
        </p:nvSpPr>
        <p:spPr bwMode="auto">
          <a:xfrm>
            <a:off x="2484438" y="1125538"/>
            <a:ext cx="4662487" cy="365125"/>
          </a:xfrm>
          <a:prstGeom prst="rect">
            <a:avLst/>
          </a:prstGeom>
          <a:solidFill>
            <a:srgbClr val="FFFFFF"/>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МОЖЕ БУТИ ПРИЗНАЧЕНЕ СУДОМ В ЯКОСТІ</a:t>
            </a:r>
            <a:endParaRPr lang="uk-UA" altLang="ru-RU" sz="1800">
              <a:solidFill>
                <a:srgbClr val="000000"/>
              </a:solidFill>
              <a:latin typeface="Arial" panose="020B0604020202020204" pitchFamily="34" charset="0"/>
            </a:endParaRPr>
          </a:p>
        </p:txBody>
      </p:sp>
      <p:sp>
        <p:nvSpPr>
          <p:cNvPr id="8198" name="Text Box 6">
            <a:extLst>
              <a:ext uri="{FF2B5EF4-FFF2-40B4-BE49-F238E27FC236}">
                <a16:creationId xmlns:a16="http://schemas.microsoft.com/office/drawing/2014/main" id="{2B76F5A9-C13D-408B-81F2-E7C78133C16B}"/>
              </a:ext>
            </a:extLst>
          </p:cNvPr>
          <p:cNvSpPr txBox="1">
            <a:spLocks noChangeArrowheads="1"/>
          </p:cNvSpPr>
          <p:nvPr/>
        </p:nvSpPr>
        <p:spPr bwMode="auto">
          <a:xfrm>
            <a:off x="468313" y="1844675"/>
            <a:ext cx="3017837" cy="366713"/>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i="1">
                <a:solidFill>
                  <a:srgbClr val="000000"/>
                </a:solidFill>
                <a:latin typeface="Arial" panose="020B0604020202020204" pitchFamily="34" charset="0"/>
              </a:rPr>
              <a:t>Основного покарання</a:t>
            </a:r>
            <a:endParaRPr lang="uk-UA" altLang="ru-RU" sz="1800">
              <a:solidFill>
                <a:srgbClr val="000000"/>
              </a:solidFill>
              <a:latin typeface="Arial" panose="020B0604020202020204" pitchFamily="34" charset="0"/>
            </a:endParaRPr>
          </a:p>
        </p:txBody>
      </p:sp>
      <p:sp>
        <p:nvSpPr>
          <p:cNvPr id="8199" name="Text Box 7">
            <a:extLst>
              <a:ext uri="{FF2B5EF4-FFF2-40B4-BE49-F238E27FC236}">
                <a16:creationId xmlns:a16="http://schemas.microsoft.com/office/drawing/2014/main" id="{B053D33A-C8C6-4CDA-BEBC-739075A0A246}"/>
              </a:ext>
            </a:extLst>
          </p:cNvPr>
          <p:cNvSpPr txBox="1">
            <a:spLocks noChangeArrowheads="1"/>
          </p:cNvSpPr>
          <p:nvPr/>
        </p:nvSpPr>
        <p:spPr bwMode="auto">
          <a:xfrm>
            <a:off x="5795963" y="1844675"/>
            <a:ext cx="3108325" cy="366713"/>
          </a:xfrm>
          <a:prstGeom prst="rect">
            <a:avLst/>
          </a:prstGeom>
          <a:solidFill>
            <a:srgbClr val="FFFFFF"/>
          </a:solidFill>
          <a:ln w="38100" cmpd="dbl">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i="1">
                <a:solidFill>
                  <a:srgbClr val="000000"/>
                </a:solidFill>
                <a:latin typeface="Arial" panose="020B0604020202020204" pitchFamily="34" charset="0"/>
              </a:rPr>
              <a:t>Додаткового покарання</a:t>
            </a:r>
            <a:endParaRPr lang="uk-UA" altLang="ru-RU" sz="1800">
              <a:solidFill>
                <a:srgbClr val="000000"/>
              </a:solidFill>
              <a:latin typeface="Arial" panose="020B0604020202020204" pitchFamily="34" charset="0"/>
            </a:endParaRPr>
          </a:p>
        </p:txBody>
      </p:sp>
      <p:sp>
        <p:nvSpPr>
          <p:cNvPr id="8200" name="Text Box 8">
            <a:extLst>
              <a:ext uri="{FF2B5EF4-FFF2-40B4-BE49-F238E27FC236}">
                <a16:creationId xmlns:a16="http://schemas.microsoft.com/office/drawing/2014/main" id="{EE018171-85A4-4A3D-A6F8-8EC944425ECE}"/>
              </a:ext>
            </a:extLst>
          </p:cNvPr>
          <p:cNvSpPr txBox="1">
            <a:spLocks noChangeArrowheads="1"/>
          </p:cNvSpPr>
          <p:nvPr/>
        </p:nvSpPr>
        <p:spPr bwMode="auto">
          <a:xfrm>
            <a:off x="755650" y="2636838"/>
            <a:ext cx="3657600" cy="73183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За злочини, передбачені </a:t>
            </a:r>
            <a:r>
              <a:rPr lang="uk-UA" altLang="ru-RU" sz="1400" b="1">
                <a:solidFill>
                  <a:srgbClr val="000000"/>
                </a:solidFill>
                <a:latin typeface="Arial" panose="020B0604020202020204" pitchFamily="34" charset="0"/>
              </a:rPr>
              <a:t>статтями Особливої частини</a:t>
            </a:r>
            <a:r>
              <a:rPr lang="uk-UA" altLang="ru-RU" sz="1400">
                <a:solidFill>
                  <a:srgbClr val="000000"/>
                </a:solidFill>
                <a:latin typeface="Arial" panose="020B0604020202020204" pitchFamily="34" charset="0"/>
              </a:rPr>
              <a:t> КК України, санкція яких містить даний вид покарання</a:t>
            </a:r>
            <a:endParaRPr lang="uk-UA" altLang="ru-RU" sz="1800">
              <a:solidFill>
                <a:srgbClr val="000000"/>
              </a:solidFill>
              <a:latin typeface="Arial" panose="020B0604020202020204" pitchFamily="34" charset="0"/>
            </a:endParaRPr>
          </a:p>
        </p:txBody>
      </p:sp>
      <p:sp>
        <p:nvSpPr>
          <p:cNvPr id="8201" name="Text Box 9">
            <a:extLst>
              <a:ext uri="{FF2B5EF4-FFF2-40B4-BE49-F238E27FC236}">
                <a16:creationId xmlns:a16="http://schemas.microsoft.com/office/drawing/2014/main" id="{3F86D07A-265F-47DA-8F55-36B5BCEED682}"/>
              </a:ext>
            </a:extLst>
          </p:cNvPr>
          <p:cNvSpPr txBox="1">
            <a:spLocks noChangeArrowheads="1"/>
          </p:cNvSpPr>
          <p:nvPr/>
        </p:nvSpPr>
        <p:spPr bwMode="auto">
          <a:xfrm>
            <a:off x="755650" y="3573463"/>
            <a:ext cx="3657600" cy="73183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В порядку </a:t>
            </a:r>
            <a:r>
              <a:rPr lang="uk-UA" altLang="ru-RU" sz="1400" b="1">
                <a:solidFill>
                  <a:srgbClr val="000000"/>
                </a:solidFill>
                <a:latin typeface="Arial" panose="020B0604020202020204" pitchFamily="34" charset="0"/>
              </a:rPr>
              <a:t>переходу до більш м’якого покарання </a:t>
            </a:r>
            <a:r>
              <a:rPr lang="uk-UA" altLang="ru-RU" sz="1400">
                <a:solidFill>
                  <a:srgbClr val="000000"/>
                </a:solidFill>
                <a:latin typeface="Arial" panose="020B0604020202020204" pitchFamily="34" charset="0"/>
              </a:rPr>
              <a:t>за наявності підстав, передбачених </a:t>
            </a:r>
            <a:r>
              <a:rPr lang="uk-UA" altLang="ru-RU" sz="1400" b="1" i="1" u="sng">
                <a:solidFill>
                  <a:srgbClr val="000000"/>
                </a:solidFill>
                <a:latin typeface="Arial" panose="020B0604020202020204" pitchFamily="34" charset="0"/>
              </a:rPr>
              <a:t>статтею 69 КК України</a:t>
            </a:r>
            <a:endParaRPr lang="uk-UA" altLang="ru-RU" sz="1800" b="1" i="1" u="sng">
              <a:solidFill>
                <a:srgbClr val="000000"/>
              </a:solidFill>
              <a:latin typeface="Arial" panose="020B0604020202020204" pitchFamily="34" charset="0"/>
            </a:endParaRPr>
          </a:p>
        </p:txBody>
      </p:sp>
      <p:sp>
        <p:nvSpPr>
          <p:cNvPr id="8202" name="Text Box 10">
            <a:extLst>
              <a:ext uri="{FF2B5EF4-FFF2-40B4-BE49-F238E27FC236}">
                <a16:creationId xmlns:a16="http://schemas.microsoft.com/office/drawing/2014/main" id="{33E0D09A-D590-4077-9B6A-9BD0CB849424}"/>
              </a:ext>
            </a:extLst>
          </p:cNvPr>
          <p:cNvSpPr txBox="1">
            <a:spLocks noChangeArrowheads="1"/>
          </p:cNvSpPr>
          <p:nvPr/>
        </p:nvSpPr>
        <p:spPr bwMode="auto">
          <a:xfrm>
            <a:off x="755650" y="4508500"/>
            <a:ext cx="3657600" cy="1008063"/>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У випадку </a:t>
            </a:r>
            <a:r>
              <a:rPr lang="uk-UA" altLang="ru-RU" sz="1400" b="1">
                <a:solidFill>
                  <a:srgbClr val="000000"/>
                </a:solidFill>
                <a:latin typeface="Arial" panose="020B0604020202020204" pitchFamily="34" charset="0"/>
              </a:rPr>
              <a:t>заміни невідбутої частини покарання </a:t>
            </a:r>
            <a:r>
              <a:rPr lang="uk-UA" altLang="ru-RU" sz="1400">
                <a:solidFill>
                  <a:srgbClr val="000000"/>
                </a:solidFill>
                <a:latin typeface="Arial" panose="020B0604020202020204" pitchFamily="34" charset="0"/>
              </a:rPr>
              <a:t>у виді обмеження або позбавлення волі більш м’яким </a:t>
            </a:r>
            <a:r>
              <a:rPr lang="uk-UA" altLang="ru-RU" sz="1400" b="1" i="1" u="sng">
                <a:solidFill>
                  <a:srgbClr val="000000"/>
                </a:solidFill>
                <a:latin typeface="Arial" panose="020B0604020202020204" pitchFamily="34" charset="0"/>
              </a:rPr>
              <a:t>(ст. 82 КК)</a:t>
            </a:r>
          </a:p>
        </p:txBody>
      </p:sp>
      <p:sp>
        <p:nvSpPr>
          <p:cNvPr id="8204" name="Text Box 12">
            <a:extLst>
              <a:ext uri="{FF2B5EF4-FFF2-40B4-BE49-F238E27FC236}">
                <a16:creationId xmlns:a16="http://schemas.microsoft.com/office/drawing/2014/main" id="{73DF4163-5E17-445B-B4B7-B331C1CD825B}"/>
              </a:ext>
            </a:extLst>
          </p:cNvPr>
          <p:cNvSpPr txBox="1">
            <a:spLocks noChangeArrowheads="1"/>
          </p:cNvSpPr>
          <p:nvPr/>
        </p:nvSpPr>
        <p:spPr bwMode="auto">
          <a:xfrm>
            <a:off x="4572000" y="2636838"/>
            <a:ext cx="3840163" cy="10080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У випадку, якщо штраф спеціально передбачений в санкції статті Особливої частини </a:t>
            </a:r>
            <a:r>
              <a:rPr lang="uk-UA" altLang="ru-RU" sz="1400" b="1" i="1" u="sng">
                <a:solidFill>
                  <a:srgbClr val="000000"/>
                </a:solidFill>
                <a:latin typeface="Arial" panose="020B0604020202020204" pitchFamily="34" charset="0"/>
              </a:rPr>
              <a:t>(ч. 3 ст. 53 КК) – ч. 1 ст. 144; ч. 2 ст. 367 КК України</a:t>
            </a:r>
            <a:endParaRPr lang="uk-UA" altLang="ru-RU" sz="1800" b="1" i="1" u="sng">
              <a:solidFill>
                <a:srgbClr val="000000"/>
              </a:solidFill>
              <a:latin typeface="Arial" panose="020B0604020202020204" pitchFamily="34" charset="0"/>
            </a:endParaRPr>
          </a:p>
        </p:txBody>
      </p:sp>
      <p:sp>
        <p:nvSpPr>
          <p:cNvPr id="8205" name="Text Box 13">
            <a:extLst>
              <a:ext uri="{FF2B5EF4-FFF2-40B4-BE49-F238E27FC236}">
                <a16:creationId xmlns:a16="http://schemas.microsoft.com/office/drawing/2014/main" id="{FC7FCB07-320D-49A8-989F-25E8399C5F37}"/>
              </a:ext>
            </a:extLst>
          </p:cNvPr>
          <p:cNvSpPr txBox="1">
            <a:spLocks noChangeArrowheads="1"/>
          </p:cNvSpPr>
          <p:nvPr/>
        </p:nvSpPr>
        <p:spPr bwMode="auto">
          <a:xfrm>
            <a:off x="4572000" y="3860800"/>
            <a:ext cx="3840163" cy="639763"/>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just" eaLnBrk="1" hangingPunct="1">
              <a:spcBef>
                <a:spcPct val="0"/>
              </a:spcBef>
              <a:buClrTx/>
              <a:buSzTx/>
              <a:buFontTx/>
              <a:buNone/>
            </a:pPr>
            <a:r>
              <a:rPr lang="uk-UA" altLang="ru-RU" sz="1400">
                <a:solidFill>
                  <a:srgbClr val="000000"/>
                </a:solidFill>
                <a:latin typeface="Arial" panose="020B0604020202020204" pitchFamily="34" charset="0"/>
              </a:rPr>
              <a:t>У разі звільнення від відбування основного покарання з випробуванням  </a:t>
            </a:r>
            <a:r>
              <a:rPr lang="uk-UA" altLang="ru-RU" sz="1400" b="1" i="1" u="sng">
                <a:solidFill>
                  <a:srgbClr val="000000"/>
                </a:solidFill>
                <a:latin typeface="Arial" panose="020B0604020202020204" pitchFamily="34" charset="0"/>
              </a:rPr>
              <a:t>(ст. 77 КК)</a:t>
            </a:r>
            <a:endParaRPr lang="uk-UA" altLang="ru-RU" sz="1800" b="1" i="1" u="sng">
              <a:solidFill>
                <a:srgbClr val="000000"/>
              </a:solidFill>
              <a:latin typeface="Arial" panose="020B0604020202020204" pitchFamily="34" charset="0"/>
            </a:endParaRPr>
          </a:p>
        </p:txBody>
      </p:sp>
      <p:sp>
        <p:nvSpPr>
          <p:cNvPr id="8206" name="Line 14">
            <a:extLst>
              <a:ext uri="{FF2B5EF4-FFF2-40B4-BE49-F238E27FC236}">
                <a16:creationId xmlns:a16="http://schemas.microsoft.com/office/drawing/2014/main" id="{2BFE9E75-4C17-47DE-A5D1-E02D41E5CA65}"/>
              </a:ext>
            </a:extLst>
          </p:cNvPr>
          <p:cNvSpPr>
            <a:spLocks noChangeShapeType="1"/>
          </p:cNvSpPr>
          <p:nvPr/>
        </p:nvSpPr>
        <p:spPr bwMode="auto">
          <a:xfrm flipH="1">
            <a:off x="1979613" y="1484313"/>
            <a:ext cx="2808287" cy="360362"/>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8207" name="Line 15">
            <a:extLst>
              <a:ext uri="{FF2B5EF4-FFF2-40B4-BE49-F238E27FC236}">
                <a16:creationId xmlns:a16="http://schemas.microsoft.com/office/drawing/2014/main" id="{A07BC565-2F9A-4AA8-B15D-DE758AFD9DDA}"/>
              </a:ext>
            </a:extLst>
          </p:cNvPr>
          <p:cNvSpPr>
            <a:spLocks noChangeShapeType="1"/>
          </p:cNvSpPr>
          <p:nvPr/>
        </p:nvSpPr>
        <p:spPr bwMode="auto">
          <a:xfrm>
            <a:off x="4787900" y="1484313"/>
            <a:ext cx="2592388" cy="360362"/>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8209" name="Line 17">
            <a:extLst>
              <a:ext uri="{FF2B5EF4-FFF2-40B4-BE49-F238E27FC236}">
                <a16:creationId xmlns:a16="http://schemas.microsoft.com/office/drawing/2014/main" id="{6A07BF38-E63C-401C-8902-83A25244D3B6}"/>
              </a:ext>
            </a:extLst>
          </p:cNvPr>
          <p:cNvSpPr>
            <a:spLocks noChangeShapeType="1"/>
          </p:cNvSpPr>
          <p:nvPr/>
        </p:nvSpPr>
        <p:spPr bwMode="auto">
          <a:xfrm>
            <a:off x="468313" y="2997200"/>
            <a:ext cx="2873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8210" name="Line 18">
            <a:extLst>
              <a:ext uri="{FF2B5EF4-FFF2-40B4-BE49-F238E27FC236}">
                <a16:creationId xmlns:a16="http://schemas.microsoft.com/office/drawing/2014/main" id="{69D84969-B0D2-42FA-BBE2-36E97ADDD4BF}"/>
              </a:ext>
            </a:extLst>
          </p:cNvPr>
          <p:cNvSpPr>
            <a:spLocks noChangeShapeType="1"/>
          </p:cNvSpPr>
          <p:nvPr/>
        </p:nvSpPr>
        <p:spPr bwMode="auto">
          <a:xfrm>
            <a:off x="468313" y="3933825"/>
            <a:ext cx="2873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8211" name="Line 19">
            <a:extLst>
              <a:ext uri="{FF2B5EF4-FFF2-40B4-BE49-F238E27FC236}">
                <a16:creationId xmlns:a16="http://schemas.microsoft.com/office/drawing/2014/main" id="{2478E255-B5C4-4A95-AA88-AD14FC175BF7}"/>
              </a:ext>
            </a:extLst>
          </p:cNvPr>
          <p:cNvSpPr>
            <a:spLocks noChangeShapeType="1"/>
          </p:cNvSpPr>
          <p:nvPr/>
        </p:nvSpPr>
        <p:spPr bwMode="auto">
          <a:xfrm>
            <a:off x="468313" y="5013325"/>
            <a:ext cx="287337"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8213" name="Line 21">
            <a:extLst>
              <a:ext uri="{FF2B5EF4-FFF2-40B4-BE49-F238E27FC236}">
                <a16:creationId xmlns:a16="http://schemas.microsoft.com/office/drawing/2014/main" id="{8227CDC0-201C-40D8-9DD2-1E8A945B878A}"/>
              </a:ext>
            </a:extLst>
          </p:cNvPr>
          <p:cNvSpPr>
            <a:spLocks noChangeShapeType="1"/>
          </p:cNvSpPr>
          <p:nvPr/>
        </p:nvSpPr>
        <p:spPr bwMode="auto">
          <a:xfrm>
            <a:off x="8893175" y="2205038"/>
            <a:ext cx="0" cy="1944687"/>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8214" name="Line 22">
            <a:extLst>
              <a:ext uri="{FF2B5EF4-FFF2-40B4-BE49-F238E27FC236}">
                <a16:creationId xmlns:a16="http://schemas.microsoft.com/office/drawing/2014/main" id="{4C972810-76E1-4AB4-8A31-47917011D195}"/>
              </a:ext>
            </a:extLst>
          </p:cNvPr>
          <p:cNvSpPr>
            <a:spLocks noChangeShapeType="1"/>
          </p:cNvSpPr>
          <p:nvPr/>
        </p:nvSpPr>
        <p:spPr bwMode="auto">
          <a:xfrm flipH="1">
            <a:off x="8388350" y="3141663"/>
            <a:ext cx="5048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8215" name="Line 23">
            <a:extLst>
              <a:ext uri="{FF2B5EF4-FFF2-40B4-BE49-F238E27FC236}">
                <a16:creationId xmlns:a16="http://schemas.microsoft.com/office/drawing/2014/main" id="{EAF77593-A70E-4178-AAD4-D641463E0330}"/>
              </a:ext>
            </a:extLst>
          </p:cNvPr>
          <p:cNvSpPr>
            <a:spLocks noChangeShapeType="1"/>
          </p:cNvSpPr>
          <p:nvPr/>
        </p:nvSpPr>
        <p:spPr bwMode="auto">
          <a:xfrm flipH="1">
            <a:off x="8388350" y="4149725"/>
            <a:ext cx="504825" cy="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9235" name="Line 23">
            <a:extLst>
              <a:ext uri="{FF2B5EF4-FFF2-40B4-BE49-F238E27FC236}">
                <a16:creationId xmlns:a16="http://schemas.microsoft.com/office/drawing/2014/main" id="{50978AC5-61AA-4031-A34F-957ED8B49F96}"/>
              </a:ext>
            </a:extLst>
          </p:cNvPr>
          <p:cNvSpPr>
            <a:spLocks noChangeShapeType="1"/>
          </p:cNvSpPr>
          <p:nvPr/>
        </p:nvSpPr>
        <p:spPr bwMode="auto">
          <a:xfrm>
            <a:off x="468313" y="2205038"/>
            <a:ext cx="0" cy="2808287"/>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2000" fill="hold"/>
                                        <p:tgtEl>
                                          <p:spTgt spid="8196"/>
                                        </p:tgtEl>
                                        <p:attrNameLst>
                                          <p:attrName>ppt_w</p:attrName>
                                        </p:attrNameLst>
                                      </p:cBhvr>
                                      <p:tavLst>
                                        <p:tav tm="0">
                                          <p:val>
                                            <p:strVal val="#ppt_w*0.05"/>
                                          </p:val>
                                        </p:tav>
                                        <p:tav tm="100000">
                                          <p:val>
                                            <p:strVal val="#ppt_w"/>
                                          </p:val>
                                        </p:tav>
                                      </p:tavLst>
                                    </p:anim>
                                    <p:anim calcmode="lin" valueType="num">
                                      <p:cBhvr>
                                        <p:cTn id="8" dur="2000" fill="hold"/>
                                        <p:tgtEl>
                                          <p:spTgt spid="8196"/>
                                        </p:tgtEl>
                                        <p:attrNameLst>
                                          <p:attrName>ppt_h</p:attrName>
                                        </p:attrNameLst>
                                      </p:cBhvr>
                                      <p:tavLst>
                                        <p:tav tm="0">
                                          <p:val>
                                            <p:strVal val="#ppt_h"/>
                                          </p:val>
                                        </p:tav>
                                        <p:tav tm="100000">
                                          <p:val>
                                            <p:strVal val="#ppt_h"/>
                                          </p:val>
                                        </p:tav>
                                      </p:tavLst>
                                    </p:anim>
                                    <p:anim calcmode="lin" valueType="num">
                                      <p:cBhvr>
                                        <p:cTn id="9" dur="2000" fill="hold"/>
                                        <p:tgtEl>
                                          <p:spTgt spid="8196"/>
                                        </p:tgtEl>
                                        <p:attrNameLst>
                                          <p:attrName>ppt_x</p:attrName>
                                        </p:attrNameLst>
                                      </p:cBhvr>
                                      <p:tavLst>
                                        <p:tav tm="0">
                                          <p:val>
                                            <p:strVal val="#ppt_x-.2"/>
                                          </p:val>
                                        </p:tav>
                                        <p:tav tm="100000">
                                          <p:val>
                                            <p:strVal val="#ppt_x"/>
                                          </p:val>
                                        </p:tav>
                                      </p:tavLst>
                                    </p:anim>
                                    <p:anim calcmode="lin" valueType="num">
                                      <p:cBhvr>
                                        <p:cTn id="10" dur="2000" fill="hold"/>
                                        <p:tgtEl>
                                          <p:spTgt spid="8196"/>
                                        </p:tgtEl>
                                        <p:attrNameLst>
                                          <p:attrName>ppt_y</p:attrName>
                                        </p:attrNameLst>
                                      </p:cBhvr>
                                      <p:tavLst>
                                        <p:tav tm="0">
                                          <p:val>
                                            <p:strVal val="#ppt_y"/>
                                          </p:val>
                                        </p:tav>
                                        <p:tav tm="100000">
                                          <p:val>
                                            <p:strVal val="#ppt_y"/>
                                          </p:val>
                                        </p:tav>
                                      </p:tavLst>
                                    </p:anim>
                                    <p:animEffect transition="in" filter="fade">
                                      <p:cBhvr>
                                        <p:cTn id="11" dur="2000"/>
                                        <p:tgtEl>
                                          <p:spTgt spid="8196"/>
                                        </p:tgtEl>
                                      </p:cBhvr>
                                    </p:animEffect>
                                  </p:childTnLst>
                                </p:cTn>
                              </p:par>
                            </p:childTnLst>
                          </p:cTn>
                        </p:par>
                        <p:par>
                          <p:cTn id="12" fill="hold" nodeType="afterGroup">
                            <p:stCondLst>
                              <p:cond delay="2000"/>
                            </p:stCondLst>
                            <p:childTnLst>
                              <p:par>
                                <p:cTn id="13" presetID="54" presetClass="entr" presetSubtype="0" accel="100000" fill="hold" grpId="0" nodeType="afterEffect">
                                  <p:stCondLst>
                                    <p:cond delay="0"/>
                                  </p:stCondLst>
                                  <p:childTnLst>
                                    <p:set>
                                      <p:cBhvr>
                                        <p:cTn id="14" dur="1" fill="hold">
                                          <p:stCondLst>
                                            <p:cond delay="0"/>
                                          </p:stCondLst>
                                        </p:cTn>
                                        <p:tgtEl>
                                          <p:spTgt spid="8197"/>
                                        </p:tgtEl>
                                        <p:attrNameLst>
                                          <p:attrName>style.visibility</p:attrName>
                                        </p:attrNameLst>
                                      </p:cBhvr>
                                      <p:to>
                                        <p:strVal val="visible"/>
                                      </p:to>
                                    </p:set>
                                    <p:anim calcmode="lin" valueType="num">
                                      <p:cBhvr>
                                        <p:cTn id="15" dur="2000" fill="hold"/>
                                        <p:tgtEl>
                                          <p:spTgt spid="8197"/>
                                        </p:tgtEl>
                                        <p:attrNameLst>
                                          <p:attrName>ppt_w</p:attrName>
                                        </p:attrNameLst>
                                      </p:cBhvr>
                                      <p:tavLst>
                                        <p:tav tm="0">
                                          <p:val>
                                            <p:strVal val="#ppt_w*0.05"/>
                                          </p:val>
                                        </p:tav>
                                        <p:tav tm="100000">
                                          <p:val>
                                            <p:strVal val="#ppt_w"/>
                                          </p:val>
                                        </p:tav>
                                      </p:tavLst>
                                    </p:anim>
                                    <p:anim calcmode="lin" valueType="num">
                                      <p:cBhvr>
                                        <p:cTn id="16" dur="2000" fill="hold"/>
                                        <p:tgtEl>
                                          <p:spTgt spid="8197"/>
                                        </p:tgtEl>
                                        <p:attrNameLst>
                                          <p:attrName>ppt_h</p:attrName>
                                        </p:attrNameLst>
                                      </p:cBhvr>
                                      <p:tavLst>
                                        <p:tav tm="0">
                                          <p:val>
                                            <p:strVal val="#ppt_h"/>
                                          </p:val>
                                        </p:tav>
                                        <p:tav tm="100000">
                                          <p:val>
                                            <p:strVal val="#ppt_h"/>
                                          </p:val>
                                        </p:tav>
                                      </p:tavLst>
                                    </p:anim>
                                    <p:anim calcmode="lin" valueType="num">
                                      <p:cBhvr>
                                        <p:cTn id="17" dur="2000" fill="hold"/>
                                        <p:tgtEl>
                                          <p:spTgt spid="8197"/>
                                        </p:tgtEl>
                                        <p:attrNameLst>
                                          <p:attrName>ppt_x</p:attrName>
                                        </p:attrNameLst>
                                      </p:cBhvr>
                                      <p:tavLst>
                                        <p:tav tm="0">
                                          <p:val>
                                            <p:strVal val="#ppt_x-.2"/>
                                          </p:val>
                                        </p:tav>
                                        <p:tav tm="100000">
                                          <p:val>
                                            <p:strVal val="#ppt_x"/>
                                          </p:val>
                                        </p:tav>
                                      </p:tavLst>
                                    </p:anim>
                                    <p:anim calcmode="lin" valueType="num">
                                      <p:cBhvr>
                                        <p:cTn id="18" dur="2000" fill="hold"/>
                                        <p:tgtEl>
                                          <p:spTgt spid="8197"/>
                                        </p:tgtEl>
                                        <p:attrNameLst>
                                          <p:attrName>ppt_y</p:attrName>
                                        </p:attrNameLst>
                                      </p:cBhvr>
                                      <p:tavLst>
                                        <p:tav tm="0">
                                          <p:val>
                                            <p:strVal val="#ppt_y"/>
                                          </p:val>
                                        </p:tav>
                                        <p:tav tm="100000">
                                          <p:val>
                                            <p:strVal val="#ppt_y"/>
                                          </p:val>
                                        </p:tav>
                                      </p:tavLst>
                                    </p:anim>
                                    <p:animEffect transition="in" filter="fade">
                                      <p:cBhvr>
                                        <p:cTn id="19" dur="2000"/>
                                        <p:tgtEl>
                                          <p:spTgt spid="8197"/>
                                        </p:tgtEl>
                                      </p:cBhvr>
                                    </p:animEffect>
                                  </p:childTnLst>
                                </p:cTn>
                              </p:par>
                            </p:childTnLst>
                          </p:cTn>
                        </p:par>
                        <p:par>
                          <p:cTn id="20" fill="hold" nodeType="afterGroup">
                            <p:stCondLst>
                              <p:cond delay="4000"/>
                            </p:stCondLst>
                            <p:childTnLst>
                              <p:par>
                                <p:cTn id="21" presetID="31" presetClass="entr" presetSubtype="0" fill="hold" nodeType="afterEffect">
                                  <p:stCondLst>
                                    <p:cond delay="0"/>
                                  </p:stCondLst>
                                  <p:iterate type="lt">
                                    <p:tmPct val="5000"/>
                                  </p:iterate>
                                  <p:childTnLst>
                                    <p:set>
                                      <p:cBhvr>
                                        <p:cTn id="22" dur="1" fill="hold">
                                          <p:stCondLst>
                                            <p:cond delay="0"/>
                                          </p:stCondLst>
                                        </p:cTn>
                                        <p:tgtEl>
                                          <p:spTgt spid="8206"/>
                                        </p:tgtEl>
                                        <p:attrNameLst>
                                          <p:attrName>style.visibility</p:attrName>
                                        </p:attrNameLst>
                                      </p:cBhvr>
                                      <p:to>
                                        <p:strVal val="visible"/>
                                      </p:to>
                                    </p:set>
                                    <p:anim calcmode="lin" valueType="num">
                                      <p:cBhvr>
                                        <p:cTn id="23" dur="1000" fill="hold"/>
                                        <p:tgtEl>
                                          <p:spTgt spid="8206"/>
                                        </p:tgtEl>
                                        <p:attrNameLst>
                                          <p:attrName>ppt_w</p:attrName>
                                        </p:attrNameLst>
                                      </p:cBhvr>
                                      <p:tavLst>
                                        <p:tav tm="0">
                                          <p:val>
                                            <p:fltVal val="0"/>
                                          </p:val>
                                        </p:tav>
                                        <p:tav tm="100000">
                                          <p:val>
                                            <p:strVal val="#ppt_w"/>
                                          </p:val>
                                        </p:tav>
                                      </p:tavLst>
                                    </p:anim>
                                    <p:anim calcmode="lin" valueType="num">
                                      <p:cBhvr>
                                        <p:cTn id="24" dur="1000" fill="hold"/>
                                        <p:tgtEl>
                                          <p:spTgt spid="8206"/>
                                        </p:tgtEl>
                                        <p:attrNameLst>
                                          <p:attrName>ppt_h</p:attrName>
                                        </p:attrNameLst>
                                      </p:cBhvr>
                                      <p:tavLst>
                                        <p:tav tm="0">
                                          <p:val>
                                            <p:fltVal val="0"/>
                                          </p:val>
                                        </p:tav>
                                        <p:tav tm="100000">
                                          <p:val>
                                            <p:strVal val="#ppt_h"/>
                                          </p:val>
                                        </p:tav>
                                      </p:tavLst>
                                    </p:anim>
                                    <p:anim calcmode="lin" valueType="num">
                                      <p:cBhvr>
                                        <p:cTn id="25" dur="1000" fill="hold"/>
                                        <p:tgtEl>
                                          <p:spTgt spid="8206"/>
                                        </p:tgtEl>
                                        <p:attrNameLst>
                                          <p:attrName>style.rotation</p:attrName>
                                        </p:attrNameLst>
                                      </p:cBhvr>
                                      <p:tavLst>
                                        <p:tav tm="0">
                                          <p:val>
                                            <p:fltVal val="90"/>
                                          </p:val>
                                        </p:tav>
                                        <p:tav tm="100000">
                                          <p:val>
                                            <p:fltVal val="0"/>
                                          </p:val>
                                        </p:tav>
                                      </p:tavLst>
                                    </p:anim>
                                    <p:animEffect transition="in" filter="fade">
                                      <p:cBhvr>
                                        <p:cTn id="26" dur="1000"/>
                                        <p:tgtEl>
                                          <p:spTgt spid="8206"/>
                                        </p:tgtEl>
                                      </p:cBhvr>
                                    </p:animEffect>
                                  </p:childTnLst>
                                </p:cTn>
                              </p:par>
                            </p:childTnLst>
                          </p:cTn>
                        </p:par>
                        <p:par>
                          <p:cTn id="27" fill="hold" nodeType="afterGroup">
                            <p:stCondLst>
                              <p:cond delay="5000"/>
                            </p:stCondLst>
                            <p:childTnLst>
                              <p:par>
                                <p:cTn id="28" presetID="54" presetClass="entr" presetSubtype="0" accel="100000" fill="hold" grpId="0" nodeType="afterEffect">
                                  <p:stCondLst>
                                    <p:cond delay="0"/>
                                  </p:stCondLst>
                                  <p:childTnLst>
                                    <p:set>
                                      <p:cBhvr>
                                        <p:cTn id="29" dur="1" fill="hold">
                                          <p:stCondLst>
                                            <p:cond delay="0"/>
                                          </p:stCondLst>
                                        </p:cTn>
                                        <p:tgtEl>
                                          <p:spTgt spid="8198"/>
                                        </p:tgtEl>
                                        <p:attrNameLst>
                                          <p:attrName>style.visibility</p:attrName>
                                        </p:attrNameLst>
                                      </p:cBhvr>
                                      <p:to>
                                        <p:strVal val="visible"/>
                                      </p:to>
                                    </p:set>
                                    <p:anim calcmode="lin" valueType="num">
                                      <p:cBhvr>
                                        <p:cTn id="30" dur="2000" fill="hold"/>
                                        <p:tgtEl>
                                          <p:spTgt spid="8198"/>
                                        </p:tgtEl>
                                        <p:attrNameLst>
                                          <p:attrName>ppt_w</p:attrName>
                                        </p:attrNameLst>
                                      </p:cBhvr>
                                      <p:tavLst>
                                        <p:tav tm="0">
                                          <p:val>
                                            <p:strVal val="#ppt_w*0.05"/>
                                          </p:val>
                                        </p:tav>
                                        <p:tav tm="100000">
                                          <p:val>
                                            <p:strVal val="#ppt_w"/>
                                          </p:val>
                                        </p:tav>
                                      </p:tavLst>
                                    </p:anim>
                                    <p:anim calcmode="lin" valueType="num">
                                      <p:cBhvr>
                                        <p:cTn id="31" dur="2000" fill="hold"/>
                                        <p:tgtEl>
                                          <p:spTgt spid="8198"/>
                                        </p:tgtEl>
                                        <p:attrNameLst>
                                          <p:attrName>ppt_h</p:attrName>
                                        </p:attrNameLst>
                                      </p:cBhvr>
                                      <p:tavLst>
                                        <p:tav tm="0">
                                          <p:val>
                                            <p:strVal val="#ppt_h"/>
                                          </p:val>
                                        </p:tav>
                                        <p:tav tm="100000">
                                          <p:val>
                                            <p:strVal val="#ppt_h"/>
                                          </p:val>
                                        </p:tav>
                                      </p:tavLst>
                                    </p:anim>
                                    <p:anim calcmode="lin" valueType="num">
                                      <p:cBhvr>
                                        <p:cTn id="32" dur="2000" fill="hold"/>
                                        <p:tgtEl>
                                          <p:spTgt spid="8198"/>
                                        </p:tgtEl>
                                        <p:attrNameLst>
                                          <p:attrName>ppt_x</p:attrName>
                                        </p:attrNameLst>
                                      </p:cBhvr>
                                      <p:tavLst>
                                        <p:tav tm="0">
                                          <p:val>
                                            <p:strVal val="#ppt_x-.2"/>
                                          </p:val>
                                        </p:tav>
                                        <p:tav tm="100000">
                                          <p:val>
                                            <p:strVal val="#ppt_x"/>
                                          </p:val>
                                        </p:tav>
                                      </p:tavLst>
                                    </p:anim>
                                    <p:anim calcmode="lin" valueType="num">
                                      <p:cBhvr>
                                        <p:cTn id="33" dur="2000" fill="hold"/>
                                        <p:tgtEl>
                                          <p:spTgt spid="8198"/>
                                        </p:tgtEl>
                                        <p:attrNameLst>
                                          <p:attrName>ppt_y</p:attrName>
                                        </p:attrNameLst>
                                      </p:cBhvr>
                                      <p:tavLst>
                                        <p:tav tm="0">
                                          <p:val>
                                            <p:strVal val="#ppt_y"/>
                                          </p:val>
                                        </p:tav>
                                        <p:tav tm="100000">
                                          <p:val>
                                            <p:strVal val="#ppt_y"/>
                                          </p:val>
                                        </p:tav>
                                      </p:tavLst>
                                    </p:anim>
                                    <p:animEffect transition="in" filter="fade">
                                      <p:cBhvr>
                                        <p:cTn id="34" dur="2000"/>
                                        <p:tgtEl>
                                          <p:spTgt spid="8198"/>
                                        </p:tgtEl>
                                      </p:cBhvr>
                                    </p:animEffect>
                                  </p:childTnLst>
                                </p:cTn>
                              </p:par>
                            </p:childTnLst>
                          </p:cTn>
                        </p:par>
                        <p:par>
                          <p:cTn id="35" fill="hold" nodeType="afterGroup">
                            <p:stCondLst>
                              <p:cond delay="7000"/>
                            </p:stCondLst>
                            <p:childTnLst>
                              <p:par>
                                <p:cTn id="36" presetID="31" presetClass="entr" presetSubtype="0" fill="hold" nodeType="afterEffect">
                                  <p:stCondLst>
                                    <p:cond delay="0"/>
                                  </p:stCondLst>
                                  <p:iterate type="lt">
                                    <p:tmPct val="5000"/>
                                  </p:iterate>
                                  <p:childTnLst>
                                    <p:set>
                                      <p:cBhvr>
                                        <p:cTn id="37" dur="1" fill="hold">
                                          <p:stCondLst>
                                            <p:cond delay="0"/>
                                          </p:stCondLst>
                                        </p:cTn>
                                        <p:tgtEl>
                                          <p:spTgt spid="8209"/>
                                        </p:tgtEl>
                                        <p:attrNameLst>
                                          <p:attrName>style.visibility</p:attrName>
                                        </p:attrNameLst>
                                      </p:cBhvr>
                                      <p:to>
                                        <p:strVal val="visible"/>
                                      </p:to>
                                    </p:set>
                                    <p:anim calcmode="lin" valueType="num">
                                      <p:cBhvr>
                                        <p:cTn id="38" dur="1000" fill="hold"/>
                                        <p:tgtEl>
                                          <p:spTgt spid="8209"/>
                                        </p:tgtEl>
                                        <p:attrNameLst>
                                          <p:attrName>ppt_w</p:attrName>
                                        </p:attrNameLst>
                                      </p:cBhvr>
                                      <p:tavLst>
                                        <p:tav tm="0">
                                          <p:val>
                                            <p:fltVal val="0"/>
                                          </p:val>
                                        </p:tav>
                                        <p:tav tm="100000">
                                          <p:val>
                                            <p:strVal val="#ppt_w"/>
                                          </p:val>
                                        </p:tav>
                                      </p:tavLst>
                                    </p:anim>
                                    <p:anim calcmode="lin" valueType="num">
                                      <p:cBhvr>
                                        <p:cTn id="39" dur="1000" fill="hold"/>
                                        <p:tgtEl>
                                          <p:spTgt spid="8209"/>
                                        </p:tgtEl>
                                        <p:attrNameLst>
                                          <p:attrName>ppt_h</p:attrName>
                                        </p:attrNameLst>
                                      </p:cBhvr>
                                      <p:tavLst>
                                        <p:tav tm="0">
                                          <p:val>
                                            <p:fltVal val="0"/>
                                          </p:val>
                                        </p:tav>
                                        <p:tav tm="100000">
                                          <p:val>
                                            <p:strVal val="#ppt_h"/>
                                          </p:val>
                                        </p:tav>
                                      </p:tavLst>
                                    </p:anim>
                                    <p:anim calcmode="lin" valueType="num">
                                      <p:cBhvr>
                                        <p:cTn id="40" dur="1000" fill="hold"/>
                                        <p:tgtEl>
                                          <p:spTgt spid="8209"/>
                                        </p:tgtEl>
                                        <p:attrNameLst>
                                          <p:attrName>style.rotation</p:attrName>
                                        </p:attrNameLst>
                                      </p:cBhvr>
                                      <p:tavLst>
                                        <p:tav tm="0">
                                          <p:val>
                                            <p:fltVal val="90"/>
                                          </p:val>
                                        </p:tav>
                                        <p:tav tm="100000">
                                          <p:val>
                                            <p:fltVal val="0"/>
                                          </p:val>
                                        </p:tav>
                                      </p:tavLst>
                                    </p:anim>
                                    <p:animEffect transition="in" filter="fade">
                                      <p:cBhvr>
                                        <p:cTn id="41" dur="1000"/>
                                        <p:tgtEl>
                                          <p:spTgt spid="8209"/>
                                        </p:tgtEl>
                                      </p:cBhvr>
                                    </p:animEffect>
                                  </p:childTnLst>
                                </p:cTn>
                              </p:par>
                            </p:childTnLst>
                          </p:cTn>
                        </p:par>
                        <p:par>
                          <p:cTn id="42" fill="hold" nodeType="afterGroup">
                            <p:stCondLst>
                              <p:cond delay="8000"/>
                            </p:stCondLst>
                            <p:childTnLst>
                              <p:par>
                                <p:cTn id="43" presetID="3" presetClass="entr" presetSubtype="5" fill="hold" grpId="0" nodeType="afterEffect">
                                  <p:stCondLst>
                                    <p:cond delay="0"/>
                                  </p:stCondLst>
                                  <p:childTnLst>
                                    <p:set>
                                      <p:cBhvr>
                                        <p:cTn id="44" dur="1" fill="hold">
                                          <p:stCondLst>
                                            <p:cond delay="0"/>
                                          </p:stCondLst>
                                        </p:cTn>
                                        <p:tgtEl>
                                          <p:spTgt spid="8200"/>
                                        </p:tgtEl>
                                        <p:attrNameLst>
                                          <p:attrName>style.visibility</p:attrName>
                                        </p:attrNameLst>
                                      </p:cBhvr>
                                      <p:to>
                                        <p:strVal val="visible"/>
                                      </p:to>
                                    </p:set>
                                    <p:animEffect transition="in" filter="blinds(vertical)">
                                      <p:cBhvr>
                                        <p:cTn id="45" dur="500"/>
                                        <p:tgtEl>
                                          <p:spTgt spid="8200"/>
                                        </p:tgtEl>
                                      </p:cBhvr>
                                    </p:animEffect>
                                  </p:childTnLst>
                                </p:cTn>
                              </p:par>
                            </p:childTnLst>
                          </p:cTn>
                        </p:par>
                        <p:par>
                          <p:cTn id="46" fill="hold" nodeType="afterGroup">
                            <p:stCondLst>
                              <p:cond delay="8500"/>
                            </p:stCondLst>
                            <p:childTnLst>
                              <p:par>
                                <p:cTn id="47" presetID="31" presetClass="entr" presetSubtype="0" fill="hold" nodeType="afterEffect">
                                  <p:stCondLst>
                                    <p:cond delay="0"/>
                                  </p:stCondLst>
                                  <p:iterate type="lt">
                                    <p:tmPct val="5000"/>
                                  </p:iterate>
                                  <p:childTnLst>
                                    <p:set>
                                      <p:cBhvr>
                                        <p:cTn id="48" dur="1" fill="hold">
                                          <p:stCondLst>
                                            <p:cond delay="0"/>
                                          </p:stCondLst>
                                        </p:cTn>
                                        <p:tgtEl>
                                          <p:spTgt spid="8210"/>
                                        </p:tgtEl>
                                        <p:attrNameLst>
                                          <p:attrName>style.visibility</p:attrName>
                                        </p:attrNameLst>
                                      </p:cBhvr>
                                      <p:to>
                                        <p:strVal val="visible"/>
                                      </p:to>
                                    </p:set>
                                    <p:anim calcmode="lin" valueType="num">
                                      <p:cBhvr>
                                        <p:cTn id="49" dur="1000" fill="hold"/>
                                        <p:tgtEl>
                                          <p:spTgt spid="8210"/>
                                        </p:tgtEl>
                                        <p:attrNameLst>
                                          <p:attrName>ppt_w</p:attrName>
                                        </p:attrNameLst>
                                      </p:cBhvr>
                                      <p:tavLst>
                                        <p:tav tm="0">
                                          <p:val>
                                            <p:fltVal val="0"/>
                                          </p:val>
                                        </p:tav>
                                        <p:tav tm="100000">
                                          <p:val>
                                            <p:strVal val="#ppt_w"/>
                                          </p:val>
                                        </p:tav>
                                      </p:tavLst>
                                    </p:anim>
                                    <p:anim calcmode="lin" valueType="num">
                                      <p:cBhvr>
                                        <p:cTn id="50" dur="1000" fill="hold"/>
                                        <p:tgtEl>
                                          <p:spTgt spid="8210"/>
                                        </p:tgtEl>
                                        <p:attrNameLst>
                                          <p:attrName>ppt_h</p:attrName>
                                        </p:attrNameLst>
                                      </p:cBhvr>
                                      <p:tavLst>
                                        <p:tav tm="0">
                                          <p:val>
                                            <p:fltVal val="0"/>
                                          </p:val>
                                        </p:tav>
                                        <p:tav tm="100000">
                                          <p:val>
                                            <p:strVal val="#ppt_h"/>
                                          </p:val>
                                        </p:tav>
                                      </p:tavLst>
                                    </p:anim>
                                    <p:anim calcmode="lin" valueType="num">
                                      <p:cBhvr>
                                        <p:cTn id="51" dur="1000" fill="hold"/>
                                        <p:tgtEl>
                                          <p:spTgt spid="8210"/>
                                        </p:tgtEl>
                                        <p:attrNameLst>
                                          <p:attrName>style.rotation</p:attrName>
                                        </p:attrNameLst>
                                      </p:cBhvr>
                                      <p:tavLst>
                                        <p:tav tm="0">
                                          <p:val>
                                            <p:fltVal val="90"/>
                                          </p:val>
                                        </p:tav>
                                        <p:tav tm="100000">
                                          <p:val>
                                            <p:fltVal val="0"/>
                                          </p:val>
                                        </p:tav>
                                      </p:tavLst>
                                    </p:anim>
                                    <p:animEffect transition="in" filter="fade">
                                      <p:cBhvr>
                                        <p:cTn id="52" dur="1000"/>
                                        <p:tgtEl>
                                          <p:spTgt spid="8210"/>
                                        </p:tgtEl>
                                      </p:cBhvr>
                                    </p:animEffect>
                                  </p:childTnLst>
                                </p:cTn>
                              </p:par>
                            </p:childTnLst>
                          </p:cTn>
                        </p:par>
                        <p:par>
                          <p:cTn id="53" fill="hold" nodeType="afterGroup">
                            <p:stCondLst>
                              <p:cond delay="9500"/>
                            </p:stCondLst>
                            <p:childTnLst>
                              <p:par>
                                <p:cTn id="54" presetID="3" presetClass="entr" presetSubtype="5" fill="hold" grpId="0" nodeType="afterEffect">
                                  <p:stCondLst>
                                    <p:cond delay="0"/>
                                  </p:stCondLst>
                                  <p:childTnLst>
                                    <p:set>
                                      <p:cBhvr>
                                        <p:cTn id="55" dur="1" fill="hold">
                                          <p:stCondLst>
                                            <p:cond delay="0"/>
                                          </p:stCondLst>
                                        </p:cTn>
                                        <p:tgtEl>
                                          <p:spTgt spid="8201"/>
                                        </p:tgtEl>
                                        <p:attrNameLst>
                                          <p:attrName>style.visibility</p:attrName>
                                        </p:attrNameLst>
                                      </p:cBhvr>
                                      <p:to>
                                        <p:strVal val="visible"/>
                                      </p:to>
                                    </p:set>
                                    <p:animEffect transition="in" filter="blinds(vertical)">
                                      <p:cBhvr>
                                        <p:cTn id="56" dur="500"/>
                                        <p:tgtEl>
                                          <p:spTgt spid="8201"/>
                                        </p:tgtEl>
                                      </p:cBhvr>
                                    </p:animEffect>
                                  </p:childTnLst>
                                </p:cTn>
                              </p:par>
                            </p:childTnLst>
                          </p:cTn>
                        </p:par>
                        <p:par>
                          <p:cTn id="57" fill="hold" nodeType="afterGroup">
                            <p:stCondLst>
                              <p:cond delay="10000"/>
                            </p:stCondLst>
                            <p:childTnLst>
                              <p:par>
                                <p:cTn id="58" presetID="31" presetClass="entr" presetSubtype="0" fill="hold" nodeType="afterEffect">
                                  <p:stCondLst>
                                    <p:cond delay="0"/>
                                  </p:stCondLst>
                                  <p:iterate type="lt">
                                    <p:tmPct val="5000"/>
                                  </p:iterate>
                                  <p:childTnLst>
                                    <p:set>
                                      <p:cBhvr>
                                        <p:cTn id="59" dur="1" fill="hold">
                                          <p:stCondLst>
                                            <p:cond delay="0"/>
                                          </p:stCondLst>
                                        </p:cTn>
                                        <p:tgtEl>
                                          <p:spTgt spid="8211"/>
                                        </p:tgtEl>
                                        <p:attrNameLst>
                                          <p:attrName>style.visibility</p:attrName>
                                        </p:attrNameLst>
                                      </p:cBhvr>
                                      <p:to>
                                        <p:strVal val="visible"/>
                                      </p:to>
                                    </p:set>
                                    <p:anim calcmode="lin" valueType="num">
                                      <p:cBhvr>
                                        <p:cTn id="60" dur="1000" fill="hold"/>
                                        <p:tgtEl>
                                          <p:spTgt spid="8211"/>
                                        </p:tgtEl>
                                        <p:attrNameLst>
                                          <p:attrName>ppt_w</p:attrName>
                                        </p:attrNameLst>
                                      </p:cBhvr>
                                      <p:tavLst>
                                        <p:tav tm="0">
                                          <p:val>
                                            <p:fltVal val="0"/>
                                          </p:val>
                                        </p:tav>
                                        <p:tav tm="100000">
                                          <p:val>
                                            <p:strVal val="#ppt_w"/>
                                          </p:val>
                                        </p:tav>
                                      </p:tavLst>
                                    </p:anim>
                                    <p:anim calcmode="lin" valueType="num">
                                      <p:cBhvr>
                                        <p:cTn id="61" dur="1000" fill="hold"/>
                                        <p:tgtEl>
                                          <p:spTgt spid="8211"/>
                                        </p:tgtEl>
                                        <p:attrNameLst>
                                          <p:attrName>ppt_h</p:attrName>
                                        </p:attrNameLst>
                                      </p:cBhvr>
                                      <p:tavLst>
                                        <p:tav tm="0">
                                          <p:val>
                                            <p:fltVal val="0"/>
                                          </p:val>
                                        </p:tav>
                                        <p:tav tm="100000">
                                          <p:val>
                                            <p:strVal val="#ppt_h"/>
                                          </p:val>
                                        </p:tav>
                                      </p:tavLst>
                                    </p:anim>
                                    <p:anim calcmode="lin" valueType="num">
                                      <p:cBhvr>
                                        <p:cTn id="62" dur="1000" fill="hold"/>
                                        <p:tgtEl>
                                          <p:spTgt spid="8211"/>
                                        </p:tgtEl>
                                        <p:attrNameLst>
                                          <p:attrName>style.rotation</p:attrName>
                                        </p:attrNameLst>
                                      </p:cBhvr>
                                      <p:tavLst>
                                        <p:tav tm="0">
                                          <p:val>
                                            <p:fltVal val="90"/>
                                          </p:val>
                                        </p:tav>
                                        <p:tav tm="100000">
                                          <p:val>
                                            <p:fltVal val="0"/>
                                          </p:val>
                                        </p:tav>
                                      </p:tavLst>
                                    </p:anim>
                                    <p:animEffect transition="in" filter="fade">
                                      <p:cBhvr>
                                        <p:cTn id="63" dur="1000"/>
                                        <p:tgtEl>
                                          <p:spTgt spid="8211"/>
                                        </p:tgtEl>
                                      </p:cBhvr>
                                    </p:animEffect>
                                  </p:childTnLst>
                                </p:cTn>
                              </p:par>
                            </p:childTnLst>
                          </p:cTn>
                        </p:par>
                        <p:par>
                          <p:cTn id="64" fill="hold" nodeType="afterGroup">
                            <p:stCondLst>
                              <p:cond delay="11000"/>
                            </p:stCondLst>
                            <p:childTnLst>
                              <p:par>
                                <p:cTn id="65" presetID="3" presetClass="entr" presetSubtype="5" fill="hold" grpId="0" nodeType="afterEffect">
                                  <p:stCondLst>
                                    <p:cond delay="0"/>
                                  </p:stCondLst>
                                  <p:childTnLst>
                                    <p:set>
                                      <p:cBhvr>
                                        <p:cTn id="66" dur="1" fill="hold">
                                          <p:stCondLst>
                                            <p:cond delay="0"/>
                                          </p:stCondLst>
                                        </p:cTn>
                                        <p:tgtEl>
                                          <p:spTgt spid="8202"/>
                                        </p:tgtEl>
                                        <p:attrNameLst>
                                          <p:attrName>style.visibility</p:attrName>
                                        </p:attrNameLst>
                                      </p:cBhvr>
                                      <p:to>
                                        <p:strVal val="visible"/>
                                      </p:to>
                                    </p:set>
                                    <p:animEffect transition="in" filter="blinds(vertical)">
                                      <p:cBhvr>
                                        <p:cTn id="67" dur="500"/>
                                        <p:tgtEl>
                                          <p:spTgt spid="8202"/>
                                        </p:tgtEl>
                                      </p:cBhvr>
                                    </p:animEffect>
                                  </p:childTnLst>
                                </p:cTn>
                              </p:par>
                            </p:childTnLst>
                          </p:cTn>
                        </p:par>
                        <p:par>
                          <p:cTn id="68" fill="hold" nodeType="afterGroup">
                            <p:stCondLst>
                              <p:cond delay="11500"/>
                            </p:stCondLst>
                            <p:childTnLst>
                              <p:par>
                                <p:cTn id="69" presetID="31" presetClass="entr" presetSubtype="0" fill="hold" nodeType="afterEffect">
                                  <p:stCondLst>
                                    <p:cond delay="0"/>
                                  </p:stCondLst>
                                  <p:iterate type="lt">
                                    <p:tmPct val="5000"/>
                                  </p:iterate>
                                  <p:childTnLst>
                                    <p:set>
                                      <p:cBhvr>
                                        <p:cTn id="70" dur="1" fill="hold">
                                          <p:stCondLst>
                                            <p:cond delay="0"/>
                                          </p:stCondLst>
                                        </p:cTn>
                                        <p:tgtEl>
                                          <p:spTgt spid="8207"/>
                                        </p:tgtEl>
                                        <p:attrNameLst>
                                          <p:attrName>style.visibility</p:attrName>
                                        </p:attrNameLst>
                                      </p:cBhvr>
                                      <p:to>
                                        <p:strVal val="visible"/>
                                      </p:to>
                                    </p:set>
                                    <p:anim calcmode="lin" valueType="num">
                                      <p:cBhvr>
                                        <p:cTn id="71" dur="1000" fill="hold"/>
                                        <p:tgtEl>
                                          <p:spTgt spid="8207"/>
                                        </p:tgtEl>
                                        <p:attrNameLst>
                                          <p:attrName>ppt_w</p:attrName>
                                        </p:attrNameLst>
                                      </p:cBhvr>
                                      <p:tavLst>
                                        <p:tav tm="0">
                                          <p:val>
                                            <p:fltVal val="0"/>
                                          </p:val>
                                        </p:tav>
                                        <p:tav tm="100000">
                                          <p:val>
                                            <p:strVal val="#ppt_w"/>
                                          </p:val>
                                        </p:tav>
                                      </p:tavLst>
                                    </p:anim>
                                    <p:anim calcmode="lin" valueType="num">
                                      <p:cBhvr>
                                        <p:cTn id="72" dur="1000" fill="hold"/>
                                        <p:tgtEl>
                                          <p:spTgt spid="8207"/>
                                        </p:tgtEl>
                                        <p:attrNameLst>
                                          <p:attrName>ppt_h</p:attrName>
                                        </p:attrNameLst>
                                      </p:cBhvr>
                                      <p:tavLst>
                                        <p:tav tm="0">
                                          <p:val>
                                            <p:fltVal val="0"/>
                                          </p:val>
                                        </p:tav>
                                        <p:tav tm="100000">
                                          <p:val>
                                            <p:strVal val="#ppt_h"/>
                                          </p:val>
                                        </p:tav>
                                      </p:tavLst>
                                    </p:anim>
                                    <p:anim calcmode="lin" valueType="num">
                                      <p:cBhvr>
                                        <p:cTn id="73" dur="1000" fill="hold"/>
                                        <p:tgtEl>
                                          <p:spTgt spid="8207"/>
                                        </p:tgtEl>
                                        <p:attrNameLst>
                                          <p:attrName>style.rotation</p:attrName>
                                        </p:attrNameLst>
                                      </p:cBhvr>
                                      <p:tavLst>
                                        <p:tav tm="0">
                                          <p:val>
                                            <p:fltVal val="90"/>
                                          </p:val>
                                        </p:tav>
                                        <p:tav tm="100000">
                                          <p:val>
                                            <p:fltVal val="0"/>
                                          </p:val>
                                        </p:tav>
                                      </p:tavLst>
                                    </p:anim>
                                    <p:animEffect transition="in" filter="fade">
                                      <p:cBhvr>
                                        <p:cTn id="74" dur="1000"/>
                                        <p:tgtEl>
                                          <p:spTgt spid="8207"/>
                                        </p:tgtEl>
                                      </p:cBhvr>
                                    </p:animEffect>
                                  </p:childTnLst>
                                </p:cTn>
                              </p:par>
                            </p:childTnLst>
                          </p:cTn>
                        </p:par>
                        <p:par>
                          <p:cTn id="75" fill="hold" nodeType="afterGroup">
                            <p:stCondLst>
                              <p:cond delay="12500"/>
                            </p:stCondLst>
                            <p:childTnLst>
                              <p:par>
                                <p:cTn id="76" presetID="54" presetClass="entr" presetSubtype="0" accel="100000" fill="hold" grpId="0" nodeType="afterEffect">
                                  <p:stCondLst>
                                    <p:cond delay="0"/>
                                  </p:stCondLst>
                                  <p:childTnLst>
                                    <p:set>
                                      <p:cBhvr>
                                        <p:cTn id="77" dur="1" fill="hold">
                                          <p:stCondLst>
                                            <p:cond delay="0"/>
                                          </p:stCondLst>
                                        </p:cTn>
                                        <p:tgtEl>
                                          <p:spTgt spid="8199"/>
                                        </p:tgtEl>
                                        <p:attrNameLst>
                                          <p:attrName>style.visibility</p:attrName>
                                        </p:attrNameLst>
                                      </p:cBhvr>
                                      <p:to>
                                        <p:strVal val="visible"/>
                                      </p:to>
                                    </p:set>
                                    <p:anim calcmode="lin" valueType="num">
                                      <p:cBhvr>
                                        <p:cTn id="78" dur="2000" fill="hold"/>
                                        <p:tgtEl>
                                          <p:spTgt spid="8199"/>
                                        </p:tgtEl>
                                        <p:attrNameLst>
                                          <p:attrName>ppt_w</p:attrName>
                                        </p:attrNameLst>
                                      </p:cBhvr>
                                      <p:tavLst>
                                        <p:tav tm="0">
                                          <p:val>
                                            <p:strVal val="#ppt_w*0.05"/>
                                          </p:val>
                                        </p:tav>
                                        <p:tav tm="100000">
                                          <p:val>
                                            <p:strVal val="#ppt_w"/>
                                          </p:val>
                                        </p:tav>
                                      </p:tavLst>
                                    </p:anim>
                                    <p:anim calcmode="lin" valueType="num">
                                      <p:cBhvr>
                                        <p:cTn id="79" dur="2000" fill="hold"/>
                                        <p:tgtEl>
                                          <p:spTgt spid="8199"/>
                                        </p:tgtEl>
                                        <p:attrNameLst>
                                          <p:attrName>ppt_h</p:attrName>
                                        </p:attrNameLst>
                                      </p:cBhvr>
                                      <p:tavLst>
                                        <p:tav tm="0">
                                          <p:val>
                                            <p:strVal val="#ppt_h"/>
                                          </p:val>
                                        </p:tav>
                                        <p:tav tm="100000">
                                          <p:val>
                                            <p:strVal val="#ppt_h"/>
                                          </p:val>
                                        </p:tav>
                                      </p:tavLst>
                                    </p:anim>
                                    <p:anim calcmode="lin" valueType="num">
                                      <p:cBhvr>
                                        <p:cTn id="80" dur="2000" fill="hold"/>
                                        <p:tgtEl>
                                          <p:spTgt spid="8199"/>
                                        </p:tgtEl>
                                        <p:attrNameLst>
                                          <p:attrName>ppt_x</p:attrName>
                                        </p:attrNameLst>
                                      </p:cBhvr>
                                      <p:tavLst>
                                        <p:tav tm="0">
                                          <p:val>
                                            <p:strVal val="#ppt_x-.2"/>
                                          </p:val>
                                        </p:tav>
                                        <p:tav tm="100000">
                                          <p:val>
                                            <p:strVal val="#ppt_x"/>
                                          </p:val>
                                        </p:tav>
                                      </p:tavLst>
                                    </p:anim>
                                    <p:anim calcmode="lin" valueType="num">
                                      <p:cBhvr>
                                        <p:cTn id="81" dur="2000" fill="hold"/>
                                        <p:tgtEl>
                                          <p:spTgt spid="8199"/>
                                        </p:tgtEl>
                                        <p:attrNameLst>
                                          <p:attrName>ppt_y</p:attrName>
                                        </p:attrNameLst>
                                      </p:cBhvr>
                                      <p:tavLst>
                                        <p:tav tm="0">
                                          <p:val>
                                            <p:strVal val="#ppt_y"/>
                                          </p:val>
                                        </p:tav>
                                        <p:tav tm="100000">
                                          <p:val>
                                            <p:strVal val="#ppt_y"/>
                                          </p:val>
                                        </p:tav>
                                      </p:tavLst>
                                    </p:anim>
                                    <p:animEffect transition="in" filter="fade">
                                      <p:cBhvr>
                                        <p:cTn id="82" dur="2000"/>
                                        <p:tgtEl>
                                          <p:spTgt spid="8199"/>
                                        </p:tgtEl>
                                      </p:cBhvr>
                                    </p:animEffect>
                                  </p:childTnLst>
                                </p:cTn>
                              </p:par>
                            </p:childTnLst>
                          </p:cTn>
                        </p:par>
                        <p:par>
                          <p:cTn id="83" fill="hold" nodeType="afterGroup">
                            <p:stCondLst>
                              <p:cond delay="14500"/>
                            </p:stCondLst>
                            <p:childTnLst>
                              <p:par>
                                <p:cTn id="84" presetID="1" presetClass="entr" presetSubtype="0" fill="hold" nodeType="afterEffect">
                                  <p:stCondLst>
                                    <p:cond delay="0"/>
                                  </p:stCondLst>
                                  <p:childTnLst>
                                    <p:set>
                                      <p:cBhvr>
                                        <p:cTn id="85" dur="1" fill="hold">
                                          <p:stCondLst>
                                            <p:cond delay="0"/>
                                          </p:stCondLst>
                                        </p:cTn>
                                        <p:tgtEl>
                                          <p:spTgt spid="8213"/>
                                        </p:tgtEl>
                                        <p:attrNameLst>
                                          <p:attrName>style.visibility</p:attrName>
                                        </p:attrNameLst>
                                      </p:cBhvr>
                                      <p:to>
                                        <p:strVal val="visible"/>
                                      </p:to>
                                    </p:set>
                                  </p:childTnLst>
                                </p:cTn>
                              </p:par>
                            </p:childTnLst>
                          </p:cTn>
                        </p:par>
                        <p:par>
                          <p:cTn id="86" fill="hold" nodeType="afterGroup">
                            <p:stCondLst>
                              <p:cond delay="14500"/>
                            </p:stCondLst>
                            <p:childTnLst>
                              <p:par>
                                <p:cTn id="87" presetID="31" presetClass="entr" presetSubtype="0" fill="hold" nodeType="afterEffect">
                                  <p:stCondLst>
                                    <p:cond delay="0"/>
                                  </p:stCondLst>
                                  <p:iterate type="lt">
                                    <p:tmPct val="5000"/>
                                  </p:iterate>
                                  <p:childTnLst>
                                    <p:set>
                                      <p:cBhvr>
                                        <p:cTn id="88" dur="1" fill="hold">
                                          <p:stCondLst>
                                            <p:cond delay="0"/>
                                          </p:stCondLst>
                                        </p:cTn>
                                        <p:tgtEl>
                                          <p:spTgt spid="8214"/>
                                        </p:tgtEl>
                                        <p:attrNameLst>
                                          <p:attrName>style.visibility</p:attrName>
                                        </p:attrNameLst>
                                      </p:cBhvr>
                                      <p:to>
                                        <p:strVal val="visible"/>
                                      </p:to>
                                    </p:set>
                                    <p:anim calcmode="lin" valueType="num">
                                      <p:cBhvr>
                                        <p:cTn id="89" dur="1000" fill="hold"/>
                                        <p:tgtEl>
                                          <p:spTgt spid="8214"/>
                                        </p:tgtEl>
                                        <p:attrNameLst>
                                          <p:attrName>ppt_w</p:attrName>
                                        </p:attrNameLst>
                                      </p:cBhvr>
                                      <p:tavLst>
                                        <p:tav tm="0">
                                          <p:val>
                                            <p:fltVal val="0"/>
                                          </p:val>
                                        </p:tav>
                                        <p:tav tm="100000">
                                          <p:val>
                                            <p:strVal val="#ppt_w"/>
                                          </p:val>
                                        </p:tav>
                                      </p:tavLst>
                                    </p:anim>
                                    <p:anim calcmode="lin" valueType="num">
                                      <p:cBhvr>
                                        <p:cTn id="90" dur="1000" fill="hold"/>
                                        <p:tgtEl>
                                          <p:spTgt spid="8214"/>
                                        </p:tgtEl>
                                        <p:attrNameLst>
                                          <p:attrName>ppt_h</p:attrName>
                                        </p:attrNameLst>
                                      </p:cBhvr>
                                      <p:tavLst>
                                        <p:tav tm="0">
                                          <p:val>
                                            <p:fltVal val="0"/>
                                          </p:val>
                                        </p:tav>
                                        <p:tav tm="100000">
                                          <p:val>
                                            <p:strVal val="#ppt_h"/>
                                          </p:val>
                                        </p:tav>
                                      </p:tavLst>
                                    </p:anim>
                                    <p:anim calcmode="lin" valueType="num">
                                      <p:cBhvr>
                                        <p:cTn id="91" dur="1000" fill="hold"/>
                                        <p:tgtEl>
                                          <p:spTgt spid="8214"/>
                                        </p:tgtEl>
                                        <p:attrNameLst>
                                          <p:attrName>style.rotation</p:attrName>
                                        </p:attrNameLst>
                                      </p:cBhvr>
                                      <p:tavLst>
                                        <p:tav tm="0">
                                          <p:val>
                                            <p:fltVal val="90"/>
                                          </p:val>
                                        </p:tav>
                                        <p:tav tm="100000">
                                          <p:val>
                                            <p:fltVal val="0"/>
                                          </p:val>
                                        </p:tav>
                                      </p:tavLst>
                                    </p:anim>
                                    <p:animEffect transition="in" filter="fade">
                                      <p:cBhvr>
                                        <p:cTn id="92" dur="1000"/>
                                        <p:tgtEl>
                                          <p:spTgt spid="8214"/>
                                        </p:tgtEl>
                                      </p:cBhvr>
                                    </p:animEffect>
                                  </p:childTnLst>
                                </p:cTn>
                              </p:par>
                            </p:childTnLst>
                          </p:cTn>
                        </p:par>
                        <p:par>
                          <p:cTn id="93" fill="hold" nodeType="afterGroup">
                            <p:stCondLst>
                              <p:cond delay="15500"/>
                            </p:stCondLst>
                            <p:childTnLst>
                              <p:par>
                                <p:cTn id="94" presetID="3" presetClass="entr" presetSubtype="5" fill="hold" grpId="0" nodeType="afterEffect">
                                  <p:stCondLst>
                                    <p:cond delay="0"/>
                                  </p:stCondLst>
                                  <p:childTnLst>
                                    <p:set>
                                      <p:cBhvr>
                                        <p:cTn id="95" dur="1" fill="hold">
                                          <p:stCondLst>
                                            <p:cond delay="0"/>
                                          </p:stCondLst>
                                        </p:cTn>
                                        <p:tgtEl>
                                          <p:spTgt spid="8204"/>
                                        </p:tgtEl>
                                        <p:attrNameLst>
                                          <p:attrName>style.visibility</p:attrName>
                                        </p:attrNameLst>
                                      </p:cBhvr>
                                      <p:to>
                                        <p:strVal val="visible"/>
                                      </p:to>
                                    </p:set>
                                    <p:animEffect transition="in" filter="blinds(vertical)">
                                      <p:cBhvr>
                                        <p:cTn id="96" dur="500"/>
                                        <p:tgtEl>
                                          <p:spTgt spid="8204"/>
                                        </p:tgtEl>
                                      </p:cBhvr>
                                    </p:animEffect>
                                  </p:childTnLst>
                                </p:cTn>
                              </p:par>
                            </p:childTnLst>
                          </p:cTn>
                        </p:par>
                        <p:par>
                          <p:cTn id="97" fill="hold" nodeType="afterGroup">
                            <p:stCondLst>
                              <p:cond delay="16000"/>
                            </p:stCondLst>
                            <p:childTnLst>
                              <p:par>
                                <p:cTn id="98" presetID="31" presetClass="entr" presetSubtype="0" fill="hold" nodeType="afterEffect">
                                  <p:stCondLst>
                                    <p:cond delay="0"/>
                                  </p:stCondLst>
                                  <p:iterate type="lt">
                                    <p:tmPct val="5000"/>
                                  </p:iterate>
                                  <p:childTnLst>
                                    <p:set>
                                      <p:cBhvr>
                                        <p:cTn id="99" dur="1" fill="hold">
                                          <p:stCondLst>
                                            <p:cond delay="0"/>
                                          </p:stCondLst>
                                        </p:cTn>
                                        <p:tgtEl>
                                          <p:spTgt spid="8215"/>
                                        </p:tgtEl>
                                        <p:attrNameLst>
                                          <p:attrName>style.visibility</p:attrName>
                                        </p:attrNameLst>
                                      </p:cBhvr>
                                      <p:to>
                                        <p:strVal val="visible"/>
                                      </p:to>
                                    </p:set>
                                    <p:anim calcmode="lin" valueType="num">
                                      <p:cBhvr>
                                        <p:cTn id="100" dur="1000" fill="hold"/>
                                        <p:tgtEl>
                                          <p:spTgt spid="8215"/>
                                        </p:tgtEl>
                                        <p:attrNameLst>
                                          <p:attrName>ppt_w</p:attrName>
                                        </p:attrNameLst>
                                      </p:cBhvr>
                                      <p:tavLst>
                                        <p:tav tm="0">
                                          <p:val>
                                            <p:fltVal val="0"/>
                                          </p:val>
                                        </p:tav>
                                        <p:tav tm="100000">
                                          <p:val>
                                            <p:strVal val="#ppt_w"/>
                                          </p:val>
                                        </p:tav>
                                      </p:tavLst>
                                    </p:anim>
                                    <p:anim calcmode="lin" valueType="num">
                                      <p:cBhvr>
                                        <p:cTn id="101" dur="1000" fill="hold"/>
                                        <p:tgtEl>
                                          <p:spTgt spid="8215"/>
                                        </p:tgtEl>
                                        <p:attrNameLst>
                                          <p:attrName>ppt_h</p:attrName>
                                        </p:attrNameLst>
                                      </p:cBhvr>
                                      <p:tavLst>
                                        <p:tav tm="0">
                                          <p:val>
                                            <p:fltVal val="0"/>
                                          </p:val>
                                        </p:tav>
                                        <p:tav tm="100000">
                                          <p:val>
                                            <p:strVal val="#ppt_h"/>
                                          </p:val>
                                        </p:tav>
                                      </p:tavLst>
                                    </p:anim>
                                    <p:anim calcmode="lin" valueType="num">
                                      <p:cBhvr>
                                        <p:cTn id="102" dur="1000" fill="hold"/>
                                        <p:tgtEl>
                                          <p:spTgt spid="8215"/>
                                        </p:tgtEl>
                                        <p:attrNameLst>
                                          <p:attrName>style.rotation</p:attrName>
                                        </p:attrNameLst>
                                      </p:cBhvr>
                                      <p:tavLst>
                                        <p:tav tm="0">
                                          <p:val>
                                            <p:fltVal val="90"/>
                                          </p:val>
                                        </p:tav>
                                        <p:tav tm="100000">
                                          <p:val>
                                            <p:fltVal val="0"/>
                                          </p:val>
                                        </p:tav>
                                      </p:tavLst>
                                    </p:anim>
                                    <p:animEffect transition="in" filter="fade">
                                      <p:cBhvr>
                                        <p:cTn id="103" dur="1000"/>
                                        <p:tgtEl>
                                          <p:spTgt spid="8215"/>
                                        </p:tgtEl>
                                      </p:cBhvr>
                                    </p:animEffect>
                                  </p:childTnLst>
                                </p:cTn>
                              </p:par>
                            </p:childTnLst>
                          </p:cTn>
                        </p:par>
                        <p:par>
                          <p:cTn id="104" fill="hold" nodeType="afterGroup">
                            <p:stCondLst>
                              <p:cond delay="17000"/>
                            </p:stCondLst>
                            <p:childTnLst>
                              <p:par>
                                <p:cTn id="105" presetID="3" presetClass="entr" presetSubtype="5" fill="hold" grpId="0" nodeType="afterEffect">
                                  <p:stCondLst>
                                    <p:cond delay="0"/>
                                  </p:stCondLst>
                                  <p:childTnLst>
                                    <p:set>
                                      <p:cBhvr>
                                        <p:cTn id="106" dur="1" fill="hold">
                                          <p:stCondLst>
                                            <p:cond delay="0"/>
                                          </p:stCondLst>
                                        </p:cTn>
                                        <p:tgtEl>
                                          <p:spTgt spid="8205"/>
                                        </p:tgtEl>
                                        <p:attrNameLst>
                                          <p:attrName>style.visibility</p:attrName>
                                        </p:attrNameLst>
                                      </p:cBhvr>
                                      <p:to>
                                        <p:strVal val="visible"/>
                                      </p:to>
                                    </p:set>
                                    <p:animEffect transition="in" filter="blinds(vertical)">
                                      <p:cBhvr>
                                        <p:cTn id="107" dur="500"/>
                                        <p:tgtEl>
                                          <p:spTgt spid="8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P spid="8197" grpId="0" animBg="1"/>
      <p:bldP spid="8198" grpId="0" animBg="1"/>
      <p:bldP spid="8199" grpId="0" animBg="1"/>
      <p:bldP spid="8200" grpId="0" animBg="1"/>
      <p:bldP spid="8201" grpId="0" animBg="1"/>
      <p:bldP spid="8202" grpId="0" animBg="1"/>
      <p:bldP spid="8204" grpId="0" animBg="1"/>
      <p:bldP spid="820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a:extLst>
              <a:ext uri="{FF2B5EF4-FFF2-40B4-BE49-F238E27FC236}">
                <a16:creationId xmlns:a16="http://schemas.microsoft.com/office/drawing/2014/main" id="{41B85ACD-815E-4875-A4BD-A5C8A32F70E6}"/>
              </a:ext>
            </a:extLst>
          </p:cNvPr>
          <p:cNvSpPr txBox="1">
            <a:spLocks noChangeArrowheads="1"/>
          </p:cNvSpPr>
          <p:nvPr/>
        </p:nvSpPr>
        <p:spPr bwMode="auto">
          <a:xfrm>
            <a:off x="900113" y="188913"/>
            <a:ext cx="7200900" cy="457200"/>
          </a:xfrm>
          <a:prstGeom prst="rect">
            <a:avLst/>
          </a:prstGeom>
          <a:solidFill>
            <a:srgbClr val="C0C0C0"/>
          </a:solidFill>
          <a:ln w="76200" cmpd="tri">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2000" b="1">
                <a:solidFill>
                  <a:srgbClr val="000000"/>
                </a:solidFill>
                <a:latin typeface="Arial" panose="020B0604020202020204" pitchFamily="34" charset="0"/>
              </a:rPr>
              <a:t>Розмір штрафу визначається судом з урахуванням</a:t>
            </a:r>
            <a:endParaRPr lang="uk-UA" altLang="ru-RU" sz="2000">
              <a:solidFill>
                <a:srgbClr val="000000"/>
              </a:solidFill>
              <a:latin typeface="Arial" panose="020B0604020202020204" pitchFamily="34" charset="0"/>
            </a:endParaRPr>
          </a:p>
        </p:txBody>
      </p:sp>
      <p:sp>
        <p:nvSpPr>
          <p:cNvPr id="9221" name="Text Box 5">
            <a:extLst>
              <a:ext uri="{FF2B5EF4-FFF2-40B4-BE49-F238E27FC236}">
                <a16:creationId xmlns:a16="http://schemas.microsoft.com/office/drawing/2014/main" id="{62A41933-A396-4D88-8E8E-9862BA457A43}"/>
              </a:ext>
            </a:extLst>
          </p:cNvPr>
          <p:cNvSpPr txBox="1">
            <a:spLocks noChangeArrowheads="1"/>
          </p:cNvSpPr>
          <p:nvPr/>
        </p:nvSpPr>
        <p:spPr bwMode="auto">
          <a:xfrm>
            <a:off x="250825" y="1052513"/>
            <a:ext cx="2232025" cy="863600"/>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a:solidFill>
                  <a:srgbClr val="000000"/>
                </a:solidFill>
                <a:latin typeface="Arial" panose="020B0604020202020204" pitchFamily="34" charset="0"/>
              </a:rPr>
              <a:t>Тяжкості вчиненого кримінального правопорушення</a:t>
            </a:r>
          </a:p>
        </p:txBody>
      </p:sp>
      <p:sp>
        <p:nvSpPr>
          <p:cNvPr id="9222" name="Text Box 6">
            <a:extLst>
              <a:ext uri="{FF2B5EF4-FFF2-40B4-BE49-F238E27FC236}">
                <a16:creationId xmlns:a16="http://schemas.microsoft.com/office/drawing/2014/main" id="{7AFFB2EC-FE63-4DA3-B189-5DD0DED5071D}"/>
              </a:ext>
            </a:extLst>
          </p:cNvPr>
          <p:cNvSpPr txBox="1">
            <a:spLocks noChangeArrowheads="1"/>
          </p:cNvSpPr>
          <p:nvPr/>
        </p:nvSpPr>
        <p:spPr bwMode="auto">
          <a:xfrm>
            <a:off x="2627313" y="1052513"/>
            <a:ext cx="2881312" cy="639762"/>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600" b="1">
                <a:solidFill>
                  <a:srgbClr val="000000"/>
                </a:solidFill>
                <a:latin typeface="Arial" panose="020B0604020202020204" pitchFamily="34" charset="0"/>
              </a:rPr>
              <a:t>З урахуванням майнового стану винного</a:t>
            </a:r>
          </a:p>
        </p:txBody>
      </p:sp>
      <p:sp>
        <p:nvSpPr>
          <p:cNvPr id="9223" name="Text Box 7">
            <a:extLst>
              <a:ext uri="{FF2B5EF4-FFF2-40B4-BE49-F238E27FC236}">
                <a16:creationId xmlns:a16="http://schemas.microsoft.com/office/drawing/2014/main" id="{6C2807FD-3E36-4079-8314-A8D32E8DBD7F}"/>
              </a:ext>
            </a:extLst>
          </p:cNvPr>
          <p:cNvSpPr txBox="1">
            <a:spLocks noChangeArrowheads="1"/>
          </p:cNvSpPr>
          <p:nvPr/>
        </p:nvSpPr>
        <p:spPr bwMode="auto">
          <a:xfrm>
            <a:off x="5830888" y="1052513"/>
            <a:ext cx="3313112" cy="1584325"/>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В межах від тридцяти до п'ятдесяти тисяч неоподаткованих мінімумів доходів громадян (якщо статтями Особливої частини КК не передбачено вищого розміру штрафу)</a:t>
            </a:r>
          </a:p>
        </p:txBody>
      </p:sp>
      <p:sp>
        <p:nvSpPr>
          <p:cNvPr id="9224" name="Text Box 8">
            <a:extLst>
              <a:ext uri="{FF2B5EF4-FFF2-40B4-BE49-F238E27FC236}">
                <a16:creationId xmlns:a16="http://schemas.microsoft.com/office/drawing/2014/main" id="{3BAA4B95-5A63-4177-9796-3D735231A33D}"/>
              </a:ext>
            </a:extLst>
          </p:cNvPr>
          <p:cNvSpPr txBox="1">
            <a:spLocks noChangeArrowheads="1"/>
          </p:cNvSpPr>
          <p:nvPr/>
        </p:nvSpPr>
        <p:spPr bwMode="auto">
          <a:xfrm>
            <a:off x="250825" y="2708275"/>
            <a:ext cx="8135938" cy="1081088"/>
          </a:xfrm>
          <a:prstGeom prst="rect">
            <a:avLst/>
          </a:prstGeom>
          <a:solidFill>
            <a:srgbClr val="C0C0C0"/>
          </a:solidFill>
          <a:ln w="57150" cmpd="thickThin">
            <a:solidFill>
              <a:srgbClr val="00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uk-UA" altLang="ru-RU" sz="1800">
                <a:solidFill>
                  <a:srgbClr val="002060"/>
                </a:solidFill>
              </a:rPr>
              <a:t> </a:t>
            </a:r>
            <a:r>
              <a:rPr lang="uk-UA" altLang="ru-RU" sz="1400" b="1">
                <a:solidFill>
                  <a:srgbClr val="002060"/>
                </a:solidFill>
              </a:rPr>
              <a:t>У  разі  несплати  штрафу  в розмірі не більше трьох тисяч неоподатковуваних  мінімумів  доходів  громадян   та   відсутності підстав  для  розстрочки  його виплати суд замінює несплачену суму штрафу покаранням</a:t>
            </a:r>
            <a:r>
              <a:rPr lang="uk-UA" altLang="ru-RU" sz="1800" b="1">
                <a:solidFill>
                  <a:srgbClr val="002060"/>
                </a:solidFill>
              </a:rPr>
              <a:t> </a:t>
            </a:r>
            <a:r>
              <a:rPr lang="uk-UA" altLang="ru-RU" sz="1400" b="1" i="1" u="sng">
                <a:solidFill>
                  <a:srgbClr val="002060"/>
                </a:solidFill>
                <a:latin typeface="Arial" panose="020B0604020202020204" pitchFamily="34" charset="0"/>
              </a:rPr>
              <a:t>(ч</a:t>
            </a:r>
            <a:r>
              <a:rPr lang="uk-UA" altLang="ru-RU" sz="1400" b="1" i="1" u="sng">
                <a:solidFill>
                  <a:srgbClr val="000000"/>
                </a:solidFill>
                <a:latin typeface="Arial" panose="020B0604020202020204" pitchFamily="34" charset="0"/>
              </a:rPr>
              <a:t>. 5 ст. 53 КК України)</a:t>
            </a:r>
          </a:p>
        </p:txBody>
      </p:sp>
      <p:sp>
        <p:nvSpPr>
          <p:cNvPr id="9225" name="Text Box 9">
            <a:extLst>
              <a:ext uri="{FF2B5EF4-FFF2-40B4-BE49-F238E27FC236}">
                <a16:creationId xmlns:a16="http://schemas.microsoft.com/office/drawing/2014/main" id="{007AB6B4-4869-42D6-B7BB-2A7AB32DF47D}"/>
              </a:ext>
            </a:extLst>
          </p:cNvPr>
          <p:cNvSpPr txBox="1">
            <a:spLocks noChangeArrowheads="1"/>
          </p:cNvSpPr>
          <p:nvPr/>
        </p:nvSpPr>
        <p:spPr bwMode="auto">
          <a:xfrm>
            <a:off x="250825" y="4005263"/>
            <a:ext cx="4176713" cy="1004887"/>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a:solidFill>
                  <a:srgbClr val="000000"/>
                </a:solidFill>
                <a:latin typeface="Arial" panose="020B0604020202020204" pitchFamily="34" charset="0"/>
              </a:rPr>
              <a:t>Громадські роботи</a:t>
            </a:r>
          </a:p>
          <a:p>
            <a:pPr algn="just" eaLnBrk="1" hangingPunct="1">
              <a:spcBef>
                <a:spcPct val="0"/>
              </a:spcBef>
              <a:buClrTx/>
              <a:buSzTx/>
              <a:buFontTx/>
              <a:buNone/>
            </a:pPr>
            <a:r>
              <a:rPr lang="uk-UA" altLang="ru-RU" sz="1400">
                <a:solidFill>
                  <a:srgbClr val="000000"/>
                </a:solidFill>
                <a:latin typeface="Arial" panose="020B0604020202020204" pitchFamily="34" charset="0"/>
              </a:rPr>
              <a:t>із розрахунку: одна година громадських робіт = один встановлений законодавством неоподаткований мінімум доходів громадян</a:t>
            </a:r>
            <a:endParaRPr lang="uk-UA" altLang="ru-RU" sz="1800">
              <a:solidFill>
                <a:srgbClr val="000000"/>
              </a:solidFill>
              <a:latin typeface="Arial" panose="020B0604020202020204" pitchFamily="34" charset="0"/>
            </a:endParaRPr>
          </a:p>
        </p:txBody>
      </p:sp>
      <p:sp>
        <p:nvSpPr>
          <p:cNvPr id="9226" name="Text Box 10">
            <a:extLst>
              <a:ext uri="{FF2B5EF4-FFF2-40B4-BE49-F238E27FC236}">
                <a16:creationId xmlns:a16="http://schemas.microsoft.com/office/drawing/2014/main" id="{6BCAECBB-79F8-45CF-9A25-661DB93DBAEF}"/>
              </a:ext>
            </a:extLst>
          </p:cNvPr>
          <p:cNvSpPr txBox="1">
            <a:spLocks noChangeArrowheads="1"/>
          </p:cNvSpPr>
          <p:nvPr/>
        </p:nvSpPr>
        <p:spPr bwMode="auto">
          <a:xfrm>
            <a:off x="4643438" y="3933825"/>
            <a:ext cx="4024312" cy="1189038"/>
          </a:xfrm>
          <a:prstGeom prst="rect">
            <a:avLst/>
          </a:prstGeom>
          <a:solidFill>
            <a:srgbClr val="FFFFFF"/>
          </a:solidFill>
          <a:ln w="38100" cmpd="dbl">
            <a:solidFill>
              <a:srgbClr val="FF00FF"/>
            </a:solidFill>
            <a:miter lim="800000"/>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uk-UA" altLang="ru-RU" sz="1400" b="1" dirty="0">
                <a:solidFill>
                  <a:srgbClr val="000000"/>
                </a:solidFill>
                <a:latin typeface="Arial" panose="020B0604020202020204" pitchFamily="34" charset="0"/>
              </a:rPr>
              <a:t>Виправні</a:t>
            </a:r>
            <a:r>
              <a:rPr lang="uk-UA" altLang="ru-RU" sz="1400" dirty="0">
                <a:solidFill>
                  <a:srgbClr val="000000"/>
                </a:solidFill>
                <a:latin typeface="Arial" panose="020B0604020202020204" pitchFamily="34" charset="0"/>
              </a:rPr>
              <a:t> </a:t>
            </a:r>
            <a:r>
              <a:rPr lang="uk-UA" altLang="ru-RU" sz="1400" b="1" dirty="0">
                <a:solidFill>
                  <a:srgbClr val="000000"/>
                </a:solidFill>
                <a:latin typeface="Arial" panose="020B0604020202020204" pitchFamily="34" charset="0"/>
              </a:rPr>
              <a:t>роботи</a:t>
            </a:r>
            <a:endParaRPr lang="uk-UA" altLang="ru-RU" sz="1400" dirty="0">
              <a:solidFill>
                <a:srgbClr val="000000"/>
              </a:solidFill>
              <a:latin typeface="Arial" panose="020B0604020202020204" pitchFamily="34" charset="0"/>
            </a:endParaRPr>
          </a:p>
          <a:p>
            <a:pPr algn="just" eaLnBrk="1" hangingPunct="1">
              <a:spcBef>
                <a:spcPct val="0"/>
              </a:spcBef>
              <a:buClrTx/>
              <a:buSzTx/>
              <a:buFontTx/>
              <a:buNone/>
            </a:pPr>
            <a:r>
              <a:rPr lang="uk-UA" altLang="ru-RU" sz="1400" dirty="0">
                <a:solidFill>
                  <a:srgbClr val="000000"/>
                </a:solidFill>
                <a:latin typeface="Arial" panose="020B0604020202020204" pitchFamily="34" charset="0"/>
              </a:rPr>
              <a:t>із  розрахунку: один місяць виправних робіт = двадцять встановлених законодавством неоподаткованих мінімумів доходів громадян (на строк не більше двох років)</a:t>
            </a:r>
            <a:endParaRPr lang="uk-UA" altLang="ru-RU" sz="1800" dirty="0">
              <a:solidFill>
                <a:srgbClr val="000000"/>
              </a:solidFill>
              <a:latin typeface="Arial" panose="020B0604020202020204" pitchFamily="34" charset="0"/>
            </a:endParaRPr>
          </a:p>
        </p:txBody>
      </p:sp>
      <p:sp>
        <p:nvSpPr>
          <p:cNvPr id="9228" name="Line 12">
            <a:extLst>
              <a:ext uri="{FF2B5EF4-FFF2-40B4-BE49-F238E27FC236}">
                <a16:creationId xmlns:a16="http://schemas.microsoft.com/office/drawing/2014/main" id="{85829BA3-BF7C-4A27-AAFD-10DF16EEAC41}"/>
              </a:ext>
            </a:extLst>
          </p:cNvPr>
          <p:cNvSpPr>
            <a:spLocks noChangeShapeType="1"/>
          </p:cNvSpPr>
          <p:nvPr/>
        </p:nvSpPr>
        <p:spPr bwMode="auto">
          <a:xfrm flipH="1">
            <a:off x="1403350" y="620713"/>
            <a:ext cx="3097213" cy="43180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9229" name="Line 13">
            <a:extLst>
              <a:ext uri="{FF2B5EF4-FFF2-40B4-BE49-F238E27FC236}">
                <a16:creationId xmlns:a16="http://schemas.microsoft.com/office/drawing/2014/main" id="{B764467E-28EE-49DB-B226-6F78B2DDE3C2}"/>
              </a:ext>
            </a:extLst>
          </p:cNvPr>
          <p:cNvSpPr>
            <a:spLocks noChangeShapeType="1"/>
          </p:cNvSpPr>
          <p:nvPr/>
        </p:nvSpPr>
        <p:spPr bwMode="auto">
          <a:xfrm flipH="1">
            <a:off x="4067175" y="620713"/>
            <a:ext cx="433388" cy="43180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9230" name="Line 14">
            <a:extLst>
              <a:ext uri="{FF2B5EF4-FFF2-40B4-BE49-F238E27FC236}">
                <a16:creationId xmlns:a16="http://schemas.microsoft.com/office/drawing/2014/main" id="{D4ABF227-4704-4C1F-B617-BC83F1976CC4}"/>
              </a:ext>
            </a:extLst>
          </p:cNvPr>
          <p:cNvSpPr>
            <a:spLocks noChangeShapeType="1"/>
          </p:cNvSpPr>
          <p:nvPr/>
        </p:nvSpPr>
        <p:spPr bwMode="auto">
          <a:xfrm>
            <a:off x="4500563" y="620713"/>
            <a:ext cx="2808287" cy="431800"/>
          </a:xfrm>
          <a:prstGeom prst="line">
            <a:avLst/>
          </a:prstGeom>
          <a:noFill/>
          <a:ln w="38100">
            <a:solidFill>
              <a:srgbClr val="0000FF"/>
            </a:solidFill>
            <a:round/>
            <a:headEnd/>
            <a:tailEnd type="stealth" w="med" len="med"/>
          </a:ln>
          <a:extLst>
            <a:ext uri="{909E8E84-426E-40DD-AFC4-6F175D3DCCD1}">
              <a14:hiddenFill xmlns:a14="http://schemas.microsoft.com/office/drawing/2010/main">
                <a:noFill/>
              </a14:hiddenFill>
            </a:ext>
          </a:extLst>
        </p:spPr>
        <p:txBody>
          <a:bodyPr/>
          <a:lstStyle/>
          <a:p>
            <a:endParaRPr lang="uk-UA"/>
          </a:p>
        </p:txBody>
      </p:sp>
      <p:sp>
        <p:nvSpPr>
          <p:cNvPr id="10252" name="Line 16">
            <a:extLst>
              <a:ext uri="{FF2B5EF4-FFF2-40B4-BE49-F238E27FC236}">
                <a16:creationId xmlns:a16="http://schemas.microsoft.com/office/drawing/2014/main" id="{4F77C4C3-06DB-4B89-9F37-38F9FA545ED4}"/>
              </a:ext>
            </a:extLst>
          </p:cNvPr>
          <p:cNvSpPr>
            <a:spLocks noChangeShapeType="1"/>
          </p:cNvSpPr>
          <p:nvPr/>
        </p:nvSpPr>
        <p:spPr bwMode="auto">
          <a:xfrm flipH="1">
            <a:off x="2484438" y="3789363"/>
            <a:ext cx="574675" cy="2159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uk-UA"/>
          </a:p>
        </p:txBody>
      </p:sp>
      <p:sp>
        <p:nvSpPr>
          <p:cNvPr id="10253" name="Line 17">
            <a:extLst>
              <a:ext uri="{FF2B5EF4-FFF2-40B4-BE49-F238E27FC236}">
                <a16:creationId xmlns:a16="http://schemas.microsoft.com/office/drawing/2014/main" id="{06A7467A-9506-46C0-B259-57F3AF1E3C6E}"/>
              </a:ext>
            </a:extLst>
          </p:cNvPr>
          <p:cNvSpPr>
            <a:spLocks noChangeShapeType="1"/>
          </p:cNvSpPr>
          <p:nvPr/>
        </p:nvSpPr>
        <p:spPr bwMode="auto">
          <a:xfrm>
            <a:off x="5435600" y="3789363"/>
            <a:ext cx="1008063" cy="14446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uk-U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1000"/>
                                        <p:tgtEl>
                                          <p:spTgt spid="9220"/>
                                        </p:tgtEl>
                                      </p:cBhvr>
                                    </p:animEffect>
                                    <p:anim calcmode="lin" valueType="num">
                                      <p:cBhvr>
                                        <p:cTn id="8" dur="1000" fill="hold"/>
                                        <p:tgtEl>
                                          <p:spTgt spid="9220"/>
                                        </p:tgtEl>
                                        <p:attrNameLst>
                                          <p:attrName>ppt_x</p:attrName>
                                        </p:attrNameLst>
                                      </p:cBhvr>
                                      <p:tavLst>
                                        <p:tav tm="0">
                                          <p:val>
                                            <p:strVal val="#ppt_x"/>
                                          </p:val>
                                        </p:tav>
                                        <p:tav tm="100000">
                                          <p:val>
                                            <p:strVal val="#ppt_x"/>
                                          </p:val>
                                        </p:tav>
                                      </p:tavLst>
                                    </p:anim>
                                    <p:anim calcmode="lin" valueType="num">
                                      <p:cBhvr>
                                        <p:cTn id="9" dur="1000" fill="hold"/>
                                        <p:tgtEl>
                                          <p:spTgt spid="922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31" presetClass="entr" presetSubtype="0" fill="hold" nodeType="afterEffect">
                                  <p:stCondLst>
                                    <p:cond delay="0"/>
                                  </p:stCondLst>
                                  <p:iterate type="lt">
                                    <p:tmPct val="5000"/>
                                  </p:iterate>
                                  <p:childTnLst>
                                    <p:set>
                                      <p:cBhvr>
                                        <p:cTn id="12" dur="1" fill="hold">
                                          <p:stCondLst>
                                            <p:cond delay="0"/>
                                          </p:stCondLst>
                                        </p:cTn>
                                        <p:tgtEl>
                                          <p:spTgt spid="9228"/>
                                        </p:tgtEl>
                                        <p:attrNameLst>
                                          <p:attrName>style.visibility</p:attrName>
                                        </p:attrNameLst>
                                      </p:cBhvr>
                                      <p:to>
                                        <p:strVal val="visible"/>
                                      </p:to>
                                    </p:set>
                                    <p:anim calcmode="lin" valueType="num">
                                      <p:cBhvr>
                                        <p:cTn id="13" dur="1000" fill="hold"/>
                                        <p:tgtEl>
                                          <p:spTgt spid="9228"/>
                                        </p:tgtEl>
                                        <p:attrNameLst>
                                          <p:attrName>ppt_w</p:attrName>
                                        </p:attrNameLst>
                                      </p:cBhvr>
                                      <p:tavLst>
                                        <p:tav tm="0">
                                          <p:val>
                                            <p:fltVal val="0"/>
                                          </p:val>
                                        </p:tav>
                                        <p:tav tm="100000">
                                          <p:val>
                                            <p:strVal val="#ppt_w"/>
                                          </p:val>
                                        </p:tav>
                                      </p:tavLst>
                                    </p:anim>
                                    <p:anim calcmode="lin" valueType="num">
                                      <p:cBhvr>
                                        <p:cTn id="14" dur="1000" fill="hold"/>
                                        <p:tgtEl>
                                          <p:spTgt spid="9228"/>
                                        </p:tgtEl>
                                        <p:attrNameLst>
                                          <p:attrName>ppt_h</p:attrName>
                                        </p:attrNameLst>
                                      </p:cBhvr>
                                      <p:tavLst>
                                        <p:tav tm="0">
                                          <p:val>
                                            <p:fltVal val="0"/>
                                          </p:val>
                                        </p:tav>
                                        <p:tav tm="100000">
                                          <p:val>
                                            <p:strVal val="#ppt_h"/>
                                          </p:val>
                                        </p:tav>
                                      </p:tavLst>
                                    </p:anim>
                                    <p:anim calcmode="lin" valueType="num">
                                      <p:cBhvr>
                                        <p:cTn id="15" dur="1000" fill="hold"/>
                                        <p:tgtEl>
                                          <p:spTgt spid="9228"/>
                                        </p:tgtEl>
                                        <p:attrNameLst>
                                          <p:attrName>style.rotation</p:attrName>
                                        </p:attrNameLst>
                                      </p:cBhvr>
                                      <p:tavLst>
                                        <p:tav tm="0">
                                          <p:val>
                                            <p:fltVal val="90"/>
                                          </p:val>
                                        </p:tav>
                                        <p:tav tm="100000">
                                          <p:val>
                                            <p:fltVal val="0"/>
                                          </p:val>
                                        </p:tav>
                                      </p:tavLst>
                                    </p:anim>
                                    <p:animEffect transition="in" filter="fade">
                                      <p:cBhvr>
                                        <p:cTn id="16" dur="1000"/>
                                        <p:tgtEl>
                                          <p:spTgt spid="9228"/>
                                        </p:tgtEl>
                                      </p:cBhvr>
                                    </p:animEffect>
                                  </p:childTnLst>
                                </p:cTn>
                              </p:par>
                            </p:childTnLst>
                          </p:cTn>
                        </p:par>
                        <p:par>
                          <p:cTn id="17" fill="hold" nodeType="afterGroup">
                            <p:stCondLst>
                              <p:cond delay="2000"/>
                            </p:stCondLst>
                            <p:childTnLst>
                              <p:par>
                                <p:cTn id="18" presetID="3" presetClass="entr" presetSubtype="5" fill="hold" grpId="0" nodeType="afterEffect">
                                  <p:stCondLst>
                                    <p:cond delay="0"/>
                                  </p:stCondLst>
                                  <p:childTnLst>
                                    <p:set>
                                      <p:cBhvr>
                                        <p:cTn id="19" dur="1" fill="hold">
                                          <p:stCondLst>
                                            <p:cond delay="0"/>
                                          </p:stCondLst>
                                        </p:cTn>
                                        <p:tgtEl>
                                          <p:spTgt spid="9221"/>
                                        </p:tgtEl>
                                        <p:attrNameLst>
                                          <p:attrName>style.visibility</p:attrName>
                                        </p:attrNameLst>
                                      </p:cBhvr>
                                      <p:to>
                                        <p:strVal val="visible"/>
                                      </p:to>
                                    </p:set>
                                    <p:animEffect transition="in" filter="blinds(vertical)">
                                      <p:cBhvr>
                                        <p:cTn id="20" dur="500"/>
                                        <p:tgtEl>
                                          <p:spTgt spid="9221"/>
                                        </p:tgtEl>
                                      </p:cBhvr>
                                    </p:animEffect>
                                  </p:childTnLst>
                                </p:cTn>
                              </p:par>
                            </p:childTnLst>
                          </p:cTn>
                        </p:par>
                        <p:par>
                          <p:cTn id="21" fill="hold" nodeType="afterGroup">
                            <p:stCondLst>
                              <p:cond delay="2500"/>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9229"/>
                                        </p:tgtEl>
                                        <p:attrNameLst>
                                          <p:attrName>style.visibility</p:attrName>
                                        </p:attrNameLst>
                                      </p:cBhvr>
                                      <p:to>
                                        <p:strVal val="visible"/>
                                      </p:to>
                                    </p:set>
                                    <p:anim calcmode="lin" valueType="num">
                                      <p:cBhvr>
                                        <p:cTn id="24" dur="1000" fill="hold"/>
                                        <p:tgtEl>
                                          <p:spTgt spid="9229"/>
                                        </p:tgtEl>
                                        <p:attrNameLst>
                                          <p:attrName>ppt_w</p:attrName>
                                        </p:attrNameLst>
                                      </p:cBhvr>
                                      <p:tavLst>
                                        <p:tav tm="0">
                                          <p:val>
                                            <p:fltVal val="0"/>
                                          </p:val>
                                        </p:tav>
                                        <p:tav tm="100000">
                                          <p:val>
                                            <p:strVal val="#ppt_w"/>
                                          </p:val>
                                        </p:tav>
                                      </p:tavLst>
                                    </p:anim>
                                    <p:anim calcmode="lin" valueType="num">
                                      <p:cBhvr>
                                        <p:cTn id="25" dur="1000" fill="hold"/>
                                        <p:tgtEl>
                                          <p:spTgt spid="9229"/>
                                        </p:tgtEl>
                                        <p:attrNameLst>
                                          <p:attrName>ppt_h</p:attrName>
                                        </p:attrNameLst>
                                      </p:cBhvr>
                                      <p:tavLst>
                                        <p:tav tm="0">
                                          <p:val>
                                            <p:fltVal val="0"/>
                                          </p:val>
                                        </p:tav>
                                        <p:tav tm="100000">
                                          <p:val>
                                            <p:strVal val="#ppt_h"/>
                                          </p:val>
                                        </p:tav>
                                      </p:tavLst>
                                    </p:anim>
                                    <p:anim calcmode="lin" valueType="num">
                                      <p:cBhvr>
                                        <p:cTn id="26" dur="1000" fill="hold"/>
                                        <p:tgtEl>
                                          <p:spTgt spid="9229"/>
                                        </p:tgtEl>
                                        <p:attrNameLst>
                                          <p:attrName>style.rotation</p:attrName>
                                        </p:attrNameLst>
                                      </p:cBhvr>
                                      <p:tavLst>
                                        <p:tav tm="0">
                                          <p:val>
                                            <p:fltVal val="90"/>
                                          </p:val>
                                        </p:tav>
                                        <p:tav tm="100000">
                                          <p:val>
                                            <p:fltVal val="0"/>
                                          </p:val>
                                        </p:tav>
                                      </p:tavLst>
                                    </p:anim>
                                    <p:animEffect transition="in" filter="fade">
                                      <p:cBhvr>
                                        <p:cTn id="27" dur="1000"/>
                                        <p:tgtEl>
                                          <p:spTgt spid="9229"/>
                                        </p:tgtEl>
                                      </p:cBhvr>
                                    </p:animEffect>
                                  </p:childTnLst>
                                </p:cTn>
                              </p:par>
                            </p:childTnLst>
                          </p:cTn>
                        </p:par>
                        <p:par>
                          <p:cTn id="28" fill="hold" nodeType="afterGroup">
                            <p:stCondLst>
                              <p:cond delay="3500"/>
                            </p:stCondLst>
                            <p:childTnLst>
                              <p:par>
                                <p:cTn id="29" presetID="3" presetClass="entr" presetSubtype="5" fill="hold" grpId="0" nodeType="afterEffect">
                                  <p:stCondLst>
                                    <p:cond delay="0"/>
                                  </p:stCondLst>
                                  <p:childTnLst>
                                    <p:set>
                                      <p:cBhvr>
                                        <p:cTn id="30" dur="1" fill="hold">
                                          <p:stCondLst>
                                            <p:cond delay="0"/>
                                          </p:stCondLst>
                                        </p:cTn>
                                        <p:tgtEl>
                                          <p:spTgt spid="9222"/>
                                        </p:tgtEl>
                                        <p:attrNameLst>
                                          <p:attrName>style.visibility</p:attrName>
                                        </p:attrNameLst>
                                      </p:cBhvr>
                                      <p:to>
                                        <p:strVal val="visible"/>
                                      </p:to>
                                    </p:set>
                                    <p:animEffect transition="in" filter="blinds(vertical)">
                                      <p:cBhvr>
                                        <p:cTn id="31" dur="500"/>
                                        <p:tgtEl>
                                          <p:spTgt spid="9222"/>
                                        </p:tgtEl>
                                      </p:cBhvr>
                                    </p:animEffect>
                                  </p:childTnLst>
                                </p:cTn>
                              </p:par>
                            </p:childTnLst>
                          </p:cTn>
                        </p:par>
                        <p:par>
                          <p:cTn id="32" fill="hold" nodeType="afterGroup">
                            <p:stCondLst>
                              <p:cond delay="4000"/>
                            </p:stCondLst>
                            <p:childTnLst>
                              <p:par>
                                <p:cTn id="33" presetID="31" presetClass="entr" presetSubtype="0" fill="hold" nodeType="afterEffect">
                                  <p:stCondLst>
                                    <p:cond delay="0"/>
                                  </p:stCondLst>
                                  <p:iterate type="lt">
                                    <p:tmPct val="5000"/>
                                  </p:iterate>
                                  <p:childTnLst>
                                    <p:set>
                                      <p:cBhvr>
                                        <p:cTn id="34" dur="1" fill="hold">
                                          <p:stCondLst>
                                            <p:cond delay="0"/>
                                          </p:stCondLst>
                                        </p:cTn>
                                        <p:tgtEl>
                                          <p:spTgt spid="9230"/>
                                        </p:tgtEl>
                                        <p:attrNameLst>
                                          <p:attrName>style.visibility</p:attrName>
                                        </p:attrNameLst>
                                      </p:cBhvr>
                                      <p:to>
                                        <p:strVal val="visible"/>
                                      </p:to>
                                    </p:set>
                                    <p:anim calcmode="lin" valueType="num">
                                      <p:cBhvr>
                                        <p:cTn id="35" dur="1000" fill="hold"/>
                                        <p:tgtEl>
                                          <p:spTgt spid="9230"/>
                                        </p:tgtEl>
                                        <p:attrNameLst>
                                          <p:attrName>ppt_w</p:attrName>
                                        </p:attrNameLst>
                                      </p:cBhvr>
                                      <p:tavLst>
                                        <p:tav tm="0">
                                          <p:val>
                                            <p:fltVal val="0"/>
                                          </p:val>
                                        </p:tav>
                                        <p:tav tm="100000">
                                          <p:val>
                                            <p:strVal val="#ppt_w"/>
                                          </p:val>
                                        </p:tav>
                                      </p:tavLst>
                                    </p:anim>
                                    <p:anim calcmode="lin" valueType="num">
                                      <p:cBhvr>
                                        <p:cTn id="36" dur="1000" fill="hold"/>
                                        <p:tgtEl>
                                          <p:spTgt spid="9230"/>
                                        </p:tgtEl>
                                        <p:attrNameLst>
                                          <p:attrName>ppt_h</p:attrName>
                                        </p:attrNameLst>
                                      </p:cBhvr>
                                      <p:tavLst>
                                        <p:tav tm="0">
                                          <p:val>
                                            <p:fltVal val="0"/>
                                          </p:val>
                                        </p:tav>
                                        <p:tav tm="100000">
                                          <p:val>
                                            <p:strVal val="#ppt_h"/>
                                          </p:val>
                                        </p:tav>
                                      </p:tavLst>
                                    </p:anim>
                                    <p:anim calcmode="lin" valueType="num">
                                      <p:cBhvr>
                                        <p:cTn id="37" dur="1000" fill="hold"/>
                                        <p:tgtEl>
                                          <p:spTgt spid="9230"/>
                                        </p:tgtEl>
                                        <p:attrNameLst>
                                          <p:attrName>style.rotation</p:attrName>
                                        </p:attrNameLst>
                                      </p:cBhvr>
                                      <p:tavLst>
                                        <p:tav tm="0">
                                          <p:val>
                                            <p:fltVal val="90"/>
                                          </p:val>
                                        </p:tav>
                                        <p:tav tm="100000">
                                          <p:val>
                                            <p:fltVal val="0"/>
                                          </p:val>
                                        </p:tav>
                                      </p:tavLst>
                                    </p:anim>
                                    <p:animEffect transition="in" filter="fade">
                                      <p:cBhvr>
                                        <p:cTn id="38" dur="1000"/>
                                        <p:tgtEl>
                                          <p:spTgt spid="9230"/>
                                        </p:tgtEl>
                                      </p:cBhvr>
                                    </p:animEffect>
                                  </p:childTnLst>
                                </p:cTn>
                              </p:par>
                            </p:childTnLst>
                          </p:cTn>
                        </p:par>
                        <p:par>
                          <p:cTn id="39" fill="hold" nodeType="afterGroup">
                            <p:stCondLst>
                              <p:cond delay="5000"/>
                            </p:stCondLst>
                            <p:childTnLst>
                              <p:par>
                                <p:cTn id="40" presetID="3" presetClass="entr" presetSubtype="5" fill="hold" grpId="0" nodeType="afterEffect">
                                  <p:stCondLst>
                                    <p:cond delay="0"/>
                                  </p:stCondLst>
                                  <p:childTnLst>
                                    <p:set>
                                      <p:cBhvr>
                                        <p:cTn id="41" dur="1" fill="hold">
                                          <p:stCondLst>
                                            <p:cond delay="0"/>
                                          </p:stCondLst>
                                        </p:cTn>
                                        <p:tgtEl>
                                          <p:spTgt spid="9223"/>
                                        </p:tgtEl>
                                        <p:attrNameLst>
                                          <p:attrName>style.visibility</p:attrName>
                                        </p:attrNameLst>
                                      </p:cBhvr>
                                      <p:to>
                                        <p:strVal val="visible"/>
                                      </p:to>
                                    </p:set>
                                    <p:animEffect transition="in" filter="blinds(vertical)">
                                      <p:cBhvr>
                                        <p:cTn id="42" dur="500"/>
                                        <p:tgtEl>
                                          <p:spTgt spid="9223"/>
                                        </p:tgtEl>
                                      </p:cBhvr>
                                    </p:animEffect>
                                  </p:childTnLst>
                                </p:cTn>
                              </p:par>
                            </p:childTnLst>
                          </p:cTn>
                        </p:par>
                        <p:par>
                          <p:cTn id="43" fill="hold" nodeType="afterGroup">
                            <p:stCondLst>
                              <p:cond delay="5500"/>
                            </p:stCondLst>
                            <p:childTnLst>
                              <p:par>
                                <p:cTn id="44" presetID="42" presetClass="entr" presetSubtype="0" fill="hold" grpId="0" nodeType="afterEffect">
                                  <p:stCondLst>
                                    <p:cond delay="0"/>
                                  </p:stCondLst>
                                  <p:childTnLst>
                                    <p:set>
                                      <p:cBhvr>
                                        <p:cTn id="45" dur="1" fill="hold">
                                          <p:stCondLst>
                                            <p:cond delay="0"/>
                                          </p:stCondLst>
                                        </p:cTn>
                                        <p:tgtEl>
                                          <p:spTgt spid="9224"/>
                                        </p:tgtEl>
                                        <p:attrNameLst>
                                          <p:attrName>style.visibility</p:attrName>
                                        </p:attrNameLst>
                                      </p:cBhvr>
                                      <p:to>
                                        <p:strVal val="visible"/>
                                      </p:to>
                                    </p:set>
                                    <p:animEffect transition="in" filter="fade">
                                      <p:cBhvr>
                                        <p:cTn id="46" dur="1000"/>
                                        <p:tgtEl>
                                          <p:spTgt spid="9224"/>
                                        </p:tgtEl>
                                      </p:cBhvr>
                                    </p:animEffect>
                                    <p:anim calcmode="lin" valueType="num">
                                      <p:cBhvr>
                                        <p:cTn id="47" dur="1000" fill="hold"/>
                                        <p:tgtEl>
                                          <p:spTgt spid="9224"/>
                                        </p:tgtEl>
                                        <p:attrNameLst>
                                          <p:attrName>ppt_x</p:attrName>
                                        </p:attrNameLst>
                                      </p:cBhvr>
                                      <p:tavLst>
                                        <p:tav tm="0">
                                          <p:val>
                                            <p:strVal val="#ppt_x"/>
                                          </p:val>
                                        </p:tav>
                                        <p:tav tm="100000">
                                          <p:val>
                                            <p:strVal val="#ppt_x"/>
                                          </p:val>
                                        </p:tav>
                                      </p:tavLst>
                                    </p:anim>
                                    <p:anim calcmode="lin" valueType="num">
                                      <p:cBhvr>
                                        <p:cTn id="48" dur="1000" fill="hold"/>
                                        <p:tgtEl>
                                          <p:spTgt spid="9224"/>
                                        </p:tgtEl>
                                        <p:attrNameLst>
                                          <p:attrName>ppt_y</p:attrName>
                                        </p:attrNameLst>
                                      </p:cBhvr>
                                      <p:tavLst>
                                        <p:tav tm="0">
                                          <p:val>
                                            <p:strVal val="#ppt_y+.1"/>
                                          </p:val>
                                        </p:tav>
                                        <p:tav tm="100000">
                                          <p:val>
                                            <p:strVal val="#ppt_y"/>
                                          </p:val>
                                        </p:tav>
                                      </p:tavLst>
                                    </p:anim>
                                  </p:childTnLst>
                                </p:cTn>
                              </p:par>
                            </p:childTnLst>
                          </p:cTn>
                        </p:par>
                        <p:par>
                          <p:cTn id="49" fill="hold" nodeType="afterGroup">
                            <p:stCondLst>
                              <p:cond delay="6500"/>
                            </p:stCondLst>
                            <p:childTnLst>
                              <p:par>
                                <p:cTn id="50" presetID="3" presetClass="entr" presetSubtype="5" fill="hold" grpId="0" nodeType="afterEffect">
                                  <p:stCondLst>
                                    <p:cond delay="0"/>
                                  </p:stCondLst>
                                  <p:childTnLst>
                                    <p:set>
                                      <p:cBhvr>
                                        <p:cTn id="51" dur="1" fill="hold">
                                          <p:stCondLst>
                                            <p:cond delay="0"/>
                                          </p:stCondLst>
                                        </p:cTn>
                                        <p:tgtEl>
                                          <p:spTgt spid="9225"/>
                                        </p:tgtEl>
                                        <p:attrNameLst>
                                          <p:attrName>style.visibility</p:attrName>
                                        </p:attrNameLst>
                                      </p:cBhvr>
                                      <p:to>
                                        <p:strVal val="visible"/>
                                      </p:to>
                                    </p:set>
                                    <p:animEffect transition="in" filter="blinds(vertical)">
                                      <p:cBhvr>
                                        <p:cTn id="52" dur="500"/>
                                        <p:tgtEl>
                                          <p:spTgt spid="9225"/>
                                        </p:tgtEl>
                                      </p:cBhvr>
                                    </p:animEffect>
                                  </p:childTnLst>
                                </p:cTn>
                              </p:par>
                            </p:childTnLst>
                          </p:cTn>
                        </p:par>
                        <p:par>
                          <p:cTn id="53" fill="hold" nodeType="afterGroup">
                            <p:stCondLst>
                              <p:cond delay="7000"/>
                            </p:stCondLst>
                            <p:childTnLst>
                              <p:par>
                                <p:cTn id="54" presetID="3" presetClass="entr" presetSubtype="5" fill="hold" grpId="0" nodeType="afterEffect">
                                  <p:stCondLst>
                                    <p:cond delay="0"/>
                                  </p:stCondLst>
                                  <p:childTnLst>
                                    <p:set>
                                      <p:cBhvr>
                                        <p:cTn id="55" dur="1" fill="hold">
                                          <p:stCondLst>
                                            <p:cond delay="0"/>
                                          </p:stCondLst>
                                        </p:cTn>
                                        <p:tgtEl>
                                          <p:spTgt spid="9226"/>
                                        </p:tgtEl>
                                        <p:attrNameLst>
                                          <p:attrName>style.visibility</p:attrName>
                                        </p:attrNameLst>
                                      </p:cBhvr>
                                      <p:to>
                                        <p:strVal val="visible"/>
                                      </p:to>
                                    </p:set>
                                    <p:animEffect transition="in" filter="blinds(vertical)">
                                      <p:cBhvr>
                                        <p:cTn id="56" dur="500"/>
                                        <p:tgtEl>
                                          <p:spTgt spid="9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1" grpId="0" animBg="1"/>
      <p:bldP spid="9222" grpId="0" animBg="1"/>
      <p:bldP spid="9223" grpId="0" animBg="1"/>
      <p:bldP spid="9224" grpId="0" animBg="1"/>
      <p:bldP spid="9225" grpId="0" animBg="1"/>
      <p:bldP spid="92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6EA45268-3AFA-4C65-80C4-590700A829AB}"/>
              </a:ext>
            </a:extLst>
          </p:cNvPr>
          <p:cNvSpPr>
            <a:spLocks noGrp="1" noChangeArrowheads="1"/>
          </p:cNvSpPr>
          <p:nvPr>
            <p:ph type="body" idx="1"/>
          </p:nvPr>
        </p:nvSpPr>
        <p:spPr>
          <a:xfrm>
            <a:off x="0" y="260350"/>
            <a:ext cx="9144000" cy="6264275"/>
          </a:xfrm>
        </p:spPr>
        <p:txBody>
          <a:bodyPr/>
          <a:lstStyle/>
          <a:p>
            <a:pPr marL="355600" indent="0">
              <a:lnSpc>
                <a:spcPct val="80000"/>
              </a:lnSpc>
              <a:buFont typeface="Wingdings" panose="05000000000000000000" pitchFamily="2" charset="2"/>
              <a:buNone/>
              <a:defRPr/>
            </a:pPr>
            <a:r>
              <a:rPr lang="uk-UA" altLang="ru-RU" sz="2000" dirty="0">
                <a:effectLst/>
              </a:rPr>
              <a:t>	</a:t>
            </a:r>
            <a:r>
              <a:rPr lang="uk-UA" altLang="ru-RU" sz="2200" b="1" kern="1200" dirty="0">
                <a:solidFill>
                  <a:schemeClr val="accent6">
                    <a:lumMod val="40000"/>
                    <a:lumOff val="60000"/>
                  </a:schemeClr>
                </a:solidFill>
                <a:latin typeface="Arial" panose="020B0604020202020204" pitchFamily="34" charset="0"/>
              </a:rPr>
              <a:t>У разі   несплати   штрафу   в   розмірі   понад  три  тисячі неоподатковуваних  мінімумів  доходів  громадян,  призначеного  як основне  покарання,  та  відсутності  підстав  для розстрочки його виплати суд замінює  несплачену  суму  штрафу  покаранням  у  виді позбавлення волі із розрахунку один день позбавлення волі за вісім неоподатковуваних мінімумів доходів громадян у таких межах: </a:t>
            </a:r>
          </a:p>
          <a:p>
            <a:pPr marL="355600" indent="0">
              <a:lnSpc>
                <a:spcPct val="80000"/>
              </a:lnSpc>
              <a:buFont typeface="Wingdings" panose="05000000000000000000" pitchFamily="2" charset="2"/>
              <a:buNone/>
              <a:defRPr/>
            </a:pPr>
            <a:r>
              <a:rPr lang="uk-UA" altLang="ru-RU" sz="2200" b="1" kern="1200" dirty="0">
                <a:solidFill>
                  <a:schemeClr val="accent6">
                    <a:lumMod val="40000"/>
                    <a:lumOff val="60000"/>
                  </a:schemeClr>
                </a:solidFill>
                <a:latin typeface="Arial" panose="020B0604020202020204" pitchFamily="34" charset="0"/>
              </a:rPr>
              <a:t>     1) від одного до п'яти років позбавлення  волі  -  у  випадку призначення штрафу за вчинення нетяжкого злочину; </a:t>
            </a:r>
          </a:p>
          <a:p>
            <a:pPr marL="355600" indent="0">
              <a:lnSpc>
                <a:spcPct val="80000"/>
              </a:lnSpc>
              <a:buFont typeface="Wingdings" panose="05000000000000000000" pitchFamily="2" charset="2"/>
              <a:buNone/>
              <a:defRPr/>
            </a:pPr>
            <a:r>
              <a:rPr lang="uk-UA" altLang="ru-RU" sz="2200" b="1" kern="1200" dirty="0">
                <a:solidFill>
                  <a:schemeClr val="accent6">
                    <a:lumMod val="40000"/>
                    <a:lumOff val="60000"/>
                  </a:schemeClr>
                </a:solidFill>
                <a:latin typeface="Arial" panose="020B0604020202020204" pitchFamily="34" charset="0"/>
              </a:rPr>
              <a:t>     2) від  п'яти  до  десяти  років позбавлення волі - у випадку призначення штрафу за вчинення тяжкого злочину; </a:t>
            </a:r>
          </a:p>
          <a:p>
            <a:pPr marL="355600" indent="0">
              <a:lnSpc>
                <a:spcPct val="80000"/>
              </a:lnSpc>
              <a:buFont typeface="Wingdings" panose="05000000000000000000" pitchFamily="2" charset="2"/>
              <a:buNone/>
              <a:defRPr/>
            </a:pPr>
            <a:r>
              <a:rPr lang="uk-UA" altLang="ru-RU" sz="2200" b="1" kern="1200" dirty="0">
                <a:solidFill>
                  <a:schemeClr val="accent6">
                    <a:lumMod val="40000"/>
                    <a:lumOff val="60000"/>
                  </a:schemeClr>
                </a:solidFill>
                <a:latin typeface="Arial" panose="020B0604020202020204" pitchFamily="34" charset="0"/>
              </a:rPr>
              <a:t>     3) від десяти  до  дванадцяти  років  позбавлення  волі  -  у випадку призначення штрафу за вчинення особливо тяжкого злочину. </a:t>
            </a:r>
          </a:p>
          <a:p>
            <a:pPr marL="355600" indent="0">
              <a:lnSpc>
                <a:spcPct val="80000"/>
              </a:lnSpc>
              <a:buFont typeface="Wingdings" panose="05000000000000000000" pitchFamily="2" charset="2"/>
              <a:buNone/>
              <a:defRPr/>
            </a:pPr>
            <a:r>
              <a:rPr lang="uk-UA" altLang="ru-RU" sz="2200" b="1" kern="1200" dirty="0">
                <a:solidFill>
                  <a:schemeClr val="accent6">
                    <a:lumMod val="40000"/>
                    <a:lumOff val="60000"/>
                  </a:schemeClr>
                </a:solidFill>
                <a:latin typeface="Arial" panose="020B0604020202020204" pitchFamily="34" charset="0"/>
              </a:rPr>
              <a:t>     Якщо під  час  розрахунку  строку  позбавлення волі цей строк становить  більше  встановлених  цією  частиною  статті  меж,  суд замінює покарання у виді штрафу покаранням у виді позбавлення волі на  максимальний  строк,  передбачений  для  злочину   відповідної тяжкості цією частиною статті</a:t>
            </a:r>
          </a:p>
        </p:txBody>
      </p:sp>
    </p:spTree>
  </p:cSld>
  <p:clrMapOvr>
    <a:masterClrMapping/>
  </p:clrMapOvr>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Balance</Template>
  <TotalTime>1871</TotalTime>
  <Words>4287</Words>
  <Application>Microsoft Office PowerPoint</Application>
  <PresentationFormat>Екран (4:3)</PresentationFormat>
  <Paragraphs>310</Paragraphs>
  <Slides>29</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29</vt:i4>
      </vt:variant>
    </vt:vector>
  </HeadingPairs>
  <TitlesOfParts>
    <vt:vector size="34" baseType="lpstr">
      <vt:lpstr>Arial</vt:lpstr>
      <vt:lpstr>Tahoma</vt:lpstr>
      <vt:lpstr>Times New Roman</vt:lpstr>
      <vt:lpstr>Wingdings</vt:lpstr>
      <vt:lpstr>Balance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НАВСУ</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Навч_Клас</dc:creator>
  <cp:lastModifiedBy>Володимир Петров</cp:lastModifiedBy>
  <cp:revision>217</cp:revision>
  <dcterms:created xsi:type="dcterms:W3CDTF">2003-12-15T10:49:31Z</dcterms:created>
  <dcterms:modified xsi:type="dcterms:W3CDTF">2024-04-22T08:27:24Z</dcterms:modified>
</cp:coreProperties>
</file>