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Candara" pitchFamily="34" charset="0"/>
        <a:ea typeface="+mn-ea"/>
        <a:cs typeface="Arial" charset="0"/>
      </a:defRPr>
    </a:lvl1pPr>
    <a:lvl2pPr marL="457200" algn="l" rtl="0" fontAlgn="base">
      <a:spcBef>
        <a:spcPct val="0"/>
      </a:spcBef>
      <a:spcAft>
        <a:spcPct val="0"/>
      </a:spcAft>
      <a:defRPr kern="1200">
        <a:solidFill>
          <a:schemeClr val="tx1"/>
        </a:solidFill>
        <a:latin typeface="Candara" pitchFamily="34" charset="0"/>
        <a:ea typeface="+mn-ea"/>
        <a:cs typeface="Arial" charset="0"/>
      </a:defRPr>
    </a:lvl2pPr>
    <a:lvl3pPr marL="914400" algn="l" rtl="0" fontAlgn="base">
      <a:spcBef>
        <a:spcPct val="0"/>
      </a:spcBef>
      <a:spcAft>
        <a:spcPct val="0"/>
      </a:spcAft>
      <a:defRPr kern="1200">
        <a:solidFill>
          <a:schemeClr val="tx1"/>
        </a:solidFill>
        <a:latin typeface="Candara" pitchFamily="34" charset="0"/>
        <a:ea typeface="+mn-ea"/>
        <a:cs typeface="Arial" charset="0"/>
      </a:defRPr>
    </a:lvl3pPr>
    <a:lvl4pPr marL="1371600" algn="l" rtl="0" fontAlgn="base">
      <a:spcBef>
        <a:spcPct val="0"/>
      </a:spcBef>
      <a:spcAft>
        <a:spcPct val="0"/>
      </a:spcAft>
      <a:defRPr kern="1200">
        <a:solidFill>
          <a:schemeClr val="tx1"/>
        </a:solidFill>
        <a:latin typeface="Candara" pitchFamily="34" charset="0"/>
        <a:ea typeface="+mn-ea"/>
        <a:cs typeface="Arial" charset="0"/>
      </a:defRPr>
    </a:lvl4pPr>
    <a:lvl5pPr marL="1828800" algn="l" rtl="0" fontAlgn="base">
      <a:spcBef>
        <a:spcPct val="0"/>
      </a:spcBef>
      <a:spcAft>
        <a:spcPct val="0"/>
      </a:spcAft>
      <a:defRPr kern="1200">
        <a:solidFill>
          <a:schemeClr val="tx1"/>
        </a:solidFill>
        <a:latin typeface="Candara" pitchFamily="34" charset="0"/>
        <a:ea typeface="+mn-ea"/>
        <a:cs typeface="Arial" charset="0"/>
      </a:defRPr>
    </a:lvl5pPr>
    <a:lvl6pPr marL="2286000" algn="l" defTabSz="914400" rtl="0" eaLnBrk="1" latinLnBrk="0" hangingPunct="1">
      <a:defRPr kern="1200">
        <a:solidFill>
          <a:schemeClr val="tx1"/>
        </a:solidFill>
        <a:latin typeface="Candara" pitchFamily="34" charset="0"/>
        <a:ea typeface="+mn-ea"/>
        <a:cs typeface="Arial" charset="0"/>
      </a:defRPr>
    </a:lvl6pPr>
    <a:lvl7pPr marL="2743200" algn="l" defTabSz="914400" rtl="0" eaLnBrk="1" latinLnBrk="0" hangingPunct="1">
      <a:defRPr kern="1200">
        <a:solidFill>
          <a:schemeClr val="tx1"/>
        </a:solidFill>
        <a:latin typeface="Candara" pitchFamily="34" charset="0"/>
        <a:ea typeface="+mn-ea"/>
        <a:cs typeface="Arial" charset="0"/>
      </a:defRPr>
    </a:lvl7pPr>
    <a:lvl8pPr marL="3200400" algn="l" defTabSz="914400" rtl="0" eaLnBrk="1" latinLnBrk="0" hangingPunct="1">
      <a:defRPr kern="1200">
        <a:solidFill>
          <a:schemeClr val="tx1"/>
        </a:solidFill>
        <a:latin typeface="Candara" pitchFamily="34" charset="0"/>
        <a:ea typeface="+mn-ea"/>
        <a:cs typeface="Arial" charset="0"/>
      </a:defRPr>
    </a:lvl8pPr>
    <a:lvl9pPr marL="3657600" algn="l" defTabSz="914400" rtl="0" eaLnBrk="1" latinLnBrk="0" hangingPunct="1">
      <a:defRPr kern="1200">
        <a:solidFill>
          <a:schemeClr val="tx1"/>
        </a:solidFill>
        <a:latin typeface="Candar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6" autoAdjust="0"/>
    <p:restoredTop sz="94660"/>
  </p:normalViewPr>
  <p:slideViewPr>
    <p:cSldViewPr>
      <p:cViewPr>
        <p:scale>
          <a:sx n="98" d="100"/>
          <a:sy n="98" d="100"/>
        </p:scale>
        <p:origin x="-564" y="75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Title 6"/>
          <p:cNvSpPr>
            <a:spLocks noGrp="1"/>
          </p:cNvSpPr>
          <p:nvPr>
            <p:ph type="title"/>
          </p:nvPr>
        </p:nvSpPr>
        <p:spPr/>
        <p:txBody>
          <a:bodyPr/>
          <a:lstStyle/>
          <a:p>
            <a:r>
              <a:rPr lang="ru-RU" smtClean="0"/>
              <a:t>Образец заголовка</a:t>
            </a:r>
            <a:endParaRPr lang="en-US"/>
          </a:p>
        </p:txBody>
      </p:sp>
      <p:sp>
        <p:nvSpPr>
          <p:cNvPr id="4" name="Date Placeholder 3"/>
          <p:cNvSpPr>
            <a:spLocks noGrp="1"/>
          </p:cNvSpPr>
          <p:nvPr>
            <p:ph type="dt" sz="half" idx="10"/>
          </p:nvPr>
        </p:nvSpPr>
        <p:spPr/>
        <p:txBody>
          <a:bodyPr/>
          <a:lstStyle>
            <a:lvl1pPr>
              <a:defRPr/>
            </a:lvl1pPr>
          </a:lstStyle>
          <a:p>
            <a:pPr>
              <a:defRPr/>
            </a:pPr>
            <a:fld id="{B057DE64-777B-4312-8CC3-4CDBF20F0E88}" type="datetimeFigureOut">
              <a:rPr lang="ru-RU"/>
              <a:pPr>
                <a:defRPr/>
              </a:pPr>
              <a:t>16.08.2023</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5E9B2E7F-0584-4EA3-806A-74D22515CCC1}"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4" name="Rounded Rectangle 20"/>
          <p:cNvSpPr/>
          <p:nvPr/>
        </p:nvSpPr>
        <p:spPr bwMode="hidden">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4"/>
          <p:cNvGrpSpPr>
            <a:grpSpLocks noChangeAspect="1"/>
          </p:cNvGrpSpPr>
          <p:nvPr/>
        </p:nvGrpSpPr>
        <p:grpSpPr bwMode="auto">
          <a:xfrm>
            <a:off x="211138" y="714375"/>
            <a:ext cx="8723312" cy="1331913"/>
            <a:chOff x="-3905250" y="4294188"/>
            <a:chExt cx="13011150" cy="1892300"/>
          </a:xfrm>
        </p:grpSpPr>
        <p:sp>
          <p:nvSpPr>
            <p:cNvPr id="6" name="Freeform 14"/>
            <p:cNvSpPr>
              <a:spLocks/>
            </p:cNvSpPr>
            <p:nvPr/>
          </p:nvSpPr>
          <p:spPr bwMode="hidden">
            <a:xfrm>
              <a:off x="4810681" y="4501687"/>
              <a:ext cx="4295219" cy="1014940"/>
            </a:xfrm>
            <a:custGeom>
              <a:avLst/>
              <a:gdLst>
                <a:gd name="T0" fmla="*/ 4286250 w 2706"/>
                <a:gd name="T1" fmla="*/ 0 h 640"/>
                <a:gd name="T2" fmla="*/ 4286250 w 2706"/>
                <a:gd name="T3" fmla="*/ 0 h 640"/>
                <a:gd name="T4" fmla="*/ 4105275 w 2706"/>
                <a:gd name="T5" fmla="*/ 28575 h 640"/>
                <a:gd name="T6" fmla="*/ 3921125 w 2706"/>
                <a:gd name="T7" fmla="*/ 60325 h 640"/>
                <a:gd name="T8" fmla="*/ 3733800 w 2706"/>
                <a:gd name="T9" fmla="*/ 95250 h 640"/>
                <a:gd name="T10" fmla="*/ 3540125 w 2706"/>
                <a:gd name="T11" fmla="*/ 130175 h 640"/>
                <a:gd name="T12" fmla="*/ 3343275 w 2706"/>
                <a:gd name="T13" fmla="*/ 171450 h 640"/>
                <a:gd name="T14" fmla="*/ 3140075 w 2706"/>
                <a:gd name="T15" fmla="*/ 212725 h 640"/>
                <a:gd name="T16" fmla="*/ 2933700 w 2706"/>
                <a:gd name="T17" fmla="*/ 260350 h 640"/>
                <a:gd name="T18" fmla="*/ 2720975 w 2706"/>
                <a:gd name="T19" fmla="*/ 307975 h 640"/>
                <a:gd name="T20" fmla="*/ 2720975 w 2706"/>
                <a:gd name="T21" fmla="*/ 307975 h 640"/>
                <a:gd name="T22" fmla="*/ 2336800 w 2706"/>
                <a:gd name="T23" fmla="*/ 400050 h 640"/>
                <a:gd name="T24" fmla="*/ 1962150 w 2706"/>
                <a:gd name="T25" fmla="*/ 482600 h 640"/>
                <a:gd name="T26" fmla="*/ 1603375 w 2706"/>
                <a:gd name="T27" fmla="*/ 558800 h 640"/>
                <a:gd name="T28" fmla="*/ 1257300 w 2706"/>
                <a:gd name="T29" fmla="*/ 631825 h 640"/>
                <a:gd name="T30" fmla="*/ 927100 w 2706"/>
                <a:gd name="T31" fmla="*/ 695325 h 640"/>
                <a:gd name="T32" fmla="*/ 606425 w 2706"/>
                <a:gd name="T33" fmla="*/ 752475 h 640"/>
                <a:gd name="T34" fmla="*/ 298450 w 2706"/>
                <a:gd name="T35" fmla="*/ 806450 h 640"/>
                <a:gd name="T36" fmla="*/ 0 w 2706"/>
                <a:gd name="T37" fmla="*/ 854075 h 640"/>
                <a:gd name="T38" fmla="*/ 0 w 2706"/>
                <a:gd name="T39" fmla="*/ 854075 h 640"/>
                <a:gd name="T40" fmla="*/ 206375 w 2706"/>
                <a:gd name="T41" fmla="*/ 882650 h 640"/>
                <a:gd name="T42" fmla="*/ 403225 w 2706"/>
                <a:gd name="T43" fmla="*/ 908050 h 640"/>
                <a:gd name="T44" fmla="*/ 593725 w 2706"/>
                <a:gd name="T45" fmla="*/ 930275 h 640"/>
                <a:gd name="T46" fmla="*/ 781050 w 2706"/>
                <a:gd name="T47" fmla="*/ 949325 h 640"/>
                <a:gd name="T48" fmla="*/ 962025 w 2706"/>
                <a:gd name="T49" fmla="*/ 968375 h 640"/>
                <a:gd name="T50" fmla="*/ 1136650 w 2706"/>
                <a:gd name="T51" fmla="*/ 981075 h 640"/>
                <a:gd name="T52" fmla="*/ 1304925 w 2706"/>
                <a:gd name="T53" fmla="*/ 993775 h 640"/>
                <a:gd name="T54" fmla="*/ 1470025 w 2706"/>
                <a:gd name="T55" fmla="*/ 1003300 h 640"/>
                <a:gd name="T56" fmla="*/ 1631950 w 2706"/>
                <a:gd name="T57" fmla="*/ 1009650 h 640"/>
                <a:gd name="T58" fmla="*/ 1787525 w 2706"/>
                <a:gd name="T59" fmla="*/ 1012825 h 640"/>
                <a:gd name="T60" fmla="*/ 1936750 w 2706"/>
                <a:gd name="T61" fmla="*/ 1016000 h 640"/>
                <a:gd name="T62" fmla="*/ 2082800 w 2706"/>
                <a:gd name="T63" fmla="*/ 1016000 h 640"/>
                <a:gd name="T64" fmla="*/ 2225675 w 2706"/>
                <a:gd name="T65" fmla="*/ 1012825 h 640"/>
                <a:gd name="T66" fmla="*/ 2365375 w 2706"/>
                <a:gd name="T67" fmla="*/ 1009650 h 640"/>
                <a:gd name="T68" fmla="*/ 2498725 w 2706"/>
                <a:gd name="T69" fmla="*/ 1003300 h 640"/>
                <a:gd name="T70" fmla="*/ 2628900 w 2706"/>
                <a:gd name="T71" fmla="*/ 993775 h 640"/>
                <a:gd name="T72" fmla="*/ 2752725 w 2706"/>
                <a:gd name="T73" fmla="*/ 984250 h 640"/>
                <a:gd name="T74" fmla="*/ 2876550 w 2706"/>
                <a:gd name="T75" fmla="*/ 971550 h 640"/>
                <a:gd name="T76" fmla="*/ 2994025 w 2706"/>
                <a:gd name="T77" fmla="*/ 955675 h 640"/>
                <a:gd name="T78" fmla="*/ 3111500 w 2706"/>
                <a:gd name="T79" fmla="*/ 939800 h 640"/>
                <a:gd name="T80" fmla="*/ 3222625 w 2706"/>
                <a:gd name="T81" fmla="*/ 920750 h 640"/>
                <a:gd name="T82" fmla="*/ 3333750 w 2706"/>
                <a:gd name="T83" fmla="*/ 901700 h 640"/>
                <a:gd name="T84" fmla="*/ 3438525 w 2706"/>
                <a:gd name="T85" fmla="*/ 879475 h 640"/>
                <a:gd name="T86" fmla="*/ 3543300 w 2706"/>
                <a:gd name="T87" fmla="*/ 857250 h 640"/>
                <a:gd name="T88" fmla="*/ 3644900 w 2706"/>
                <a:gd name="T89" fmla="*/ 831850 h 640"/>
                <a:gd name="T90" fmla="*/ 3743325 w 2706"/>
                <a:gd name="T91" fmla="*/ 806450 h 640"/>
                <a:gd name="T92" fmla="*/ 3838575 w 2706"/>
                <a:gd name="T93" fmla="*/ 777875 h 640"/>
                <a:gd name="T94" fmla="*/ 3933825 w 2706"/>
                <a:gd name="T95" fmla="*/ 749300 h 640"/>
                <a:gd name="T96" fmla="*/ 4114800 w 2706"/>
                <a:gd name="T97" fmla="*/ 685800 h 640"/>
                <a:gd name="T98" fmla="*/ 4289425 w 2706"/>
                <a:gd name="T99" fmla="*/ 619125 h 640"/>
                <a:gd name="T100" fmla="*/ 4289425 w 2706"/>
                <a:gd name="T101" fmla="*/ 619125 h 640"/>
                <a:gd name="T102" fmla="*/ 4295775 w 2706"/>
                <a:gd name="T103" fmla="*/ 615950 h 640"/>
                <a:gd name="T104" fmla="*/ 4295775 w 2706"/>
                <a:gd name="T105" fmla="*/ 615950 h 640"/>
                <a:gd name="T106" fmla="*/ 4295775 w 2706"/>
                <a:gd name="T107" fmla="*/ 0 h 640"/>
                <a:gd name="T108" fmla="*/ 4295775 w 2706"/>
                <a:gd name="T109" fmla="*/ 0 h 640"/>
                <a:gd name="T110" fmla="*/ 4286250 w 2706"/>
                <a:gd name="T111" fmla="*/ 0 h 640"/>
                <a:gd name="T112" fmla="*/ 428625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extLst>
          </p:spPr>
          <p:txBody>
            <a:bodyPr/>
            <a:lstStyle/>
            <a:p>
              <a:pPr>
                <a:defRPr/>
              </a:pPr>
              <a:endParaRPr lang="ru-RU"/>
            </a:p>
          </p:txBody>
        </p:sp>
        <p:sp>
          <p:nvSpPr>
            <p:cNvPr id="7" name="Freeform 18"/>
            <p:cNvSpPr>
              <a:spLocks/>
            </p:cNvSpPr>
            <p:nvPr/>
          </p:nvSpPr>
          <p:spPr bwMode="hidden">
            <a:xfrm>
              <a:off x="-308538" y="4318998"/>
              <a:ext cx="8280254" cy="1208906"/>
            </a:xfrm>
            <a:custGeom>
              <a:avLst/>
              <a:gdLst>
                <a:gd name="T0" fmla="*/ 8280401 w 5216"/>
                <a:gd name="T1" fmla="*/ 1133475 h 762"/>
                <a:gd name="T2" fmla="*/ 7912101 w 5216"/>
                <a:gd name="T3" fmla="*/ 1089025 h 762"/>
                <a:gd name="T4" fmla="*/ 7108826 w 5216"/>
                <a:gd name="T5" fmla="*/ 968375 h 762"/>
                <a:gd name="T6" fmla="*/ 6213476 w 5216"/>
                <a:gd name="T7" fmla="*/ 806450 h 762"/>
                <a:gd name="T8" fmla="*/ 5216526 w 5216"/>
                <a:gd name="T9" fmla="*/ 593725 h 762"/>
                <a:gd name="T10" fmla="*/ 4676776 w 5216"/>
                <a:gd name="T11" fmla="*/ 469900 h 762"/>
                <a:gd name="T12" fmla="*/ 4257676 w 5216"/>
                <a:gd name="T13" fmla="*/ 374650 h 762"/>
                <a:gd name="T14" fmla="*/ 3857625 w 5216"/>
                <a:gd name="T15" fmla="*/ 292100 h 762"/>
                <a:gd name="T16" fmla="*/ 3476625 w 5216"/>
                <a:gd name="T17" fmla="*/ 222250 h 762"/>
                <a:gd name="T18" fmla="*/ 3111500 w 5216"/>
                <a:gd name="T19" fmla="*/ 161925 h 762"/>
                <a:gd name="T20" fmla="*/ 2762250 w 5216"/>
                <a:gd name="T21" fmla="*/ 114300 h 762"/>
                <a:gd name="T22" fmla="*/ 2117725 w 5216"/>
                <a:gd name="T23" fmla="*/ 44450 h 762"/>
                <a:gd name="T24" fmla="*/ 1539875 w 5216"/>
                <a:gd name="T25" fmla="*/ 6350 h 762"/>
                <a:gd name="T26" fmla="*/ 1022350 w 5216"/>
                <a:gd name="T27" fmla="*/ 0 h 762"/>
                <a:gd name="T28" fmla="*/ 568325 w 5216"/>
                <a:gd name="T29" fmla="*/ 15875 h 762"/>
                <a:gd name="T30" fmla="*/ 174625 w 5216"/>
                <a:gd name="T31" fmla="*/ 50800 h 762"/>
                <a:gd name="T32" fmla="*/ 0 w 5216"/>
                <a:gd name="T33" fmla="*/ 76200 h 762"/>
                <a:gd name="T34" fmla="*/ 498475 w 5216"/>
                <a:gd name="T35" fmla="*/ 136525 h 762"/>
                <a:gd name="T36" fmla="*/ 1035050 w 5216"/>
                <a:gd name="T37" fmla="*/ 222250 h 762"/>
                <a:gd name="T38" fmla="*/ 1609725 w 5216"/>
                <a:gd name="T39" fmla="*/ 333375 h 762"/>
                <a:gd name="T40" fmla="*/ 2225675 w 5216"/>
                <a:gd name="T41" fmla="*/ 469900 h 762"/>
                <a:gd name="T42" fmla="*/ 2787650 w 5216"/>
                <a:gd name="T43" fmla="*/ 600075 h 762"/>
                <a:gd name="T44" fmla="*/ 3822700 w 5216"/>
                <a:gd name="T45" fmla="*/ 819150 h 762"/>
                <a:gd name="T46" fmla="*/ 4298951 w 5216"/>
                <a:gd name="T47" fmla="*/ 908050 h 762"/>
                <a:gd name="T48" fmla="*/ 4749801 w 5216"/>
                <a:gd name="T49" fmla="*/ 984250 h 762"/>
                <a:gd name="T50" fmla="*/ 5175251 w 5216"/>
                <a:gd name="T51" fmla="*/ 1050925 h 762"/>
                <a:gd name="T52" fmla="*/ 5575301 w 5216"/>
                <a:gd name="T53" fmla="*/ 1101725 h 762"/>
                <a:gd name="T54" fmla="*/ 5953126 w 5216"/>
                <a:gd name="T55" fmla="*/ 1146175 h 762"/>
                <a:gd name="T56" fmla="*/ 6308726 w 5216"/>
                <a:gd name="T57" fmla="*/ 1174750 h 762"/>
                <a:gd name="T58" fmla="*/ 6642101 w 5216"/>
                <a:gd name="T59" fmla="*/ 1196975 h 762"/>
                <a:gd name="T60" fmla="*/ 6959601 w 5216"/>
                <a:gd name="T61" fmla="*/ 1209675 h 762"/>
                <a:gd name="T62" fmla="*/ 7254876 w 5216"/>
                <a:gd name="T63" fmla="*/ 1209675 h 762"/>
                <a:gd name="T64" fmla="*/ 7534276 w 5216"/>
                <a:gd name="T65" fmla="*/ 1203325 h 762"/>
                <a:gd name="T66" fmla="*/ 7797801 w 5216"/>
                <a:gd name="T67" fmla="*/ 1187450 h 762"/>
                <a:gd name="T68" fmla="*/ 8045451 w 5216"/>
                <a:gd name="T69" fmla="*/ 1162050 h 762"/>
                <a:gd name="T70" fmla="*/ 8280401 w 5216"/>
                <a:gd name="T71" fmla="*/ 1133475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extLst>
          </p:spPr>
          <p:txBody>
            <a:bodyPr/>
            <a:lstStyle/>
            <a:p>
              <a:pPr>
                <a:defRPr/>
              </a:pPr>
              <a:endParaRPr lang="ru-RU"/>
            </a:p>
          </p:txBody>
        </p:sp>
        <p:sp>
          <p:nvSpPr>
            <p:cNvPr id="8" name="Freeform 22"/>
            <p:cNvSpPr>
              <a:spLocks/>
            </p:cNvSpPr>
            <p:nvPr/>
          </p:nvSpPr>
          <p:spPr bwMode="hidden">
            <a:xfrm>
              <a:off x="4014" y="4334786"/>
              <a:ext cx="8164231" cy="1102902"/>
            </a:xfrm>
            <a:custGeom>
              <a:avLst/>
              <a:gdLst>
                <a:gd name="T0" fmla="*/ 0 w 5144"/>
                <a:gd name="T1" fmla="*/ 111125 h 694"/>
                <a:gd name="T2" fmla="*/ 0 w 5144"/>
                <a:gd name="T3" fmla="*/ 111125 h 694"/>
                <a:gd name="T4" fmla="*/ 28575 w 5144"/>
                <a:gd name="T5" fmla="*/ 104775 h 694"/>
                <a:gd name="T6" fmla="*/ 114300 w 5144"/>
                <a:gd name="T7" fmla="*/ 88900 h 694"/>
                <a:gd name="T8" fmla="*/ 260350 w 5144"/>
                <a:gd name="T9" fmla="*/ 66675 h 694"/>
                <a:gd name="T10" fmla="*/ 355600 w 5144"/>
                <a:gd name="T11" fmla="*/ 53975 h 694"/>
                <a:gd name="T12" fmla="*/ 466725 w 5144"/>
                <a:gd name="T13" fmla="*/ 41275 h 694"/>
                <a:gd name="T14" fmla="*/ 590550 w 5144"/>
                <a:gd name="T15" fmla="*/ 31750 h 694"/>
                <a:gd name="T16" fmla="*/ 733425 w 5144"/>
                <a:gd name="T17" fmla="*/ 22225 h 694"/>
                <a:gd name="T18" fmla="*/ 889000 w 5144"/>
                <a:gd name="T19" fmla="*/ 12700 h 694"/>
                <a:gd name="T20" fmla="*/ 1063625 w 5144"/>
                <a:gd name="T21" fmla="*/ 6350 h 694"/>
                <a:gd name="T22" fmla="*/ 1254125 w 5144"/>
                <a:gd name="T23" fmla="*/ 3175 h 694"/>
                <a:gd name="T24" fmla="*/ 1460500 w 5144"/>
                <a:gd name="T25" fmla="*/ 0 h 694"/>
                <a:gd name="T26" fmla="*/ 1682750 w 5144"/>
                <a:gd name="T27" fmla="*/ 3175 h 694"/>
                <a:gd name="T28" fmla="*/ 1920875 w 5144"/>
                <a:gd name="T29" fmla="*/ 9525 h 694"/>
                <a:gd name="T30" fmla="*/ 2178050 w 5144"/>
                <a:gd name="T31" fmla="*/ 22225 h 694"/>
                <a:gd name="T32" fmla="*/ 2451100 w 5144"/>
                <a:gd name="T33" fmla="*/ 38100 h 694"/>
                <a:gd name="T34" fmla="*/ 2740025 w 5144"/>
                <a:gd name="T35" fmla="*/ 63500 h 694"/>
                <a:gd name="T36" fmla="*/ 3048000 w 5144"/>
                <a:gd name="T37" fmla="*/ 92075 h 694"/>
                <a:gd name="T38" fmla="*/ 3375025 w 5144"/>
                <a:gd name="T39" fmla="*/ 127000 h 694"/>
                <a:gd name="T40" fmla="*/ 3717925 w 5144"/>
                <a:gd name="T41" fmla="*/ 168275 h 694"/>
                <a:gd name="T42" fmla="*/ 4079875 w 5144"/>
                <a:gd name="T43" fmla="*/ 219075 h 694"/>
                <a:gd name="T44" fmla="*/ 4457700 w 5144"/>
                <a:gd name="T45" fmla="*/ 276225 h 694"/>
                <a:gd name="T46" fmla="*/ 4854575 w 5144"/>
                <a:gd name="T47" fmla="*/ 342900 h 694"/>
                <a:gd name="T48" fmla="*/ 5270500 w 5144"/>
                <a:gd name="T49" fmla="*/ 422275 h 694"/>
                <a:gd name="T50" fmla="*/ 5705475 w 5144"/>
                <a:gd name="T51" fmla="*/ 508000 h 694"/>
                <a:gd name="T52" fmla="*/ 6159500 w 5144"/>
                <a:gd name="T53" fmla="*/ 603250 h 694"/>
                <a:gd name="T54" fmla="*/ 6632575 w 5144"/>
                <a:gd name="T55" fmla="*/ 711200 h 694"/>
                <a:gd name="T56" fmla="*/ 7124700 w 5144"/>
                <a:gd name="T57" fmla="*/ 828675 h 694"/>
                <a:gd name="T58" fmla="*/ 7635875 w 5144"/>
                <a:gd name="T59" fmla="*/ 958850 h 694"/>
                <a:gd name="T60" fmla="*/ 8166100 w 5144"/>
                <a:gd name="T61" fmla="*/ 1101725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extLst>
          </p:spPr>
          <p:txBody>
            <a:bodyPr/>
            <a:lstStyle/>
            <a:p>
              <a:pPr>
                <a:defRPr/>
              </a:pPr>
              <a:endParaRPr lang="ru-RU"/>
            </a:p>
          </p:txBody>
        </p:sp>
        <p:sp>
          <p:nvSpPr>
            <p:cNvPr id="9" name="Freeform 26"/>
            <p:cNvSpPr>
              <a:spLocks/>
            </p:cNvSpPr>
            <p:nvPr/>
          </p:nvSpPr>
          <p:spPr bwMode="hidden">
            <a:xfrm>
              <a:off x="4157164" y="4316742"/>
              <a:ext cx="4939265" cy="926979"/>
            </a:xfrm>
            <a:custGeom>
              <a:avLst/>
              <a:gdLst>
                <a:gd name="T0" fmla="*/ 0 w 3112"/>
                <a:gd name="T1" fmla="*/ 927100 h 584"/>
                <a:gd name="T2" fmla="*/ 0 w 3112"/>
                <a:gd name="T3" fmla="*/ 927100 h 584"/>
                <a:gd name="T4" fmla="*/ 142875 w 3112"/>
                <a:gd name="T5" fmla="*/ 889000 h 584"/>
                <a:gd name="T6" fmla="*/ 533400 w 3112"/>
                <a:gd name="T7" fmla="*/ 790575 h 584"/>
                <a:gd name="T8" fmla="*/ 803275 w 3112"/>
                <a:gd name="T9" fmla="*/ 723900 h 584"/>
                <a:gd name="T10" fmla="*/ 1114425 w 3112"/>
                <a:gd name="T11" fmla="*/ 650875 h 584"/>
                <a:gd name="T12" fmla="*/ 1460500 w 3112"/>
                <a:gd name="T13" fmla="*/ 571500 h 584"/>
                <a:gd name="T14" fmla="*/ 1831975 w 3112"/>
                <a:gd name="T15" fmla="*/ 485775 h 584"/>
                <a:gd name="T16" fmla="*/ 2225675 w 3112"/>
                <a:gd name="T17" fmla="*/ 403225 h 584"/>
                <a:gd name="T18" fmla="*/ 2628900 w 3112"/>
                <a:gd name="T19" fmla="*/ 320675 h 584"/>
                <a:gd name="T20" fmla="*/ 3041650 w 3112"/>
                <a:gd name="T21" fmla="*/ 244475 h 584"/>
                <a:gd name="T22" fmla="*/ 3451225 w 3112"/>
                <a:gd name="T23" fmla="*/ 171450 h 584"/>
                <a:gd name="T24" fmla="*/ 3654425 w 3112"/>
                <a:gd name="T25" fmla="*/ 139700 h 584"/>
                <a:gd name="T26" fmla="*/ 3851275 w 3112"/>
                <a:gd name="T27" fmla="*/ 107950 h 584"/>
                <a:gd name="T28" fmla="*/ 4048125 w 3112"/>
                <a:gd name="T29" fmla="*/ 82550 h 584"/>
                <a:gd name="T30" fmla="*/ 4238625 w 3112"/>
                <a:gd name="T31" fmla="*/ 57150 h 584"/>
                <a:gd name="T32" fmla="*/ 4425950 w 3112"/>
                <a:gd name="T33" fmla="*/ 38100 h 584"/>
                <a:gd name="T34" fmla="*/ 4603750 w 3112"/>
                <a:gd name="T35" fmla="*/ 22225 h 584"/>
                <a:gd name="T36" fmla="*/ 4775200 w 3112"/>
                <a:gd name="T37" fmla="*/ 9525 h 584"/>
                <a:gd name="T38" fmla="*/ 4940300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extLst>
          </p:spPr>
          <p:txBody>
            <a:bodyPr/>
            <a:lstStyle/>
            <a:p>
              <a:pPr>
                <a:defRPr/>
              </a:pPr>
              <a:endParaRPr lang="ru-RU"/>
            </a:p>
          </p:txBody>
        </p:sp>
        <p:sp useBgFill="1">
          <p:nvSpPr>
            <p:cNvPr id="10" name="Freeform 19"/>
            <p:cNvSpPr>
              <a:spLocks/>
            </p:cNvSpPr>
            <p:nvPr/>
          </p:nvSpPr>
          <p:spPr bwMode="hidden">
            <a:xfrm>
              <a:off x="-3905250" y="4294188"/>
              <a:ext cx="13011150" cy="1892300"/>
            </a:xfrm>
            <a:custGeom>
              <a:avLst/>
              <a:gdLst>
                <a:gd name="T0" fmla="*/ 13004800 w 8196"/>
                <a:gd name="T1" fmla="*/ 812800 h 1192"/>
                <a:gd name="T2" fmla="*/ 12763500 w 8196"/>
                <a:gd name="T3" fmla="*/ 904875 h 1192"/>
                <a:gd name="T4" fmla="*/ 12506325 w 8196"/>
                <a:gd name="T5" fmla="*/ 984250 h 1192"/>
                <a:gd name="T6" fmla="*/ 12233275 w 8196"/>
                <a:gd name="T7" fmla="*/ 1057275 h 1192"/>
                <a:gd name="T8" fmla="*/ 11941175 w 8196"/>
                <a:gd name="T9" fmla="*/ 1114425 h 1192"/>
                <a:gd name="T10" fmla="*/ 11623675 w 8196"/>
                <a:gd name="T11" fmla="*/ 1158875 h 1192"/>
                <a:gd name="T12" fmla="*/ 11280775 w 8196"/>
                <a:gd name="T13" fmla="*/ 1190625 h 1192"/>
                <a:gd name="T14" fmla="*/ 10909300 w 8196"/>
                <a:gd name="T15" fmla="*/ 1209675 h 1192"/>
                <a:gd name="T16" fmla="*/ 10506075 w 8196"/>
                <a:gd name="T17" fmla="*/ 1206500 h 1192"/>
                <a:gd name="T18" fmla="*/ 10067925 w 8196"/>
                <a:gd name="T19" fmla="*/ 1190625 h 1192"/>
                <a:gd name="T20" fmla="*/ 9591675 w 8196"/>
                <a:gd name="T21" fmla="*/ 1152525 h 1192"/>
                <a:gd name="T22" fmla="*/ 9074150 w 8196"/>
                <a:gd name="T23" fmla="*/ 1095375 h 1192"/>
                <a:gd name="T24" fmla="*/ 8515350 w 8196"/>
                <a:gd name="T25" fmla="*/ 1019175 h 1192"/>
                <a:gd name="T26" fmla="*/ 7908925 w 8196"/>
                <a:gd name="T27" fmla="*/ 917575 h 1192"/>
                <a:gd name="T28" fmla="*/ 7251700 w 8196"/>
                <a:gd name="T29" fmla="*/ 793750 h 1192"/>
                <a:gd name="T30" fmla="*/ 6543675 w 8196"/>
                <a:gd name="T31" fmla="*/ 644525 h 1192"/>
                <a:gd name="T32" fmla="*/ 5778500 w 8196"/>
                <a:gd name="T33" fmla="*/ 469900 h 1192"/>
                <a:gd name="T34" fmla="*/ 5391150 w 8196"/>
                <a:gd name="T35" fmla="*/ 381000 h 1192"/>
                <a:gd name="T36" fmla="*/ 4657725 w 8196"/>
                <a:gd name="T37" fmla="*/ 234950 h 1192"/>
                <a:gd name="T38" fmla="*/ 3987800 w 8196"/>
                <a:gd name="T39" fmla="*/ 130175 h 1192"/>
                <a:gd name="T40" fmla="*/ 3375025 w 8196"/>
                <a:gd name="T41" fmla="*/ 57150 h 1192"/>
                <a:gd name="T42" fmla="*/ 2819400 w 8196"/>
                <a:gd name="T43" fmla="*/ 15875 h 1192"/>
                <a:gd name="T44" fmla="*/ 2320925 w 8196"/>
                <a:gd name="T45" fmla="*/ 0 h 1192"/>
                <a:gd name="T46" fmla="*/ 1876425 w 8196"/>
                <a:gd name="T47" fmla="*/ 6350 h 1192"/>
                <a:gd name="T48" fmla="*/ 1482725 w 8196"/>
                <a:gd name="T49" fmla="*/ 31750 h 1192"/>
                <a:gd name="T50" fmla="*/ 1136650 w 8196"/>
                <a:gd name="T51" fmla="*/ 69850 h 1192"/>
                <a:gd name="T52" fmla="*/ 841375 w 8196"/>
                <a:gd name="T53" fmla="*/ 117475 h 1192"/>
                <a:gd name="T54" fmla="*/ 593725 w 8196"/>
                <a:gd name="T55" fmla="*/ 171450 h 1192"/>
                <a:gd name="T56" fmla="*/ 393700 w 8196"/>
                <a:gd name="T57" fmla="*/ 228600 h 1192"/>
                <a:gd name="T58" fmla="*/ 234950 w 8196"/>
                <a:gd name="T59" fmla="*/ 279400 h 1192"/>
                <a:gd name="T60" fmla="*/ 76200 w 8196"/>
                <a:gd name="T61" fmla="*/ 342900 h 1192"/>
                <a:gd name="T62" fmla="*/ 0 w 8196"/>
                <a:gd name="T63" fmla="*/ 381000 h 1192"/>
                <a:gd name="T64" fmla="*/ 13004800 w 8196"/>
                <a:gd name="T65" fmla="*/ 1892300 h 1192"/>
                <a:gd name="T66" fmla="*/ 13011150 w 8196"/>
                <a:gd name="T67" fmla="*/ 1882775 h 1192"/>
                <a:gd name="T68" fmla="*/ 13011150 w 8196"/>
                <a:gd name="T69" fmla="*/ 809625 h 1192"/>
                <a:gd name="T70" fmla="*/ 13004800 w 8196"/>
                <a:gd name="T71" fmla="*/ 8128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extLst>
          </p:spPr>
          <p:txBody>
            <a:bodyPr/>
            <a:lstStyle/>
            <a:p>
              <a:pPr>
                <a:defRPr/>
              </a:pPr>
              <a:endParaRPr lang="ru-RU"/>
            </a:p>
          </p:txBody>
        </p:sp>
      </p:grpSp>
      <p:sp>
        <p:nvSpPr>
          <p:cNvPr id="2" name="Vertical Title 1"/>
          <p:cNvSpPr>
            <a:spLocks noGrp="1"/>
          </p:cNvSpPr>
          <p:nvPr>
            <p:ph type="title" orient="vert"/>
          </p:nvPr>
        </p:nvSpPr>
        <p:spPr>
          <a:xfrm>
            <a:off x="6629400" y="1447800"/>
            <a:ext cx="2057400" cy="4487333"/>
          </a:xfrm>
        </p:spPr>
        <p:txBody>
          <a:bodyPr vert="eaVert"/>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1" name="Date Placeholder 3"/>
          <p:cNvSpPr>
            <a:spLocks noGrp="1"/>
          </p:cNvSpPr>
          <p:nvPr>
            <p:ph type="dt" sz="half" idx="10"/>
          </p:nvPr>
        </p:nvSpPr>
        <p:spPr/>
        <p:txBody>
          <a:bodyPr/>
          <a:lstStyle>
            <a:lvl1pPr>
              <a:defRPr/>
            </a:lvl1pPr>
          </a:lstStyle>
          <a:p>
            <a:pPr>
              <a:defRPr/>
            </a:pPr>
            <a:fld id="{8053AF42-274A-4083-94F3-E4ED7BA3687D}" type="datetimeFigureOut">
              <a:rPr lang="ru-RU"/>
              <a:pPr>
                <a:defRPr/>
              </a:pPr>
              <a:t>16.08.2023</a:t>
            </a:fld>
            <a:endParaRPr lang="ru-RU"/>
          </a:p>
        </p:txBody>
      </p:sp>
      <p:sp>
        <p:nvSpPr>
          <p:cNvPr id="12" name="Footer Placeholder 4"/>
          <p:cNvSpPr>
            <a:spLocks noGrp="1"/>
          </p:cNvSpPr>
          <p:nvPr>
            <p:ph type="ftr" sz="quarter" idx="11"/>
          </p:nvPr>
        </p:nvSpPr>
        <p:spPr/>
        <p:txBody>
          <a:bodyPr/>
          <a:lstStyle>
            <a:lvl1pPr>
              <a:defRPr/>
            </a:lvl1pPr>
          </a:lstStyle>
          <a:p>
            <a:pPr>
              <a:defRPr/>
            </a:pPr>
            <a:endParaRPr lang="ru-RU"/>
          </a:p>
        </p:txBody>
      </p:sp>
      <p:sp>
        <p:nvSpPr>
          <p:cNvPr id="13" name="Slide Number Placeholder 5"/>
          <p:cNvSpPr>
            <a:spLocks noGrp="1"/>
          </p:cNvSpPr>
          <p:nvPr>
            <p:ph type="sldNum" sz="quarter" idx="12"/>
          </p:nvPr>
        </p:nvSpPr>
        <p:spPr/>
        <p:txBody>
          <a:bodyPr/>
          <a:lstStyle>
            <a:lvl1pPr>
              <a:defRPr/>
            </a:lvl1pPr>
          </a:lstStyle>
          <a:p>
            <a:pPr>
              <a:defRPr/>
            </a:pPr>
            <a:fld id="{B5BB3E53-B4A3-443B-A45B-AD3ABA18BEED}"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Rounded Rectangle 13"/>
          <p:cNvSpPr/>
          <p:nvPr/>
        </p:nvSpPr>
        <p:spPr>
          <a:xfrm>
            <a:off x="228600" y="228600"/>
            <a:ext cx="8696325"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Freeform 14"/>
          <p:cNvSpPr>
            <a:spLocks/>
          </p:cNvSpPr>
          <p:nvPr/>
        </p:nvSpPr>
        <p:spPr bwMode="hidden">
          <a:xfrm>
            <a:off x="6046788" y="4203700"/>
            <a:ext cx="2876550" cy="714375"/>
          </a:xfrm>
          <a:custGeom>
            <a:avLst/>
            <a:gdLst>
              <a:gd name="T0" fmla="*/ 2870172 w 2706"/>
              <a:gd name="T1" fmla="*/ 0 h 640"/>
              <a:gd name="T2" fmla="*/ 2870172 w 2706"/>
              <a:gd name="T3" fmla="*/ 0 h 640"/>
              <a:gd name="T4" fmla="*/ 2748987 w 2706"/>
              <a:gd name="T5" fmla="*/ 20092 h 640"/>
              <a:gd name="T6" fmla="*/ 2625676 w 2706"/>
              <a:gd name="T7" fmla="*/ 42416 h 640"/>
              <a:gd name="T8" fmla="*/ 2500239 w 2706"/>
              <a:gd name="T9" fmla="*/ 66973 h 640"/>
              <a:gd name="T10" fmla="*/ 2370549 w 2706"/>
              <a:gd name="T11" fmla="*/ 91529 h 640"/>
              <a:gd name="T12" fmla="*/ 2238734 w 2706"/>
              <a:gd name="T13" fmla="*/ 120551 h 640"/>
              <a:gd name="T14" fmla="*/ 2102667 w 2706"/>
              <a:gd name="T15" fmla="*/ 149572 h 640"/>
              <a:gd name="T16" fmla="*/ 1964473 w 2706"/>
              <a:gd name="T17" fmla="*/ 183059 h 640"/>
              <a:gd name="T18" fmla="*/ 1822028 w 2706"/>
              <a:gd name="T19" fmla="*/ 216545 h 640"/>
              <a:gd name="T20" fmla="*/ 1822028 w 2706"/>
              <a:gd name="T21" fmla="*/ 216545 h 640"/>
              <a:gd name="T22" fmla="*/ 1564775 w 2706"/>
              <a:gd name="T23" fmla="*/ 281285 h 640"/>
              <a:gd name="T24" fmla="*/ 1313901 w 2706"/>
              <a:gd name="T25" fmla="*/ 339328 h 640"/>
              <a:gd name="T26" fmla="*/ 1073657 w 2706"/>
              <a:gd name="T27" fmla="*/ 392906 h 640"/>
              <a:gd name="T28" fmla="*/ 841917 w 2706"/>
              <a:gd name="T29" fmla="*/ 444252 h 640"/>
              <a:gd name="T30" fmla="*/ 620808 w 2706"/>
              <a:gd name="T31" fmla="*/ 488900 h 640"/>
              <a:gd name="T32" fmla="*/ 406076 w 2706"/>
              <a:gd name="T33" fmla="*/ 529084 h 640"/>
              <a:gd name="T34" fmla="*/ 199849 w 2706"/>
              <a:gd name="T35" fmla="*/ 567035 h 640"/>
              <a:gd name="T36" fmla="*/ 0 w 2706"/>
              <a:gd name="T37" fmla="*/ 600521 h 640"/>
              <a:gd name="T38" fmla="*/ 0 w 2706"/>
              <a:gd name="T39" fmla="*/ 600521 h 640"/>
              <a:gd name="T40" fmla="*/ 138193 w 2706"/>
              <a:gd name="T41" fmla="*/ 620613 h 640"/>
              <a:gd name="T42" fmla="*/ 270009 w 2706"/>
              <a:gd name="T43" fmla="*/ 638473 h 640"/>
              <a:gd name="T44" fmla="*/ 397572 w 2706"/>
              <a:gd name="T45" fmla="*/ 654100 h 640"/>
              <a:gd name="T46" fmla="*/ 523009 w 2706"/>
              <a:gd name="T47" fmla="*/ 667494 h 640"/>
              <a:gd name="T48" fmla="*/ 644194 w 2706"/>
              <a:gd name="T49" fmla="*/ 680889 h 640"/>
              <a:gd name="T50" fmla="*/ 761127 w 2706"/>
              <a:gd name="T51" fmla="*/ 689818 h 640"/>
              <a:gd name="T52" fmla="*/ 873808 w 2706"/>
              <a:gd name="T53" fmla="*/ 698748 h 640"/>
              <a:gd name="T54" fmla="*/ 984363 w 2706"/>
              <a:gd name="T55" fmla="*/ 705445 h 640"/>
              <a:gd name="T56" fmla="*/ 1092791 w 2706"/>
              <a:gd name="T57" fmla="*/ 709910 h 640"/>
              <a:gd name="T58" fmla="*/ 1196968 w 2706"/>
              <a:gd name="T59" fmla="*/ 712143 h 640"/>
              <a:gd name="T60" fmla="*/ 1296892 w 2706"/>
              <a:gd name="T61" fmla="*/ 714375 h 640"/>
              <a:gd name="T62" fmla="*/ 1394691 w 2706"/>
              <a:gd name="T63" fmla="*/ 714375 h 640"/>
              <a:gd name="T64" fmla="*/ 1490363 w 2706"/>
              <a:gd name="T65" fmla="*/ 712143 h 640"/>
              <a:gd name="T66" fmla="*/ 1583910 w 2706"/>
              <a:gd name="T67" fmla="*/ 709910 h 640"/>
              <a:gd name="T68" fmla="*/ 1673204 w 2706"/>
              <a:gd name="T69" fmla="*/ 705445 h 640"/>
              <a:gd name="T70" fmla="*/ 1760372 w 2706"/>
              <a:gd name="T71" fmla="*/ 698748 h 640"/>
              <a:gd name="T72" fmla="*/ 1843288 w 2706"/>
              <a:gd name="T73" fmla="*/ 692051 h 640"/>
              <a:gd name="T74" fmla="*/ 1926204 w 2706"/>
              <a:gd name="T75" fmla="*/ 683121 h 640"/>
              <a:gd name="T76" fmla="*/ 2004868 w 2706"/>
              <a:gd name="T77" fmla="*/ 671959 h 640"/>
              <a:gd name="T78" fmla="*/ 2083532 w 2706"/>
              <a:gd name="T79" fmla="*/ 660797 h 640"/>
              <a:gd name="T80" fmla="*/ 2157944 w 2706"/>
              <a:gd name="T81" fmla="*/ 647402 h 640"/>
              <a:gd name="T82" fmla="*/ 2232356 w 2706"/>
              <a:gd name="T83" fmla="*/ 634008 h 640"/>
              <a:gd name="T84" fmla="*/ 2302516 w 2706"/>
              <a:gd name="T85" fmla="*/ 618381 h 640"/>
              <a:gd name="T86" fmla="*/ 2372675 w 2706"/>
              <a:gd name="T87" fmla="*/ 602754 h 640"/>
              <a:gd name="T88" fmla="*/ 2440709 w 2706"/>
              <a:gd name="T89" fmla="*/ 584895 h 640"/>
              <a:gd name="T90" fmla="*/ 2506617 w 2706"/>
              <a:gd name="T91" fmla="*/ 567035 h 640"/>
              <a:gd name="T92" fmla="*/ 2570398 w 2706"/>
              <a:gd name="T93" fmla="*/ 546943 h 640"/>
              <a:gd name="T94" fmla="*/ 2634180 w 2706"/>
              <a:gd name="T95" fmla="*/ 526852 h 640"/>
              <a:gd name="T96" fmla="*/ 2755365 w 2706"/>
              <a:gd name="T97" fmla="*/ 482203 h 640"/>
              <a:gd name="T98" fmla="*/ 2872298 w 2706"/>
              <a:gd name="T99" fmla="*/ 435322 h 640"/>
              <a:gd name="T100" fmla="*/ 2872298 w 2706"/>
              <a:gd name="T101" fmla="*/ 435322 h 640"/>
              <a:gd name="T102" fmla="*/ 2876550 w 2706"/>
              <a:gd name="T103" fmla="*/ 433090 h 640"/>
              <a:gd name="T104" fmla="*/ 2876550 w 2706"/>
              <a:gd name="T105" fmla="*/ 433090 h 640"/>
              <a:gd name="T106" fmla="*/ 2876550 w 2706"/>
              <a:gd name="T107" fmla="*/ 0 h 640"/>
              <a:gd name="T108" fmla="*/ 2876550 w 2706"/>
              <a:gd name="T109" fmla="*/ 0 h 640"/>
              <a:gd name="T110" fmla="*/ 2870172 w 2706"/>
              <a:gd name="T111" fmla="*/ 0 h 640"/>
              <a:gd name="T112" fmla="*/ 2870172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extLst>
        </p:spPr>
        <p:txBody>
          <a:bodyPr/>
          <a:lstStyle/>
          <a:p>
            <a:pPr>
              <a:defRPr/>
            </a:pPr>
            <a:endParaRPr lang="ru-RU"/>
          </a:p>
        </p:txBody>
      </p:sp>
      <p:sp>
        <p:nvSpPr>
          <p:cNvPr id="6" name="Freeform 18"/>
          <p:cNvSpPr>
            <a:spLocks/>
          </p:cNvSpPr>
          <p:nvPr/>
        </p:nvSpPr>
        <p:spPr bwMode="hidden">
          <a:xfrm>
            <a:off x="2619375" y="4075113"/>
            <a:ext cx="5545138" cy="850900"/>
          </a:xfrm>
          <a:custGeom>
            <a:avLst/>
            <a:gdLst>
              <a:gd name="T0" fmla="*/ 5545138 w 5216"/>
              <a:gd name="T1" fmla="*/ 797300 h 762"/>
              <a:gd name="T2" fmla="*/ 5298498 w 5216"/>
              <a:gd name="T3" fmla="*/ 766033 h 762"/>
              <a:gd name="T4" fmla="*/ 4760569 w 5216"/>
              <a:gd name="T5" fmla="*/ 681167 h 762"/>
              <a:gd name="T6" fmla="*/ 4160980 w 5216"/>
              <a:gd name="T7" fmla="*/ 567267 h 762"/>
              <a:gd name="T8" fmla="*/ 3493352 w 5216"/>
              <a:gd name="T9" fmla="*/ 417633 h 762"/>
              <a:gd name="T10" fmla="*/ 3131897 w 5216"/>
              <a:gd name="T11" fmla="*/ 330533 h 762"/>
              <a:gd name="T12" fmla="*/ 2851239 w 5216"/>
              <a:gd name="T13" fmla="*/ 263533 h 762"/>
              <a:gd name="T14" fmla="*/ 2583337 w 5216"/>
              <a:gd name="T15" fmla="*/ 205467 h 762"/>
              <a:gd name="T16" fmla="*/ 2328193 w 5216"/>
              <a:gd name="T17" fmla="*/ 156333 h 762"/>
              <a:gd name="T18" fmla="*/ 2083679 w 5216"/>
              <a:gd name="T19" fmla="*/ 113900 h 762"/>
              <a:gd name="T20" fmla="*/ 1849797 w 5216"/>
              <a:gd name="T21" fmla="*/ 80400 h 762"/>
              <a:gd name="T22" fmla="*/ 1418178 w 5216"/>
              <a:gd name="T23" fmla="*/ 31267 h 762"/>
              <a:gd name="T24" fmla="*/ 1031209 w 5216"/>
              <a:gd name="T25" fmla="*/ 4467 h 762"/>
              <a:gd name="T26" fmla="*/ 684637 w 5216"/>
              <a:gd name="T27" fmla="*/ 0 h 762"/>
              <a:gd name="T28" fmla="*/ 380590 w 5216"/>
              <a:gd name="T29" fmla="*/ 11167 h 762"/>
              <a:gd name="T30" fmla="*/ 116941 w 5216"/>
              <a:gd name="T31" fmla="*/ 35733 h 762"/>
              <a:gd name="T32" fmla="*/ 0 w 5216"/>
              <a:gd name="T33" fmla="*/ 53600 h 762"/>
              <a:gd name="T34" fmla="*/ 333814 w 5216"/>
              <a:gd name="T35" fmla="*/ 96033 h 762"/>
              <a:gd name="T36" fmla="*/ 693142 w 5216"/>
              <a:gd name="T37" fmla="*/ 156333 h 762"/>
              <a:gd name="T38" fmla="*/ 1077985 w 5216"/>
              <a:gd name="T39" fmla="*/ 234500 h 762"/>
              <a:gd name="T40" fmla="*/ 1490468 w 5216"/>
              <a:gd name="T41" fmla="*/ 330533 h 762"/>
              <a:gd name="T42" fmla="*/ 1866806 w 5216"/>
              <a:gd name="T43" fmla="*/ 422100 h 762"/>
              <a:gd name="T44" fmla="*/ 2559949 w 5216"/>
              <a:gd name="T45" fmla="*/ 576200 h 762"/>
              <a:gd name="T46" fmla="*/ 2878879 w 5216"/>
              <a:gd name="T47" fmla="*/ 638733 h 762"/>
              <a:gd name="T48" fmla="*/ 3180800 w 5216"/>
              <a:gd name="T49" fmla="*/ 692333 h 762"/>
              <a:gd name="T50" fmla="*/ 3465711 w 5216"/>
              <a:gd name="T51" fmla="*/ 739233 h 762"/>
              <a:gd name="T52" fmla="*/ 3733613 w 5216"/>
              <a:gd name="T53" fmla="*/ 774967 h 762"/>
              <a:gd name="T54" fmla="*/ 3986631 w 5216"/>
              <a:gd name="T55" fmla="*/ 806233 h 762"/>
              <a:gd name="T56" fmla="*/ 4224766 w 5216"/>
              <a:gd name="T57" fmla="*/ 826333 h 762"/>
              <a:gd name="T58" fmla="*/ 4448017 w 5216"/>
              <a:gd name="T59" fmla="*/ 841967 h 762"/>
              <a:gd name="T60" fmla="*/ 4660637 w 5216"/>
              <a:gd name="T61" fmla="*/ 850900 h 762"/>
              <a:gd name="T62" fmla="*/ 4858374 w 5216"/>
              <a:gd name="T63" fmla="*/ 850900 h 762"/>
              <a:gd name="T64" fmla="*/ 5045480 w 5216"/>
              <a:gd name="T65" fmla="*/ 846433 h 762"/>
              <a:gd name="T66" fmla="*/ 5221955 w 5216"/>
              <a:gd name="T67" fmla="*/ 835267 h 762"/>
              <a:gd name="T68" fmla="*/ 5387799 w 5216"/>
              <a:gd name="T69" fmla="*/ 817400 h 762"/>
              <a:gd name="T70" fmla="*/ 5545138 w 5216"/>
              <a:gd name="T71" fmla="*/ 797300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extLst>
        </p:spPr>
        <p:txBody>
          <a:bodyPr/>
          <a:lstStyle/>
          <a:p>
            <a:pPr>
              <a:defRPr/>
            </a:pPr>
            <a:endParaRPr lang="ru-RU"/>
          </a:p>
        </p:txBody>
      </p:sp>
      <p:sp>
        <p:nvSpPr>
          <p:cNvPr id="7" name="Freeform 22"/>
          <p:cNvSpPr>
            <a:spLocks/>
          </p:cNvSpPr>
          <p:nvPr/>
        </p:nvSpPr>
        <p:spPr bwMode="hidden">
          <a:xfrm>
            <a:off x="2828925" y="4087813"/>
            <a:ext cx="5467350" cy="774700"/>
          </a:xfrm>
          <a:custGeom>
            <a:avLst/>
            <a:gdLst>
              <a:gd name="T0" fmla="*/ 0 w 5144"/>
              <a:gd name="T1" fmla="*/ 78140 h 694"/>
              <a:gd name="T2" fmla="*/ 0 w 5144"/>
              <a:gd name="T3" fmla="*/ 78140 h 694"/>
              <a:gd name="T4" fmla="*/ 19131 w 5144"/>
              <a:gd name="T5" fmla="*/ 73675 h 694"/>
              <a:gd name="T6" fmla="*/ 76526 w 5144"/>
              <a:gd name="T7" fmla="*/ 62512 h 694"/>
              <a:gd name="T8" fmla="*/ 174309 w 5144"/>
              <a:gd name="T9" fmla="*/ 46884 h 694"/>
              <a:gd name="T10" fmla="*/ 238081 w 5144"/>
              <a:gd name="T11" fmla="*/ 37954 h 694"/>
              <a:gd name="T12" fmla="*/ 312481 w 5144"/>
              <a:gd name="T13" fmla="*/ 29023 h 694"/>
              <a:gd name="T14" fmla="*/ 395384 w 5144"/>
              <a:gd name="T15" fmla="*/ 22326 h 694"/>
              <a:gd name="T16" fmla="*/ 491041 w 5144"/>
              <a:gd name="T17" fmla="*/ 15628 h 694"/>
              <a:gd name="T18" fmla="*/ 595201 w 5144"/>
              <a:gd name="T19" fmla="*/ 8930 h 694"/>
              <a:gd name="T20" fmla="*/ 712116 w 5144"/>
              <a:gd name="T21" fmla="*/ 4465 h 694"/>
              <a:gd name="T22" fmla="*/ 839659 w 5144"/>
              <a:gd name="T23" fmla="*/ 2233 h 694"/>
              <a:gd name="T24" fmla="*/ 977831 w 5144"/>
              <a:gd name="T25" fmla="*/ 0 h 694"/>
              <a:gd name="T26" fmla="*/ 1126631 w 5144"/>
              <a:gd name="T27" fmla="*/ 2233 h 694"/>
              <a:gd name="T28" fmla="*/ 1286060 w 5144"/>
              <a:gd name="T29" fmla="*/ 6698 h 694"/>
              <a:gd name="T30" fmla="*/ 1458243 w 5144"/>
              <a:gd name="T31" fmla="*/ 15628 h 694"/>
              <a:gd name="T32" fmla="*/ 1641055 w 5144"/>
              <a:gd name="T33" fmla="*/ 26791 h 694"/>
              <a:gd name="T34" fmla="*/ 1834496 w 5144"/>
              <a:gd name="T35" fmla="*/ 44651 h 694"/>
              <a:gd name="T36" fmla="*/ 2040691 w 5144"/>
              <a:gd name="T37" fmla="*/ 64744 h 694"/>
              <a:gd name="T38" fmla="*/ 2259640 w 5144"/>
              <a:gd name="T39" fmla="*/ 89303 h 694"/>
              <a:gd name="T40" fmla="*/ 2489217 w 5144"/>
              <a:gd name="T41" fmla="*/ 118326 h 694"/>
              <a:gd name="T42" fmla="*/ 2731549 w 5144"/>
              <a:gd name="T43" fmla="*/ 154047 h 694"/>
              <a:gd name="T44" fmla="*/ 2984510 w 5144"/>
              <a:gd name="T45" fmla="*/ 194233 h 694"/>
              <a:gd name="T46" fmla="*/ 3250225 w 5144"/>
              <a:gd name="T47" fmla="*/ 241117 h 694"/>
              <a:gd name="T48" fmla="*/ 3528694 w 5144"/>
              <a:gd name="T49" fmla="*/ 296931 h 694"/>
              <a:gd name="T50" fmla="*/ 3819918 w 5144"/>
              <a:gd name="T51" fmla="*/ 357210 h 694"/>
              <a:gd name="T52" fmla="*/ 4123895 w 5144"/>
              <a:gd name="T53" fmla="*/ 424187 h 694"/>
              <a:gd name="T54" fmla="*/ 4440628 w 5144"/>
              <a:gd name="T55" fmla="*/ 500095 h 694"/>
              <a:gd name="T56" fmla="*/ 4770114 w 5144"/>
              <a:gd name="T57" fmla="*/ 582699 h 694"/>
              <a:gd name="T58" fmla="*/ 5112355 w 5144"/>
              <a:gd name="T59" fmla="*/ 674235 h 694"/>
              <a:gd name="T60" fmla="*/ 5467350 w 5144"/>
              <a:gd name="T61" fmla="*/ 774700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extLst>
        </p:spPr>
        <p:txBody>
          <a:bodyPr/>
          <a:lstStyle/>
          <a:p>
            <a:pPr>
              <a:defRPr/>
            </a:pPr>
            <a:endParaRPr lang="ru-RU"/>
          </a:p>
        </p:txBody>
      </p:sp>
      <p:sp>
        <p:nvSpPr>
          <p:cNvPr id="8" name="Freeform 26"/>
          <p:cNvSpPr>
            <a:spLocks/>
          </p:cNvSpPr>
          <p:nvPr/>
        </p:nvSpPr>
        <p:spPr bwMode="hidden">
          <a:xfrm>
            <a:off x="5610225" y="4073525"/>
            <a:ext cx="3306763" cy="652463"/>
          </a:xfrm>
          <a:custGeom>
            <a:avLst/>
            <a:gdLst>
              <a:gd name="T0" fmla="*/ 0 w 3112"/>
              <a:gd name="T1" fmla="*/ 652463 h 584"/>
              <a:gd name="T2" fmla="*/ 0 w 3112"/>
              <a:gd name="T3" fmla="*/ 652463 h 584"/>
              <a:gd name="T4" fmla="*/ 95633 w 3112"/>
              <a:gd name="T5" fmla="*/ 625649 h 584"/>
              <a:gd name="T6" fmla="*/ 357028 w 3112"/>
              <a:gd name="T7" fmla="*/ 556381 h 584"/>
              <a:gd name="T8" fmla="*/ 537668 w 3112"/>
              <a:gd name="T9" fmla="*/ 509457 h 584"/>
              <a:gd name="T10" fmla="*/ 745934 w 3112"/>
              <a:gd name="T11" fmla="*/ 458065 h 584"/>
              <a:gd name="T12" fmla="*/ 977578 w 3112"/>
              <a:gd name="T13" fmla="*/ 402203 h 584"/>
              <a:gd name="T14" fmla="*/ 1226223 w 3112"/>
              <a:gd name="T15" fmla="*/ 341873 h 584"/>
              <a:gd name="T16" fmla="*/ 1489743 w 3112"/>
              <a:gd name="T17" fmla="*/ 283777 h 584"/>
              <a:gd name="T18" fmla="*/ 1759640 w 3112"/>
              <a:gd name="T19" fmla="*/ 225681 h 584"/>
              <a:gd name="T20" fmla="*/ 2035912 w 3112"/>
              <a:gd name="T21" fmla="*/ 172054 h 584"/>
              <a:gd name="T22" fmla="*/ 2310059 w 3112"/>
              <a:gd name="T23" fmla="*/ 120661 h 584"/>
              <a:gd name="T24" fmla="*/ 2446070 w 3112"/>
              <a:gd name="T25" fmla="*/ 98316 h 584"/>
              <a:gd name="T26" fmla="*/ 2577830 w 3112"/>
              <a:gd name="T27" fmla="*/ 75972 h 584"/>
              <a:gd name="T28" fmla="*/ 2709591 w 3112"/>
              <a:gd name="T29" fmla="*/ 58096 h 584"/>
              <a:gd name="T30" fmla="*/ 2837101 w 3112"/>
              <a:gd name="T31" fmla="*/ 40220 h 584"/>
              <a:gd name="T32" fmla="*/ 2962486 w 3112"/>
              <a:gd name="T33" fmla="*/ 26814 h 584"/>
              <a:gd name="T34" fmla="*/ 3081495 w 3112"/>
              <a:gd name="T35" fmla="*/ 15641 h 584"/>
              <a:gd name="T36" fmla="*/ 3196254 w 3112"/>
              <a:gd name="T37" fmla="*/ 6703 h 584"/>
              <a:gd name="T38" fmla="*/ 3306763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extLst>
        </p:spPr>
        <p:txBody>
          <a:bodyPr/>
          <a:lstStyle/>
          <a:p>
            <a:pPr>
              <a:defRPr/>
            </a:pPr>
            <a:endParaRPr lang="ru-RU"/>
          </a:p>
        </p:txBody>
      </p:sp>
      <p:sp useBgFill="1">
        <p:nvSpPr>
          <p:cNvPr id="9" name="Freeform 10"/>
          <p:cNvSpPr>
            <a:spLocks/>
          </p:cNvSpPr>
          <p:nvPr/>
        </p:nvSpPr>
        <p:spPr bwMode="hidden">
          <a:xfrm>
            <a:off x="211138" y="4059238"/>
            <a:ext cx="8723312" cy="1328737"/>
          </a:xfrm>
          <a:custGeom>
            <a:avLst/>
            <a:gdLst>
              <a:gd name="T0" fmla="*/ 8719055 w 8196"/>
              <a:gd name="T1" fmla="*/ 570733 h 1192"/>
              <a:gd name="T2" fmla="*/ 8557275 w 8196"/>
              <a:gd name="T3" fmla="*/ 635386 h 1192"/>
              <a:gd name="T4" fmla="*/ 8384853 w 8196"/>
              <a:gd name="T5" fmla="*/ 691122 h 1192"/>
              <a:gd name="T6" fmla="*/ 8201787 w 8196"/>
              <a:gd name="T7" fmla="*/ 742398 h 1192"/>
              <a:gd name="T8" fmla="*/ 8005948 w 8196"/>
              <a:gd name="T9" fmla="*/ 782528 h 1192"/>
              <a:gd name="T10" fmla="*/ 7793081 w 8196"/>
              <a:gd name="T11" fmla="*/ 813740 h 1192"/>
              <a:gd name="T12" fmla="*/ 7563184 w 8196"/>
              <a:gd name="T13" fmla="*/ 836034 h 1192"/>
              <a:gd name="T14" fmla="*/ 7314129 w 8196"/>
              <a:gd name="T15" fmla="*/ 849411 h 1192"/>
              <a:gd name="T16" fmla="*/ 7043787 w 8196"/>
              <a:gd name="T17" fmla="*/ 847181 h 1192"/>
              <a:gd name="T18" fmla="*/ 6750030 w 8196"/>
              <a:gd name="T19" fmla="*/ 836034 h 1192"/>
              <a:gd name="T20" fmla="*/ 6430729 w 8196"/>
              <a:gd name="T21" fmla="*/ 809281 h 1192"/>
              <a:gd name="T22" fmla="*/ 6083754 w 8196"/>
              <a:gd name="T23" fmla="*/ 769151 h 1192"/>
              <a:gd name="T24" fmla="*/ 5709108 w 8196"/>
              <a:gd name="T25" fmla="*/ 715645 h 1192"/>
              <a:gd name="T26" fmla="*/ 5302531 w 8196"/>
              <a:gd name="T27" fmla="*/ 644304 h 1192"/>
              <a:gd name="T28" fmla="*/ 4861895 w 8196"/>
              <a:gd name="T29" fmla="*/ 557356 h 1192"/>
              <a:gd name="T30" fmla="*/ 4387200 w 8196"/>
              <a:gd name="T31" fmla="*/ 452573 h 1192"/>
              <a:gd name="T32" fmla="*/ 3874189 w 8196"/>
              <a:gd name="T33" fmla="*/ 329955 h 1192"/>
              <a:gd name="T34" fmla="*/ 3614491 w 8196"/>
              <a:gd name="T35" fmla="*/ 267531 h 1192"/>
              <a:gd name="T36" fmla="*/ 3122767 w 8196"/>
              <a:gd name="T37" fmla="*/ 164977 h 1192"/>
              <a:gd name="T38" fmla="*/ 2673616 w 8196"/>
              <a:gd name="T39" fmla="*/ 91406 h 1192"/>
              <a:gd name="T40" fmla="*/ 2262782 w 8196"/>
              <a:gd name="T41" fmla="*/ 40130 h 1192"/>
              <a:gd name="T42" fmla="*/ 1890264 w 8196"/>
              <a:gd name="T43" fmla="*/ 11147 h 1192"/>
              <a:gd name="T44" fmla="*/ 1556062 w 8196"/>
              <a:gd name="T45" fmla="*/ 0 h 1192"/>
              <a:gd name="T46" fmla="*/ 1258047 w 8196"/>
              <a:gd name="T47" fmla="*/ 4459 h 1192"/>
              <a:gd name="T48" fmla="*/ 994091 w 8196"/>
              <a:gd name="T49" fmla="*/ 22294 h 1192"/>
              <a:gd name="T50" fmla="*/ 762066 w 8196"/>
              <a:gd name="T51" fmla="*/ 49047 h 1192"/>
              <a:gd name="T52" fmla="*/ 564099 w 8196"/>
              <a:gd name="T53" fmla="*/ 82489 h 1192"/>
              <a:gd name="T54" fmla="*/ 398062 w 8196"/>
              <a:gd name="T55" fmla="*/ 120389 h 1192"/>
              <a:gd name="T56" fmla="*/ 263956 w 8196"/>
              <a:gd name="T57" fmla="*/ 160519 h 1192"/>
              <a:gd name="T58" fmla="*/ 157522 w 8196"/>
              <a:gd name="T59" fmla="*/ 196189 h 1192"/>
              <a:gd name="T60" fmla="*/ 51088 w 8196"/>
              <a:gd name="T61" fmla="*/ 240778 h 1192"/>
              <a:gd name="T62" fmla="*/ 0 w 8196"/>
              <a:gd name="T63" fmla="*/ 267531 h 1192"/>
              <a:gd name="T64" fmla="*/ 8719055 w 8196"/>
              <a:gd name="T65" fmla="*/ 1328737 h 1192"/>
              <a:gd name="T66" fmla="*/ 8723312 w 8196"/>
              <a:gd name="T67" fmla="*/ 1322049 h 1192"/>
              <a:gd name="T68" fmla="*/ 8723312 w 8196"/>
              <a:gd name="T69" fmla="*/ 568503 h 1192"/>
              <a:gd name="T70" fmla="*/ 8719055 w 8196"/>
              <a:gd name="T71" fmla="*/ 570733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extLst>
        </p:spPr>
        <p:txBody>
          <a:bodyPr/>
          <a:lstStyle/>
          <a:p>
            <a:pPr>
              <a:defRPr/>
            </a:pPr>
            <a:endParaRPr lang="ru-RU"/>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0" name="Date Placeholder 3"/>
          <p:cNvSpPr>
            <a:spLocks noGrp="1"/>
          </p:cNvSpPr>
          <p:nvPr>
            <p:ph type="dt" sz="half" idx="10"/>
          </p:nvPr>
        </p:nvSpPr>
        <p:spPr/>
        <p:txBody>
          <a:bodyPr/>
          <a:lstStyle>
            <a:lvl1pPr>
              <a:defRPr/>
            </a:lvl1pPr>
          </a:lstStyle>
          <a:p>
            <a:pPr>
              <a:defRPr/>
            </a:pPr>
            <a:fld id="{720AA65E-3C12-41B5-A271-369BFD8E2A2D}" type="datetimeFigureOut">
              <a:rPr lang="ru-RU"/>
              <a:pPr>
                <a:defRPr/>
              </a:pPr>
              <a:t>16.08.2023</a:t>
            </a:fld>
            <a:endParaRPr lang="ru-RU"/>
          </a:p>
        </p:txBody>
      </p:sp>
      <p:sp>
        <p:nvSpPr>
          <p:cNvPr id="11" name="Footer Placeholder 4"/>
          <p:cNvSpPr>
            <a:spLocks noGrp="1"/>
          </p:cNvSpPr>
          <p:nvPr>
            <p:ph type="ftr" sz="quarter" idx="11"/>
          </p:nvPr>
        </p:nvSpPr>
        <p:spPr/>
        <p:txBody>
          <a:bodyPr/>
          <a:lstStyle>
            <a:lvl1pPr>
              <a:defRPr/>
            </a:lvl1pPr>
          </a:lstStyle>
          <a:p>
            <a:pPr>
              <a:defRPr/>
            </a:pPr>
            <a:endParaRPr lang="ru-RU"/>
          </a:p>
        </p:txBody>
      </p:sp>
      <p:sp>
        <p:nvSpPr>
          <p:cNvPr id="12" name="Slide Number Placeholder 5"/>
          <p:cNvSpPr>
            <a:spLocks noGrp="1"/>
          </p:cNvSpPr>
          <p:nvPr>
            <p:ph type="sldNum" sz="quarter" idx="12"/>
          </p:nvPr>
        </p:nvSpPr>
        <p:spPr/>
        <p:txBody>
          <a:bodyPr/>
          <a:lstStyle>
            <a:lvl1pPr>
              <a:defRPr/>
            </a:lvl1pPr>
          </a:lstStyle>
          <a:p>
            <a:pPr>
              <a:defRPr/>
            </a:pPr>
            <a:fld id="{5AAF0AB8-ACDC-4AE4-8432-A4337AD5E79B}"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3"/>
          <p:cNvSpPr>
            <a:spLocks noGrp="1"/>
          </p:cNvSpPr>
          <p:nvPr>
            <p:ph type="dt" sz="half" idx="15"/>
          </p:nvPr>
        </p:nvSpPr>
        <p:spPr/>
        <p:txBody>
          <a:bodyPr/>
          <a:lstStyle>
            <a:lvl1pPr>
              <a:defRPr/>
            </a:lvl1pPr>
          </a:lstStyle>
          <a:p>
            <a:pPr>
              <a:defRPr/>
            </a:pPr>
            <a:fld id="{A8CEC49F-4678-444C-A17C-F3F211C51F71}" type="datetimeFigureOut">
              <a:rPr lang="ru-RU"/>
              <a:pPr>
                <a:defRPr/>
              </a:pPr>
              <a:t>16.08.2023</a:t>
            </a:fld>
            <a:endParaRPr lang="ru-RU"/>
          </a:p>
        </p:txBody>
      </p:sp>
      <p:sp>
        <p:nvSpPr>
          <p:cNvPr id="6" name="Footer Placeholder 4"/>
          <p:cNvSpPr>
            <a:spLocks noGrp="1"/>
          </p:cNvSpPr>
          <p:nvPr>
            <p:ph type="ftr" sz="quarter" idx="16"/>
          </p:nvPr>
        </p:nvSpPr>
        <p:spPr/>
        <p:txBody>
          <a:bodyPr/>
          <a:lstStyle>
            <a:lvl1pPr>
              <a:defRPr/>
            </a:lvl1pPr>
          </a:lstStyle>
          <a:p>
            <a:pPr>
              <a:defRPr/>
            </a:pPr>
            <a:endParaRPr lang="ru-RU"/>
          </a:p>
        </p:txBody>
      </p:sp>
      <p:sp>
        <p:nvSpPr>
          <p:cNvPr id="7" name="Slide Number Placeholder 5"/>
          <p:cNvSpPr>
            <a:spLocks noGrp="1"/>
          </p:cNvSpPr>
          <p:nvPr>
            <p:ph type="sldNum" sz="quarter" idx="17"/>
          </p:nvPr>
        </p:nvSpPr>
        <p:spPr/>
        <p:txBody>
          <a:bodyPr/>
          <a:lstStyle>
            <a:lvl1pPr>
              <a:defRPr/>
            </a:lvl1pPr>
          </a:lstStyle>
          <a:p>
            <a:pPr>
              <a:defRPr/>
            </a:pPr>
            <a:fld id="{0CC00CB8-DEFF-4B78-8AFB-83E532D873B9}"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fld id="{A888A021-1AAB-4A48-9F0F-C6E7A024431C}" type="datetimeFigureOut">
              <a:rPr lang="ru-RU"/>
              <a:pPr>
                <a:defRPr/>
              </a:pPr>
              <a:t>16.08.2023</a:t>
            </a:fld>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50BE08E4-470D-4356-AA4E-3E30E2F5ED8D}"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3"/>
          <p:cNvSpPr>
            <a:spLocks noGrp="1"/>
          </p:cNvSpPr>
          <p:nvPr>
            <p:ph type="dt" sz="half" idx="10"/>
          </p:nvPr>
        </p:nvSpPr>
        <p:spPr/>
        <p:txBody>
          <a:bodyPr/>
          <a:lstStyle>
            <a:lvl1pPr>
              <a:defRPr/>
            </a:lvl1pPr>
          </a:lstStyle>
          <a:p>
            <a:pPr>
              <a:defRPr/>
            </a:pPr>
            <a:fld id="{06BF8D8E-5BCD-4286-AA3D-F5DD43D6F586}" type="datetimeFigureOut">
              <a:rPr lang="ru-RU"/>
              <a:pPr>
                <a:defRPr/>
              </a:pPr>
              <a:t>16.08.2023</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78CC7F0C-F83A-4C1B-8542-5D3F88C3DE53}"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Rounded Rectangle 11"/>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3" name="Group 5"/>
          <p:cNvGrpSpPr>
            <a:grpSpLocks noChangeAspect="1"/>
          </p:cNvGrpSpPr>
          <p:nvPr/>
        </p:nvGrpSpPr>
        <p:grpSpPr bwMode="auto">
          <a:xfrm>
            <a:off x="211138" y="714375"/>
            <a:ext cx="8723312" cy="1330325"/>
            <a:chOff x="-3905251" y="4294188"/>
            <a:chExt cx="13027839" cy="1892300"/>
          </a:xfrm>
        </p:grpSpPr>
        <p:sp>
          <p:nvSpPr>
            <p:cNvPr id="4" name="Freeform 14"/>
            <p:cNvSpPr>
              <a:spLocks/>
            </p:cNvSpPr>
            <p:nvPr/>
          </p:nvSpPr>
          <p:spPr bwMode="hidden">
            <a:xfrm>
              <a:off x="4810006" y="4499677"/>
              <a:ext cx="4295986" cy="1016152"/>
            </a:xfrm>
            <a:custGeom>
              <a:avLst/>
              <a:gdLst>
                <a:gd name="T0" fmla="*/ 4286250 w 2706"/>
                <a:gd name="T1" fmla="*/ 0 h 640"/>
                <a:gd name="T2" fmla="*/ 4286250 w 2706"/>
                <a:gd name="T3" fmla="*/ 0 h 640"/>
                <a:gd name="T4" fmla="*/ 4105275 w 2706"/>
                <a:gd name="T5" fmla="*/ 28575 h 640"/>
                <a:gd name="T6" fmla="*/ 3921125 w 2706"/>
                <a:gd name="T7" fmla="*/ 60325 h 640"/>
                <a:gd name="T8" fmla="*/ 3733800 w 2706"/>
                <a:gd name="T9" fmla="*/ 95250 h 640"/>
                <a:gd name="T10" fmla="*/ 3540125 w 2706"/>
                <a:gd name="T11" fmla="*/ 130175 h 640"/>
                <a:gd name="T12" fmla="*/ 3343275 w 2706"/>
                <a:gd name="T13" fmla="*/ 171450 h 640"/>
                <a:gd name="T14" fmla="*/ 3140075 w 2706"/>
                <a:gd name="T15" fmla="*/ 212725 h 640"/>
                <a:gd name="T16" fmla="*/ 2933700 w 2706"/>
                <a:gd name="T17" fmla="*/ 260350 h 640"/>
                <a:gd name="T18" fmla="*/ 2720975 w 2706"/>
                <a:gd name="T19" fmla="*/ 307975 h 640"/>
                <a:gd name="T20" fmla="*/ 2720975 w 2706"/>
                <a:gd name="T21" fmla="*/ 307975 h 640"/>
                <a:gd name="T22" fmla="*/ 2336800 w 2706"/>
                <a:gd name="T23" fmla="*/ 400050 h 640"/>
                <a:gd name="T24" fmla="*/ 1962150 w 2706"/>
                <a:gd name="T25" fmla="*/ 482600 h 640"/>
                <a:gd name="T26" fmla="*/ 1603375 w 2706"/>
                <a:gd name="T27" fmla="*/ 558800 h 640"/>
                <a:gd name="T28" fmla="*/ 1257300 w 2706"/>
                <a:gd name="T29" fmla="*/ 631825 h 640"/>
                <a:gd name="T30" fmla="*/ 927100 w 2706"/>
                <a:gd name="T31" fmla="*/ 695325 h 640"/>
                <a:gd name="T32" fmla="*/ 606425 w 2706"/>
                <a:gd name="T33" fmla="*/ 752475 h 640"/>
                <a:gd name="T34" fmla="*/ 298450 w 2706"/>
                <a:gd name="T35" fmla="*/ 806450 h 640"/>
                <a:gd name="T36" fmla="*/ 0 w 2706"/>
                <a:gd name="T37" fmla="*/ 854075 h 640"/>
                <a:gd name="T38" fmla="*/ 0 w 2706"/>
                <a:gd name="T39" fmla="*/ 854075 h 640"/>
                <a:gd name="T40" fmla="*/ 206375 w 2706"/>
                <a:gd name="T41" fmla="*/ 882650 h 640"/>
                <a:gd name="T42" fmla="*/ 403225 w 2706"/>
                <a:gd name="T43" fmla="*/ 908050 h 640"/>
                <a:gd name="T44" fmla="*/ 593725 w 2706"/>
                <a:gd name="T45" fmla="*/ 930275 h 640"/>
                <a:gd name="T46" fmla="*/ 781050 w 2706"/>
                <a:gd name="T47" fmla="*/ 949325 h 640"/>
                <a:gd name="T48" fmla="*/ 962025 w 2706"/>
                <a:gd name="T49" fmla="*/ 968375 h 640"/>
                <a:gd name="T50" fmla="*/ 1136650 w 2706"/>
                <a:gd name="T51" fmla="*/ 981075 h 640"/>
                <a:gd name="T52" fmla="*/ 1304925 w 2706"/>
                <a:gd name="T53" fmla="*/ 993775 h 640"/>
                <a:gd name="T54" fmla="*/ 1470025 w 2706"/>
                <a:gd name="T55" fmla="*/ 1003300 h 640"/>
                <a:gd name="T56" fmla="*/ 1631950 w 2706"/>
                <a:gd name="T57" fmla="*/ 1009650 h 640"/>
                <a:gd name="T58" fmla="*/ 1787525 w 2706"/>
                <a:gd name="T59" fmla="*/ 1012825 h 640"/>
                <a:gd name="T60" fmla="*/ 1936750 w 2706"/>
                <a:gd name="T61" fmla="*/ 1016000 h 640"/>
                <a:gd name="T62" fmla="*/ 2082800 w 2706"/>
                <a:gd name="T63" fmla="*/ 1016000 h 640"/>
                <a:gd name="T64" fmla="*/ 2225675 w 2706"/>
                <a:gd name="T65" fmla="*/ 1012825 h 640"/>
                <a:gd name="T66" fmla="*/ 2365375 w 2706"/>
                <a:gd name="T67" fmla="*/ 1009650 h 640"/>
                <a:gd name="T68" fmla="*/ 2498725 w 2706"/>
                <a:gd name="T69" fmla="*/ 1003300 h 640"/>
                <a:gd name="T70" fmla="*/ 2628900 w 2706"/>
                <a:gd name="T71" fmla="*/ 993775 h 640"/>
                <a:gd name="T72" fmla="*/ 2752725 w 2706"/>
                <a:gd name="T73" fmla="*/ 984250 h 640"/>
                <a:gd name="T74" fmla="*/ 2876550 w 2706"/>
                <a:gd name="T75" fmla="*/ 971550 h 640"/>
                <a:gd name="T76" fmla="*/ 2994025 w 2706"/>
                <a:gd name="T77" fmla="*/ 955675 h 640"/>
                <a:gd name="T78" fmla="*/ 3111500 w 2706"/>
                <a:gd name="T79" fmla="*/ 939800 h 640"/>
                <a:gd name="T80" fmla="*/ 3222625 w 2706"/>
                <a:gd name="T81" fmla="*/ 920750 h 640"/>
                <a:gd name="T82" fmla="*/ 3333750 w 2706"/>
                <a:gd name="T83" fmla="*/ 901700 h 640"/>
                <a:gd name="T84" fmla="*/ 3438525 w 2706"/>
                <a:gd name="T85" fmla="*/ 879475 h 640"/>
                <a:gd name="T86" fmla="*/ 3543300 w 2706"/>
                <a:gd name="T87" fmla="*/ 857250 h 640"/>
                <a:gd name="T88" fmla="*/ 3644900 w 2706"/>
                <a:gd name="T89" fmla="*/ 831850 h 640"/>
                <a:gd name="T90" fmla="*/ 3743325 w 2706"/>
                <a:gd name="T91" fmla="*/ 806450 h 640"/>
                <a:gd name="T92" fmla="*/ 3838575 w 2706"/>
                <a:gd name="T93" fmla="*/ 777875 h 640"/>
                <a:gd name="T94" fmla="*/ 3933825 w 2706"/>
                <a:gd name="T95" fmla="*/ 749300 h 640"/>
                <a:gd name="T96" fmla="*/ 4114800 w 2706"/>
                <a:gd name="T97" fmla="*/ 685800 h 640"/>
                <a:gd name="T98" fmla="*/ 4289425 w 2706"/>
                <a:gd name="T99" fmla="*/ 619125 h 640"/>
                <a:gd name="T100" fmla="*/ 4289425 w 2706"/>
                <a:gd name="T101" fmla="*/ 619125 h 640"/>
                <a:gd name="T102" fmla="*/ 4295775 w 2706"/>
                <a:gd name="T103" fmla="*/ 615950 h 640"/>
                <a:gd name="T104" fmla="*/ 4295775 w 2706"/>
                <a:gd name="T105" fmla="*/ 615950 h 640"/>
                <a:gd name="T106" fmla="*/ 4295775 w 2706"/>
                <a:gd name="T107" fmla="*/ 0 h 640"/>
                <a:gd name="T108" fmla="*/ 4295775 w 2706"/>
                <a:gd name="T109" fmla="*/ 0 h 640"/>
                <a:gd name="T110" fmla="*/ 4286250 w 2706"/>
                <a:gd name="T111" fmla="*/ 0 h 640"/>
                <a:gd name="T112" fmla="*/ 428625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extLst>
          </p:spPr>
          <p:txBody>
            <a:bodyPr/>
            <a:lstStyle/>
            <a:p>
              <a:pPr>
                <a:defRPr/>
              </a:pPr>
              <a:endParaRPr lang="ru-RU"/>
            </a:p>
          </p:txBody>
        </p:sp>
        <p:sp>
          <p:nvSpPr>
            <p:cNvPr id="5" name="Freeform 18"/>
            <p:cNvSpPr>
              <a:spLocks/>
            </p:cNvSpPr>
            <p:nvPr/>
          </p:nvSpPr>
          <p:spPr bwMode="hidden">
            <a:xfrm>
              <a:off x="-308667" y="4319028"/>
              <a:ext cx="8279020" cy="1208091"/>
            </a:xfrm>
            <a:custGeom>
              <a:avLst/>
              <a:gdLst>
                <a:gd name="T0" fmla="*/ 8280401 w 5216"/>
                <a:gd name="T1" fmla="*/ 1133475 h 762"/>
                <a:gd name="T2" fmla="*/ 7912101 w 5216"/>
                <a:gd name="T3" fmla="*/ 1089025 h 762"/>
                <a:gd name="T4" fmla="*/ 7108826 w 5216"/>
                <a:gd name="T5" fmla="*/ 968375 h 762"/>
                <a:gd name="T6" fmla="*/ 6213476 w 5216"/>
                <a:gd name="T7" fmla="*/ 806450 h 762"/>
                <a:gd name="T8" fmla="*/ 5216526 w 5216"/>
                <a:gd name="T9" fmla="*/ 593725 h 762"/>
                <a:gd name="T10" fmla="*/ 4676776 w 5216"/>
                <a:gd name="T11" fmla="*/ 469900 h 762"/>
                <a:gd name="T12" fmla="*/ 4257676 w 5216"/>
                <a:gd name="T13" fmla="*/ 374650 h 762"/>
                <a:gd name="T14" fmla="*/ 3857625 w 5216"/>
                <a:gd name="T15" fmla="*/ 292100 h 762"/>
                <a:gd name="T16" fmla="*/ 3476625 w 5216"/>
                <a:gd name="T17" fmla="*/ 222250 h 762"/>
                <a:gd name="T18" fmla="*/ 3111500 w 5216"/>
                <a:gd name="T19" fmla="*/ 161925 h 762"/>
                <a:gd name="T20" fmla="*/ 2762250 w 5216"/>
                <a:gd name="T21" fmla="*/ 114300 h 762"/>
                <a:gd name="T22" fmla="*/ 2117725 w 5216"/>
                <a:gd name="T23" fmla="*/ 44450 h 762"/>
                <a:gd name="T24" fmla="*/ 1539875 w 5216"/>
                <a:gd name="T25" fmla="*/ 6350 h 762"/>
                <a:gd name="T26" fmla="*/ 1022350 w 5216"/>
                <a:gd name="T27" fmla="*/ 0 h 762"/>
                <a:gd name="T28" fmla="*/ 568325 w 5216"/>
                <a:gd name="T29" fmla="*/ 15875 h 762"/>
                <a:gd name="T30" fmla="*/ 174625 w 5216"/>
                <a:gd name="T31" fmla="*/ 50800 h 762"/>
                <a:gd name="T32" fmla="*/ 0 w 5216"/>
                <a:gd name="T33" fmla="*/ 76200 h 762"/>
                <a:gd name="T34" fmla="*/ 498475 w 5216"/>
                <a:gd name="T35" fmla="*/ 136525 h 762"/>
                <a:gd name="T36" fmla="*/ 1035050 w 5216"/>
                <a:gd name="T37" fmla="*/ 222250 h 762"/>
                <a:gd name="T38" fmla="*/ 1609725 w 5216"/>
                <a:gd name="T39" fmla="*/ 333375 h 762"/>
                <a:gd name="T40" fmla="*/ 2225675 w 5216"/>
                <a:gd name="T41" fmla="*/ 469900 h 762"/>
                <a:gd name="T42" fmla="*/ 2787650 w 5216"/>
                <a:gd name="T43" fmla="*/ 600075 h 762"/>
                <a:gd name="T44" fmla="*/ 3822700 w 5216"/>
                <a:gd name="T45" fmla="*/ 819150 h 762"/>
                <a:gd name="T46" fmla="*/ 4298951 w 5216"/>
                <a:gd name="T47" fmla="*/ 908050 h 762"/>
                <a:gd name="T48" fmla="*/ 4749801 w 5216"/>
                <a:gd name="T49" fmla="*/ 984250 h 762"/>
                <a:gd name="T50" fmla="*/ 5175251 w 5216"/>
                <a:gd name="T51" fmla="*/ 1050925 h 762"/>
                <a:gd name="T52" fmla="*/ 5575301 w 5216"/>
                <a:gd name="T53" fmla="*/ 1101725 h 762"/>
                <a:gd name="T54" fmla="*/ 5953126 w 5216"/>
                <a:gd name="T55" fmla="*/ 1146175 h 762"/>
                <a:gd name="T56" fmla="*/ 6308726 w 5216"/>
                <a:gd name="T57" fmla="*/ 1174750 h 762"/>
                <a:gd name="T58" fmla="*/ 6642101 w 5216"/>
                <a:gd name="T59" fmla="*/ 1196975 h 762"/>
                <a:gd name="T60" fmla="*/ 6959601 w 5216"/>
                <a:gd name="T61" fmla="*/ 1209675 h 762"/>
                <a:gd name="T62" fmla="*/ 7254876 w 5216"/>
                <a:gd name="T63" fmla="*/ 1209675 h 762"/>
                <a:gd name="T64" fmla="*/ 7534276 w 5216"/>
                <a:gd name="T65" fmla="*/ 1203325 h 762"/>
                <a:gd name="T66" fmla="*/ 7797801 w 5216"/>
                <a:gd name="T67" fmla="*/ 1187450 h 762"/>
                <a:gd name="T68" fmla="*/ 8045451 w 5216"/>
                <a:gd name="T69" fmla="*/ 1162050 h 762"/>
                <a:gd name="T70" fmla="*/ 8280401 w 5216"/>
                <a:gd name="T71" fmla="*/ 1133475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extLst>
          </p:spPr>
          <p:txBody>
            <a:bodyPr/>
            <a:lstStyle/>
            <a:p>
              <a:pPr>
                <a:defRPr/>
              </a:pPr>
              <a:endParaRPr lang="ru-RU"/>
            </a:p>
          </p:txBody>
        </p:sp>
        <p:sp>
          <p:nvSpPr>
            <p:cNvPr id="6" name="Freeform 22"/>
            <p:cNvSpPr>
              <a:spLocks/>
            </p:cNvSpPr>
            <p:nvPr/>
          </p:nvSpPr>
          <p:spPr bwMode="hidden">
            <a:xfrm>
              <a:off x="4286" y="4334834"/>
              <a:ext cx="8165219" cy="1101960"/>
            </a:xfrm>
            <a:custGeom>
              <a:avLst/>
              <a:gdLst>
                <a:gd name="T0" fmla="*/ 0 w 5144"/>
                <a:gd name="T1" fmla="*/ 111125 h 694"/>
                <a:gd name="T2" fmla="*/ 0 w 5144"/>
                <a:gd name="T3" fmla="*/ 111125 h 694"/>
                <a:gd name="T4" fmla="*/ 28575 w 5144"/>
                <a:gd name="T5" fmla="*/ 104775 h 694"/>
                <a:gd name="T6" fmla="*/ 114300 w 5144"/>
                <a:gd name="T7" fmla="*/ 88900 h 694"/>
                <a:gd name="T8" fmla="*/ 260350 w 5144"/>
                <a:gd name="T9" fmla="*/ 66675 h 694"/>
                <a:gd name="T10" fmla="*/ 355600 w 5144"/>
                <a:gd name="T11" fmla="*/ 53975 h 694"/>
                <a:gd name="T12" fmla="*/ 466725 w 5144"/>
                <a:gd name="T13" fmla="*/ 41275 h 694"/>
                <a:gd name="T14" fmla="*/ 590550 w 5144"/>
                <a:gd name="T15" fmla="*/ 31750 h 694"/>
                <a:gd name="T16" fmla="*/ 733425 w 5144"/>
                <a:gd name="T17" fmla="*/ 22225 h 694"/>
                <a:gd name="T18" fmla="*/ 889000 w 5144"/>
                <a:gd name="T19" fmla="*/ 12700 h 694"/>
                <a:gd name="T20" fmla="*/ 1063625 w 5144"/>
                <a:gd name="T21" fmla="*/ 6350 h 694"/>
                <a:gd name="T22" fmla="*/ 1254125 w 5144"/>
                <a:gd name="T23" fmla="*/ 3175 h 694"/>
                <a:gd name="T24" fmla="*/ 1460500 w 5144"/>
                <a:gd name="T25" fmla="*/ 0 h 694"/>
                <a:gd name="T26" fmla="*/ 1682750 w 5144"/>
                <a:gd name="T27" fmla="*/ 3175 h 694"/>
                <a:gd name="T28" fmla="*/ 1920875 w 5144"/>
                <a:gd name="T29" fmla="*/ 9525 h 694"/>
                <a:gd name="T30" fmla="*/ 2178050 w 5144"/>
                <a:gd name="T31" fmla="*/ 22225 h 694"/>
                <a:gd name="T32" fmla="*/ 2451100 w 5144"/>
                <a:gd name="T33" fmla="*/ 38100 h 694"/>
                <a:gd name="T34" fmla="*/ 2740025 w 5144"/>
                <a:gd name="T35" fmla="*/ 63500 h 694"/>
                <a:gd name="T36" fmla="*/ 3048000 w 5144"/>
                <a:gd name="T37" fmla="*/ 92075 h 694"/>
                <a:gd name="T38" fmla="*/ 3375025 w 5144"/>
                <a:gd name="T39" fmla="*/ 127000 h 694"/>
                <a:gd name="T40" fmla="*/ 3717925 w 5144"/>
                <a:gd name="T41" fmla="*/ 168275 h 694"/>
                <a:gd name="T42" fmla="*/ 4079875 w 5144"/>
                <a:gd name="T43" fmla="*/ 219075 h 694"/>
                <a:gd name="T44" fmla="*/ 4457700 w 5144"/>
                <a:gd name="T45" fmla="*/ 276225 h 694"/>
                <a:gd name="T46" fmla="*/ 4854575 w 5144"/>
                <a:gd name="T47" fmla="*/ 342900 h 694"/>
                <a:gd name="T48" fmla="*/ 5270500 w 5144"/>
                <a:gd name="T49" fmla="*/ 422275 h 694"/>
                <a:gd name="T50" fmla="*/ 5705475 w 5144"/>
                <a:gd name="T51" fmla="*/ 508000 h 694"/>
                <a:gd name="T52" fmla="*/ 6159500 w 5144"/>
                <a:gd name="T53" fmla="*/ 603250 h 694"/>
                <a:gd name="T54" fmla="*/ 6632575 w 5144"/>
                <a:gd name="T55" fmla="*/ 711200 h 694"/>
                <a:gd name="T56" fmla="*/ 7124700 w 5144"/>
                <a:gd name="T57" fmla="*/ 828675 h 694"/>
                <a:gd name="T58" fmla="*/ 7635875 w 5144"/>
                <a:gd name="T59" fmla="*/ 958850 h 694"/>
                <a:gd name="T60" fmla="*/ 8166100 w 5144"/>
                <a:gd name="T61" fmla="*/ 1101725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extLst>
          </p:spPr>
          <p:txBody>
            <a:bodyPr/>
            <a:lstStyle/>
            <a:p>
              <a:pPr>
                <a:defRPr/>
              </a:pPr>
              <a:endParaRPr lang="ru-RU"/>
            </a:p>
          </p:txBody>
        </p:sp>
        <p:sp>
          <p:nvSpPr>
            <p:cNvPr id="7" name="Freeform 26"/>
            <p:cNvSpPr>
              <a:spLocks/>
            </p:cNvSpPr>
            <p:nvPr/>
          </p:nvSpPr>
          <p:spPr bwMode="hidden">
            <a:xfrm>
              <a:off x="4155651" y="4316769"/>
              <a:ext cx="4940859" cy="925827"/>
            </a:xfrm>
            <a:custGeom>
              <a:avLst/>
              <a:gdLst>
                <a:gd name="T0" fmla="*/ 0 w 3112"/>
                <a:gd name="T1" fmla="*/ 927100 h 584"/>
                <a:gd name="T2" fmla="*/ 0 w 3112"/>
                <a:gd name="T3" fmla="*/ 927100 h 584"/>
                <a:gd name="T4" fmla="*/ 142875 w 3112"/>
                <a:gd name="T5" fmla="*/ 889000 h 584"/>
                <a:gd name="T6" fmla="*/ 533400 w 3112"/>
                <a:gd name="T7" fmla="*/ 790575 h 584"/>
                <a:gd name="T8" fmla="*/ 803275 w 3112"/>
                <a:gd name="T9" fmla="*/ 723900 h 584"/>
                <a:gd name="T10" fmla="*/ 1114425 w 3112"/>
                <a:gd name="T11" fmla="*/ 650875 h 584"/>
                <a:gd name="T12" fmla="*/ 1460500 w 3112"/>
                <a:gd name="T13" fmla="*/ 571500 h 584"/>
                <a:gd name="T14" fmla="*/ 1831975 w 3112"/>
                <a:gd name="T15" fmla="*/ 485775 h 584"/>
                <a:gd name="T16" fmla="*/ 2225675 w 3112"/>
                <a:gd name="T17" fmla="*/ 403225 h 584"/>
                <a:gd name="T18" fmla="*/ 2628900 w 3112"/>
                <a:gd name="T19" fmla="*/ 320675 h 584"/>
                <a:gd name="T20" fmla="*/ 3041650 w 3112"/>
                <a:gd name="T21" fmla="*/ 244475 h 584"/>
                <a:gd name="T22" fmla="*/ 3451225 w 3112"/>
                <a:gd name="T23" fmla="*/ 171450 h 584"/>
                <a:gd name="T24" fmla="*/ 3654425 w 3112"/>
                <a:gd name="T25" fmla="*/ 139700 h 584"/>
                <a:gd name="T26" fmla="*/ 3851275 w 3112"/>
                <a:gd name="T27" fmla="*/ 107950 h 584"/>
                <a:gd name="T28" fmla="*/ 4048125 w 3112"/>
                <a:gd name="T29" fmla="*/ 82550 h 584"/>
                <a:gd name="T30" fmla="*/ 4238625 w 3112"/>
                <a:gd name="T31" fmla="*/ 57150 h 584"/>
                <a:gd name="T32" fmla="*/ 4425950 w 3112"/>
                <a:gd name="T33" fmla="*/ 38100 h 584"/>
                <a:gd name="T34" fmla="*/ 4603750 w 3112"/>
                <a:gd name="T35" fmla="*/ 22225 h 584"/>
                <a:gd name="T36" fmla="*/ 4775200 w 3112"/>
                <a:gd name="T37" fmla="*/ 9525 h 584"/>
                <a:gd name="T38" fmla="*/ 4940300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extLst>
          </p:spPr>
          <p:txBody>
            <a:bodyPr/>
            <a:lstStyle/>
            <a:p>
              <a:pPr>
                <a:defRPr/>
              </a:pPr>
              <a:endParaRPr lang="ru-RU"/>
            </a:p>
          </p:txBody>
        </p:sp>
        <p:sp useBgFill="1">
          <p:nvSpPr>
            <p:cNvPr id="8" name="Freeform 10"/>
            <p:cNvSpPr>
              <a:spLocks/>
            </p:cNvSpPr>
            <p:nvPr/>
          </p:nvSpPr>
          <p:spPr bwMode="hidden">
            <a:xfrm>
              <a:off x="-3905251" y="4294188"/>
              <a:ext cx="13027839" cy="1892300"/>
            </a:xfrm>
            <a:custGeom>
              <a:avLst/>
              <a:gdLst>
                <a:gd name="T0" fmla="*/ 13021481 w 8196"/>
                <a:gd name="T1" fmla="*/ 812800 h 1192"/>
                <a:gd name="T2" fmla="*/ 12779871 w 8196"/>
                <a:gd name="T3" fmla="*/ 904875 h 1192"/>
                <a:gd name="T4" fmla="*/ 12522366 w 8196"/>
                <a:gd name="T5" fmla="*/ 984250 h 1192"/>
                <a:gd name="T6" fmla="*/ 12248966 w 8196"/>
                <a:gd name="T7" fmla="*/ 1057275 h 1192"/>
                <a:gd name="T8" fmla="*/ 11956492 w 8196"/>
                <a:gd name="T9" fmla="*/ 1114425 h 1192"/>
                <a:gd name="T10" fmla="*/ 11638584 w 8196"/>
                <a:gd name="T11" fmla="*/ 1158875 h 1192"/>
                <a:gd name="T12" fmla="*/ 11295245 w 8196"/>
                <a:gd name="T13" fmla="*/ 1190625 h 1192"/>
                <a:gd name="T14" fmla="*/ 10923293 w 8196"/>
                <a:gd name="T15" fmla="*/ 1209675 h 1192"/>
                <a:gd name="T16" fmla="*/ 10519551 w 8196"/>
                <a:gd name="T17" fmla="*/ 1206500 h 1192"/>
                <a:gd name="T18" fmla="*/ 10080839 w 8196"/>
                <a:gd name="T19" fmla="*/ 1190625 h 1192"/>
                <a:gd name="T20" fmla="*/ 9603978 w 8196"/>
                <a:gd name="T21" fmla="*/ 1152525 h 1192"/>
                <a:gd name="T22" fmla="*/ 9085789 w 8196"/>
                <a:gd name="T23" fmla="*/ 1095375 h 1192"/>
                <a:gd name="T24" fmla="*/ 8526272 w 8196"/>
                <a:gd name="T25" fmla="*/ 1019175 h 1192"/>
                <a:gd name="T26" fmla="*/ 7919070 w 8196"/>
                <a:gd name="T27" fmla="*/ 917575 h 1192"/>
                <a:gd name="T28" fmla="*/ 7261002 w 8196"/>
                <a:gd name="T29" fmla="*/ 793750 h 1192"/>
                <a:gd name="T30" fmla="*/ 6552068 w 8196"/>
                <a:gd name="T31" fmla="*/ 644525 h 1192"/>
                <a:gd name="T32" fmla="*/ 5785912 w 8196"/>
                <a:gd name="T33" fmla="*/ 469900 h 1192"/>
                <a:gd name="T34" fmla="*/ 5398065 w 8196"/>
                <a:gd name="T35" fmla="*/ 381000 h 1192"/>
                <a:gd name="T36" fmla="*/ 4663699 w 8196"/>
                <a:gd name="T37" fmla="*/ 234950 h 1192"/>
                <a:gd name="T38" fmla="*/ 3992915 w 8196"/>
                <a:gd name="T39" fmla="*/ 130175 h 1192"/>
                <a:gd name="T40" fmla="*/ 3379354 w 8196"/>
                <a:gd name="T41" fmla="*/ 57150 h 1192"/>
                <a:gd name="T42" fmla="*/ 2823016 w 8196"/>
                <a:gd name="T43" fmla="*/ 15875 h 1192"/>
                <a:gd name="T44" fmla="*/ 2323902 w 8196"/>
                <a:gd name="T45" fmla="*/ 0 h 1192"/>
                <a:gd name="T46" fmla="*/ 1878832 w 8196"/>
                <a:gd name="T47" fmla="*/ 6350 h 1192"/>
                <a:gd name="T48" fmla="*/ 1484627 w 8196"/>
                <a:gd name="T49" fmla="*/ 31750 h 1192"/>
                <a:gd name="T50" fmla="*/ 1138108 w 8196"/>
                <a:gd name="T51" fmla="*/ 69850 h 1192"/>
                <a:gd name="T52" fmla="*/ 842454 w 8196"/>
                <a:gd name="T53" fmla="*/ 117475 h 1192"/>
                <a:gd name="T54" fmla="*/ 594487 w 8196"/>
                <a:gd name="T55" fmla="*/ 171450 h 1192"/>
                <a:gd name="T56" fmla="*/ 394205 w 8196"/>
                <a:gd name="T57" fmla="*/ 228600 h 1192"/>
                <a:gd name="T58" fmla="*/ 235251 w 8196"/>
                <a:gd name="T59" fmla="*/ 279400 h 1192"/>
                <a:gd name="T60" fmla="*/ 76298 w 8196"/>
                <a:gd name="T61" fmla="*/ 342900 h 1192"/>
                <a:gd name="T62" fmla="*/ 0 w 8196"/>
                <a:gd name="T63" fmla="*/ 381000 h 1192"/>
                <a:gd name="T64" fmla="*/ 13021481 w 8196"/>
                <a:gd name="T65" fmla="*/ 1892300 h 1192"/>
                <a:gd name="T66" fmla="*/ 13027839 w 8196"/>
                <a:gd name="T67" fmla="*/ 1882775 h 1192"/>
                <a:gd name="T68" fmla="*/ 13027839 w 8196"/>
                <a:gd name="T69" fmla="*/ 809625 h 1192"/>
                <a:gd name="T70" fmla="*/ 13021481 w 8196"/>
                <a:gd name="T71" fmla="*/ 8128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extLst>
          </p:spPr>
          <p:txBody>
            <a:bodyPr/>
            <a:lstStyle/>
            <a:p>
              <a:pPr>
                <a:defRPr/>
              </a:pPr>
              <a:endParaRPr lang="ru-RU"/>
            </a:p>
          </p:txBody>
        </p:sp>
      </p:grpSp>
      <p:sp>
        <p:nvSpPr>
          <p:cNvPr id="9" name="Date Placeholder 1"/>
          <p:cNvSpPr>
            <a:spLocks noGrp="1"/>
          </p:cNvSpPr>
          <p:nvPr>
            <p:ph type="dt" sz="half" idx="10"/>
          </p:nvPr>
        </p:nvSpPr>
        <p:spPr/>
        <p:txBody>
          <a:bodyPr/>
          <a:lstStyle>
            <a:lvl1pPr>
              <a:defRPr/>
            </a:lvl1pPr>
          </a:lstStyle>
          <a:p>
            <a:pPr>
              <a:defRPr/>
            </a:pPr>
            <a:fld id="{1F3B9351-5C62-4684-8A59-B12442DA5C69}" type="datetimeFigureOut">
              <a:rPr lang="ru-RU"/>
              <a:pPr>
                <a:defRPr/>
              </a:pPr>
              <a:t>16.08.2023</a:t>
            </a:fld>
            <a:endParaRPr lang="ru-RU"/>
          </a:p>
        </p:txBody>
      </p:sp>
      <p:sp>
        <p:nvSpPr>
          <p:cNvPr id="10" name="Footer Placeholder 2"/>
          <p:cNvSpPr>
            <a:spLocks noGrp="1"/>
          </p:cNvSpPr>
          <p:nvPr>
            <p:ph type="ftr" sz="quarter" idx="11"/>
          </p:nvPr>
        </p:nvSpPr>
        <p:spPr/>
        <p:txBody>
          <a:bodyPr/>
          <a:lstStyle>
            <a:lvl1pPr>
              <a:defRPr/>
            </a:lvl1pPr>
          </a:lstStyle>
          <a:p>
            <a:pPr>
              <a:defRPr/>
            </a:pPr>
            <a:endParaRPr lang="ru-RU"/>
          </a:p>
        </p:txBody>
      </p:sp>
      <p:sp>
        <p:nvSpPr>
          <p:cNvPr id="11" name="Slide Number Placeholder 3"/>
          <p:cNvSpPr>
            <a:spLocks noGrp="1"/>
          </p:cNvSpPr>
          <p:nvPr>
            <p:ph type="sldNum" sz="quarter" idx="12"/>
          </p:nvPr>
        </p:nvSpPr>
        <p:spPr/>
        <p:txBody>
          <a:bodyPr/>
          <a:lstStyle>
            <a:lvl1pPr>
              <a:defRPr/>
            </a:lvl1pPr>
          </a:lstStyle>
          <a:p>
            <a:pPr>
              <a:defRPr/>
            </a:pPr>
            <a:fld id="{DA987B8A-3B09-4DB0-BE71-B4087E0663CA}"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Rounded Rectangle 14"/>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23"/>
          <p:cNvGrpSpPr>
            <a:grpSpLocks noChangeAspect="1"/>
          </p:cNvGrpSpPr>
          <p:nvPr/>
        </p:nvGrpSpPr>
        <p:grpSpPr bwMode="auto">
          <a:xfrm>
            <a:off x="211138" y="714375"/>
            <a:ext cx="8723312" cy="1331913"/>
            <a:chOff x="-3905250" y="4294188"/>
            <a:chExt cx="13011150" cy="1892300"/>
          </a:xfrm>
        </p:grpSpPr>
        <p:sp>
          <p:nvSpPr>
            <p:cNvPr id="7" name="Freeform 14"/>
            <p:cNvSpPr>
              <a:spLocks/>
            </p:cNvSpPr>
            <p:nvPr/>
          </p:nvSpPr>
          <p:spPr bwMode="hidden">
            <a:xfrm>
              <a:off x="4810681" y="4501687"/>
              <a:ext cx="4295219" cy="1014940"/>
            </a:xfrm>
            <a:custGeom>
              <a:avLst/>
              <a:gdLst>
                <a:gd name="T0" fmla="*/ 4286250 w 2706"/>
                <a:gd name="T1" fmla="*/ 0 h 640"/>
                <a:gd name="T2" fmla="*/ 4286250 w 2706"/>
                <a:gd name="T3" fmla="*/ 0 h 640"/>
                <a:gd name="T4" fmla="*/ 4105275 w 2706"/>
                <a:gd name="T5" fmla="*/ 28575 h 640"/>
                <a:gd name="T6" fmla="*/ 3921125 w 2706"/>
                <a:gd name="T7" fmla="*/ 60325 h 640"/>
                <a:gd name="T8" fmla="*/ 3733800 w 2706"/>
                <a:gd name="T9" fmla="*/ 95250 h 640"/>
                <a:gd name="T10" fmla="*/ 3540125 w 2706"/>
                <a:gd name="T11" fmla="*/ 130175 h 640"/>
                <a:gd name="T12" fmla="*/ 3343275 w 2706"/>
                <a:gd name="T13" fmla="*/ 171450 h 640"/>
                <a:gd name="T14" fmla="*/ 3140075 w 2706"/>
                <a:gd name="T15" fmla="*/ 212725 h 640"/>
                <a:gd name="T16" fmla="*/ 2933700 w 2706"/>
                <a:gd name="T17" fmla="*/ 260350 h 640"/>
                <a:gd name="T18" fmla="*/ 2720975 w 2706"/>
                <a:gd name="T19" fmla="*/ 307975 h 640"/>
                <a:gd name="T20" fmla="*/ 2720975 w 2706"/>
                <a:gd name="T21" fmla="*/ 307975 h 640"/>
                <a:gd name="T22" fmla="*/ 2336800 w 2706"/>
                <a:gd name="T23" fmla="*/ 400050 h 640"/>
                <a:gd name="T24" fmla="*/ 1962150 w 2706"/>
                <a:gd name="T25" fmla="*/ 482600 h 640"/>
                <a:gd name="T26" fmla="*/ 1603375 w 2706"/>
                <a:gd name="T27" fmla="*/ 558800 h 640"/>
                <a:gd name="T28" fmla="*/ 1257300 w 2706"/>
                <a:gd name="T29" fmla="*/ 631825 h 640"/>
                <a:gd name="T30" fmla="*/ 927100 w 2706"/>
                <a:gd name="T31" fmla="*/ 695325 h 640"/>
                <a:gd name="T32" fmla="*/ 606425 w 2706"/>
                <a:gd name="T33" fmla="*/ 752475 h 640"/>
                <a:gd name="T34" fmla="*/ 298450 w 2706"/>
                <a:gd name="T35" fmla="*/ 806450 h 640"/>
                <a:gd name="T36" fmla="*/ 0 w 2706"/>
                <a:gd name="T37" fmla="*/ 854075 h 640"/>
                <a:gd name="T38" fmla="*/ 0 w 2706"/>
                <a:gd name="T39" fmla="*/ 854075 h 640"/>
                <a:gd name="T40" fmla="*/ 206375 w 2706"/>
                <a:gd name="T41" fmla="*/ 882650 h 640"/>
                <a:gd name="T42" fmla="*/ 403225 w 2706"/>
                <a:gd name="T43" fmla="*/ 908050 h 640"/>
                <a:gd name="T44" fmla="*/ 593725 w 2706"/>
                <a:gd name="T45" fmla="*/ 930275 h 640"/>
                <a:gd name="T46" fmla="*/ 781050 w 2706"/>
                <a:gd name="T47" fmla="*/ 949325 h 640"/>
                <a:gd name="T48" fmla="*/ 962025 w 2706"/>
                <a:gd name="T49" fmla="*/ 968375 h 640"/>
                <a:gd name="T50" fmla="*/ 1136650 w 2706"/>
                <a:gd name="T51" fmla="*/ 981075 h 640"/>
                <a:gd name="T52" fmla="*/ 1304925 w 2706"/>
                <a:gd name="T53" fmla="*/ 993775 h 640"/>
                <a:gd name="T54" fmla="*/ 1470025 w 2706"/>
                <a:gd name="T55" fmla="*/ 1003300 h 640"/>
                <a:gd name="T56" fmla="*/ 1631950 w 2706"/>
                <a:gd name="T57" fmla="*/ 1009650 h 640"/>
                <a:gd name="T58" fmla="*/ 1787525 w 2706"/>
                <a:gd name="T59" fmla="*/ 1012825 h 640"/>
                <a:gd name="T60" fmla="*/ 1936750 w 2706"/>
                <a:gd name="T61" fmla="*/ 1016000 h 640"/>
                <a:gd name="T62" fmla="*/ 2082800 w 2706"/>
                <a:gd name="T63" fmla="*/ 1016000 h 640"/>
                <a:gd name="T64" fmla="*/ 2225675 w 2706"/>
                <a:gd name="T65" fmla="*/ 1012825 h 640"/>
                <a:gd name="T66" fmla="*/ 2365375 w 2706"/>
                <a:gd name="T67" fmla="*/ 1009650 h 640"/>
                <a:gd name="T68" fmla="*/ 2498725 w 2706"/>
                <a:gd name="T69" fmla="*/ 1003300 h 640"/>
                <a:gd name="T70" fmla="*/ 2628900 w 2706"/>
                <a:gd name="T71" fmla="*/ 993775 h 640"/>
                <a:gd name="T72" fmla="*/ 2752725 w 2706"/>
                <a:gd name="T73" fmla="*/ 984250 h 640"/>
                <a:gd name="T74" fmla="*/ 2876550 w 2706"/>
                <a:gd name="T75" fmla="*/ 971550 h 640"/>
                <a:gd name="T76" fmla="*/ 2994025 w 2706"/>
                <a:gd name="T77" fmla="*/ 955675 h 640"/>
                <a:gd name="T78" fmla="*/ 3111500 w 2706"/>
                <a:gd name="T79" fmla="*/ 939800 h 640"/>
                <a:gd name="T80" fmla="*/ 3222625 w 2706"/>
                <a:gd name="T81" fmla="*/ 920750 h 640"/>
                <a:gd name="T82" fmla="*/ 3333750 w 2706"/>
                <a:gd name="T83" fmla="*/ 901700 h 640"/>
                <a:gd name="T84" fmla="*/ 3438525 w 2706"/>
                <a:gd name="T85" fmla="*/ 879475 h 640"/>
                <a:gd name="T86" fmla="*/ 3543300 w 2706"/>
                <a:gd name="T87" fmla="*/ 857250 h 640"/>
                <a:gd name="T88" fmla="*/ 3644900 w 2706"/>
                <a:gd name="T89" fmla="*/ 831850 h 640"/>
                <a:gd name="T90" fmla="*/ 3743325 w 2706"/>
                <a:gd name="T91" fmla="*/ 806450 h 640"/>
                <a:gd name="T92" fmla="*/ 3838575 w 2706"/>
                <a:gd name="T93" fmla="*/ 777875 h 640"/>
                <a:gd name="T94" fmla="*/ 3933825 w 2706"/>
                <a:gd name="T95" fmla="*/ 749300 h 640"/>
                <a:gd name="T96" fmla="*/ 4114800 w 2706"/>
                <a:gd name="T97" fmla="*/ 685800 h 640"/>
                <a:gd name="T98" fmla="*/ 4289425 w 2706"/>
                <a:gd name="T99" fmla="*/ 619125 h 640"/>
                <a:gd name="T100" fmla="*/ 4289425 w 2706"/>
                <a:gd name="T101" fmla="*/ 619125 h 640"/>
                <a:gd name="T102" fmla="*/ 4295775 w 2706"/>
                <a:gd name="T103" fmla="*/ 615950 h 640"/>
                <a:gd name="T104" fmla="*/ 4295775 w 2706"/>
                <a:gd name="T105" fmla="*/ 615950 h 640"/>
                <a:gd name="T106" fmla="*/ 4295775 w 2706"/>
                <a:gd name="T107" fmla="*/ 0 h 640"/>
                <a:gd name="T108" fmla="*/ 4295775 w 2706"/>
                <a:gd name="T109" fmla="*/ 0 h 640"/>
                <a:gd name="T110" fmla="*/ 4286250 w 2706"/>
                <a:gd name="T111" fmla="*/ 0 h 640"/>
                <a:gd name="T112" fmla="*/ 428625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extLst>
          </p:spPr>
          <p:txBody>
            <a:bodyPr/>
            <a:lstStyle/>
            <a:p>
              <a:pPr>
                <a:defRPr/>
              </a:pPr>
              <a:endParaRPr lang="ru-RU"/>
            </a:p>
          </p:txBody>
        </p:sp>
        <p:sp>
          <p:nvSpPr>
            <p:cNvPr id="8" name="Freeform 18"/>
            <p:cNvSpPr>
              <a:spLocks/>
            </p:cNvSpPr>
            <p:nvPr/>
          </p:nvSpPr>
          <p:spPr bwMode="hidden">
            <a:xfrm>
              <a:off x="-308538" y="4318998"/>
              <a:ext cx="8280254" cy="1208906"/>
            </a:xfrm>
            <a:custGeom>
              <a:avLst/>
              <a:gdLst>
                <a:gd name="T0" fmla="*/ 8280401 w 5216"/>
                <a:gd name="T1" fmla="*/ 1133475 h 762"/>
                <a:gd name="T2" fmla="*/ 7912101 w 5216"/>
                <a:gd name="T3" fmla="*/ 1089025 h 762"/>
                <a:gd name="T4" fmla="*/ 7108826 w 5216"/>
                <a:gd name="T5" fmla="*/ 968375 h 762"/>
                <a:gd name="T6" fmla="*/ 6213476 w 5216"/>
                <a:gd name="T7" fmla="*/ 806450 h 762"/>
                <a:gd name="T8" fmla="*/ 5216526 w 5216"/>
                <a:gd name="T9" fmla="*/ 593725 h 762"/>
                <a:gd name="T10" fmla="*/ 4676776 w 5216"/>
                <a:gd name="T11" fmla="*/ 469900 h 762"/>
                <a:gd name="T12" fmla="*/ 4257676 w 5216"/>
                <a:gd name="T13" fmla="*/ 374650 h 762"/>
                <a:gd name="T14" fmla="*/ 3857625 w 5216"/>
                <a:gd name="T15" fmla="*/ 292100 h 762"/>
                <a:gd name="T16" fmla="*/ 3476625 w 5216"/>
                <a:gd name="T17" fmla="*/ 222250 h 762"/>
                <a:gd name="T18" fmla="*/ 3111500 w 5216"/>
                <a:gd name="T19" fmla="*/ 161925 h 762"/>
                <a:gd name="T20" fmla="*/ 2762250 w 5216"/>
                <a:gd name="T21" fmla="*/ 114300 h 762"/>
                <a:gd name="T22" fmla="*/ 2117725 w 5216"/>
                <a:gd name="T23" fmla="*/ 44450 h 762"/>
                <a:gd name="T24" fmla="*/ 1539875 w 5216"/>
                <a:gd name="T25" fmla="*/ 6350 h 762"/>
                <a:gd name="T26" fmla="*/ 1022350 w 5216"/>
                <a:gd name="T27" fmla="*/ 0 h 762"/>
                <a:gd name="T28" fmla="*/ 568325 w 5216"/>
                <a:gd name="T29" fmla="*/ 15875 h 762"/>
                <a:gd name="T30" fmla="*/ 174625 w 5216"/>
                <a:gd name="T31" fmla="*/ 50800 h 762"/>
                <a:gd name="T32" fmla="*/ 0 w 5216"/>
                <a:gd name="T33" fmla="*/ 76200 h 762"/>
                <a:gd name="T34" fmla="*/ 498475 w 5216"/>
                <a:gd name="T35" fmla="*/ 136525 h 762"/>
                <a:gd name="T36" fmla="*/ 1035050 w 5216"/>
                <a:gd name="T37" fmla="*/ 222250 h 762"/>
                <a:gd name="T38" fmla="*/ 1609725 w 5216"/>
                <a:gd name="T39" fmla="*/ 333375 h 762"/>
                <a:gd name="T40" fmla="*/ 2225675 w 5216"/>
                <a:gd name="T41" fmla="*/ 469900 h 762"/>
                <a:gd name="T42" fmla="*/ 2787650 w 5216"/>
                <a:gd name="T43" fmla="*/ 600075 h 762"/>
                <a:gd name="T44" fmla="*/ 3822700 w 5216"/>
                <a:gd name="T45" fmla="*/ 819150 h 762"/>
                <a:gd name="T46" fmla="*/ 4298951 w 5216"/>
                <a:gd name="T47" fmla="*/ 908050 h 762"/>
                <a:gd name="T48" fmla="*/ 4749801 w 5216"/>
                <a:gd name="T49" fmla="*/ 984250 h 762"/>
                <a:gd name="T50" fmla="*/ 5175251 w 5216"/>
                <a:gd name="T51" fmla="*/ 1050925 h 762"/>
                <a:gd name="T52" fmla="*/ 5575301 w 5216"/>
                <a:gd name="T53" fmla="*/ 1101725 h 762"/>
                <a:gd name="T54" fmla="*/ 5953126 w 5216"/>
                <a:gd name="T55" fmla="*/ 1146175 h 762"/>
                <a:gd name="T56" fmla="*/ 6308726 w 5216"/>
                <a:gd name="T57" fmla="*/ 1174750 h 762"/>
                <a:gd name="T58" fmla="*/ 6642101 w 5216"/>
                <a:gd name="T59" fmla="*/ 1196975 h 762"/>
                <a:gd name="T60" fmla="*/ 6959601 w 5216"/>
                <a:gd name="T61" fmla="*/ 1209675 h 762"/>
                <a:gd name="T62" fmla="*/ 7254876 w 5216"/>
                <a:gd name="T63" fmla="*/ 1209675 h 762"/>
                <a:gd name="T64" fmla="*/ 7534276 w 5216"/>
                <a:gd name="T65" fmla="*/ 1203325 h 762"/>
                <a:gd name="T66" fmla="*/ 7797801 w 5216"/>
                <a:gd name="T67" fmla="*/ 1187450 h 762"/>
                <a:gd name="T68" fmla="*/ 8045451 w 5216"/>
                <a:gd name="T69" fmla="*/ 1162050 h 762"/>
                <a:gd name="T70" fmla="*/ 8280401 w 5216"/>
                <a:gd name="T71" fmla="*/ 1133475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extLst>
          </p:spPr>
          <p:txBody>
            <a:bodyPr/>
            <a:lstStyle/>
            <a:p>
              <a:pPr>
                <a:defRPr/>
              </a:pPr>
              <a:endParaRPr lang="ru-RU"/>
            </a:p>
          </p:txBody>
        </p:sp>
        <p:sp>
          <p:nvSpPr>
            <p:cNvPr id="9" name="Freeform 22"/>
            <p:cNvSpPr>
              <a:spLocks/>
            </p:cNvSpPr>
            <p:nvPr/>
          </p:nvSpPr>
          <p:spPr bwMode="hidden">
            <a:xfrm>
              <a:off x="4014" y="4334786"/>
              <a:ext cx="8164231" cy="1102902"/>
            </a:xfrm>
            <a:custGeom>
              <a:avLst/>
              <a:gdLst>
                <a:gd name="T0" fmla="*/ 0 w 5144"/>
                <a:gd name="T1" fmla="*/ 111125 h 694"/>
                <a:gd name="T2" fmla="*/ 0 w 5144"/>
                <a:gd name="T3" fmla="*/ 111125 h 694"/>
                <a:gd name="T4" fmla="*/ 28575 w 5144"/>
                <a:gd name="T5" fmla="*/ 104775 h 694"/>
                <a:gd name="T6" fmla="*/ 114300 w 5144"/>
                <a:gd name="T7" fmla="*/ 88900 h 694"/>
                <a:gd name="T8" fmla="*/ 260350 w 5144"/>
                <a:gd name="T9" fmla="*/ 66675 h 694"/>
                <a:gd name="T10" fmla="*/ 355600 w 5144"/>
                <a:gd name="T11" fmla="*/ 53975 h 694"/>
                <a:gd name="T12" fmla="*/ 466725 w 5144"/>
                <a:gd name="T13" fmla="*/ 41275 h 694"/>
                <a:gd name="T14" fmla="*/ 590550 w 5144"/>
                <a:gd name="T15" fmla="*/ 31750 h 694"/>
                <a:gd name="T16" fmla="*/ 733425 w 5144"/>
                <a:gd name="T17" fmla="*/ 22225 h 694"/>
                <a:gd name="T18" fmla="*/ 889000 w 5144"/>
                <a:gd name="T19" fmla="*/ 12700 h 694"/>
                <a:gd name="T20" fmla="*/ 1063625 w 5144"/>
                <a:gd name="T21" fmla="*/ 6350 h 694"/>
                <a:gd name="T22" fmla="*/ 1254125 w 5144"/>
                <a:gd name="T23" fmla="*/ 3175 h 694"/>
                <a:gd name="T24" fmla="*/ 1460500 w 5144"/>
                <a:gd name="T25" fmla="*/ 0 h 694"/>
                <a:gd name="T26" fmla="*/ 1682750 w 5144"/>
                <a:gd name="T27" fmla="*/ 3175 h 694"/>
                <a:gd name="T28" fmla="*/ 1920875 w 5144"/>
                <a:gd name="T29" fmla="*/ 9525 h 694"/>
                <a:gd name="T30" fmla="*/ 2178050 w 5144"/>
                <a:gd name="T31" fmla="*/ 22225 h 694"/>
                <a:gd name="T32" fmla="*/ 2451100 w 5144"/>
                <a:gd name="T33" fmla="*/ 38100 h 694"/>
                <a:gd name="T34" fmla="*/ 2740025 w 5144"/>
                <a:gd name="T35" fmla="*/ 63500 h 694"/>
                <a:gd name="T36" fmla="*/ 3048000 w 5144"/>
                <a:gd name="T37" fmla="*/ 92075 h 694"/>
                <a:gd name="T38" fmla="*/ 3375025 w 5144"/>
                <a:gd name="T39" fmla="*/ 127000 h 694"/>
                <a:gd name="T40" fmla="*/ 3717925 w 5144"/>
                <a:gd name="T41" fmla="*/ 168275 h 694"/>
                <a:gd name="T42" fmla="*/ 4079875 w 5144"/>
                <a:gd name="T43" fmla="*/ 219075 h 694"/>
                <a:gd name="T44" fmla="*/ 4457700 w 5144"/>
                <a:gd name="T45" fmla="*/ 276225 h 694"/>
                <a:gd name="T46" fmla="*/ 4854575 w 5144"/>
                <a:gd name="T47" fmla="*/ 342900 h 694"/>
                <a:gd name="T48" fmla="*/ 5270500 w 5144"/>
                <a:gd name="T49" fmla="*/ 422275 h 694"/>
                <a:gd name="T50" fmla="*/ 5705475 w 5144"/>
                <a:gd name="T51" fmla="*/ 508000 h 694"/>
                <a:gd name="T52" fmla="*/ 6159500 w 5144"/>
                <a:gd name="T53" fmla="*/ 603250 h 694"/>
                <a:gd name="T54" fmla="*/ 6632575 w 5144"/>
                <a:gd name="T55" fmla="*/ 711200 h 694"/>
                <a:gd name="T56" fmla="*/ 7124700 w 5144"/>
                <a:gd name="T57" fmla="*/ 828675 h 694"/>
                <a:gd name="T58" fmla="*/ 7635875 w 5144"/>
                <a:gd name="T59" fmla="*/ 958850 h 694"/>
                <a:gd name="T60" fmla="*/ 8166100 w 5144"/>
                <a:gd name="T61" fmla="*/ 1101725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extLst>
          </p:spPr>
          <p:txBody>
            <a:bodyPr/>
            <a:lstStyle/>
            <a:p>
              <a:pPr>
                <a:defRPr/>
              </a:pPr>
              <a:endParaRPr lang="ru-RU"/>
            </a:p>
          </p:txBody>
        </p:sp>
        <p:sp>
          <p:nvSpPr>
            <p:cNvPr id="10" name="Freeform 26"/>
            <p:cNvSpPr>
              <a:spLocks/>
            </p:cNvSpPr>
            <p:nvPr/>
          </p:nvSpPr>
          <p:spPr bwMode="hidden">
            <a:xfrm>
              <a:off x="4157164" y="4316742"/>
              <a:ext cx="4939265" cy="926979"/>
            </a:xfrm>
            <a:custGeom>
              <a:avLst/>
              <a:gdLst>
                <a:gd name="T0" fmla="*/ 0 w 3112"/>
                <a:gd name="T1" fmla="*/ 927100 h 584"/>
                <a:gd name="T2" fmla="*/ 0 w 3112"/>
                <a:gd name="T3" fmla="*/ 927100 h 584"/>
                <a:gd name="T4" fmla="*/ 142875 w 3112"/>
                <a:gd name="T5" fmla="*/ 889000 h 584"/>
                <a:gd name="T6" fmla="*/ 533400 w 3112"/>
                <a:gd name="T7" fmla="*/ 790575 h 584"/>
                <a:gd name="T8" fmla="*/ 803275 w 3112"/>
                <a:gd name="T9" fmla="*/ 723900 h 584"/>
                <a:gd name="T10" fmla="*/ 1114425 w 3112"/>
                <a:gd name="T11" fmla="*/ 650875 h 584"/>
                <a:gd name="T12" fmla="*/ 1460500 w 3112"/>
                <a:gd name="T13" fmla="*/ 571500 h 584"/>
                <a:gd name="T14" fmla="*/ 1831975 w 3112"/>
                <a:gd name="T15" fmla="*/ 485775 h 584"/>
                <a:gd name="T16" fmla="*/ 2225675 w 3112"/>
                <a:gd name="T17" fmla="*/ 403225 h 584"/>
                <a:gd name="T18" fmla="*/ 2628900 w 3112"/>
                <a:gd name="T19" fmla="*/ 320675 h 584"/>
                <a:gd name="T20" fmla="*/ 3041650 w 3112"/>
                <a:gd name="T21" fmla="*/ 244475 h 584"/>
                <a:gd name="T22" fmla="*/ 3451225 w 3112"/>
                <a:gd name="T23" fmla="*/ 171450 h 584"/>
                <a:gd name="T24" fmla="*/ 3654425 w 3112"/>
                <a:gd name="T25" fmla="*/ 139700 h 584"/>
                <a:gd name="T26" fmla="*/ 3851275 w 3112"/>
                <a:gd name="T27" fmla="*/ 107950 h 584"/>
                <a:gd name="T28" fmla="*/ 4048125 w 3112"/>
                <a:gd name="T29" fmla="*/ 82550 h 584"/>
                <a:gd name="T30" fmla="*/ 4238625 w 3112"/>
                <a:gd name="T31" fmla="*/ 57150 h 584"/>
                <a:gd name="T32" fmla="*/ 4425950 w 3112"/>
                <a:gd name="T33" fmla="*/ 38100 h 584"/>
                <a:gd name="T34" fmla="*/ 4603750 w 3112"/>
                <a:gd name="T35" fmla="*/ 22225 h 584"/>
                <a:gd name="T36" fmla="*/ 4775200 w 3112"/>
                <a:gd name="T37" fmla="*/ 9525 h 584"/>
                <a:gd name="T38" fmla="*/ 4940300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extLst>
          </p:spPr>
          <p:txBody>
            <a:bodyPr/>
            <a:lstStyle/>
            <a:p>
              <a:pPr>
                <a:defRPr/>
              </a:pPr>
              <a:endParaRPr lang="ru-RU"/>
            </a:p>
          </p:txBody>
        </p:sp>
        <p:sp useBgFill="1">
          <p:nvSpPr>
            <p:cNvPr id="11" name="Freeform 28"/>
            <p:cNvSpPr>
              <a:spLocks/>
            </p:cNvSpPr>
            <p:nvPr/>
          </p:nvSpPr>
          <p:spPr bwMode="hidden">
            <a:xfrm>
              <a:off x="-3905250" y="4294188"/>
              <a:ext cx="13011150" cy="1892300"/>
            </a:xfrm>
            <a:custGeom>
              <a:avLst/>
              <a:gdLst>
                <a:gd name="T0" fmla="*/ 13004800 w 8196"/>
                <a:gd name="T1" fmla="*/ 812800 h 1192"/>
                <a:gd name="T2" fmla="*/ 12763500 w 8196"/>
                <a:gd name="T3" fmla="*/ 904875 h 1192"/>
                <a:gd name="T4" fmla="*/ 12506325 w 8196"/>
                <a:gd name="T5" fmla="*/ 984250 h 1192"/>
                <a:gd name="T6" fmla="*/ 12233275 w 8196"/>
                <a:gd name="T7" fmla="*/ 1057275 h 1192"/>
                <a:gd name="T8" fmla="*/ 11941175 w 8196"/>
                <a:gd name="T9" fmla="*/ 1114425 h 1192"/>
                <a:gd name="T10" fmla="*/ 11623675 w 8196"/>
                <a:gd name="T11" fmla="*/ 1158875 h 1192"/>
                <a:gd name="T12" fmla="*/ 11280775 w 8196"/>
                <a:gd name="T13" fmla="*/ 1190625 h 1192"/>
                <a:gd name="T14" fmla="*/ 10909300 w 8196"/>
                <a:gd name="T15" fmla="*/ 1209675 h 1192"/>
                <a:gd name="T16" fmla="*/ 10506075 w 8196"/>
                <a:gd name="T17" fmla="*/ 1206500 h 1192"/>
                <a:gd name="T18" fmla="*/ 10067925 w 8196"/>
                <a:gd name="T19" fmla="*/ 1190625 h 1192"/>
                <a:gd name="T20" fmla="*/ 9591675 w 8196"/>
                <a:gd name="T21" fmla="*/ 1152525 h 1192"/>
                <a:gd name="T22" fmla="*/ 9074150 w 8196"/>
                <a:gd name="T23" fmla="*/ 1095375 h 1192"/>
                <a:gd name="T24" fmla="*/ 8515350 w 8196"/>
                <a:gd name="T25" fmla="*/ 1019175 h 1192"/>
                <a:gd name="T26" fmla="*/ 7908925 w 8196"/>
                <a:gd name="T27" fmla="*/ 917575 h 1192"/>
                <a:gd name="T28" fmla="*/ 7251700 w 8196"/>
                <a:gd name="T29" fmla="*/ 793750 h 1192"/>
                <a:gd name="T30" fmla="*/ 6543675 w 8196"/>
                <a:gd name="T31" fmla="*/ 644525 h 1192"/>
                <a:gd name="T32" fmla="*/ 5778500 w 8196"/>
                <a:gd name="T33" fmla="*/ 469900 h 1192"/>
                <a:gd name="T34" fmla="*/ 5391150 w 8196"/>
                <a:gd name="T35" fmla="*/ 381000 h 1192"/>
                <a:gd name="T36" fmla="*/ 4657725 w 8196"/>
                <a:gd name="T37" fmla="*/ 234950 h 1192"/>
                <a:gd name="T38" fmla="*/ 3987800 w 8196"/>
                <a:gd name="T39" fmla="*/ 130175 h 1192"/>
                <a:gd name="T40" fmla="*/ 3375025 w 8196"/>
                <a:gd name="T41" fmla="*/ 57150 h 1192"/>
                <a:gd name="T42" fmla="*/ 2819400 w 8196"/>
                <a:gd name="T43" fmla="*/ 15875 h 1192"/>
                <a:gd name="T44" fmla="*/ 2320925 w 8196"/>
                <a:gd name="T45" fmla="*/ 0 h 1192"/>
                <a:gd name="T46" fmla="*/ 1876425 w 8196"/>
                <a:gd name="T47" fmla="*/ 6350 h 1192"/>
                <a:gd name="T48" fmla="*/ 1482725 w 8196"/>
                <a:gd name="T49" fmla="*/ 31750 h 1192"/>
                <a:gd name="T50" fmla="*/ 1136650 w 8196"/>
                <a:gd name="T51" fmla="*/ 69850 h 1192"/>
                <a:gd name="T52" fmla="*/ 841375 w 8196"/>
                <a:gd name="T53" fmla="*/ 117475 h 1192"/>
                <a:gd name="T54" fmla="*/ 593725 w 8196"/>
                <a:gd name="T55" fmla="*/ 171450 h 1192"/>
                <a:gd name="T56" fmla="*/ 393700 w 8196"/>
                <a:gd name="T57" fmla="*/ 228600 h 1192"/>
                <a:gd name="T58" fmla="*/ 234950 w 8196"/>
                <a:gd name="T59" fmla="*/ 279400 h 1192"/>
                <a:gd name="T60" fmla="*/ 76200 w 8196"/>
                <a:gd name="T61" fmla="*/ 342900 h 1192"/>
                <a:gd name="T62" fmla="*/ 0 w 8196"/>
                <a:gd name="T63" fmla="*/ 381000 h 1192"/>
                <a:gd name="T64" fmla="*/ 13004800 w 8196"/>
                <a:gd name="T65" fmla="*/ 1892300 h 1192"/>
                <a:gd name="T66" fmla="*/ 13011150 w 8196"/>
                <a:gd name="T67" fmla="*/ 1882775 h 1192"/>
                <a:gd name="T68" fmla="*/ 13011150 w 8196"/>
                <a:gd name="T69" fmla="*/ 809625 h 1192"/>
                <a:gd name="T70" fmla="*/ 13004800 w 8196"/>
                <a:gd name="T71" fmla="*/ 8128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extLst>
          </p:spPr>
          <p:txBody>
            <a:bodyPr/>
            <a:lstStyle/>
            <a:p>
              <a:pPr>
                <a:defRPr/>
              </a:pPr>
              <a:endParaRPr lang="ru-RU"/>
            </a:p>
          </p:txBody>
        </p:sp>
      </p:grpSp>
      <p:sp>
        <p:nvSpPr>
          <p:cNvPr id="4" name="Text Placeholder 3"/>
          <p:cNvSpPr>
            <a:spLocks noGrp="1"/>
          </p:cNvSpPr>
          <p:nvPr>
            <p:ph type="body" sz="half" idx="2"/>
          </p:nvPr>
        </p:nvSpPr>
        <p:spPr>
          <a:xfrm>
            <a:off x="914400" y="3581400"/>
            <a:ext cx="3352800" cy="1905001"/>
          </a:xfrm>
        </p:spPr>
        <p:txBody>
          <a:bodyPr>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2" name="Date Placeholder 4"/>
          <p:cNvSpPr>
            <a:spLocks noGrp="1"/>
          </p:cNvSpPr>
          <p:nvPr>
            <p:ph type="dt" sz="half" idx="10"/>
          </p:nvPr>
        </p:nvSpPr>
        <p:spPr/>
        <p:txBody>
          <a:bodyPr/>
          <a:lstStyle>
            <a:lvl1pPr>
              <a:defRPr/>
            </a:lvl1pPr>
          </a:lstStyle>
          <a:p>
            <a:pPr>
              <a:defRPr/>
            </a:pPr>
            <a:fld id="{DCF1845D-2177-4776-AA6F-D50CA2730E7C}" type="datetimeFigureOut">
              <a:rPr lang="ru-RU"/>
              <a:pPr>
                <a:defRPr/>
              </a:pPr>
              <a:t>16.08.2023</a:t>
            </a:fld>
            <a:endParaRPr lang="ru-RU"/>
          </a:p>
        </p:txBody>
      </p:sp>
      <p:sp>
        <p:nvSpPr>
          <p:cNvPr id="13" name="Footer Placeholder 5"/>
          <p:cNvSpPr>
            <a:spLocks noGrp="1"/>
          </p:cNvSpPr>
          <p:nvPr>
            <p:ph type="ftr" sz="quarter" idx="11"/>
          </p:nvPr>
        </p:nvSpPr>
        <p:spPr/>
        <p:txBody>
          <a:bodyPr/>
          <a:lstStyle>
            <a:lvl1pPr>
              <a:defRPr/>
            </a:lvl1pPr>
          </a:lstStyle>
          <a:p>
            <a:pPr>
              <a:defRPr/>
            </a:pPr>
            <a:endParaRPr lang="ru-RU"/>
          </a:p>
        </p:txBody>
      </p:sp>
      <p:sp>
        <p:nvSpPr>
          <p:cNvPr id="14" name="Slide Number Placeholder 6"/>
          <p:cNvSpPr>
            <a:spLocks noGrp="1"/>
          </p:cNvSpPr>
          <p:nvPr>
            <p:ph type="sldNum" sz="quarter" idx="12"/>
          </p:nvPr>
        </p:nvSpPr>
        <p:spPr/>
        <p:txBody>
          <a:bodyPr/>
          <a:lstStyle>
            <a:lvl1pPr>
              <a:defRPr/>
            </a:lvl1pPr>
          </a:lstStyle>
          <a:p>
            <a:pPr>
              <a:defRPr/>
            </a:pPr>
            <a:fld id="{708FBD69-304B-4586-B240-1ABB571526C6}"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Rounded Rectangle 14"/>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8"/>
          <p:cNvGrpSpPr>
            <a:grpSpLocks noChangeAspect="1"/>
          </p:cNvGrpSpPr>
          <p:nvPr/>
        </p:nvGrpSpPr>
        <p:grpSpPr bwMode="auto">
          <a:xfrm>
            <a:off x="211138" y="5354638"/>
            <a:ext cx="8723312" cy="1330325"/>
            <a:chOff x="-3905250" y="4294188"/>
            <a:chExt cx="13011150" cy="1892300"/>
          </a:xfrm>
        </p:grpSpPr>
        <p:sp>
          <p:nvSpPr>
            <p:cNvPr id="7" name="Freeform 14"/>
            <p:cNvSpPr>
              <a:spLocks/>
            </p:cNvSpPr>
            <p:nvPr/>
          </p:nvSpPr>
          <p:spPr bwMode="hidden">
            <a:xfrm>
              <a:off x="4810681" y="4499676"/>
              <a:ext cx="4295219" cy="1016152"/>
            </a:xfrm>
            <a:custGeom>
              <a:avLst/>
              <a:gdLst>
                <a:gd name="T0" fmla="*/ 4286250 w 2706"/>
                <a:gd name="T1" fmla="*/ 0 h 640"/>
                <a:gd name="T2" fmla="*/ 4286250 w 2706"/>
                <a:gd name="T3" fmla="*/ 0 h 640"/>
                <a:gd name="T4" fmla="*/ 4105275 w 2706"/>
                <a:gd name="T5" fmla="*/ 28575 h 640"/>
                <a:gd name="T6" fmla="*/ 3921125 w 2706"/>
                <a:gd name="T7" fmla="*/ 60325 h 640"/>
                <a:gd name="T8" fmla="*/ 3733800 w 2706"/>
                <a:gd name="T9" fmla="*/ 95250 h 640"/>
                <a:gd name="T10" fmla="*/ 3540125 w 2706"/>
                <a:gd name="T11" fmla="*/ 130175 h 640"/>
                <a:gd name="T12" fmla="*/ 3343275 w 2706"/>
                <a:gd name="T13" fmla="*/ 171450 h 640"/>
                <a:gd name="T14" fmla="*/ 3140075 w 2706"/>
                <a:gd name="T15" fmla="*/ 212725 h 640"/>
                <a:gd name="T16" fmla="*/ 2933700 w 2706"/>
                <a:gd name="T17" fmla="*/ 260350 h 640"/>
                <a:gd name="T18" fmla="*/ 2720975 w 2706"/>
                <a:gd name="T19" fmla="*/ 307975 h 640"/>
                <a:gd name="T20" fmla="*/ 2720975 w 2706"/>
                <a:gd name="T21" fmla="*/ 307975 h 640"/>
                <a:gd name="T22" fmla="*/ 2336800 w 2706"/>
                <a:gd name="T23" fmla="*/ 400050 h 640"/>
                <a:gd name="T24" fmla="*/ 1962150 w 2706"/>
                <a:gd name="T25" fmla="*/ 482600 h 640"/>
                <a:gd name="T26" fmla="*/ 1603375 w 2706"/>
                <a:gd name="T27" fmla="*/ 558800 h 640"/>
                <a:gd name="T28" fmla="*/ 1257300 w 2706"/>
                <a:gd name="T29" fmla="*/ 631825 h 640"/>
                <a:gd name="T30" fmla="*/ 927100 w 2706"/>
                <a:gd name="T31" fmla="*/ 695325 h 640"/>
                <a:gd name="T32" fmla="*/ 606425 w 2706"/>
                <a:gd name="T33" fmla="*/ 752475 h 640"/>
                <a:gd name="T34" fmla="*/ 298450 w 2706"/>
                <a:gd name="T35" fmla="*/ 806450 h 640"/>
                <a:gd name="T36" fmla="*/ 0 w 2706"/>
                <a:gd name="T37" fmla="*/ 854075 h 640"/>
                <a:gd name="T38" fmla="*/ 0 w 2706"/>
                <a:gd name="T39" fmla="*/ 854075 h 640"/>
                <a:gd name="T40" fmla="*/ 206375 w 2706"/>
                <a:gd name="T41" fmla="*/ 882650 h 640"/>
                <a:gd name="T42" fmla="*/ 403225 w 2706"/>
                <a:gd name="T43" fmla="*/ 908050 h 640"/>
                <a:gd name="T44" fmla="*/ 593725 w 2706"/>
                <a:gd name="T45" fmla="*/ 930275 h 640"/>
                <a:gd name="T46" fmla="*/ 781050 w 2706"/>
                <a:gd name="T47" fmla="*/ 949325 h 640"/>
                <a:gd name="T48" fmla="*/ 962025 w 2706"/>
                <a:gd name="T49" fmla="*/ 968375 h 640"/>
                <a:gd name="T50" fmla="*/ 1136650 w 2706"/>
                <a:gd name="T51" fmla="*/ 981075 h 640"/>
                <a:gd name="T52" fmla="*/ 1304925 w 2706"/>
                <a:gd name="T53" fmla="*/ 993775 h 640"/>
                <a:gd name="T54" fmla="*/ 1470025 w 2706"/>
                <a:gd name="T55" fmla="*/ 1003300 h 640"/>
                <a:gd name="T56" fmla="*/ 1631950 w 2706"/>
                <a:gd name="T57" fmla="*/ 1009650 h 640"/>
                <a:gd name="T58" fmla="*/ 1787525 w 2706"/>
                <a:gd name="T59" fmla="*/ 1012825 h 640"/>
                <a:gd name="T60" fmla="*/ 1936750 w 2706"/>
                <a:gd name="T61" fmla="*/ 1016000 h 640"/>
                <a:gd name="T62" fmla="*/ 2082800 w 2706"/>
                <a:gd name="T63" fmla="*/ 1016000 h 640"/>
                <a:gd name="T64" fmla="*/ 2225675 w 2706"/>
                <a:gd name="T65" fmla="*/ 1012825 h 640"/>
                <a:gd name="T66" fmla="*/ 2365375 w 2706"/>
                <a:gd name="T67" fmla="*/ 1009650 h 640"/>
                <a:gd name="T68" fmla="*/ 2498725 w 2706"/>
                <a:gd name="T69" fmla="*/ 1003300 h 640"/>
                <a:gd name="T70" fmla="*/ 2628900 w 2706"/>
                <a:gd name="T71" fmla="*/ 993775 h 640"/>
                <a:gd name="T72" fmla="*/ 2752725 w 2706"/>
                <a:gd name="T73" fmla="*/ 984250 h 640"/>
                <a:gd name="T74" fmla="*/ 2876550 w 2706"/>
                <a:gd name="T75" fmla="*/ 971550 h 640"/>
                <a:gd name="T76" fmla="*/ 2994025 w 2706"/>
                <a:gd name="T77" fmla="*/ 955675 h 640"/>
                <a:gd name="T78" fmla="*/ 3111500 w 2706"/>
                <a:gd name="T79" fmla="*/ 939800 h 640"/>
                <a:gd name="T80" fmla="*/ 3222625 w 2706"/>
                <a:gd name="T81" fmla="*/ 920750 h 640"/>
                <a:gd name="T82" fmla="*/ 3333750 w 2706"/>
                <a:gd name="T83" fmla="*/ 901700 h 640"/>
                <a:gd name="T84" fmla="*/ 3438525 w 2706"/>
                <a:gd name="T85" fmla="*/ 879475 h 640"/>
                <a:gd name="T86" fmla="*/ 3543300 w 2706"/>
                <a:gd name="T87" fmla="*/ 857250 h 640"/>
                <a:gd name="T88" fmla="*/ 3644900 w 2706"/>
                <a:gd name="T89" fmla="*/ 831850 h 640"/>
                <a:gd name="T90" fmla="*/ 3743325 w 2706"/>
                <a:gd name="T91" fmla="*/ 806450 h 640"/>
                <a:gd name="T92" fmla="*/ 3838575 w 2706"/>
                <a:gd name="T93" fmla="*/ 777875 h 640"/>
                <a:gd name="T94" fmla="*/ 3933825 w 2706"/>
                <a:gd name="T95" fmla="*/ 749300 h 640"/>
                <a:gd name="T96" fmla="*/ 4114800 w 2706"/>
                <a:gd name="T97" fmla="*/ 685800 h 640"/>
                <a:gd name="T98" fmla="*/ 4289425 w 2706"/>
                <a:gd name="T99" fmla="*/ 619125 h 640"/>
                <a:gd name="T100" fmla="*/ 4289425 w 2706"/>
                <a:gd name="T101" fmla="*/ 619125 h 640"/>
                <a:gd name="T102" fmla="*/ 4295775 w 2706"/>
                <a:gd name="T103" fmla="*/ 615950 h 640"/>
                <a:gd name="T104" fmla="*/ 4295775 w 2706"/>
                <a:gd name="T105" fmla="*/ 615950 h 640"/>
                <a:gd name="T106" fmla="*/ 4295775 w 2706"/>
                <a:gd name="T107" fmla="*/ 0 h 640"/>
                <a:gd name="T108" fmla="*/ 4295775 w 2706"/>
                <a:gd name="T109" fmla="*/ 0 h 640"/>
                <a:gd name="T110" fmla="*/ 4286250 w 2706"/>
                <a:gd name="T111" fmla="*/ 0 h 640"/>
                <a:gd name="T112" fmla="*/ 428625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extLst>
          </p:spPr>
          <p:txBody>
            <a:bodyPr/>
            <a:lstStyle/>
            <a:p>
              <a:pPr>
                <a:defRPr/>
              </a:pPr>
              <a:endParaRPr lang="ru-RU"/>
            </a:p>
          </p:txBody>
        </p:sp>
        <p:sp>
          <p:nvSpPr>
            <p:cNvPr id="8" name="Freeform 18"/>
            <p:cNvSpPr>
              <a:spLocks/>
            </p:cNvSpPr>
            <p:nvPr/>
          </p:nvSpPr>
          <p:spPr bwMode="hidden">
            <a:xfrm>
              <a:off x="-308538" y="4319027"/>
              <a:ext cx="8280254" cy="1208092"/>
            </a:xfrm>
            <a:custGeom>
              <a:avLst/>
              <a:gdLst>
                <a:gd name="T0" fmla="*/ 8280401 w 5216"/>
                <a:gd name="T1" fmla="*/ 1133475 h 762"/>
                <a:gd name="T2" fmla="*/ 7912101 w 5216"/>
                <a:gd name="T3" fmla="*/ 1089025 h 762"/>
                <a:gd name="T4" fmla="*/ 7108826 w 5216"/>
                <a:gd name="T5" fmla="*/ 968375 h 762"/>
                <a:gd name="T6" fmla="*/ 6213476 w 5216"/>
                <a:gd name="T7" fmla="*/ 806450 h 762"/>
                <a:gd name="T8" fmla="*/ 5216526 w 5216"/>
                <a:gd name="T9" fmla="*/ 593725 h 762"/>
                <a:gd name="T10" fmla="*/ 4676776 w 5216"/>
                <a:gd name="T11" fmla="*/ 469900 h 762"/>
                <a:gd name="T12" fmla="*/ 4257676 w 5216"/>
                <a:gd name="T13" fmla="*/ 374650 h 762"/>
                <a:gd name="T14" fmla="*/ 3857625 w 5216"/>
                <a:gd name="T15" fmla="*/ 292100 h 762"/>
                <a:gd name="T16" fmla="*/ 3476625 w 5216"/>
                <a:gd name="T17" fmla="*/ 222250 h 762"/>
                <a:gd name="T18" fmla="*/ 3111500 w 5216"/>
                <a:gd name="T19" fmla="*/ 161925 h 762"/>
                <a:gd name="T20" fmla="*/ 2762250 w 5216"/>
                <a:gd name="T21" fmla="*/ 114300 h 762"/>
                <a:gd name="T22" fmla="*/ 2117725 w 5216"/>
                <a:gd name="T23" fmla="*/ 44450 h 762"/>
                <a:gd name="T24" fmla="*/ 1539875 w 5216"/>
                <a:gd name="T25" fmla="*/ 6350 h 762"/>
                <a:gd name="T26" fmla="*/ 1022350 w 5216"/>
                <a:gd name="T27" fmla="*/ 0 h 762"/>
                <a:gd name="T28" fmla="*/ 568325 w 5216"/>
                <a:gd name="T29" fmla="*/ 15875 h 762"/>
                <a:gd name="T30" fmla="*/ 174625 w 5216"/>
                <a:gd name="T31" fmla="*/ 50800 h 762"/>
                <a:gd name="T32" fmla="*/ 0 w 5216"/>
                <a:gd name="T33" fmla="*/ 76200 h 762"/>
                <a:gd name="T34" fmla="*/ 498475 w 5216"/>
                <a:gd name="T35" fmla="*/ 136525 h 762"/>
                <a:gd name="T36" fmla="*/ 1035050 w 5216"/>
                <a:gd name="T37" fmla="*/ 222250 h 762"/>
                <a:gd name="T38" fmla="*/ 1609725 w 5216"/>
                <a:gd name="T39" fmla="*/ 333375 h 762"/>
                <a:gd name="T40" fmla="*/ 2225675 w 5216"/>
                <a:gd name="T41" fmla="*/ 469900 h 762"/>
                <a:gd name="T42" fmla="*/ 2787650 w 5216"/>
                <a:gd name="T43" fmla="*/ 600075 h 762"/>
                <a:gd name="T44" fmla="*/ 3822700 w 5216"/>
                <a:gd name="T45" fmla="*/ 819150 h 762"/>
                <a:gd name="T46" fmla="*/ 4298951 w 5216"/>
                <a:gd name="T47" fmla="*/ 908050 h 762"/>
                <a:gd name="T48" fmla="*/ 4749801 w 5216"/>
                <a:gd name="T49" fmla="*/ 984250 h 762"/>
                <a:gd name="T50" fmla="*/ 5175251 w 5216"/>
                <a:gd name="T51" fmla="*/ 1050925 h 762"/>
                <a:gd name="T52" fmla="*/ 5575301 w 5216"/>
                <a:gd name="T53" fmla="*/ 1101725 h 762"/>
                <a:gd name="T54" fmla="*/ 5953126 w 5216"/>
                <a:gd name="T55" fmla="*/ 1146175 h 762"/>
                <a:gd name="T56" fmla="*/ 6308726 w 5216"/>
                <a:gd name="T57" fmla="*/ 1174750 h 762"/>
                <a:gd name="T58" fmla="*/ 6642101 w 5216"/>
                <a:gd name="T59" fmla="*/ 1196975 h 762"/>
                <a:gd name="T60" fmla="*/ 6959601 w 5216"/>
                <a:gd name="T61" fmla="*/ 1209675 h 762"/>
                <a:gd name="T62" fmla="*/ 7254876 w 5216"/>
                <a:gd name="T63" fmla="*/ 1209675 h 762"/>
                <a:gd name="T64" fmla="*/ 7534276 w 5216"/>
                <a:gd name="T65" fmla="*/ 1203325 h 762"/>
                <a:gd name="T66" fmla="*/ 7797801 w 5216"/>
                <a:gd name="T67" fmla="*/ 1187450 h 762"/>
                <a:gd name="T68" fmla="*/ 8045451 w 5216"/>
                <a:gd name="T69" fmla="*/ 1162050 h 762"/>
                <a:gd name="T70" fmla="*/ 8280401 w 5216"/>
                <a:gd name="T71" fmla="*/ 1133475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extLst>
          </p:spPr>
          <p:txBody>
            <a:bodyPr/>
            <a:lstStyle/>
            <a:p>
              <a:pPr>
                <a:defRPr/>
              </a:pPr>
              <a:endParaRPr lang="ru-RU"/>
            </a:p>
          </p:txBody>
        </p:sp>
        <p:sp>
          <p:nvSpPr>
            <p:cNvPr id="9" name="Freeform 22"/>
            <p:cNvSpPr>
              <a:spLocks/>
            </p:cNvSpPr>
            <p:nvPr/>
          </p:nvSpPr>
          <p:spPr bwMode="hidden">
            <a:xfrm>
              <a:off x="4014" y="4334834"/>
              <a:ext cx="8164231" cy="1101960"/>
            </a:xfrm>
            <a:custGeom>
              <a:avLst/>
              <a:gdLst>
                <a:gd name="T0" fmla="*/ 0 w 5144"/>
                <a:gd name="T1" fmla="*/ 111125 h 694"/>
                <a:gd name="T2" fmla="*/ 0 w 5144"/>
                <a:gd name="T3" fmla="*/ 111125 h 694"/>
                <a:gd name="T4" fmla="*/ 28575 w 5144"/>
                <a:gd name="T5" fmla="*/ 104775 h 694"/>
                <a:gd name="T6" fmla="*/ 114300 w 5144"/>
                <a:gd name="T7" fmla="*/ 88900 h 694"/>
                <a:gd name="T8" fmla="*/ 260350 w 5144"/>
                <a:gd name="T9" fmla="*/ 66675 h 694"/>
                <a:gd name="T10" fmla="*/ 355600 w 5144"/>
                <a:gd name="T11" fmla="*/ 53975 h 694"/>
                <a:gd name="T12" fmla="*/ 466725 w 5144"/>
                <a:gd name="T13" fmla="*/ 41275 h 694"/>
                <a:gd name="T14" fmla="*/ 590550 w 5144"/>
                <a:gd name="T15" fmla="*/ 31750 h 694"/>
                <a:gd name="T16" fmla="*/ 733425 w 5144"/>
                <a:gd name="T17" fmla="*/ 22225 h 694"/>
                <a:gd name="T18" fmla="*/ 889000 w 5144"/>
                <a:gd name="T19" fmla="*/ 12700 h 694"/>
                <a:gd name="T20" fmla="*/ 1063625 w 5144"/>
                <a:gd name="T21" fmla="*/ 6350 h 694"/>
                <a:gd name="T22" fmla="*/ 1254125 w 5144"/>
                <a:gd name="T23" fmla="*/ 3175 h 694"/>
                <a:gd name="T24" fmla="*/ 1460500 w 5144"/>
                <a:gd name="T25" fmla="*/ 0 h 694"/>
                <a:gd name="T26" fmla="*/ 1682750 w 5144"/>
                <a:gd name="T27" fmla="*/ 3175 h 694"/>
                <a:gd name="T28" fmla="*/ 1920875 w 5144"/>
                <a:gd name="T29" fmla="*/ 9525 h 694"/>
                <a:gd name="T30" fmla="*/ 2178050 w 5144"/>
                <a:gd name="T31" fmla="*/ 22225 h 694"/>
                <a:gd name="T32" fmla="*/ 2451100 w 5144"/>
                <a:gd name="T33" fmla="*/ 38100 h 694"/>
                <a:gd name="T34" fmla="*/ 2740025 w 5144"/>
                <a:gd name="T35" fmla="*/ 63500 h 694"/>
                <a:gd name="T36" fmla="*/ 3048000 w 5144"/>
                <a:gd name="T37" fmla="*/ 92075 h 694"/>
                <a:gd name="T38" fmla="*/ 3375025 w 5144"/>
                <a:gd name="T39" fmla="*/ 127000 h 694"/>
                <a:gd name="T40" fmla="*/ 3717925 w 5144"/>
                <a:gd name="T41" fmla="*/ 168275 h 694"/>
                <a:gd name="T42" fmla="*/ 4079875 w 5144"/>
                <a:gd name="T43" fmla="*/ 219075 h 694"/>
                <a:gd name="T44" fmla="*/ 4457700 w 5144"/>
                <a:gd name="T45" fmla="*/ 276225 h 694"/>
                <a:gd name="T46" fmla="*/ 4854575 w 5144"/>
                <a:gd name="T47" fmla="*/ 342900 h 694"/>
                <a:gd name="T48" fmla="*/ 5270500 w 5144"/>
                <a:gd name="T49" fmla="*/ 422275 h 694"/>
                <a:gd name="T50" fmla="*/ 5705475 w 5144"/>
                <a:gd name="T51" fmla="*/ 508000 h 694"/>
                <a:gd name="T52" fmla="*/ 6159500 w 5144"/>
                <a:gd name="T53" fmla="*/ 603250 h 694"/>
                <a:gd name="T54" fmla="*/ 6632575 w 5144"/>
                <a:gd name="T55" fmla="*/ 711200 h 694"/>
                <a:gd name="T56" fmla="*/ 7124700 w 5144"/>
                <a:gd name="T57" fmla="*/ 828675 h 694"/>
                <a:gd name="T58" fmla="*/ 7635875 w 5144"/>
                <a:gd name="T59" fmla="*/ 958850 h 694"/>
                <a:gd name="T60" fmla="*/ 8166100 w 5144"/>
                <a:gd name="T61" fmla="*/ 1101725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extLst>
          </p:spPr>
          <p:txBody>
            <a:bodyPr/>
            <a:lstStyle/>
            <a:p>
              <a:pPr>
                <a:defRPr/>
              </a:pPr>
              <a:endParaRPr lang="ru-RU"/>
            </a:p>
          </p:txBody>
        </p:sp>
        <p:sp>
          <p:nvSpPr>
            <p:cNvPr id="10" name="Freeform 26"/>
            <p:cNvSpPr>
              <a:spLocks/>
            </p:cNvSpPr>
            <p:nvPr/>
          </p:nvSpPr>
          <p:spPr bwMode="hidden">
            <a:xfrm>
              <a:off x="4157164" y="4316769"/>
              <a:ext cx="4939265" cy="925827"/>
            </a:xfrm>
            <a:custGeom>
              <a:avLst/>
              <a:gdLst>
                <a:gd name="T0" fmla="*/ 0 w 3112"/>
                <a:gd name="T1" fmla="*/ 927100 h 584"/>
                <a:gd name="T2" fmla="*/ 0 w 3112"/>
                <a:gd name="T3" fmla="*/ 927100 h 584"/>
                <a:gd name="T4" fmla="*/ 142875 w 3112"/>
                <a:gd name="T5" fmla="*/ 889000 h 584"/>
                <a:gd name="T6" fmla="*/ 533400 w 3112"/>
                <a:gd name="T7" fmla="*/ 790575 h 584"/>
                <a:gd name="T8" fmla="*/ 803275 w 3112"/>
                <a:gd name="T9" fmla="*/ 723900 h 584"/>
                <a:gd name="T10" fmla="*/ 1114425 w 3112"/>
                <a:gd name="T11" fmla="*/ 650875 h 584"/>
                <a:gd name="T12" fmla="*/ 1460500 w 3112"/>
                <a:gd name="T13" fmla="*/ 571500 h 584"/>
                <a:gd name="T14" fmla="*/ 1831975 w 3112"/>
                <a:gd name="T15" fmla="*/ 485775 h 584"/>
                <a:gd name="T16" fmla="*/ 2225675 w 3112"/>
                <a:gd name="T17" fmla="*/ 403225 h 584"/>
                <a:gd name="T18" fmla="*/ 2628900 w 3112"/>
                <a:gd name="T19" fmla="*/ 320675 h 584"/>
                <a:gd name="T20" fmla="*/ 3041650 w 3112"/>
                <a:gd name="T21" fmla="*/ 244475 h 584"/>
                <a:gd name="T22" fmla="*/ 3451225 w 3112"/>
                <a:gd name="T23" fmla="*/ 171450 h 584"/>
                <a:gd name="T24" fmla="*/ 3654425 w 3112"/>
                <a:gd name="T25" fmla="*/ 139700 h 584"/>
                <a:gd name="T26" fmla="*/ 3851275 w 3112"/>
                <a:gd name="T27" fmla="*/ 107950 h 584"/>
                <a:gd name="T28" fmla="*/ 4048125 w 3112"/>
                <a:gd name="T29" fmla="*/ 82550 h 584"/>
                <a:gd name="T30" fmla="*/ 4238625 w 3112"/>
                <a:gd name="T31" fmla="*/ 57150 h 584"/>
                <a:gd name="T32" fmla="*/ 4425950 w 3112"/>
                <a:gd name="T33" fmla="*/ 38100 h 584"/>
                <a:gd name="T34" fmla="*/ 4603750 w 3112"/>
                <a:gd name="T35" fmla="*/ 22225 h 584"/>
                <a:gd name="T36" fmla="*/ 4775200 w 3112"/>
                <a:gd name="T37" fmla="*/ 9525 h 584"/>
                <a:gd name="T38" fmla="*/ 4940300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extLst>
          </p:spPr>
          <p:txBody>
            <a:bodyPr/>
            <a:lstStyle/>
            <a:p>
              <a:pPr>
                <a:defRPr/>
              </a:pPr>
              <a:endParaRPr lang="ru-RU"/>
            </a:p>
          </p:txBody>
        </p:sp>
        <p:sp useBgFill="1">
          <p:nvSpPr>
            <p:cNvPr id="11" name="Freeform 10"/>
            <p:cNvSpPr>
              <a:spLocks/>
            </p:cNvSpPr>
            <p:nvPr/>
          </p:nvSpPr>
          <p:spPr bwMode="hidden">
            <a:xfrm>
              <a:off x="-3905250" y="4294188"/>
              <a:ext cx="13011150" cy="1892300"/>
            </a:xfrm>
            <a:custGeom>
              <a:avLst/>
              <a:gdLst>
                <a:gd name="T0" fmla="*/ 13004800 w 8196"/>
                <a:gd name="T1" fmla="*/ 812800 h 1192"/>
                <a:gd name="T2" fmla="*/ 12763500 w 8196"/>
                <a:gd name="T3" fmla="*/ 904875 h 1192"/>
                <a:gd name="T4" fmla="*/ 12506325 w 8196"/>
                <a:gd name="T5" fmla="*/ 984250 h 1192"/>
                <a:gd name="T6" fmla="*/ 12233275 w 8196"/>
                <a:gd name="T7" fmla="*/ 1057275 h 1192"/>
                <a:gd name="T8" fmla="*/ 11941175 w 8196"/>
                <a:gd name="T9" fmla="*/ 1114425 h 1192"/>
                <a:gd name="T10" fmla="*/ 11623675 w 8196"/>
                <a:gd name="T11" fmla="*/ 1158875 h 1192"/>
                <a:gd name="T12" fmla="*/ 11280775 w 8196"/>
                <a:gd name="T13" fmla="*/ 1190625 h 1192"/>
                <a:gd name="T14" fmla="*/ 10909300 w 8196"/>
                <a:gd name="T15" fmla="*/ 1209675 h 1192"/>
                <a:gd name="T16" fmla="*/ 10506075 w 8196"/>
                <a:gd name="T17" fmla="*/ 1206500 h 1192"/>
                <a:gd name="T18" fmla="*/ 10067925 w 8196"/>
                <a:gd name="T19" fmla="*/ 1190625 h 1192"/>
                <a:gd name="T20" fmla="*/ 9591675 w 8196"/>
                <a:gd name="T21" fmla="*/ 1152525 h 1192"/>
                <a:gd name="T22" fmla="*/ 9074150 w 8196"/>
                <a:gd name="T23" fmla="*/ 1095375 h 1192"/>
                <a:gd name="T24" fmla="*/ 8515350 w 8196"/>
                <a:gd name="T25" fmla="*/ 1019175 h 1192"/>
                <a:gd name="T26" fmla="*/ 7908925 w 8196"/>
                <a:gd name="T27" fmla="*/ 917575 h 1192"/>
                <a:gd name="T28" fmla="*/ 7251700 w 8196"/>
                <a:gd name="T29" fmla="*/ 793750 h 1192"/>
                <a:gd name="T30" fmla="*/ 6543675 w 8196"/>
                <a:gd name="T31" fmla="*/ 644525 h 1192"/>
                <a:gd name="T32" fmla="*/ 5778500 w 8196"/>
                <a:gd name="T33" fmla="*/ 469900 h 1192"/>
                <a:gd name="T34" fmla="*/ 5391150 w 8196"/>
                <a:gd name="T35" fmla="*/ 381000 h 1192"/>
                <a:gd name="T36" fmla="*/ 4657725 w 8196"/>
                <a:gd name="T37" fmla="*/ 234950 h 1192"/>
                <a:gd name="T38" fmla="*/ 3987800 w 8196"/>
                <a:gd name="T39" fmla="*/ 130175 h 1192"/>
                <a:gd name="T40" fmla="*/ 3375025 w 8196"/>
                <a:gd name="T41" fmla="*/ 57150 h 1192"/>
                <a:gd name="T42" fmla="*/ 2819400 w 8196"/>
                <a:gd name="T43" fmla="*/ 15875 h 1192"/>
                <a:gd name="T44" fmla="*/ 2320925 w 8196"/>
                <a:gd name="T45" fmla="*/ 0 h 1192"/>
                <a:gd name="T46" fmla="*/ 1876425 w 8196"/>
                <a:gd name="T47" fmla="*/ 6350 h 1192"/>
                <a:gd name="T48" fmla="*/ 1482725 w 8196"/>
                <a:gd name="T49" fmla="*/ 31750 h 1192"/>
                <a:gd name="T50" fmla="*/ 1136650 w 8196"/>
                <a:gd name="T51" fmla="*/ 69850 h 1192"/>
                <a:gd name="T52" fmla="*/ 841375 w 8196"/>
                <a:gd name="T53" fmla="*/ 117475 h 1192"/>
                <a:gd name="T54" fmla="*/ 593725 w 8196"/>
                <a:gd name="T55" fmla="*/ 171450 h 1192"/>
                <a:gd name="T56" fmla="*/ 393700 w 8196"/>
                <a:gd name="T57" fmla="*/ 228600 h 1192"/>
                <a:gd name="T58" fmla="*/ 234950 w 8196"/>
                <a:gd name="T59" fmla="*/ 279400 h 1192"/>
                <a:gd name="T60" fmla="*/ 76200 w 8196"/>
                <a:gd name="T61" fmla="*/ 342900 h 1192"/>
                <a:gd name="T62" fmla="*/ 0 w 8196"/>
                <a:gd name="T63" fmla="*/ 381000 h 1192"/>
                <a:gd name="T64" fmla="*/ 13004800 w 8196"/>
                <a:gd name="T65" fmla="*/ 1892300 h 1192"/>
                <a:gd name="T66" fmla="*/ 13011150 w 8196"/>
                <a:gd name="T67" fmla="*/ 1882775 h 1192"/>
                <a:gd name="T68" fmla="*/ 13011150 w 8196"/>
                <a:gd name="T69" fmla="*/ 809625 h 1192"/>
                <a:gd name="T70" fmla="*/ 13004800 w 8196"/>
                <a:gd name="T71" fmla="*/ 8128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extLst>
          </p:spPr>
          <p:txBody>
            <a:bodyPr/>
            <a:lstStyle/>
            <a:p>
              <a:pPr>
                <a:defRPr/>
              </a:pPr>
              <a:endParaRPr lang="ru-RU"/>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12" name="Date Placeholder 4"/>
          <p:cNvSpPr>
            <a:spLocks noGrp="1"/>
          </p:cNvSpPr>
          <p:nvPr>
            <p:ph type="dt" sz="half" idx="10"/>
          </p:nvPr>
        </p:nvSpPr>
        <p:spPr/>
        <p:txBody>
          <a:bodyPr/>
          <a:lstStyle>
            <a:lvl1pPr>
              <a:defRPr/>
            </a:lvl1pPr>
          </a:lstStyle>
          <a:p>
            <a:pPr>
              <a:defRPr/>
            </a:pPr>
            <a:fld id="{8F0691C5-1366-4A0A-B915-750E1D3AAFB9}" type="datetimeFigureOut">
              <a:rPr lang="ru-RU"/>
              <a:pPr>
                <a:defRPr/>
              </a:pPr>
              <a:t>16.08.2023</a:t>
            </a:fld>
            <a:endParaRPr lang="ru-RU"/>
          </a:p>
        </p:txBody>
      </p:sp>
      <p:sp>
        <p:nvSpPr>
          <p:cNvPr id="13" name="Footer Placeholder 5"/>
          <p:cNvSpPr>
            <a:spLocks noGrp="1"/>
          </p:cNvSpPr>
          <p:nvPr>
            <p:ph type="ftr" sz="quarter" idx="11"/>
          </p:nvPr>
        </p:nvSpPr>
        <p:spPr/>
        <p:txBody>
          <a:bodyPr/>
          <a:lstStyle>
            <a:lvl1pPr>
              <a:defRPr/>
            </a:lvl1pPr>
          </a:lstStyle>
          <a:p>
            <a:pPr>
              <a:defRPr/>
            </a:pPr>
            <a:endParaRPr lang="ru-RU"/>
          </a:p>
        </p:txBody>
      </p:sp>
      <p:sp>
        <p:nvSpPr>
          <p:cNvPr id="14" name="Slide Number Placeholder 6"/>
          <p:cNvSpPr>
            <a:spLocks noGrp="1"/>
          </p:cNvSpPr>
          <p:nvPr>
            <p:ph type="sldNum" sz="quarter" idx="12"/>
          </p:nvPr>
        </p:nvSpPr>
        <p:spPr/>
        <p:txBody>
          <a:bodyPr/>
          <a:lstStyle>
            <a:lvl1pPr>
              <a:defRPr/>
            </a:lvl1pPr>
          </a:lstStyle>
          <a:p>
            <a:pPr>
              <a:defRPr/>
            </a:pPr>
            <a:fld id="{16B348D5-F314-496C-A760-32926A8C7842}"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8891FA25-3586-4509-8305-F6A07C45EAE2}" type="datetimeFigureOut">
              <a:rPr lang="ru-RU"/>
              <a:pPr>
                <a:defRPr/>
              </a:pPr>
              <a:t>16.08.2023</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2342B702-8940-4636-90A3-FF6011FFCE32}"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027" name="Group 15"/>
          <p:cNvGrpSpPr>
            <a:grpSpLocks noChangeAspect="1"/>
          </p:cNvGrpSpPr>
          <p:nvPr/>
        </p:nvGrpSpPr>
        <p:grpSpPr bwMode="auto">
          <a:xfrm>
            <a:off x="211138" y="1679575"/>
            <a:ext cx="8723312" cy="1330325"/>
            <a:chOff x="-3905251" y="4294188"/>
            <a:chExt cx="13027839" cy="1892300"/>
          </a:xfrm>
        </p:grpSpPr>
        <p:sp>
          <p:nvSpPr>
            <p:cNvPr id="1033" name="Freeform 14"/>
            <p:cNvSpPr>
              <a:spLocks/>
            </p:cNvSpPr>
            <p:nvPr/>
          </p:nvSpPr>
          <p:spPr bwMode="hidden">
            <a:xfrm>
              <a:off x="4810006" y="4499677"/>
              <a:ext cx="4295986" cy="1016152"/>
            </a:xfrm>
            <a:custGeom>
              <a:avLst/>
              <a:gdLst>
                <a:gd name="T0" fmla="*/ 4286250 w 2706"/>
                <a:gd name="T1" fmla="*/ 0 h 640"/>
                <a:gd name="T2" fmla="*/ 4286250 w 2706"/>
                <a:gd name="T3" fmla="*/ 0 h 640"/>
                <a:gd name="T4" fmla="*/ 4105275 w 2706"/>
                <a:gd name="T5" fmla="*/ 28575 h 640"/>
                <a:gd name="T6" fmla="*/ 3921125 w 2706"/>
                <a:gd name="T7" fmla="*/ 60325 h 640"/>
                <a:gd name="T8" fmla="*/ 3733800 w 2706"/>
                <a:gd name="T9" fmla="*/ 95250 h 640"/>
                <a:gd name="T10" fmla="*/ 3540125 w 2706"/>
                <a:gd name="T11" fmla="*/ 130175 h 640"/>
                <a:gd name="T12" fmla="*/ 3343275 w 2706"/>
                <a:gd name="T13" fmla="*/ 171450 h 640"/>
                <a:gd name="T14" fmla="*/ 3140075 w 2706"/>
                <a:gd name="T15" fmla="*/ 212725 h 640"/>
                <a:gd name="T16" fmla="*/ 2933700 w 2706"/>
                <a:gd name="T17" fmla="*/ 260350 h 640"/>
                <a:gd name="T18" fmla="*/ 2720975 w 2706"/>
                <a:gd name="T19" fmla="*/ 307975 h 640"/>
                <a:gd name="T20" fmla="*/ 2720975 w 2706"/>
                <a:gd name="T21" fmla="*/ 307975 h 640"/>
                <a:gd name="T22" fmla="*/ 2336800 w 2706"/>
                <a:gd name="T23" fmla="*/ 400050 h 640"/>
                <a:gd name="T24" fmla="*/ 1962150 w 2706"/>
                <a:gd name="T25" fmla="*/ 482600 h 640"/>
                <a:gd name="T26" fmla="*/ 1603375 w 2706"/>
                <a:gd name="T27" fmla="*/ 558800 h 640"/>
                <a:gd name="T28" fmla="*/ 1257300 w 2706"/>
                <a:gd name="T29" fmla="*/ 631825 h 640"/>
                <a:gd name="T30" fmla="*/ 927100 w 2706"/>
                <a:gd name="T31" fmla="*/ 695325 h 640"/>
                <a:gd name="T32" fmla="*/ 606425 w 2706"/>
                <a:gd name="T33" fmla="*/ 752475 h 640"/>
                <a:gd name="T34" fmla="*/ 298450 w 2706"/>
                <a:gd name="T35" fmla="*/ 806450 h 640"/>
                <a:gd name="T36" fmla="*/ 0 w 2706"/>
                <a:gd name="T37" fmla="*/ 854075 h 640"/>
                <a:gd name="T38" fmla="*/ 0 w 2706"/>
                <a:gd name="T39" fmla="*/ 854075 h 640"/>
                <a:gd name="T40" fmla="*/ 206375 w 2706"/>
                <a:gd name="T41" fmla="*/ 882650 h 640"/>
                <a:gd name="T42" fmla="*/ 403225 w 2706"/>
                <a:gd name="T43" fmla="*/ 908050 h 640"/>
                <a:gd name="T44" fmla="*/ 593725 w 2706"/>
                <a:gd name="T45" fmla="*/ 930275 h 640"/>
                <a:gd name="T46" fmla="*/ 781050 w 2706"/>
                <a:gd name="T47" fmla="*/ 949325 h 640"/>
                <a:gd name="T48" fmla="*/ 962025 w 2706"/>
                <a:gd name="T49" fmla="*/ 968375 h 640"/>
                <a:gd name="T50" fmla="*/ 1136650 w 2706"/>
                <a:gd name="T51" fmla="*/ 981075 h 640"/>
                <a:gd name="T52" fmla="*/ 1304925 w 2706"/>
                <a:gd name="T53" fmla="*/ 993775 h 640"/>
                <a:gd name="T54" fmla="*/ 1470025 w 2706"/>
                <a:gd name="T55" fmla="*/ 1003300 h 640"/>
                <a:gd name="T56" fmla="*/ 1631950 w 2706"/>
                <a:gd name="T57" fmla="*/ 1009650 h 640"/>
                <a:gd name="T58" fmla="*/ 1787525 w 2706"/>
                <a:gd name="T59" fmla="*/ 1012825 h 640"/>
                <a:gd name="T60" fmla="*/ 1936750 w 2706"/>
                <a:gd name="T61" fmla="*/ 1016000 h 640"/>
                <a:gd name="T62" fmla="*/ 2082800 w 2706"/>
                <a:gd name="T63" fmla="*/ 1016000 h 640"/>
                <a:gd name="T64" fmla="*/ 2225675 w 2706"/>
                <a:gd name="T65" fmla="*/ 1012825 h 640"/>
                <a:gd name="T66" fmla="*/ 2365375 w 2706"/>
                <a:gd name="T67" fmla="*/ 1009650 h 640"/>
                <a:gd name="T68" fmla="*/ 2498725 w 2706"/>
                <a:gd name="T69" fmla="*/ 1003300 h 640"/>
                <a:gd name="T70" fmla="*/ 2628900 w 2706"/>
                <a:gd name="T71" fmla="*/ 993775 h 640"/>
                <a:gd name="T72" fmla="*/ 2752725 w 2706"/>
                <a:gd name="T73" fmla="*/ 984250 h 640"/>
                <a:gd name="T74" fmla="*/ 2876550 w 2706"/>
                <a:gd name="T75" fmla="*/ 971550 h 640"/>
                <a:gd name="T76" fmla="*/ 2994025 w 2706"/>
                <a:gd name="T77" fmla="*/ 955675 h 640"/>
                <a:gd name="T78" fmla="*/ 3111500 w 2706"/>
                <a:gd name="T79" fmla="*/ 939800 h 640"/>
                <a:gd name="T80" fmla="*/ 3222625 w 2706"/>
                <a:gd name="T81" fmla="*/ 920750 h 640"/>
                <a:gd name="T82" fmla="*/ 3333750 w 2706"/>
                <a:gd name="T83" fmla="*/ 901700 h 640"/>
                <a:gd name="T84" fmla="*/ 3438525 w 2706"/>
                <a:gd name="T85" fmla="*/ 879475 h 640"/>
                <a:gd name="T86" fmla="*/ 3543300 w 2706"/>
                <a:gd name="T87" fmla="*/ 857250 h 640"/>
                <a:gd name="T88" fmla="*/ 3644900 w 2706"/>
                <a:gd name="T89" fmla="*/ 831850 h 640"/>
                <a:gd name="T90" fmla="*/ 3743325 w 2706"/>
                <a:gd name="T91" fmla="*/ 806450 h 640"/>
                <a:gd name="T92" fmla="*/ 3838575 w 2706"/>
                <a:gd name="T93" fmla="*/ 777875 h 640"/>
                <a:gd name="T94" fmla="*/ 3933825 w 2706"/>
                <a:gd name="T95" fmla="*/ 749300 h 640"/>
                <a:gd name="T96" fmla="*/ 4114800 w 2706"/>
                <a:gd name="T97" fmla="*/ 685800 h 640"/>
                <a:gd name="T98" fmla="*/ 4289425 w 2706"/>
                <a:gd name="T99" fmla="*/ 619125 h 640"/>
                <a:gd name="T100" fmla="*/ 4289425 w 2706"/>
                <a:gd name="T101" fmla="*/ 619125 h 640"/>
                <a:gd name="T102" fmla="*/ 4295775 w 2706"/>
                <a:gd name="T103" fmla="*/ 615950 h 640"/>
                <a:gd name="T104" fmla="*/ 4295775 w 2706"/>
                <a:gd name="T105" fmla="*/ 615950 h 640"/>
                <a:gd name="T106" fmla="*/ 4295775 w 2706"/>
                <a:gd name="T107" fmla="*/ 0 h 640"/>
                <a:gd name="T108" fmla="*/ 4295775 w 2706"/>
                <a:gd name="T109" fmla="*/ 0 h 640"/>
                <a:gd name="T110" fmla="*/ 4286250 w 2706"/>
                <a:gd name="T111" fmla="*/ 0 h 640"/>
                <a:gd name="T112" fmla="*/ 428625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extLst>
          </p:spPr>
          <p:txBody>
            <a:bodyPr/>
            <a:lstStyle/>
            <a:p>
              <a:pPr>
                <a:defRPr/>
              </a:pPr>
              <a:endParaRPr lang="ru-RU"/>
            </a:p>
          </p:txBody>
        </p:sp>
        <p:sp>
          <p:nvSpPr>
            <p:cNvPr id="1034" name="Freeform 18"/>
            <p:cNvSpPr>
              <a:spLocks/>
            </p:cNvSpPr>
            <p:nvPr/>
          </p:nvSpPr>
          <p:spPr bwMode="hidden">
            <a:xfrm>
              <a:off x="-308667" y="4319028"/>
              <a:ext cx="8279020" cy="1208091"/>
            </a:xfrm>
            <a:custGeom>
              <a:avLst/>
              <a:gdLst>
                <a:gd name="T0" fmla="*/ 8280401 w 5216"/>
                <a:gd name="T1" fmla="*/ 1133475 h 762"/>
                <a:gd name="T2" fmla="*/ 7912101 w 5216"/>
                <a:gd name="T3" fmla="*/ 1089025 h 762"/>
                <a:gd name="T4" fmla="*/ 7108826 w 5216"/>
                <a:gd name="T5" fmla="*/ 968375 h 762"/>
                <a:gd name="T6" fmla="*/ 6213476 w 5216"/>
                <a:gd name="T7" fmla="*/ 806450 h 762"/>
                <a:gd name="T8" fmla="*/ 5216526 w 5216"/>
                <a:gd name="T9" fmla="*/ 593725 h 762"/>
                <a:gd name="T10" fmla="*/ 4676776 w 5216"/>
                <a:gd name="T11" fmla="*/ 469900 h 762"/>
                <a:gd name="T12" fmla="*/ 4257676 w 5216"/>
                <a:gd name="T13" fmla="*/ 374650 h 762"/>
                <a:gd name="T14" fmla="*/ 3857625 w 5216"/>
                <a:gd name="T15" fmla="*/ 292100 h 762"/>
                <a:gd name="T16" fmla="*/ 3476625 w 5216"/>
                <a:gd name="T17" fmla="*/ 222250 h 762"/>
                <a:gd name="T18" fmla="*/ 3111500 w 5216"/>
                <a:gd name="T19" fmla="*/ 161925 h 762"/>
                <a:gd name="T20" fmla="*/ 2762250 w 5216"/>
                <a:gd name="T21" fmla="*/ 114300 h 762"/>
                <a:gd name="T22" fmla="*/ 2117725 w 5216"/>
                <a:gd name="T23" fmla="*/ 44450 h 762"/>
                <a:gd name="T24" fmla="*/ 1539875 w 5216"/>
                <a:gd name="T25" fmla="*/ 6350 h 762"/>
                <a:gd name="T26" fmla="*/ 1022350 w 5216"/>
                <a:gd name="T27" fmla="*/ 0 h 762"/>
                <a:gd name="T28" fmla="*/ 568325 w 5216"/>
                <a:gd name="T29" fmla="*/ 15875 h 762"/>
                <a:gd name="T30" fmla="*/ 174625 w 5216"/>
                <a:gd name="T31" fmla="*/ 50800 h 762"/>
                <a:gd name="T32" fmla="*/ 0 w 5216"/>
                <a:gd name="T33" fmla="*/ 76200 h 762"/>
                <a:gd name="T34" fmla="*/ 498475 w 5216"/>
                <a:gd name="T35" fmla="*/ 136525 h 762"/>
                <a:gd name="T36" fmla="*/ 1035050 w 5216"/>
                <a:gd name="T37" fmla="*/ 222250 h 762"/>
                <a:gd name="T38" fmla="*/ 1609725 w 5216"/>
                <a:gd name="T39" fmla="*/ 333375 h 762"/>
                <a:gd name="T40" fmla="*/ 2225675 w 5216"/>
                <a:gd name="T41" fmla="*/ 469900 h 762"/>
                <a:gd name="T42" fmla="*/ 2787650 w 5216"/>
                <a:gd name="T43" fmla="*/ 600075 h 762"/>
                <a:gd name="T44" fmla="*/ 3822700 w 5216"/>
                <a:gd name="T45" fmla="*/ 819150 h 762"/>
                <a:gd name="T46" fmla="*/ 4298951 w 5216"/>
                <a:gd name="T47" fmla="*/ 908050 h 762"/>
                <a:gd name="T48" fmla="*/ 4749801 w 5216"/>
                <a:gd name="T49" fmla="*/ 984250 h 762"/>
                <a:gd name="T50" fmla="*/ 5175251 w 5216"/>
                <a:gd name="T51" fmla="*/ 1050925 h 762"/>
                <a:gd name="T52" fmla="*/ 5575301 w 5216"/>
                <a:gd name="T53" fmla="*/ 1101725 h 762"/>
                <a:gd name="T54" fmla="*/ 5953126 w 5216"/>
                <a:gd name="T55" fmla="*/ 1146175 h 762"/>
                <a:gd name="T56" fmla="*/ 6308726 w 5216"/>
                <a:gd name="T57" fmla="*/ 1174750 h 762"/>
                <a:gd name="T58" fmla="*/ 6642101 w 5216"/>
                <a:gd name="T59" fmla="*/ 1196975 h 762"/>
                <a:gd name="T60" fmla="*/ 6959601 w 5216"/>
                <a:gd name="T61" fmla="*/ 1209675 h 762"/>
                <a:gd name="T62" fmla="*/ 7254876 w 5216"/>
                <a:gd name="T63" fmla="*/ 1209675 h 762"/>
                <a:gd name="T64" fmla="*/ 7534276 w 5216"/>
                <a:gd name="T65" fmla="*/ 1203325 h 762"/>
                <a:gd name="T66" fmla="*/ 7797801 w 5216"/>
                <a:gd name="T67" fmla="*/ 1187450 h 762"/>
                <a:gd name="T68" fmla="*/ 8045451 w 5216"/>
                <a:gd name="T69" fmla="*/ 1162050 h 762"/>
                <a:gd name="T70" fmla="*/ 8280401 w 5216"/>
                <a:gd name="T71" fmla="*/ 1133475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extLst>
          </p:spPr>
          <p:txBody>
            <a:bodyPr/>
            <a:lstStyle/>
            <a:p>
              <a:pPr>
                <a:defRPr/>
              </a:pPr>
              <a:endParaRPr lang="ru-RU"/>
            </a:p>
          </p:txBody>
        </p:sp>
        <p:sp>
          <p:nvSpPr>
            <p:cNvPr id="1035" name="Freeform 22"/>
            <p:cNvSpPr>
              <a:spLocks/>
            </p:cNvSpPr>
            <p:nvPr/>
          </p:nvSpPr>
          <p:spPr bwMode="hidden">
            <a:xfrm>
              <a:off x="4286" y="4334834"/>
              <a:ext cx="8165219" cy="1101960"/>
            </a:xfrm>
            <a:custGeom>
              <a:avLst/>
              <a:gdLst>
                <a:gd name="T0" fmla="*/ 0 w 5144"/>
                <a:gd name="T1" fmla="*/ 111125 h 694"/>
                <a:gd name="T2" fmla="*/ 0 w 5144"/>
                <a:gd name="T3" fmla="*/ 111125 h 694"/>
                <a:gd name="T4" fmla="*/ 28575 w 5144"/>
                <a:gd name="T5" fmla="*/ 104775 h 694"/>
                <a:gd name="T6" fmla="*/ 114300 w 5144"/>
                <a:gd name="T7" fmla="*/ 88900 h 694"/>
                <a:gd name="T8" fmla="*/ 260350 w 5144"/>
                <a:gd name="T9" fmla="*/ 66675 h 694"/>
                <a:gd name="T10" fmla="*/ 355600 w 5144"/>
                <a:gd name="T11" fmla="*/ 53975 h 694"/>
                <a:gd name="T12" fmla="*/ 466725 w 5144"/>
                <a:gd name="T13" fmla="*/ 41275 h 694"/>
                <a:gd name="T14" fmla="*/ 590550 w 5144"/>
                <a:gd name="T15" fmla="*/ 31750 h 694"/>
                <a:gd name="T16" fmla="*/ 733425 w 5144"/>
                <a:gd name="T17" fmla="*/ 22225 h 694"/>
                <a:gd name="T18" fmla="*/ 889000 w 5144"/>
                <a:gd name="T19" fmla="*/ 12700 h 694"/>
                <a:gd name="T20" fmla="*/ 1063625 w 5144"/>
                <a:gd name="T21" fmla="*/ 6350 h 694"/>
                <a:gd name="T22" fmla="*/ 1254125 w 5144"/>
                <a:gd name="T23" fmla="*/ 3175 h 694"/>
                <a:gd name="T24" fmla="*/ 1460500 w 5144"/>
                <a:gd name="T25" fmla="*/ 0 h 694"/>
                <a:gd name="T26" fmla="*/ 1682750 w 5144"/>
                <a:gd name="T27" fmla="*/ 3175 h 694"/>
                <a:gd name="T28" fmla="*/ 1920875 w 5144"/>
                <a:gd name="T29" fmla="*/ 9525 h 694"/>
                <a:gd name="T30" fmla="*/ 2178050 w 5144"/>
                <a:gd name="T31" fmla="*/ 22225 h 694"/>
                <a:gd name="T32" fmla="*/ 2451100 w 5144"/>
                <a:gd name="T33" fmla="*/ 38100 h 694"/>
                <a:gd name="T34" fmla="*/ 2740025 w 5144"/>
                <a:gd name="T35" fmla="*/ 63500 h 694"/>
                <a:gd name="T36" fmla="*/ 3048000 w 5144"/>
                <a:gd name="T37" fmla="*/ 92075 h 694"/>
                <a:gd name="T38" fmla="*/ 3375025 w 5144"/>
                <a:gd name="T39" fmla="*/ 127000 h 694"/>
                <a:gd name="T40" fmla="*/ 3717925 w 5144"/>
                <a:gd name="T41" fmla="*/ 168275 h 694"/>
                <a:gd name="T42" fmla="*/ 4079875 w 5144"/>
                <a:gd name="T43" fmla="*/ 219075 h 694"/>
                <a:gd name="T44" fmla="*/ 4457700 w 5144"/>
                <a:gd name="T45" fmla="*/ 276225 h 694"/>
                <a:gd name="T46" fmla="*/ 4854575 w 5144"/>
                <a:gd name="T47" fmla="*/ 342900 h 694"/>
                <a:gd name="T48" fmla="*/ 5270500 w 5144"/>
                <a:gd name="T49" fmla="*/ 422275 h 694"/>
                <a:gd name="T50" fmla="*/ 5705475 w 5144"/>
                <a:gd name="T51" fmla="*/ 508000 h 694"/>
                <a:gd name="T52" fmla="*/ 6159500 w 5144"/>
                <a:gd name="T53" fmla="*/ 603250 h 694"/>
                <a:gd name="T54" fmla="*/ 6632575 w 5144"/>
                <a:gd name="T55" fmla="*/ 711200 h 694"/>
                <a:gd name="T56" fmla="*/ 7124700 w 5144"/>
                <a:gd name="T57" fmla="*/ 828675 h 694"/>
                <a:gd name="T58" fmla="*/ 7635875 w 5144"/>
                <a:gd name="T59" fmla="*/ 958850 h 694"/>
                <a:gd name="T60" fmla="*/ 8166100 w 5144"/>
                <a:gd name="T61" fmla="*/ 1101725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extLst>
          </p:spPr>
          <p:txBody>
            <a:bodyPr/>
            <a:lstStyle/>
            <a:p>
              <a:pPr>
                <a:defRPr/>
              </a:pPr>
              <a:endParaRPr lang="ru-RU"/>
            </a:p>
          </p:txBody>
        </p:sp>
        <p:sp>
          <p:nvSpPr>
            <p:cNvPr id="1036" name="Freeform 26"/>
            <p:cNvSpPr>
              <a:spLocks/>
            </p:cNvSpPr>
            <p:nvPr/>
          </p:nvSpPr>
          <p:spPr bwMode="hidden">
            <a:xfrm>
              <a:off x="4155651" y="4316769"/>
              <a:ext cx="4940859" cy="925827"/>
            </a:xfrm>
            <a:custGeom>
              <a:avLst/>
              <a:gdLst>
                <a:gd name="T0" fmla="*/ 0 w 3112"/>
                <a:gd name="T1" fmla="*/ 927100 h 584"/>
                <a:gd name="T2" fmla="*/ 0 w 3112"/>
                <a:gd name="T3" fmla="*/ 927100 h 584"/>
                <a:gd name="T4" fmla="*/ 142875 w 3112"/>
                <a:gd name="T5" fmla="*/ 889000 h 584"/>
                <a:gd name="T6" fmla="*/ 533400 w 3112"/>
                <a:gd name="T7" fmla="*/ 790575 h 584"/>
                <a:gd name="T8" fmla="*/ 803275 w 3112"/>
                <a:gd name="T9" fmla="*/ 723900 h 584"/>
                <a:gd name="T10" fmla="*/ 1114425 w 3112"/>
                <a:gd name="T11" fmla="*/ 650875 h 584"/>
                <a:gd name="T12" fmla="*/ 1460500 w 3112"/>
                <a:gd name="T13" fmla="*/ 571500 h 584"/>
                <a:gd name="T14" fmla="*/ 1831975 w 3112"/>
                <a:gd name="T15" fmla="*/ 485775 h 584"/>
                <a:gd name="T16" fmla="*/ 2225675 w 3112"/>
                <a:gd name="T17" fmla="*/ 403225 h 584"/>
                <a:gd name="T18" fmla="*/ 2628900 w 3112"/>
                <a:gd name="T19" fmla="*/ 320675 h 584"/>
                <a:gd name="T20" fmla="*/ 3041650 w 3112"/>
                <a:gd name="T21" fmla="*/ 244475 h 584"/>
                <a:gd name="T22" fmla="*/ 3451225 w 3112"/>
                <a:gd name="T23" fmla="*/ 171450 h 584"/>
                <a:gd name="T24" fmla="*/ 3654425 w 3112"/>
                <a:gd name="T25" fmla="*/ 139700 h 584"/>
                <a:gd name="T26" fmla="*/ 3851275 w 3112"/>
                <a:gd name="T27" fmla="*/ 107950 h 584"/>
                <a:gd name="T28" fmla="*/ 4048125 w 3112"/>
                <a:gd name="T29" fmla="*/ 82550 h 584"/>
                <a:gd name="T30" fmla="*/ 4238625 w 3112"/>
                <a:gd name="T31" fmla="*/ 57150 h 584"/>
                <a:gd name="T32" fmla="*/ 4425950 w 3112"/>
                <a:gd name="T33" fmla="*/ 38100 h 584"/>
                <a:gd name="T34" fmla="*/ 4603750 w 3112"/>
                <a:gd name="T35" fmla="*/ 22225 h 584"/>
                <a:gd name="T36" fmla="*/ 4775200 w 3112"/>
                <a:gd name="T37" fmla="*/ 9525 h 584"/>
                <a:gd name="T38" fmla="*/ 4940300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extLst>
          </p:spPr>
          <p:txBody>
            <a:bodyPr/>
            <a:lstStyle/>
            <a:p>
              <a:pPr>
                <a:defRPr/>
              </a:pPr>
              <a:endParaRPr lang="ru-RU"/>
            </a:p>
          </p:txBody>
        </p:sp>
        <p:sp useBgFill="1">
          <p:nvSpPr>
            <p:cNvPr id="1037" name="Freeform 10"/>
            <p:cNvSpPr>
              <a:spLocks/>
            </p:cNvSpPr>
            <p:nvPr/>
          </p:nvSpPr>
          <p:spPr bwMode="hidden">
            <a:xfrm>
              <a:off x="-3905251" y="4294188"/>
              <a:ext cx="13027839" cy="1892300"/>
            </a:xfrm>
            <a:custGeom>
              <a:avLst/>
              <a:gdLst>
                <a:gd name="T0" fmla="*/ 13021481 w 8196"/>
                <a:gd name="T1" fmla="*/ 812800 h 1192"/>
                <a:gd name="T2" fmla="*/ 12779871 w 8196"/>
                <a:gd name="T3" fmla="*/ 904875 h 1192"/>
                <a:gd name="T4" fmla="*/ 12522366 w 8196"/>
                <a:gd name="T5" fmla="*/ 984250 h 1192"/>
                <a:gd name="T6" fmla="*/ 12248966 w 8196"/>
                <a:gd name="T7" fmla="*/ 1057275 h 1192"/>
                <a:gd name="T8" fmla="*/ 11956492 w 8196"/>
                <a:gd name="T9" fmla="*/ 1114425 h 1192"/>
                <a:gd name="T10" fmla="*/ 11638584 w 8196"/>
                <a:gd name="T11" fmla="*/ 1158875 h 1192"/>
                <a:gd name="T12" fmla="*/ 11295245 w 8196"/>
                <a:gd name="T13" fmla="*/ 1190625 h 1192"/>
                <a:gd name="T14" fmla="*/ 10923293 w 8196"/>
                <a:gd name="T15" fmla="*/ 1209675 h 1192"/>
                <a:gd name="T16" fmla="*/ 10519551 w 8196"/>
                <a:gd name="T17" fmla="*/ 1206500 h 1192"/>
                <a:gd name="T18" fmla="*/ 10080839 w 8196"/>
                <a:gd name="T19" fmla="*/ 1190625 h 1192"/>
                <a:gd name="T20" fmla="*/ 9603978 w 8196"/>
                <a:gd name="T21" fmla="*/ 1152525 h 1192"/>
                <a:gd name="T22" fmla="*/ 9085789 w 8196"/>
                <a:gd name="T23" fmla="*/ 1095375 h 1192"/>
                <a:gd name="T24" fmla="*/ 8526272 w 8196"/>
                <a:gd name="T25" fmla="*/ 1019175 h 1192"/>
                <a:gd name="T26" fmla="*/ 7919070 w 8196"/>
                <a:gd name="T27" fmla="*/ 917575 h 1192"/>
                <a:gd name="T28" fmla="*/ 7261002 w 8196"/>
                <a:gd name="T29" fmla="*/ 793750 h 1192"/>
                <a:gd name="T30" fmla="*/ 6552068 w 8196"/>
                <a:gd name="T31" fmla="*/ 644525 h 1192"/>
                <a:gd name="T32" fmla="*/ 5785912 w 8196"/>
                <a:gd name="T33" fmla="*/ 469900 h 1192"/>
                <a:gd name="T34" fmla="*/ 5398065 w 8196"/>
                <a:gd name="T35" fmla="*/ 381000 h 1192"/>
                <a:gd name="T36" fmla="*/ 4663699 w 8196"/>
                <a:gd name="T37" fmla="*/ 234950 h 1192"/>
                <a:gd name="T38" fmla="*/ 3992915 w 8196"/>
                <a:gd name="T39" fmla="*/ 130175 h 1192"/>
                <a:gd name="T40" fmla="*/ 3379354 w 8196"/>
                <a:gd name="T41" fmla="*/ 57150 h 1192"/>
                <a:gd name="T42" fmla="*/ 2823016 w 8196"/>
                <a:gd name="T43" fmla="*/ 15875 h 1192"/>
                <a:gd name="T44" fmla="*/ 2323902 w 8196"/>
                <a:gd name="T45" fmla="*/ 0 h 1192"/>
                <a:gd name="T46" fmla="*/ 1878832 w 8196"/>
                <a:gd name="T47" fmla="*/ 6350 h 1192"/>
                <a:gd name="T48" fmla="*/ 1484627 w 8196"/>
                <a:gd name="T49" fmla="*/ 31750 h 1192"/>
                <a:gd name="T50" fmla="*/ 1138108 w 8196"/>
                <a:gd name="T51" fmla="*/ 69850 h 1192"/>
                <a:gd name="T52" fmla="*/ 842454 w 8196"/>
                <a:gd name="T53" fmla="*/ 117475 h 1192"/>
                <a:gd name="T54" fmla="*/ 594487 w 8196"/>
                <a:gd name="T55" fmla="*/ 171450 h 1192"/>
                <a:gd name="T56" fmla="*/ 394205 w 8196"/>
                <a:gd name="T57" fmla="*/ 228600 h 1192"/>
                <a:gd name="T58" fmla="*/ 235251 w 8196"/>
                <a:gd name="T59" fmla="*/ 279400 h 1192"/>
                <a:gd name="T60" fmla="*/ 76298 w 8196"/>
                <a:gd name="T61" fmla="*/ 342900 h 1192"/>
                <a:gd name="T62" fmla="*/ 0 w 8196"/>
                <a:gd name="T63" fmla="*/ 381000 h 1192"/>
                <a:gd name="T64" fmla="*/ 13021481 w 8196"/>
                <a:gd name="T65" fmla="*/ 1892300 h 1192"/>
                <a:gd name="T66" fmla="*/ 13027839 w 8196"/>
                <a:gd name="T67" fmla="*/ 1882775 h 1192"/>
                <a:gd name="T68" fmla="*/ 13027839 w 8196"/>
                <a:gd name="T69" fmla="*/ 809625 h 1192"/>
                <a:gd name="T70" fmla="*/ 13021481 w 8196"/>
                <a:gd name="T71" fmla="*/ 8128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extLst>
          </p:spPr>
          <p:txBody>
            <a:bodyPr/>
            <a:lstStyle/>
            <a:p>
              <a:pPr>
                <a:defRPr/>
              </a:pPr>
              <a:endParaRPr lang="ru-RU"/>
            </a:p>
          </p:txBody>
        </p:sp>
      </p:grpSp>
      <p:sp>
        <p:nvSpPr>
          <p:cNvPr id="1028" name="Title Placeholder 1"/>
          <p:cNvSpPr>
            <a:spLocks noGrp="1"/>
          </p:cNvSpPr>
          <p:nvPr>
            <p:ph type="title"/>
          </p:nvPr>
        </p:nvSpPr>
        <p:spPr bwMode="auto">
          <a:xfrm>
            <a:off x="457200" y="338138"/>
            <a:ext cx="8229600" cy="1252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endParaRPr lang="en-US" altLang="ru-RU" smtClean="0"/>
          </a:p>
        </p:txBody>
      </p:sp>
      <p:sp>
        <p:nvSpPr>
          <p:cNvPr id="4" name="Date Placeholder 3"/>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fontAlgn="auto">
              <a:spcBef>
                <a:spcPts val="0"/>
              </a:spcBef>
              <a:spcAft>
                <a:spcPts val="0"/>
              </a:spcAft>
              <a:defRPr sz="1000">
                <a:solidFill>
                  <a:schemeClr val="tx2"/>
                </a:solidFill>
                <a:latin typeface="+mn-lt"/>
                <a:cs typeface="+mn-cs"/>
              </a:defRPr>
            </a:lvl1pPr>
          </a:lstStyle>
          <a:p>
            <a:pPr>
              <a:defRPr/>
            </a:pPr>
            <a:fld id="{C14820F7-01C7-4CFF-8F8E-12224094E7DE}" type="datetimeFigureOut">
              <a:rPr lang="ru-RU"/>
              <a:pPr>
                <a:defRPr/>
              </a:pPr>
              <a:t>16.08.2023</a:t>
            </a:fld>
            <a:endParaRPr lang="ru-RU"/>
          </a:p>
        </p:txBody>
      </p:sp>
      <p:sp>
        <p:nvSpPr>
          <p:cNvPr id="5" name="Footer Placeholder 4"/>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fontAlgn="auto">
              <a:spcBef>
                <a:spcPts val="0"/>
              </a:spcBef>
              <a:spcAft>
                <a:spcPts val="0"/>
              </a:spcAft>
              <a:defRPr sz="1000">
                <a:solidFill>
                  <a:schemeClr val="tx2"/>
                </a:solidFill>
                <a:latin typeface="+mn-lt"/>
                <a:cs typeface="+mn-cs"/>
              </a:defRPr>
            </a:lvl1pPr>
          </a:lstStyle>
          <a:p>
            <a:pPr>
              <a:defRPr/>
            </a:pPr>
            <a:endParaRPr lang="ru-RU"/>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lIns="91440" tIns="45720" rIns="91440" bIns="45720" rtlCol="0" anchor="ctr"/>
          <a:lstStyle>
            <a:lvl1pPr algn="ctr" fontAlgn="auto">
              <a:spcBef>
                <a:spcPts val="0"/>
              </a:spcBef>
              <a:spcAft>
                <a:spcPts val="0"/>
              </a:spcAft>
              <a:defRPr sz="1000">
                <a:solidFill>
                  <a:schemeClr val="tx2"/>
                </a:solidFill>
                <a:latin typeface="+mn-lt"/>
                <a:cs typeface="+mn-cs"/>
              </a:defRPr>
            </a:lvl1pPr>
          </a:lstStyle>
          <a:p>
            <a:pPr>
              <a:defRPr/>
            </a:pPr>
            <a:fld id="{485D1E8B-AC53-4BB1-AA2F-BF8BDEB8A2E0}" type="slidenum">
              <a:rPr lang="ru-RU"/>
              <a:pPr>
                <a:defRPr/>
              </a:pPr>
              <a:t>‹#›</a:t>
            </a:fld>
            <a:endParaRPr lang="ru-RU"/>
          </a:p>
        </p:txBody>
      </p:sp>
      <p:sp>
        <p:nvSpPr>
          <p:cNvPr id="1032" name="Text Placeholder 2"/>
          <p:cNvSpPr>
            <a:spLocks noGrp="1"/>
          </p:cNvSpPr>
          <p:nvPr>
            <p:ph type="body" idx="1"/>
          </p:nvPr>
        </p:nvSpPr>
        <p:spPr bwMode="auto">
          <a:xfrm>
            <a:off x="871538" y="2674938"/>
            <a:ext cx="7408862" cy="3451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0" r:id="rId3"/>
    <p:sldLayoutId id="2147483669" r:id="rId4"/>
    <p:sldLayoutId id="2147483668" r:id="rId5"/>
    <p:sldLayoutId id="2147483673" r:id="rId6"/>
    <p:sldLayoutId id="2147483674" r:id="rId7"/>
    <p:sldLayoutId id="2147483675" r:id="rId8"/>
    <p:sldLayoutId id="2147483667" r:id="rId9"/>
    <p:sldLayoutId id="2147483676" r:id="rId10"/>
  </p:sldLayoutIdLst>
  <p:txStyles>
    <p:titleStyle>
      <a:lvl1pPr algn="ctr" rtl="0" eaLnBrk="0" fontAlgn="base" hangingPunct="0">
        <a:spcBef>
          <a:spcPct val="0"/>
        </a:spcBef>
        <a:spcAft>
          <a:spcPct val="0"/>
        </a:spcAft>
        <a:defRPr sz="4400" kern="1200">
          <a:solidFill>
            <a:srgbClr val="FFFFFF"/>
          </a:solidFill>
          <a:latin typeface="+mj-lt"/>
          <a:ea typeface="+mj-ea"/>
          <a:cs typeface="+mj-cs"/>
        </a:defRPr>
      </a:lvl1pPr>
      <a:lvl2pPr algn="ctr" rtl="0" eaLnBrk="0" fontAlgn="base" hangingPunct="0">
        <a:spcBef>
          <a:spcPct val="0"/>
        </a:spcBef>
        <a:spcAft>
          <a:spcPct val="0"/>
        </a:spcAft>
        <a:defRPr sz="4400">
          <a:solidFill>
            <a:srgbClr val="FFFFFF"/>
          </a:solidFill>
          <a:latin typeface="Candara" pitchFamily="34" charset="0"/>
        </a:defRPr>
      </a:lvl2pPr>
      <a:lvl3pPr algn="ctr" rtl="0" eaLnBrk="0" fontAlgn="base" hangingPunct="0">
        <a:spcBef>
          <a:spcPct val="0"/>
        </a:spcBef>
        <a:spcAft>
          <a:spcPct val="0"/>
        </a:spcAft>
        <a:defRPr sz="4400">
          <a:solidFill>
            <a:srgbClr val="FFFFFF"/>
          </a:solidFill>
          <a:latin typeface="Candara" pitchFamily="34" charset="0"/>
        </a:defRPr>
      </a:lvl3pPr>
      <a:lvl4pPr algn="ctr" rtl="0" eaLnBrk="0" fontAlgn="base" hangingPunct="0">
        <a:spcBef>
          <a:spcPct val="0"/>
        </a:spcBef>
        <a:spcAft>
          <a:spcPct val="0"/>
        </a:spcAft>
        <a:defRPr sz="4400">
          <a:solidFill>
            <a:srgbClr val="FFFFFF"/>
          </a:solidFill>
          <a:latin typeface="Candara" pitchFamily="34" charset="0"/>
        </a:defRPr>
      </a:lvl4pPr>
      <a:lvl5pPr algn="ctr" rtl="0" eaLnBrk="0" fontAlgn="base" hangingPunct="0">
        <a:spcBef>
          <a:spcPct val="0"/>
        </a:spcBef>
        <a:spcAft>
          <a:spcPct val="0"/>
        </a:spcAft>
        <a:defRPr sz="4400">
          <a:solidFill>
            <a:srgbClr val="FFFFFF"/>
          </a:solidFill>
          <a:latin typeface="Candara"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eaLnBrk="0" fontAlgn="base" hangingPunct="0">
        <a:spcBef>
          <a:spcPct val="20000"/>
        </a:spcBef>
        <a:spcAft>
          <a:spcPct val="0"/>
        </a:spcAft>
        <a:buClr>
          <a:schemeClr val="accent1"/>
        </a:buClr>
        <a:buSzPct val="100000"/>
        <a:buFont typeface="Symbol" pitchFamily="18" charset="2"/>
        <a:buChar char=""/>
        <a:defRPr sz="2400" kern="1200">
          <a:solidFill>
            <a:schemeClr val="tx2"/>
          </a:solidFill>
          <a:latin typeface="+mn-lt"/>
          <a:ea typeface="+mn-ea"/>
          <a:cs typeface="+mn-cs"/>
        </a:defRPr>
      </a:lvl1pPr>
      <a:lvl2pPr marL="576263" indent="-273050" algn="l" rtl="0" eaLnBrk="0" fontAlgn="base" hangingPunct="0">
        <a:spcBef>
          <a:spcPct val="20000"/>
        </a:spcBef>
        <a:spcAft>
          <a:spcPct val="0"/>
        </a:spcAft>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rtl="0" eaLnBrk="0" fontAlgn="base" hangingPunct="0">
        <a:spcBef>
          <a:spcPct val="20000"/>
        </a:spcBef>
        <a:spcAft>
          <a:spcPct val="0"/>
        </a:spcAft>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rtl="0" eaLnBrk="0" fontAlgn="base" hangingPunct="0">
        <a:spcBef>
          <a:spcPct val="20000"/>
        </a:spcBef>
        <a:spcAft>
          <a:spcPct val="0"/>
        </a:spcAft>
        <a:buClr>
          <a:schemeClr val="accent1"/>
        </a:buClr>
        <a:buSzPct val="100000"/>
        <a:buFont typeface="Symbol" pitchFamily="18" charset="2"/>
        <a:buChar char=""/>
        <a:defRPr kern="1200">
          <a:solidFill>
            <a:schemeClr val="tx2"/>
          </a:solidFill>
          <a:latin typeface="+mn-lt"/>
          <a:ea typeface="+mn-ea"/>
          <a:cs typeface="+mn-cs"/>
        </a:defRPr>
      </a:lvl4pPr>
      <a:lvl5pPr marL="1462088" indent="-228600" algn="l" rtl="0" eaLnBrk="0" fontAlgn="base" hangingPunct="0">
        <a:spcBef>
          <a:spcPct val="20000"/>
        </a:spcBef>
        <a:spcAft>
          <a:spcPct val="0"/>
        </a:spcAft>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Объект 2"/>
          <p:cNvSpPr>
            <a:spLocks noGrp="1"/>
          </p:cNvSpPr>
          <p:nvPr>
            <p:ph idx="1"/>
          </p:nvPr>
        </p:nvSpPr>
        <p:spPr>
          <a:xfrm>
            <a:off x="457200" y="1989138"/>
            <a:ext cx="8229600" cy="4137025"/>
          </a:xfrm>
        </p:spPr>
        <p:txBody>
          <a:bodyPr/>
          <a:lstStyle/>
          <a:p>
            <a:pPr eaLnBrk="1" hangingPunct="1"/>
            <a:endParaRPr lang="ru-RU" altLang="ru-RU" smtClean="0"/>
          </a:p>
          <a:p>
            <a:pPr eaLnBrk="1" hangingPunct="1"/>
            <a:endParaRPr lang="ru-RU" altLang="ru-RU" smtClean="0"/>
          </a:p>
          <a:p>
            <a:pPr algn="ctr" eaLnBrk="1" hangingPunct="1"/>
            <a:r>
              <a:rPr lang="ru-RU" altLang="ru-RU" b="1" smtClean="0"/>
              <a:t>Приватизація</a:t>
            </a:r>
            <a:r>
              <a:rPr lang="ru-RU" altLang="ru-RU" smtClean="0"/>
              <a:t> державного житлового фонду </a:t>
            </a:r>
            <a:r>
              <a:rPr lang="ru-RU" altLang="ru-RU" b="1" smtClean="0"/>
              <a:t>ставить за мету</a:t>
            </a:r>
            <a:r>
              <a:rPr lang="ru-RU" altLang="ru-RU" smtClean="0"/>
              <a:t> створення умов для здійснення права громадян на вільний вибір способу задоволення їх потреб у житлі, залучення значної кількості громадян до участі в утриманні існуючого житла. </a:t>
            </a:r>
          </a:p>
          <a:p>
            <a:pPr algn="ctr" eaLnBrk="1" hangingPunct="1"/>
            <a:endParaRPr lang="ru-RU" altLang="ru-RU" smtClean="0"/>
          </a:p>
          <a:p>
            <a:pPr algn="ctr" eaLnBrk="1" hangingPunct="1"/>
            <a:r>
              <a:rPr lang="ru-RU" altLang="ru-RU" smtClean="0"/>
              <a:t>Приватизація має сприяти ефективності збереження житлового фонду.</a:t>
            </a:r>
          </a:p>
        </p:txBody>
      </p:sp>
      <p:sp>
        <p:nvSpPr>
          <p:cNvPr id="2" name="Заголовок 1"/>
          <p:cNvSpPr>
            <a:spLocks noGrp="1"/>
          </p:cNvSpPr>
          <p:nvPr>
            <p:ph type="title"/>
          </p:nvPr>
        </p:nvSpPr>
        <p:spPr/>
        <p:txBody>
          <a:bodyPr rtlCol="0">
            <a:normAutofit fontScale="90000"/>
          </a:bodyPr>
          <a:lstStyle/>
          <a:p>
            <a:pPr eaLnBrk="1" fontAlgn="auto" hangingPunct="1">
              <a:spcAft>
                <a:spcPts val="0"/>
              </a:spcAft>
              <a:defRPr/>
            </a:pPr>
            <a:r>
              <a:rPr lang="ru-RU" dirty="0" smtClean="0"/>
              <a:t>Право </a:t>
            </a:r>
            <a:r>
              <a:rPr lang="ru-RU" dirty="0" err="1" smtClean="0"/>
              <a:t>громадян</a:t>
            </a:r>
            <a:r>
              <a:rPr lang="ru-RU" dirty="0" smtClean="0"/>
              <a:t> на </a:t>
            </a:r>
            <a:r>
              <a:rPr lang="ru-RU" dirty="0" err="1" smtClean="0"/>
              <a:t>приватизацію</a:t>
            </a:r>
            <a:r>
              <a:rPr lang="ru-RU" dirty="0" smtClean="0"/>
              <a:t> державного </a:t>
            </a:r>
            <a:r>
              <a:rPr lang="ru-RU" dirty="0" err="1" smtClean="0"/>
              <a:t>житлового</a:t>
            </a:r>
            <a:r>
              <a:rPr lang="ru-RU" dirty="0" smtClean="0"/>
              <a:t> фонду</a:t>
            </a:r>
            <a:endParaRPr lang="ru-RU" dirty="0"/>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79388" y="2205038"/>
            <a:ext cx="8713787" cy="4392612"/>
          </a:xfrm>
        </p:spPr>
        <p:txBody>
          <a:bodyPr rtlCol="0">
            <a:normAutofit lnSpcReduction="10000"/>
          </a:bodyPr>
          <a:lstStyle/>
          <a:p>
            <a:pPr marL="274320" indent="-274320" algn="ctr" eaLnBrk="1" fontAlgn="auto" hangingPunct="1">
              <a:spcAft>
                <a:spcPts val="0"/>
              </a:spcAft>
              <a:defRPr/>
            </a:pPr>
            <a:r>
              <a:rPr lang="ru-RU" dirty="0"/>
              <a:t>У </a:t>
            </a:r>
            <a:r>
              <a:rPr lang="ru-RU" dirty="0" err="1"/>
              <a:t>деяких</a:t>
            </a:r>
            <a:r>
              <a:rPr lang="ru-RU" dirty="0"/>
              <a:t> </a:t>
            </a:r>
            <a:r>
              <a:rPr lang="ru-RU" dirty="0" err="1"/>
              <a:t>випадках</a:t>
            </a:r>
            <a:r>
              <a:rPr lang="ru-RU" dirty="0"/>
              <a:t> </a:t>
            </a:r>
            <a:r>
              <a:rPr lang="ru-RU" dirty="0" err="1"/>
              <a:t>місцеві</a:t>
            </a:r>
            <a:r>
              <a:rPr lang="ru-RU" dirty="0"/>
              <a:t> </a:t>
            </a:r>
            <a:r>
              <a:rPr lang="ru-RU" dirty="0" err="1"/>
              <a:t>органи</a:t>
            </a:r>
            <a:r>
              <a:rPr lang="ru-RU" dirty="0"/>
              <a:t> </a:t>
            </a:r>
            <a:r>
              <a:rPr lang="ru-RU" dirty="0" err="1"/>
              <a:t>влади</a:t>
            </a:r>
            <a:r>
              <a:rPr lang="ru-RU" dirty="0"/>
              <a:t> й </a:t>
            </a:r>
            <a:r>
              <a:rPr lang="ru-RU" dirty="0" err="1"/>
              <a:t>управління</a:t>
            </a:r>
            <a:r>
              <a:rPr lang="ru-RU" dirty="0"/>
              <a:t> </a:t>
            </a:r>
            <a:r>
              <a:rPr lang="ru-RU" dirty="0" err="1"/>
              <a:t>відмовляють</a:t>
            </a:r>
            <a:r>
              <a:rPr lang="ru-RU" dirty="0"/>
              <a:t> </a:t>
            </a:r>
            <a:r>
              <a:rPr lang="ru-RU" dirty="0" err="1"/>
              <a:t>громадянам</a:t>
            </a:r>
            <a:r>
              <a:rPr lang="ru-RU" dirty="0"/>
              <a:t> в </a:t>
            </a:r>
            <a:r>
              <a:rPr lang="ru-RU" dirty="0" err="1"/>
              <a:t>їх</a:t>
            </a:r>
            <a:r>
              <a:rPr lang="ru-RU" dirty="0"/>
              <a:t> законному </a:t>
            </a:r>
            <a:r>
              <a:rPr lang="ru-RU" dirty="0" err="1"/>
              <a:t>праві</a:t>
            </a:r>
            <a:r>
              <a:rPr lang="ru-RU" dirty="0"/>
              <a:t> на </a:t>
            </a:r>
            <a:r>
              <a:rPr lang="ru-RU" dirty="0" err="1"/>
              <a:t>приватизацію</a:t>
            </a:r>
            <a:r>
              <a:rPr lang="ru-RU" dirty="0"/>
              <a:t> </a:t>
            </a:r>
            <a:r>
              <a:rPr lang="ru-RU" dirty="0" err="1"/>
              <a:t>житла</a:t>
            </a:r>
            <a:r>
              <a:rPr lang="ru-RU" dirty="0"/>
              <a:t>, </a:t>
            </a:r>
            <a:r>
              <a:rPr lang="ru-RU" dirty="0" err="1"/>
              <a:t>користуючись</a:t>
            </a:r>
            <a:r>
              <a:rPr lang="ru-RU" dirty="0"/>
              <a:t> </a:t>
            </a:r>
            <a:r>
              <a:rPr lang="ru-RU" dirty="0" err="1"/>
              <a:t>саме</a:t>
            </a:r>
            <a:r>
              <a:rPr lang="ru-RU" dirty="0"/>
              <a:t> </a:t>
            </a:r>
            <a:r>
              <a:rPr lang="ru-RU" dirty="0" err="1"/>
              <a:t>законодавчою</a:t>
            </a:r>
            <a:r>
              <a:rPr lang="ru-RU" dirty="0"/>
              <a:t> </a:t>
            </a:r>
            <a:r>
              <a:rPr lang="ru-RU" dirty="0" err="1"/>
              <a:t>невизначеністю</a:t>
            </a:r>
            <a:r>
              <a:rPr lang="ru-RU" dirty="0"/>
              <a:t> </a:t>
            </a:r>
            <a:r>
              <a:rPr lang="ru-RU" dirty="0" err="1"/>
              <a:t>окремих</a:t>
            </a:r>
            <a:r>
              <a:rPr lang="ru-RU" dirty="0"/>
              <a:t> </a:t>
            </a:r>
            <a:r>
              <a:rPr lang="ru-RU" dirty="0" err="1"/>
              <a:t>питань</a:t>
            </a:r>
            <a:r>
              <a:rPr lang="ru-RU" dirty="0"/>
              <a:t> </a:t>
            </a:r>
            <a:r>
              <a:rPr lang="ru-RU" dirty="0" err="1"/>
              <a:t>стосовно</a:t>
            </a:r>
            <a:r>
              <a:rPr lang="ru-RU" dirty="0"/>
              <a:t> </a:t>
            </a:r>
            <a:r>
              <a:rPr lang="ru-RU" dirty="0" err="1"/>
              <a:t>приватизації</a:t>
            </a:r>
            <a:r>
              <a:rPr lang="ru-RU" dirty="0"/>
              <a:t> квартир у </a:t>
            </a:r>
            <a:r>
              <a:rPr lang="ru-RU" dirty="0" err="1"/>
              <a:t>будинках</a:t>
            </a:r>
            <a:r>
              <a:rPr lang="ru-RU" dirty="0"/>
              <a:t>, </a:t>
            </a:r>
            <a:r>
              <a:rPr lang="ru-RU" dirty="0" err="1"/>
              <a:t>що</a:t>
            </a:r>
            <a:r>
              <a:rPr lang="ru-RU" dirty="0"/>
              <a:t> </a:t>
            </a:r>
            <a:r>
              <a:rPr lang="ru-RU" dirty="0" err="1"/>
              <a:t>потребують</a:t>
            </a:r>
            <a:r>
              <a:rPr lang="ru-RU" dirty="0"/>
              <a:t> ремонту</a:t>
            </a:r>
            <a:r>
              <a:rPr lang="ru-RU" dirty="0" smtClean="0"/>
              <a:t>.</a:t>
            </a:r>
          </a:p>
          <a:p>
            <a:pPr marL="274320" indent="-274320" algn="ctr" eaLnBrk="1" fontAlgn="auto" hangingPunct="1">
              <a:spcAft>
                <a:spcPts val="0"/>
              </a:spcAft>
              <a:defRPr/>
            </a:pPr>
            <a:r>
              <a:rPr lang="ru-RU" dirty="0" smtClean="0"/>
              <a:t> </a:t>
            </a:r>
            <a:r>
              <a:rPr lang="ru-RU" dirty="0" err="1"/>
              <a:t>Щодо</a:t>
            </a:r>
            <a:r>
              <a:rPr lang="ru-RU" dirty="0"/>
              <a:t> методично-</a:t>
            </a:r>
            <a:r>
              <a:rPr lang="ru-RU" dirty="0" err="1"/>
              <a:t>правових</a:t>
            </a:r>
            <a:r>
              <a:rPr lang="ru-RU" dirty="0"/>
              <a:t> </a:t>
            </a:r>
            <a:r>
              <a:rPr lang="ru-RU" dirty="0" err="1"/>
              <a:t>вказівок</a:t>
            </a:r>
            <a:r>
              <a:rPr lang="ru-RU" dirty="0"/>
              <a:t>, то </a:t>
            </a:r>
            <a:r>
              <a:rPr lang="ru-RU" dirty="0" err="1"/>
              <a:t>реконструкцію</a:t>
            </a:r>
            <a:r>
              <a:rPr lang="ru-RU" dirty="0"/>
              <a:t> жилого </a:t>
            </a:r>
            <a:r>
              <a:rPr lang="ru-RU" dirty="0" err="1"/>
              <a:t>будинку</a:t>
            </a:r>
            <a:r>
              <a:rPr lang="ru-RU" dirty="0"/>
              <a:t> за </a:t>
            </a:r>
            <a:r>
              <a:rPr lang="ru-RU" dirty="0" err="1"/>
              <a:t>наявності</a:t>
            </a:r>
            <a:r>
              <a:rPr lang="ru-RU" dirty="0"/>
              <a:t> </a:t>
            </a:r>
            <a:r>
              <a:rPr lang="ru-RU" dirty="0" err="1"/>
              <a:t>техніко-економічної</a:t>
            </a:r>
            <a:r>
              <a:rPr lang="ru-RU" dirty="0"/>
              <a:t> </a:t>
            </a:r>
            <a:r>
              <a:rPr lang="ru-RU" dirty="0" err="1"/>
              <a:t>доцільності</a:t>
            </a:r>
            <a:r>
              <a:rPr lang="ru-RU" dirty="0"/>
              <a:t> </a:t>
            </a:r>
            <a:r>
              <a:rPr lang="ru-RU" dirty="0" err="1"/>
              <a:t>рекомендується</a:t>
            </a:r>
            <a:r>
              <a:rPr lang="ru-RU" dirty="0"/>
              <a:t> </a:t>
            </a:r>
            <a:r>
              <a:rPr lang="ru-RU" dirty="0" err="1"/>
              <a:t>провадити</a:t>
            </a:r>
            <a:r>
              <a:rPr lang="ru-RU" dirty="0"/>
              <a:t> </a:t>
            </a:r>
            <a:r>
              <a:rPr lang="ru-RU" dirty="0" err="1"/>
              <a:t>лише</a:t>
            </a:r>
            <a:r>
              <a:rPr lang="ru-RU" dirty="0"/>
              <a:t> один раз за </a:t>
            </a:r>
            <a:r>
              <a:rPr lang="ru-RU" dirty="0" err="1"/>
              <a:t>період</a:t>
            </a:r>
            <a:r>
              <a:rPr lang="ru-RU" dirty="0"/>
              <a:t> </a:t>
            </a:r>
            <a:r>
              <a:rPr lang="ru-RU" dirty="0" err="1"/>
              <a:t>його</a:t>
            </a:r>
            <a:r>
              <a:rPr lang="ru-RU" dirty="0"/>
              <a:t> нормативного строку </a:t>
            </a:r>
            <a:r>
              <a:rPr lang="ru-RU" dirty="0" err="1"/>
              <a:t>служби</a:t>
            </a:r>
            <a:r>
              <a:rPr lang="ru-RU" dirty="0"/>
              <a:t>. </a:t>
            </a:r>
            <a:r>
              <a:rPr lang="ru-RU" dirty="0" err="1"/>
              <a:t>Технічна</a:t>
            </a:r>
            <a:r>
              <a:rPr lang="ru-RU" dirty="0"/>
              <a:t> характеристика </a:t>
            </a:r>
            <a:r>
              <a:rPr lang="ru-RU" dirty="0" err="1"/>
              <a:t>будинку</a:t>
            </a:r>
            <a:r>
              <a:rPr lang="ru-RU" dirty="0"/>
              <a:t> та </a:t>
            </a:r>
            <a:r>
              <a:rPr lang="ru-RU" dirty="0" err="1"/>
              <a:t>його</a:t>
            </a:r>
            <a:r>
              <a:rPr lang="ru-RU" dirty="0"/>
              <a:t> стан </a:t>
            </a:r>
            <a:r>
              <a:rPr lang="ru-RU" dirty="0" err="1"/>
              <a:t>відображаються</a:t>
            </a:r>
            <a:r>
              <a:rPr lang="ru-RU" dirty="0"/>
              <a:t> в </a:t>
            </a:r>
            <a:r>
              <a:rPr lang="ru-RU" dirty="0" err="1"/>
              <a:t>технічному</a:t>
            </a:r>
            <a:r>
              <a:rPr lang="ru-RU" dirty="0"/>
              <a:t> </a:t>
            </a:r>
            <a:r>
              <a:rPr lang="ru-RU" dirty="0" err="1"/>
              <a:t>паспорті</a:t>
            </a:r>
            <a:r>
              <a:rPr lang="ru-RU" dirty="0"/>
              <a:t> жилого </a:t>
            </a:r>
            <a:r>
              <a:rPr lang="ru-RU" dirty="0" err="1"/>
              <a:t>будинку</a:t>
            </a:r>
            <a:r>
              <a:rPr lang="ru-RU" dirty="0"/>
              <a:t>. </a:t>
            </a:r>
            <a:endParaRPr lang="ru-RU" dirty="0" smtClean="0"/>
          </a:p>
          <a:p>
            <a:pPr marL="274320" indent="-274320" algn="ctr" eaLnBrk="1" fontAlgn="auto" hangingPunct="1">
              <a:spcAft>
                <a:spcPts val="0"/>
              </a:spcAft>
              <a:defRPr/>
            </a:pPr>
            <a:r>
              <a:rPr lang="ru-RU" b="1" dirty="0" err="1" smtClean="0"/>
              <a:t>Дані</a:t>
            </a:r>
            <a:r>
              <a:rPr lang="ru-RU" b="1" dirty="0" smtClean="0"/>
              <a:t> </a:t>
            </a:r>
            <a:r>
              <a:rPr lang="ru-RU" b="1" dirty="0"/>
              <a:t>паспорта </a:t>
            </a:r>
            <a:r>
              <a:rPr lang="ru-RU" b="1" dirty="0" err="1"/>
              <a:t>періодично</a:t>
            </a:r>
            <a:r>
              <a:rPr lang="ru-RU" b="1" dirty="0"/>
              <a:t> </a:t>
            </a:r>
            <a:r>
              <a:rPr lang="ru-RU" b="1" dirty="0" err="1"/>
              <a:t>підлягають</a:t>
            </a:r>
            <a:r>
              <a:rPr lang="ru-RU" b="1" dirty="0"/>
              <a:t> </a:t>
            </a:r>
            <a:r>
              <a:rPr lang="ru-RU" b="1" dirty="0" err="1"/>
              <a:t>уточненню</a:t>
            </a:r>
            <a:r>
              <a:rPr lang="ru-RU" dirty="0"/>
              <a:t>.</a:t>
            </a:r>
          </a:p>
        </p:txBody>
      </p:sp>
      <p:sp>
        <p:nvSpPr>
          <p:cNvPr id="3" name="Заголовок 2"/>
          <p:cNvSpPr>
            <a:spLocks noGrp="1"/>
          </p:cNvSpPr>
          <p:nvPr>
            <p:ph type="title"/>
          </p:nvPr>
        </p:nvSpPr>
        <p:spPr/>
        <p:txBody>
          <a:bodyPr rtlCol="0">
            <a:normAutofit fontScale="90000"/>
          </a:bodyPr>
          <a:lstStyle/>
          <a:p>
            <a:pPr eaLnBrk="1" fontAlgn="auto" hangingPunct="1">
              <a:spcAft>
                <a:spcPts val="0"/>
              </a:spcAft>
              <a:defRPr/>
            </a:pPr>
            <a:r>
              <a:rPr lang="ru-RU" dirty="0" err="1"/>
              <a:t>Приватизація</a:t>
            </a:r>
            <a:r>
              <a:rPr lang="ru-RU" dirty="0"/>
              <a:t> </a:t>
            </a:r>
            <a:r>
              <a:rPr lang="ru-RU" dirty="0" err="1"/>
              <a:t>житла</a:t>
            </a:r>
            <a:r>
              <a:rPr lang="ru-RU" dirty="0"/>
              <a:t> в </a:t>
            </a:r>
            <a:r>
              <a:rPr lang="ru-RU" dirty="0" err="1"/>
              <a:t>будинку</a:t>
            </a:r>
            <a:r>
              <a:rPr lang="ru-RU" dirty="0"/>
              <a:t>, </a:t>
            </a:r>
            <a:r>
              <a:rPr lang="ru-RU" dirty="0" err="1"/>
              <a:t>що</a:t>
            </a:r>
            <a:r>
              <a:rPr lang="ru-RU" dirty="0"/>
              <a:t> </a:t>
            </a:r>
            <a:r>
              <a:rPr lang="ru-RU" dirty="0" err="1"/>
              <a:t>потребує</a:t>
            </a:r>
            <a:r>
              <a:rPr lang="ru-RU" dirty="0"/>
              <a:t> </a:t>
            </a:r>
            <a:r>
              <a:rPr lang="ru-RU" dirty="0" smtClean="0"/>
              <a:t>ремонту</a:t>
            </a:r>
            <a:endParaRPr lang="ru-RU" dirty="0"/>
          </a:p>
        </p:txBody>
      </p:sp>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Объект 1"/>
          <p:cNvSpPr>
            <a:spLocks noGrp="1"/>
          </p:cNvSpPr>
          <p:nvPr>
            <p:ph idx="1"/>
          </p:nvPr>
        </p:nvSpPr>
        <p:spPr>
          <a:xfrm>
            <a:off x="179388" y="2205038"/>
            <a:ext cx="8785225" cy="4464050"/>
          </a:xfrm>
        </p:spPr>
        <p:txBody>
          <a:bodyPr/>
          <a:lstStyle/>
          <a:p>
            <a:pPr algn="ctr" eaLnBrk="1" hangingPunct="1"/>
            <a:r>
              <a:rPr lang="ru-RU" altLang="ru-RU" smtClean="0"/>
              <a:t>При виявленні відхилень у технічному стані конструктивних елементів, що загрожує безпечному перебуванню людей у жилому будинку (аварійному будинку), мещканці, незалежно від форми власності будинку, підлягають відселенню до іншого жилого приміщення. </a:t>
            </a:r>
          </a:p>
          <a:p>
            <a:pPr algn="ctr" eaLnBrk="1" hangingPunct="1"/>
            <a:r>
              <a:rPr lang="ru-RU" altLang="ru-RU" smtClean="0"/>
              <a:t>Але трапляється, що жилі будівлі (особливо це стосується будівель, зведених у минулому столітті), за свою історію вже реконструювалися кілька разів, і знову (в черговий раз), без особливої на те необхідності, через зазначені вище обставини включаються в плани реконструкції. Це стосується, насамперед, центральних районів старовинних міст України.</a:t>
            </a:r>
          </a:p>
        </p:txBody>
      </p:sp>
      <p:sp>
        <p:nvSpPr>
          <p:cNvPr id="3" name="Заголовок 2"/>
          <p:cNvSpPr>
            <a:spLocks noGrp="1"/>
          </p:cNvSpPr>
          <p:nvPr>
            <p:ph type="title"/>
          </p:nvPr>
        </p:nvSpPr>
        <p:spPr/>
        <p:txBody>
          <a:bodyPr rtlCol="0">
            <a:normAutofit fontScale="90000"/>
          </a:bodyPr>
          <a:lstStyle/>
          <a:p>
            <a:pPr eaLnBrk="1" fontAlgn="auto" hangingPunct="1">
              <a:spcAft>
                <a:spcPts val="0"/>
              </a:spcAft>
              <a:defRPr/>
            </a:pPr>
            <a:r>
              <a:rPr lang="ru-RU" dirty="0" err="1" smtClean="0"/>
              <a:t>Відхилення</a:t>
            </a:r>
            <a:r>
              <a:rPr lang="ru-RU" dirty="0" smtClean="0"/>
              <a:t> </a:t>
            </a:r>
            <a:r>
              <a:rPr lang="ru-RU" dirty="0"/>
              <a:t>у </a:t>
            </a:r>
            <a:r>
              <a:rPr lang="ru-RU" dirty="0" err="1"/>
              <a:t>технічному</a:t>
            </a:r>
            <a:r>
              <a:rPr lang="ru-RU" dirty="0"/>
              <a:t> </a:t>
            </a:r>
            <a:r>
              <a:rPr lang="ru-RU" dirty="0" err="1"/>
              <a:t>стані</a:t>
            </a:r>
            <a:r>
              <a:rPr lang="ru-RU" dirty="0"/>
              <a:t> </a:t>
            </a:r>
            <a:r>
              <a:rPr lang="ru-RU" dirty="0" err="1"/>
              <a:t>конструктивних</a:t>
            </a:r>
            <a:r>
              <a:rPr lang="ru-RU" dirty="0"/>
              <a:t> </a:t>
            </a:r>
            <a:r>
              <a:rPr lang="ru-RU" dirty="0" err="1"/>
              <a:t>елементів</a:t>
            </a:r>
            <a:endParaRPr lang="ru-RU" dirty="0"/>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Объект 1"/>
          <p:cNvSpPr>
            <a:spLocks noGrp="1"/>
          </p:cNvSpPr>
          <p:nvPr>
            <p:ph idx="1"/>
          </p:nvPr>
        </p:nvSpPr>
        <p:spPr>
          <a:xfrm>
            <a:off x="179388" y="2205038"/>
            <a:ext cx="8785225" cy="4392612"/>
          </a:xfrm>
        </p:spPr>
        <p:txBody>
          <a:bodyPr/>
          <a:lstStyle/>
          <a:p>
            <a:pPr algn="ctr" eaLnBrk="1" hangingPunct="1"/>
            <a:r>
              <a:rPr lang="ru-RU" altLang="ru-RU" smtClean="0"/>
              <a:t>Відповідно до ст. 2 Закону України «Про приватизацію державного житлового фонду» (в редакції від 22 лютого 1994 р.) приватизації </a:t>
            </a:r>
            <a:r>
              <a:rPr lang="ru-RU" altLang="ru-RU" b="1" smtClean="0"/>
              <a:t>не підлягають квартири </a:t>
            </a:r>
            <a:r>
              <a:rPr lang="ru-RU" altLang="ru-RU" smtClean="0"/>
              <a:t>(будинки), які перебувають в аварійному стані (в яких неможливо забезпечити безпечне проживання людей). Приватизація квартир у будниках, включених до плану реконструкції поточного року, здійснюється після проведення реконструкції власником будинку.</a:t>
            </a:r>
          </a:p>
        </p:txBody>
      </p:sp>
      <p:sp>
        <p:nvSpPr>
          <p:cNvPr id="25602" name="Заголовок 2"/>
          <p:cNvSpPr>
            <a:spLocks noGrp="1"/>
          </p:cNvSpPr>
          <p:nvPr>
            <p:ph type="title"/>
          </p:nvPr>
        </p:nvSpPr>
        <p:spPr/>
        <p:txBody>
          <a:bodyPr/>
          <a:lstStyle/>
          <a:p>
            <a:pPr eaLnBrk="1" hangingPunct="1"/>
            <a:r>
              <a:rPr lang="uk-UA" altLang="ru-RU" smtClean="0"/>
              <a:t>НЕ підлягає приватизації</a:t>
            </a:r>
            <a:endParaRPr lang="ru-RU" altLang="ru-RU" smtClean="0"/>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Объект 1"/>
          <p:cNvSpPr>
            <a:spLocks noGrp="1"/>
          </p:cNvSpPr>
          <p:nvPr>
            <p:ph idx="1"/>
          </p:nvPr>
        </p:nvSpPr>
        <p:spPr>
          <a:xfrm>
            <a:off x="179388" y="2420938"/>
            <a:ext cx="8785225" cy="4248150"/>
          </a:xfrm>
        </p:spPr>
        <p:txBody>
          <a:bodyPr/>
          <a:lstStyle/>
          <a:p>
            <a:pPr algn="ctr" eaLnBrk="1" hangingPunct="1"/>
            <a:r>
              <a:rPr lang="ru-RU" altLang="ru-RU" smtClean="0"/>
              <a:t>Формальною підставою </a:t>
            </a:r>
            <a:r>
              <a:rPr lang="ru-RU" altLang="ru-RU" b="1" smtClean="0"/>
              <a:t>для відмови </a:t>
            </a:r>
            <a:r>
              <a:rPr lang="ru-RU" altLang="ru-RU" smtClean="0"/>
              <a:t>у приватизації житла може бути включення будинку (будинків) до планів реконструкції, якими встановлюється перелік таких будівель. </a:t>
            </a:r>
          </a:p>
          <a:p>
            <a:pPr algn="ctr" eaLnBrk="1" hangingPunct="1"/>
            <a:r>
              <a:rPr lang="ru-RU" altLang="ru-RU" b="1" smtClean="0"/>
              <a:t>Як свідчить практика</a:t>
            </a:r>
            <a:r>
              <a:rPr lang="ru-RU" altLang="ru-RU" smtClean="0"/>
              <a:t>, для того щоб зашкодити мешканцям здійснити приватизацію квартир у престижних будівлях, будинки включаються до планів реконструкції житлового фонду, але це робиться без детального обстеження та визначення дійсного стану конструкцій та елементів будівлі, без залучення фахівців та експертів. Інколи тільки частина будинку (будинків) потребує поточного ремонту, що не вимагає навіть відселення мешканців цих будинків.</a:t>
            </a:r>
          </a:p>
        </p:txBody>
      </p:sp>
      <p:sp>
        <p:nvSpPr>
          <p:cNvPr id="3" name="Заголовок 2"/>
          <p:cNvSpPr>
            <a:spLocks noGrp="1"/>
          </p:cNvSpPr>
          <p:nvPr>
            <p:ph type="title"/>
          </p:nvPr>
        </p:nvSpPr>
        <p:spPr/>
        <p:txBody>
          <a:bodyPr rtlCol="0">
            <a:normAutofit fontScale="90000"/>
          </a:bodyPr>
          <a:lstStyle/>
          <a:p>
            <a:pPr eaLnBrk="1" fontAlgn="auto" hangingPunct="1">
              <a:spcAft>
                <a:spcPts val="0"/>
              </a:spcAft>
              <a:defRPr/>
            </a:pPr>
            <a:r>
              <a:rPr lang="ru-RU" dirty="0" err="1" smtClean="0"/>
              <a:t>Підстава</a:t>
            </a:r>
            <a:r>
              <a:rPr lang="ru-RU" dirty="0" smtClean="0"/>
              <a:t> </a:t>
            </a:r>
            <a:r>
              <a:rPr lang="ru-RU" dirty="0"/>
              <a:t>для </a:t>
            </a:r>
            <a:r>
              <a:rPr lang="ru-RU" dirty="0" err="1"/>
              <a:t>відмови</a:t>
            </a:r>
            <a:r>
              <a:rPr lang="ru-RU" dirty="0"/>
              <a:t> у </a:t>
            </a:r>
            <a:r>
              <a:rPr lang="ru-RU" dirty="0" err="1"/>
              <a:t>приватизації</a:t>
            </a:r>
            <a:r>
              <a:rPr lang="ru-RU" dirty="0"/>
              <a:t> </a:t>
            </a:r>
            <a:r>
              <a:rPr lang="ru-RU" dirty="0" err="1"/>
              <a:t>житла</a:t>
            </a:r>
            <a:r>
              <a:rPr lang="ru-RU" dirty="0"/>
              <a:t> </a:t>
            </a:r>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79388" y="2205038"/>
            <a:ext cx="8713787" cy="4392612"/>
          </a:xfrm>
        </p:spPr>
        <p:txBody>
          <a:bodyPr rtlCol="0">
            <a:normAutofit lnSpcReduction="10000"/>
          </a:bodyPr>
          <a:lstStyle/>
          <a:p>
            <a:pPr marL="274320" indent="-274320" algn="ctr" eaLnBrk="1" fontAlgn="auto" hangingPunct="1">
              <a:spcAft>
                <a:spcPts val="0"/>
              </a:spcAft>
              <a:defRPr/>
            </a:pPr>
            <a:r>
              <a:rPr lang="ru-RU" dirty="0"/>
              <a:t>Строки </a:t>
            </a:r>
            <a:r>
              <a:rPr lang="ru-RU" dirty="0" err="1"/>
              <a:t>реконструкції</a:t>
            </a:r>
            <a:r>
              <a:rPr lang="ru-RU" dirty="0"/>
              <a:t> </a:t>
            </a:r>
            <a:r>
              <a:rPr lang="ru-RU" dirty="0" err="1"/>
              <a:t>будинків</a:t>
            </a:r>
            <a:r>
              <a:rPr lang="ru-RU" dirty="0"/>
              <a:t>, </a:t>
            </a:r>
            <a:r>
              <a:rPr lang="ru-RU" dirty="0" err="1"/>
              <a:t>передбачені</a:t>
            </a:r>
            <a:r>
              <a:rPr lang="ru-RU" dirty="0"/>
              <a:t> </a:t>
            </a:r>
            <a:r>
              <a:rPr lang="ru-RU" dirty="0" err="1"/>
              <a:t>графіками</a:t>
            </a:r>
            <a:r>
              <a:rPr lang="ru-RU" dirty="0"/>
              <a:t> </a:t>
            </a:r>
            <a:r>
              <a:rPr lang="ru-RU" dirty="0" err="1"/>
              <a:t>робіт</a:t>
            </a:r>
            <a:r>
              <a:rPr lang="ru-RU" dirty="0"/>
              <a:t>, не </a:t>
            </a:r>
            <a:r>
              <a:rPr lang="ru-RU" dirty="0" err="1"/>
              <a:t>повинні</a:t>
            </a:r>
            <a:r>
              <a:rPr lang="ru-RU" dirty="0"/>
              <a:t> </a:t>
            </a:r>
            <a:r>
              <a:rPr lang="ru-RU" dirty="0" err="1"/>
              <a:t>перевищувати</a:t>
            </a:r>
            <a:r>
              <a:rPr lang="ru-RU" dirty="0"/>
              <a:t> </a:t>
            </a:r>
            <a:r>
              <a:rPr lang="ru-RU" dirty="0" err="1"/>
              <a:t>чинні</a:t>
            </a:r>
            <a:r>
              <a:rPr lang="ru-RU" dirty="0"/>
              <a:t> </a:t>
            </a:r>
            <a:r>
              <a:rPr lang="ru-RU" dirty="0" err="1"/>
              <a:t>норми</a:t>
            </a:r>
            <a:r>
              <a:rPr lang="ru-RU" dirty="0"/>
              <a:t> </a:t>
            </a:r>
            <a:r>
              <a:rPr lang="ru-RU" dirty="0" err="1"/>
              <a:t>продовження</a:t>
            </a:r>
            <a:r>
              <a:rPr lang="ru-RU" dirty="0"/>
              <a:t> </a:t>
            </a:r>
            <a:r>
              <a:rPr lang="ru-RU" dirty="0" err="1"/>
              <a:t>тривалості</a:t>
            </a:r>
            <a:r>
              <a:rPr lang="ru-RU" dirty="0"/>
              <a:t> </a:t>
            </a:r>
            <a:r>
              <a:rPr lang="ru-RU" dirty="0" err="1"/>
              <a:t>реконструкції</a:t>
            </a:r>
            <a:r>
              <a:rPr lang="ru-RU" dirty="0"/>
              <a:t> </a:t>
            </a:r>
            <a:r>
              <a:rPr lang="ru-RU" dirty="0" err="1"/>
              <a:t>жилих</a:t>
            </a:r>
            <a:r>
              <a:rPr lang="ru-RU" dirty="0"/>
              <a:t> </a:t>
            </a:r>
            <a:r>
              <a:rPr lang="ru-RU" dirty="0" err="1"/>
              <a:t>будинків</a:t>
            </a:r>
            <a:r>
              <a:rPr lang="ru-RU" dirty="0"/>
              <a:t> і </a:t>
            </a:r>
            <a:r>
              <a:rPr lang="ru-RU" b="1" dirty="0" err="1"/>
              <a:t>перевищувати</a:t>
            </a:r>
            <a:r>
              <a:rPr lang="ru-RU" b="1" dirty="0"/>
              <a:t> 2-3 </a:t>
            </a:r>
            <a:r>
              <a:rPr lang="ru-RU" b="1" dirty="0" err="1"/>
              <a:t>років</a:t>
            </a:r>
            <a:r>
              <a:rPr lang="ru-RU" b="1" dirty="0"/>
              <a:t>. </a:t>
            </a:r>
            <a:endParaRPr lang="ru-RU" b="1" dirty="0" smtClean="0"/>
          </a:p>
          <a:p>
            <a:pPr marL="274320" indent="-274320" algn="ctr" eaLnBrk="1" fontAlgn="auto" hangingPunct="1">
              <a:spcAft>
                <a:spcPts val="0"/>
              </a:spcAft>
              <a:defRPr/>
            </a:pPr>
            <a:r>
              <a:rPr lang="ru-RU" dirty="0" err="1" smtClean="0"/>
              <a:t>Зміна</a:t>
            </a:r>
            <a:r>
              <a:rPr lang="ru-RU" dirty="0" smtClean="0"/>
              <a:t> </a:t>
            </a:r>
            <a:r>
              <a:rPr lang="ru-RU" dirty="0" err="1"/>
              <a:t>інвесторами</a:t>
            </a:r>
            <a:r>
              <a:rPr lang="ru-RU" dirty="0"/>
              <a:t> </a:t>
            </a:r>
            <a:r>
              <a:rPr lang="ru-RU" dirty="0" err="1"/>
              <a:t>функціонального</a:t>
            </a:r>
            <a:r>
              <a:rPr lang="ru-RU" dirty="0"/>
              <a:t> </a:t>
            </a:r>
            <a:r>
              <a:rPr lang="ru-RU" dirty="0" err="1"/>
              <a:t>призначення</a:t>
            </a:r>
            <a:r>
              <a:rPr lang="ru-RU" dirty="0"/>
              <a:t> </a:t>
            </a:r>
            <a:r>
              <a:rPr lang="ru-RU" dirty="0" err="1"/>
              <a:t>реконструйованих</a:t>
            </a:r>
            <a:r>
              <a:rPr lang="ru-RU" dirty="0"/>
              <a:t> квартир не </a:t>
            </a:r>
            <a:r>
              <a:rPr lang="ru-RU" dirty="0" err="1"/>
              <a:t>допускається</a:t>
            </a:r>
            <a:r>
              <a:rPr lang="ru-RU" dirty="0"/>
              <a:t>. </a:t>
            </a:r>
            <a:r>
              <a:rPr lang="ru-RU" dirty="0" err="1"/>
              <a:t>Кількість</a:t>
            </a:r>
            <a:r>
              <a:rPr lang="ru-RU" dirty="0"/>
              <a:t> </a:t>
            </a:r>
            <a:r>
              <a:rPr lang="ru-RU" dirty="0" err="1"/>
              <a:t>житла</a:t>
            </a:r>
            <a:r>
              <a:rPr lang="ru-RU" dirty="0"/>
              <a:t> та </a:t>
            </a:r>
            <a:r>
              <a:rPr lang="ru-RU" dirty="0" err="1"/>
              <a:t>умови</a:t>
            </a:r>
            <a:r>
              <a:rPr lang="ru-RU" dirty="0"/>
              <a:t>, на </a:t>
            </a:r>
            <a:r>
              <a:rPr lang="ru-RU" dirty="0" err="1"/>
              <a:t>яких</a:t>
            </a:r>
            <a:r>
              <a:rPr lang="ru-RU" dirty="0"/>
              <a:t> </a:t>
            </a:r>
            <a:r>
              <a:rPr lang="ru-RU" dirty="0" err="1"/>
              <a:t>воно</a:t>
            </a:r>
            <a:r>
              <a:rPr lang="ru-RU" dirty="0"/>
              <a:t> </a:t>
            </a:r>
            <a:r>
              <a:rPr lang="ru-RU" dirty="0" err="1"/>
              <a:t>передається</a:t>
            </a:r>
            <a:r>
              <a:rPr lang="ru-RU" dirty="0"/>
              <a:t> </a:t>
            </a:r>
            <a:r>
              <a:rPr lang="ru-RU" dirty="0" err="1"/>
              <a:t>інвестору</a:t>
            </a:r>
            <a:r>
              <a:rPr lang="ru-RU" dirty="0"/>
              <a:t>, </a:t>
            </a:r>
            <a:r>
              <a:rPr lang="ru-RU" dirty="0" err="1"/>
              <a:t>визначаються</a:t>
            </a:r>
            <a:r>
              <a:rPr lang="ru-RU" dirty="0"/>
              <a:t> протоколом про </a:t>
            </a:r>
            <a:r>
              <a:rPr lang="ru-RU" dirty="0" err="1"/>
              <a:t>наміри</a:t>
            </a:r>
            <a:r>
              <a:rPr lang="ru-RU" dirty="0"/>
              <a:t> та </a:t>
            </a:r>
            <a:r>
              <a:rPr lang="ru-RU" dirty="0" err="1"/>
              <a:t>відповідною</a:t>
            </a:r>
            <a:r>
              <a:rPr lang="ru-RU" dirty="0"/>
              <a:t> </a:t>
            </a:r>
            <a:r>
              <a:rPr lang="ru-RU" dirty="0" err="1"/>
              <a:t>угодою</a:t>
            </a:r>
            <a:r>
              <a:rPr lang="ru-RU" dirty="0"/>
              <a:t>. </a:t>
            </a:r>
            <a:endParaRPr lang="ru-RU" dirty="0" smtClean="0"/>
          </a:p>
          <a:p>
            <a:pPr marL="274320" indent="-274320" algn="ctr" eaLnBrk="1" fontAlgn="auto" hangingPunct="1">
              <a:spcAft>
                <a:spcPts val="0"/>
              </a:spcAft>
              <a:defRPr/>
            </a:pPr>
            <a:r>
              <a:rPr lang="ru-RU" dirty="0" err="1" smtClean="0"/>
              <a:t>Будівельні</a:t>
            </a:r>
            <a:r>
              <a:rPr lang="ru-RU" dirty="0" smtClean="0"/>
              <a:t> </a:t>
            </a:r>
            <a:r>
              <a:rPr lang="ru-RU" dirty="0"/>
              <a:t>та </a:t>
            </a:r>
            <a:r>
              <a:rPr lang="ru-RU" dirty="0" smtClean="0"/>
              <a:t>ремонтно-</a:t>
            </a:r>
            <a:r>
              <a:rPr lang="ru-RU" dirty="0" err="1" smtClean="0"/>
              <a:t>будівельні</a:t>
            </a:r>
            <a:r>
              <a:rPr lang="ru-RU" dirty="0" smtClean="0"/>
              <a:t> </a:t>
            </a:r>
            <a:r>
              <a:rPr lang="ru-RU" dirty="0" err="1"/>
              <a:t>організації</a:t>
            </a:r>
            <a:r>
              <a:rPr lang="ru-RU" dirty="0"/>
              <a:t>, </a:t>
            </a:r>
            <a:r>
              <a:rPr lang="ru-RU" dirty="0" err="1"/>
              <a:t>залучені</a:t>
            </a:r>
            <a:r>
              <a:rPr lang="ru-RU" dirty="0"/>
              <a:t> до </a:t>
            </a:r>
            <a:r>
              <a:rPr lang="ru-RU" dirty="0" err="1"/>
              <a:t>реконструкції</a:t>
            </a:r>
            <a:r>
              <a:rPr lang="ru-RU" dirty="0"/>
              <a:t> </a:t>
            </a:r>
            <a:r>
              <a:rPr lang="ru-RU" dirty="0" err="1"/>
              <a:t>жилих</a:t>
            </a:r>
            <a:r>
              <a:rPr lang="ru-RU" dirty="0"/>
              <a:t> </a:t>
            </a:r>
            <a:r>
              <a:rPr lang="ru-RU" dirty="0" err="1"/>
              <a:t>будинків</a:t>
            </a:r>
            <a:r>
              <a:rPr lang="ru-RU" dirty="0"/>
              <a:t>, </a:t>
            </a:r>
            <a:r>
              <a:rPr lang="ru-RU" dirty="0" err="1"/>
              <a:t>набувають</a:t>
            </a:r>
            <a:r>
              <a:rPr lang="ru-RU" dirty="0"/>
              <a:t> право на </a:t>
            </a:r>
            <a:r>
              <a:rPr lang="ru-RU" dirty="0" err="1"/>
              <a:t>заселення</a:t>
            </a:r>
            <a:r>
              <a:rPr lang="ru-RU" dirty="0"/>
              <a:t> до 20 % </a:t>
            </a:r>
            <a:r>
              <a:rPr lang="ru-RU" dirty="0" err="1"/>
              <a:t>загальної</a:t>
            </a:r>
            <a:r>
              <a:rPr lang="ru-RU" dirty="0"/>
              <a:t> </a:t>
            </a:r>
            <a:r>
              <a:rPr lang="ru-RU" dirty="0" err="1"/>
              <a:t>площі</a:t>
            </a:r>
            <a:r>
              <a:rPr lang="ru-RU" dirty="0"/>
              <a:t> в </a:t>
            </a:r>
            <a:r>
              <a:rPr lang="ru-RU" dirty="0" err="1"/>
              <a:t>цих</a:t>
            </a:r>
            <a:r>
              <a:rPr lang="ru-RU" dirty="0"/>
              <a:t> </a:t>
            </a:r>
            <a:r>
              <a:rPr lang="ru-RU" dirty="0" err="1"/>
              <a:t>будинках</a:t>
            </a:r>
            <a:r>
              <a:rPr lang="ru-RU" dirty="0"/>
              <a:t> на </a:t>
            </a:r>
            <a:r>
              <a:rPr lang="ru-RU" dirty="0" err="1"/>
              <a:t>підставі</a:t>
            </a:r>
            <a:r>
              <a:rPr lang="ru-RU" dirty="0"/>
              <a:t> </a:t>
            </a:r>
            <a:r>
              <a:rPr lang="ru-RU" dirty="0" err="1"/>
              <a:t>укладених</a:t>
            </a:r>
            <a:r>
              <a:rPr lang="ru-RU" dirty="0"/>
              <a:t> </a:t>
            </a:r>
            <a:r>
              <a:rPr lang="ru-RU" dirty="0" err="1"/>
              <a:t>договорів</a:t>
            </a:r>
            <a:r>
              <a:rPr lang="ru-RU" dirty="0"/>
              <a:t> </a:t>
            </a:r>
            <a:r>
              <a:rPr lang="ru-RU" dirty="0" err="1"/>
              <a:t>із</a:t>
            </a:r>
            <a:r>
              <a:rPr lang="ru-RU" dirty="0"/>
              <a:t> </a:t>
            </a:r>
            <a:r>
              <a:rPr lang="ru-RU" dirty="0" err="1"/>
              <a:t>замовником</a:t>
            </a:r>
            <a:r>
              <a:rPr lang="ru-RU" dirty="0"/>
              <a:t> та </a:t>
            </a:r>
            <a:r>
              <a:rPr lang="ru-RU" dirty="0" err="1"/>
              <a:t>інвестором</a:t>
            </a:r>
            <a:r>
              <a:rPr lang="ru-RU" dirty="0"/>
              <a:t>.</a:t>
            </a:r>
          </a:p>
        </p:txBody>
      </p:sp>
      <p:sp>
        <p:nvSpPr>
          <p:cNvPr id="27650" name="Заголовок 2"/>
          <p:cNvSpPr>
            <a:spLocks noGrp="1"/>
          </p:cNvSpPr>
          <p:nvPr>
            <p:ph type="title"/>
          </p:nvPr>
        </p:nvSpPr>
        <p:spPr/>
        <p:txBody>
          <a:bodyPr/>
          <a:lstStyle/>
          <a:p>
            <a:pPr eaLnBrk="1" hangingPunct="1"/>
            <a:r>
              <a:rPr lang="uk-UA" altLang="ru-RU" smtClean="0"/>
              <a:t>Строки реконструкції</a:t>
            </a:r>
            <a:endParaRPr lang="ru-RU" altLang="ru-RU" smtClean="0"/>
          </a:p>
        </p:txBody>
      </p:sp>
    </p:spTree>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0825" y="2205038"/>
            <a:ext cx="8634413" cy="4386262"/>
          </a:xfrm>
        </p:spPr>
        <p:txBody>
          <a:bodyPr rtlCol="0">
            <a:normAutofit lnSpcReduction="10000"/>
          </a:bodyPr>
          <a:lstStyle/>
          <a:p>
            <a:pPr marL="274320" indent="-274320" eaLnBrk="1" fontAlgn="auto" hangingPunct="1">
              <a:spcAft>
                <a:spcPts val="0"/>
              </a:spcAft>
              <a:defRPr/>
            </a:pPr>
            <a:r>
              <a:rPr lang="ru-RU" dirty="0"/>
              <a:t>-	</a:t>
            </a:r>
            <a:r>
              <a:rPr lang="ru-RU" dirty="0" err="1"/>
              <a:t>подання</a:t>
            </a:r>
            <a:r>
              <a:rPr lang="ru-RU" dirty="0"/>
              <a:t> до </a:t>
            </a:r>
            <a:r>
              <a:rPr lang="ru-RU" dirty="0" err="1"/>
              <a:t>органів</a:t>
            </a:r>
            <a:r>
              <a:rPr lang="ru-RU" dirty="0"/>
              <a:t> </a:t>
            </a:r>
            <a:r>
              <a:rPr lang="ru-RU" dirty="0" err="1"/>
              <a:t>приватизації</a:t>
            </a:r>
            <a:r>
              <a:rPr lang="ru-RU" dirty="0"/>
              <a:t>  державного  </a:t>
            </a:r>
            <a:r>
              <a:rPr lang="ru-RU" dirty="0" err="1"/>
              <a:t>житлового</a:t>
            </a:r>
            <a:r>
              <a:rPr lang="ru-RU" dirty="0"/>
              <a:t>  фонду, </a:t>
            </a:r>
            <a:r>
              <a:rPr lang="ru-RU" dirty="0" err="1"/>
              <a:t>що</a:t>
            </a:r>
            <a:r>
              <a:rPr lang="ru-RU" dirty="0"/>
              <a:t> </a:t>
            </a:r>
            <a:r>
              <a:rPr lang="ru-RU" dirty="0" err="1"/>
              <a:t>створюються</a:t>
            </a:r>
            <a:r>
              <a:rPr lang="ru-RU" dirty="0"/>
              <a:t> </a:t>
            </a:r>
            <a:r>
              <a:rPr lang="ru-RU" dirty="0" err="1"/>
              <a:t>місцевою</a:t>
            </a:r>
            <a:r>
              <a:rPr lang="ru-RU" dirty="0"/>
              <a:t>  державною </a:t>
            </a:r>
            <a:r>
              <a:rPr lang="ru-RU" dirty="0" err="1"/>
              <a:t>адміністрацією</a:t>
            </a:r>
            <a:r>
              <a:rPr lang="ru-RU" dirty="0"/>
              <a:t>, та органами </a:t>
            </a:r>
            <a:r>
              <a:rPr lang="ru-RU" dirty="0" err="1"/>
              <a:t>місцевого</a:t>
            </a:r>
            <a:r>
              <a:rPr lang="ru-RU" dirty="0"/>
              <a:t> </a:t>
            </a:r>
            <a:r>
              <a:rPr lang="ru-RU" dirty="0" err="1"/>
              <a:t>самоврядування</a:t>
            </a:r>
            <a:r>
              <a:rPr lang="ru-RU" dirty="0"/>
              <a:t>, </a:t>
            </a:r>
            <a:r>
              <a:rPr lang="ru-RU" dirty="0" err="1"/>
              <a:t>державними</a:t>
            </a:r>
            <a:r>
              <a:rPr lang="ru-RU" dirty="0"/>
              <a:t> </a:t>
            </a:r>
            <a:r>
              <a:rPr lang="ru-RU" dirty="0" err="1"/>
              <a:t>підприємствами</a:t>
            </a:r>
            <a:r>
              <a:rPr lang="ru-RU" dirty="0"/>
              <a:t>, </a:t>
            </a:r>
            <a:r>
              <a:rPr lang="ru-RU" dirty="0" err="1"/>
              <a:t>організаціями</a:t>
            </a:r>
            <a:r>
              <a:rPr lang="ru-RU" dirty="0"/>
              <a:t>, </a:t>
            </a:r>
            <a:r>
              <a:rPr lang="ru-RU" dirty="0" err="1"/>
              <a:t>установами</a:t>
            </a:r>
            <a:r>
              <a:rPr lang="ru-RU" dirty="0"/>
              <a:t>, у </a:t>
            </a:r>
            <a:r>
              <a:rPr lang="ru-RU" dirty="0" err="1"/>
              <a:t>повному</a:t>
            </a:r>
            <a:r>
              <a:rPr lang="ru-RU" dirty="0"/>
              <a:t> </a:t>
            </a:r>
            <a:r>
              <a:rPr lang="ru-RU" dirty="0" err="1"/>
              <a:t>господарському</a:t>
            </a:r>
            <a:r>
              <a:rPr lang="ru-RU" dirty="0"/>
              <a:t> </a:t>
            </a:r>
            <a:r>
              <a:rPr lang="ru-RU" dirty="0" err="1"/>
              <a:t>віданні</a:t>
            </a:r>
            <a:r>
              <a:rPr lang="ru-RU" dirty="0"/>
              <a:t> </a:t>
            </a:r>
            <a:r>
              <a:rPr lang="ru-RU" dirty="0" err="1"/>
              <a:t>або</a:t>
            </a:r>
            <a:r>
              <a:rPr lang="ru-RU" dirty="0"/>
              <a:t>  оперативному </a:t>
            </a:r>
            <a:r>
              <a:rPr lang="ru-RU" dirty="0" err="1"/>
              <a:t>управлінні</a:t>
            </a:r>
            <a:r>
              <a:rPr lang="ru-RU" dirty="0"/>
              <a:t> </a:t>
            </a:r>
            <a:r>
              <a:rPr lang="ru-RU" dirty="0" err="1"/>
              <a:t>яких</a:t>
            </a:r>
            <a:r>
              <a:rPr lang="ru-RU" dirty="0"/>
              <a:t> </a:t>
            </a:r>
            <a:r>
              <a:rPr lang="ru-RU" dirty="0" err="1"/>
              <a:t>знаходиться</a:t>
            </a:r>
            <a:r>
              <a:rPr lang="ru-RU" dirty="0"/>
              <a:t> </a:t>
            </a:r>
            <a:r>
              <a:rPr lang="ru-RU" dirty="0" err="1"/>
              <a:t>державний</a:t>
            </a:r>
            <a:r>
              <a:rPr lang="ru-RU" dirty="0"/>
              <a:t> </a:t>
            </a:r>
            <a:r>
              <a:rPr lang="ru-RU" dirty="0" err="1"/>
              <a:t>житловий</a:t>
            </a:r>
            <a:r>
              <a:rPr lang="ru-RU" dirty="0"/>
              <a:t> фонд </a:t>
            </a:r>
            <a:r>
              <a:rPr lang="ru-RU" dirty="0" err="1"/>
              <a:t>документів</a:t>
            </a:r>
            <a:r>
              <a:rPr lang="ru-RU" dirty="0"/>
              <a:t> </a:t>
            </a:r>
            <a:r>
              <a:rPr lang="ru-RU" dirty="0" err="1"/>
              <a:t>необхідних</a:t>
            </a:r>
            <a:r>
              <a:rPr lang="ru-RU" dirty="0"/>
              <a:t> для </a:t>
            </a:r>
            <a:r>
              <a:rPr lang="ru-RU" dirty="0" err="1"/>
              <a:t>приватизації</a:t>
            </a:r>
            <a:r>
              <a:rPr lang="ru-RU" dirty="0"/>
              <a:t>;</a:t>
            </a:r>
          </a:p>
          <a:p>
            <a:pPr marL="274320" indent="-274320" eaLnBrk="1" fontAlgn="auto" hangingPunct="1">
              <a:spcAft>
                <a:spcPts val="0"/>
              </a:spcAft>
              <a:defRPr/>
            </a:pPr>
            <a:r>
              <a:rPr lang="ru-RU" dirty="0"/>
              <a:t>-	</a:t>
            </a:r>
            <a:r>
              <a:rPr lang="ru-RU" dirty="0" err="1"/>
              <a:t>здійснення</a:t>
            </a:r>
            <a:r>
              <a:rPr lang="ru-RU" dirty="0"/>
              <a:t> плати за </a:t>
            </a:r>
            <a:r>
              <a:rPr lang="ru-RU" dirty="0" err="1"/>
              <a:t>проведення</a:t>
            </a:r>
            <a:r>
              <a:rPr lang="ru-RU" dirty="0"/>
              <a:t> </a:t>
            </a:r>
            <a:r>
              <a:rPr lang="ru-RU" dirty="0" err="1"/>
              <a:t>технічної</a:t>
            </a:r>
            <a:r>
              <a:rPr lang="ru-RU" dirty="0"/>
              <a:t> </a:t>
            </a:r>
            <a:r>
              <a:rPr lang="ru-RU" dirty="0" err="1"/>
              <a:t>інвентаризації</a:t>
            </a:r>
            <a:r>
              <a:rPr lang="ru-RU" dirty="0"/>
              <a:t> </a:t>
            </a:r>
            <a:r>
              <a:rPr lang="ru-RU" dirty="0" err="1"/>
              <a:t>житла</a:t>
            </a:r>
            <a:r>
              <a:rPr lang="ru-RU" dirty="0"/>
              <a:t>;</a:t>
            </a:r>
          </a:p>
          <a:p>
            <a:pPr marL="274320" indent="-274320" eaLnBrk="1" fontAlgn="auto" hangingPunct="1">
              <a:spcAft>
                <a:spcPts val="0"/>
              </a:spcAft>
              <a:defRPr/>
            </a:pPr>
            <a:r>
              <a:rPr lang="ru-RU" dirty="0"/>
              <a:t>-	</a:t>
            </a:r>
            <a:r>
              <a:rPr lang="ru-RU" dirty="0" err="1"/>
              <a:t>оформлення</a:t>
            </a:r>
            <a:r>
              <a:rPr lang="ru-RU" dirty="0"/>
              <a:t> </a:t>
            </a:r>
            <a:r>
              <a:rPr lang="ru-RU" dirty="0" err="1"/>
              <a:t>свідоцтва</a:t>
            </a:r>
            <a:r>
              <a:rPr lang="ru-RU" dirty="0"/>
              <a:t> про право </a:t>
            </a:r>
            <a:r>
              <a:rPr lang="ru-RU" dirty="0" err="1"/>
              <a:t>власності</a:t>
            </a:r>
            <a:r>
              <a:rPr lang="ru-RU" dirty="0"/>
              <a:t> на </a:t>
            </a:r>
            <a:r>
              <a:rPr lang="ru-RU" dirty="0" err="1"/>
              <a:t>житло</a:t>
            </a:r>
            <a:r>
              <a:rPr lang="ru-RU" dirty="0"/>
              <a:t>; </a:t>
            </a:r>
          </a:p>
          <a:p>
            <a:pPr marL="274320" indent="-274320" eaLnBrk="1" fontAlgn="auto" hangingPunct="1">
              <a:spcAft>
                <a:spcPts val="0"/>
              </a:spcAft>
              <a:defRPr/>
            </a:pPr>
            <a:r>
              <a:rPr lang="ru-RU" dirty="0"/>
              <a:t>-	</a:t>
            </a:r>
            <a:r>
              <a:rPr lang="ru-RU" dirty="0" err="1"/>
              <a:t>отримання</a:t>
            </a:r>
            <a:r>
              <a:rPr lang="ru-RU" dirty="0"/>
              <a:t> </a:t>
            </a:r>
            <a:r>
              <a:rPr lang="ru-RU" dirty="0" err="1"/>
              <a:t>свідоцтва</a:t>
            </a:r>
            <a:r>
              <a:rPr lang="ru-RU" dirty="0"/>
              <a:t> про право </a:t>
            </a:r>
            <a:r>
              <a:rPr lang="ru-RU" dirty="0" err="1"/>
              <a:t>власності</a:t>
            </a:r>
            <a:r>
              <a:rPr lang="ru-RU" dirty="0"/>
              <a:t> на </a:t>
            </a:r>
            <a:r>
              <a:rPr lang="ru-RU" dirty="0" err="1"/>
              <a:t>житло</a:t>
            </a:r>
            <a:r>
              <a:rPr lang="ru-RU" dirty="0"/>
              <a:t>;</a:t>
            </a:r>
          </a:p>
          <a:p>
            <a:pPr marL="274320" indent="-274320" eaLnBrk="1" fontAlgn="auto" hangingPunct="1">
              <a:spcAft>
                <a:spcPts val="0"/>
              </a:spcAft>
              <a:defRPr/>
            </a:pPr>
            <a:r>
              <a:rPr lang="ru-RU" dirty="0"/>
              <a:t>-	</a:t>
            </a:r>
            <a:r>
              <a:rPr lang="ru-RU" dirty="0" err="1"/>
              <a:t>державна</a:t>
            </a:r>
            <a:r>
              <a:rPr lang="ru-RU" dirty="0"/>
              <a:t> </a:t>
            </a:r>
            <a:r>
              <a:rPr lang="ru-RU" dirty="0" err="1"/>
              <a:t>реєстрація</a:t>
            </a:r>
            <a:r>
              <a:rPr lang="ru-RU" dirty="0"/>
              <a:t> права </a:t>
            </a:r>
            <a:r>
              <a:rPr lang="ru-RU" dirty="0" err="1"/>
              <a:t>власності</a:t>
            </a:r>
            <a:r>
              <a:rPr lang="ru-RU" dirty="0"/>
              <a:t> на </a:t>
            </a:r>
            <a:r>
              <a:rPr lang="ru-RU" dirty="0" err="1"/>
              <a:t>житло</a:t>
            </a:r>
            <a:r>
              <a:rPr lang="ru-RU" dirty="0"/>
              <a:t>.</a:t>
            </a:r>
          </a:p>
          <a:p>
            <a:pPr marL="274320" indent="-274320" eaLnBrk="1" fontAlgn="auto" hangingPunct="1">
              <a:spcAft>
                <a:spcPts val="0"/>
              </a:spcAft>
              <a:defRPr/>
            </a:pPr>
            <a:endParaRPr lang="ru-RU" dirty="0"/>
          </a:p>
        </p:txBody>
      </p:sp>
      <p:sp>
        <p:nvSpPr>
          <p:cNvPr id="28674" name="Заголовок 2"/>
          <p:cNvSpPr>
            <a:spLocks noGrp="1"/>
          </p:cNvSpPr>
          <p:nvPr>
            <p:ph type="title"/>
          </p:nvPr>
        </p:nvSpPr>
        <p:spPr/>
        <p:txBody>
          <a:bodyPr/>
          <a:lstStyle/>
          <a:p>
            <a:pPr eaLnBrk="1" hangingPunct="1"/>
            <a:r>
              <a:rPr lang="uk-UA" altLang="ru-RU" smtClean="0"/>
              <a:t>Порядок приватизації</a:t>
            </a:r>
            <a:endParaRPr lang="ru-RU" altLang="ru-RU" smtClean="0"/>
          </a:p>
        </p:txBody>
      </p:sp>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79388" y="2133600"/>
            <a:ext cx="8785225" cy="4535488"/>
          </a:xfrm>
        </p:spPr>
        <p:txBody>
          <a:bodyPr rtlCol="0">
            <a:normAutofit fontScale="85000" lnSpcReduction="10000"/>
          </a:bodyPr>
          <a:lstStyle/>
          <a:p>
            <a:pPr marL="274320" indent="-274320" eaLnBrk="1" fontAlgn="auto" hangingPunct="1">
              <a:spcAft>
                <a:spcPts val="0"/>
              </a:spcAft>
              <a:defRPr/>
            </a:pPr>
            <a:r>
              <a:rPr lang="ru-RU" dirty="0" err="1" smtClean="0"/>
              <a:t>Громадянином</a:t>
            </a:r>
            <a:r>
              <a:rPr lang="ru-RU" dirty="0" smtClean="0"/>
              <a:t> </a:t>
            </a:r>
            <a:r>
              <a:rPr lang="ru-RU" dirty="0"/>
              <a:t>до органу </a:t>
            </a:r>
            <a:r>
              <a:rPr lang="ru-RU" dirty="0" err="1"/>
              <a:t>приватизації</a:t>
            </a:r>
            <a:r>
              <a:rPr lang="ru-RU" dirty="0"/>
              <a:t> </a:t>
            </a:r>
            <a:r>
              <a:rPr lang="ru-RU" dirty="0" err="1"/>
              <a:t>подаються</a:t>
            </a:r>
            <a:r>
              <a:rPr lang="ru-RU" dirty="0"/>
              <a:t> (</a:t>
            </a:r>
            <a:r>
              <a:rPr lang="ru-RU" dirty="0" err="1"/>
              <a:t>стаття</a:t>
            </a:r>
            <a:r>
              <a:rPr lang="ru-RU" dirty="0"/>
              <a:t> 18 </a:t>
            </a:r>
            <a:r>
              <a:rPr lang="ru-RU" dirty="0" err="1"/>
              <a:t>Положення</a:t>
            </a:r>
            <a:r>
              <a:rPr lang="ru-RU" dirty="0"/>
              <a:t> про порядок </a:t>
            </a:r>
            <a:r>
              <a:rPr lang="ru-RU" dirty="0" err="1"/>
              <a:t>передачі</a:t>
            </a:r>
            <a:r>
              <a:rPr lang="ru-RU" dirty="0"/>
              <a:t> квартир (</a:t>
            </a:r>
            <a:r>
              <a:rPr lang="ru-RU" dirty="0" err="1"/>
              <a:t>будинків</a:t>
            </a:r>
            <a:r>
              <a:rPr lang="ru-RU" dirty="0"/>
              <a:t>), </a:t>
            </a:r>
            <a:r>
              <a:rPr lang="ru-RU" dirty="0" err="1"/>
              <a:t>жилих</a:t>
            </a:r>
            <a:r>
              <a:rPr lang="ru-RU" dirty="0"/>
              <a:t> </a:t>
            </a:r>
            <a:r>
              <a:rPr lang="ru-RU" dirty="0" err="1"/>
              <a:t>приміщень</a:t>
            </a:r>
            <a:r>
              <a:rPr lang="ru-RU" dirty="0"/>
              <a:t> у </a:t>
            </a:r>
            <a:r>
              <a:rPr lang="ru-RU" dirty="0" err="1"/>
              <a:t>гуртожитках</a:t>
            </a:r>
            <a:r>
              <a:rPr lang="ru-RU" dirty="0"/>
              <a:t> у </a:t>
            </a:r>
            <a:r>
              <a:rPr lang="ru-RU" dirty="0" err="1"/>
              <a:t>власність</a:t>
            </a:r>
            <a:r>
              <a:rPr lang="ru-RU" dirty="0"/>
              <a:t> </a:t>
            </a:r>
            <a:r>
              <a:rPr lang="ru-RU" dirty="0" err="1"/>
              <a:t>громадян</a:t>
            </a:r>
            <a:r>
              <a:rPr lang="ru-RU" dirty="0"/>
              <a:t>, </a:t>
            </a:r>
            <a:r>
              <a:rPr lang="ru-RU" dirty="0" err="1"/>
              <a:t>затвердженого</a:t>
            </a:r>
            <a:r>
              <a:rPr lang="ru-RU" dirty="0"/>
              <a:t> наказом </a:t>
            </a:r>
            <a:r>
              <a:rPr lang="ru-RU" dirty="0" err="1"/>
              <a:t>Міністерства</a:t>
            </a:r>
            <a:r>
              <a:rPr lang="ru-RU" dirty="0"/>
              <a:t> з </a:t>
            </a:r>
            <a:r>
              <a:rPr lang="ru-RU" dirty="0" err="1"/>
              <a:t>питань</a:t>
            </a:r>
            <a:r>
              <a:rPr lang="ru-RU" dirty="0"/>
              <a:t> </a:t>
            </a:r>
            <a:r>
              <a:rPr lang="ru-RU" dirty="0" err="1"/>
              <a:t>житлового</a:t>
            </a:r>
            <a:r>
              <a:rPr lang="ru-RU" dirty="0"/>
              <a:t> </a:t>
            </a:r>
            <a:r>
              <a:rPr lang="ru-RU" dirty="0" err="1"/>
              <a:t>господарства</a:t>
            </a:r>
            <a:r>
              <a:rPr lang="ru-RU" dirty="0"/>
              <a:t> </a:t>
            </a:r>
            <a:r>
              <a:rPr lang="ru-RU" dirty="0" err="1"/>
              <a:t>від</a:t>
            </a:r>
            <a:r>
              <a:rPr lang="ru-RU" dirty="0"/>
              <a:t> 16 </a:t>
            </a:r>
            <a:r>
              <a:rPr lang="ru-RU" dirty="0" err="1"/>
              <a:t>грудня</a:t>
            </a:r>
            <a:r>
              <a:rPr lang="ru-RU" dirty="0"/>
              <a:t> 2009 року № 396, </a:t>
            </a:r>
            <a:r>
              <a:rPr lang="ru-RU" dirty="0" err="1"/>
              <a:t>зареєстрованим</a:t>
            </a:r>
            <a:r>
              <a:rPr lang="ru-RU" dirty="0"/>
              <a:t> в </a:t>
            </a:r>
            <a:r>
              <a:rPr lang="ru-RU" dirty="0" err="1"/>
              <a:t>Міністерстві</a:t>
            </a:r>
            <a:r>
              <a:rPr lang="ru-RU" dirty="0"/>
              <a:t> </a:t>
            </a:r>
            <a:r>
              <a:rPr lang="ru-RU" dirty="0" err="1"/>
              <a:t>юстиції</a:t>
            </a:r>
            <a:r>
              <a:rPr lang="ru-RU" dirty="0"/>
              <a:t> </a:t>
            </a:r>
            <a:r>
              <a:rPr lang="ru-RU" dirty="0" err="1"/>
              <a:t>України</a:t>
            </a:r>
            <a:r>
              <a:rPr lang="ru-RU" dirty="0"/>
              <a:t> 29 </a:t>
            </a:r>
            <a:r>
              <a:rPr lang="ru-RU" dirty="0" err="1"/>
              <a:t>січня</a:t>
            </a:r>
            <a:r>
              <a:rPr lang="ru-RU" dirty="0"/>
              <a:t> 2010 року № 396/17404) (</a:t>
            </a:r>
            <a:r>
              <a:rPr lang="ru-RU" dirty="0" err="1"/>
              <a:t>далі</a:t>
            </a:r>
            <a:r>
              <a:rPr lang="ru-RU" dirty="0"/>
              <a:t> – </a:t>
            </a:r>
            <a:r>
              <a:rPr lang="ru-RU" dirty="0" err="1"/>
              <a:t>Положення</a:t>
            </a:r>
            <a:r>
              <a:rPr lang="ru-RU" dirty="0"/>
              <a:t> № 396): </a:t>
            </a:r>
          </a:p>
          <a:p>
            <a:pPr marL="274320" indent="-274320" eaLnBrk="1" fontAlgn="auto" hangingPunct="1">
              <a:spcAft>
                <a:spcPts val="0"/>
              </a:spcAft>
              <a:defRPr/>
            </a:pPr>
            <a:r>
              <a:rPr lang="ru-RU" dirty="0"/>
              <a:t>-	оформлена </a:t>
            </a:r>
            <a:r>
              <a:rPr lang="ru-RU" dirty="0" err="1"/>
              <a:t>заява</a:t>
            </a:r>
            <a:r>
              <a:rPr lang="ru-RU" dirty="0"/>
              <a:t> на </a:t>
            </a:r>
            <a:r>
              <a:rPr lang="ru-RU" dirty="0" err="1"/>
              <a:t>приватизацію</a:t>
            </a:r>
            <a:r>
              <a:rPr lang="ru-RU" dirty="0"/>
              <a:t> </a:t>
            </a:r>
            <a:r>
              <a:rPr lang="ru-RU" dirty="0" err="1"/>
              <a:t>квартири</a:t>
            </a:r>
            <a:r>
              <a:rPr lang="ru-RU" dirty="0"/>
              <a:t> (</a:t>
            </a:r>
            <a:r>
              <a:rPr lang="ru-RU" dirty="0" err="1"/>
              <a:t>будинку</a:t>
            </a:r>
            <a:r>
              <a:rPr lang="ru-RU" dirty="0"/>
              <a:t>), жилого </a:t>
            </a:r>
            <a:r>
              <a:rPr lang="ru-RU" dirty="0" err="1"/>
              <a:t>приміщення</a:t>
            </a:r>
            <a:r>
              <a:rPr lang="ru-RU" dirty="0"/>
              <a:t> у </a:t>
            </a:r>
            <a:r>
              <a:rPr lang="ru-RU" dirty="0" err="1"/>
              <a:t>гуртожитку</a:t>
            </a:r>
            <a:r>
              <a:rPr lang="ru-RU" dirty="0"/>
              <a:t>, </a:t>
            </a:r>
            <a:r>
              <a:rPr lang="ru-RU" dirty="0" err="1"/>
              <a:t>кімнати</a:t>
            </a:r>
            <a:r>
              <a:rPr lang="ru-RU" dirty="0"/>
              <a:t> у </a:t>
            </a:r>
            <a:r>
              <a:rPr lang="ru-RU" dirty="0" err="1"/>
              <a:t>комунальній</a:t>
            </a:r>
            <a:r>
              <a:rPr lang="ru-RU" dirty="0"/>
              <a:t> </a:t>
            </a:r>
            <a:r>
              <a:rPr lang="ru-RU" dirty="0" err="1"/>
              <a:t>квартирі</a:t>
            </a:r>
            <a:r>
              <a:rPr lang="ru-RU" dirty="0"/>
              <a:t>;</a:t>
            </a:r>
          </a:p>
          <a:p>
            <a:pPr marL="274320" indent="-274320" eaLnBrk="1" fontAlgn="auto" hangingPunct="1">
              <a:spcAft>
                <a:spcPts val="0"/>
              </a:spcAft>
              <a:defRPr/>
            </a:pPr>
            <a:r>
              <a:rPr lang="ru-RU" dirty="0"/>
              <a:t>-	</a:t>
            </a:r>
            <a:r>
              <a:rPr lang="ru-RU" dirty="0" err="1"/>
              <a:t>довідка</a:t>
            </a:r>
            <a:r>
              <a:rPr lang="ru-RU" dirty="0"/>
              <a:t> про склад </a:t>
            </a:r>
            <a:r>
              <a:rPr lang="ru-RU" dirty="0" err="1"/>
              <a:t>сім’ї</a:t>
            </a:r>
            <a:r>
              <a:rPr lang="ru-RU" dirty="0"/>
              <a:t> та </a:t>
            </a:r>
            <a:r>
              <a:rPr lang="ru-RU" dirty="0" err="1"/>
              <a:t>займані</a:t>
            </a:r>
            <a:r>
              <a:rPr lang="ru-RU" dirty="0"/>
              <a:t> </a:t>
            </a:r>
            <a:r>
              <a:rPr lang="ru-RU" dirty="0" err="1"/>
              <a:t>приміщення</a:t>
            </a:r>
            <a:r>
              <a:rPr lang="ru-RU" dirty="0"/>
              <a:t>;</a:t>
            </a:r>
          </a:p>
          <a:p>
            <a:pPr marL="274320" indent="-274320" eaLnBrk="1" fontAlgn="auto" hangingPunct="1">
              <a:spcAft>
                <a:spcPts val="0"/>
              </a:spcAft>
              <a:defRPr/>
            </a:pPr>
            <a:r>
              <a:rPr lang="ru-RU" dirty="0"/>
              <a:t>-	</a:t>
            </a:r>
            <a:r>
              <a:rPr lang="ru-RU" dirty="0" err="1"/>
              <a:t>копія</a:t>
            </a:r>
            <a:r>
              <a:rPr lang="ru-RU" dirty="0"/>
              <a:t> ордера про </a:t>
            </a:r>
            <a:r>
              <a:rPr lang="ru-RU" dirty="0" err="1"/>
              <a:t>надання</a:t>
            </a:r>
            <a:r>
              <a:rPr lang="ru-RU" dirty="0"/>
              <a:t> </a:t>
            </a:r>
            <a:r>
              <a:rPr lang="ru-RU" dirty="0" err="1"/>
              <a:t>жилої</a:t>
            </a:r>
            <a:r>
              <a:rPr lang="ru-RU" dirty="0"/>
              <a:t> </a:t>
            </a:r>
            <a:r>
              <a:rPr lang="ru-RU" dirty="0" err="1"/>
              <a:t>площі</a:t>
            </a:r>
            <a:r>
              <a:rPr lang="ru-RU" dirty="0"/>
              <a:t> (</a:t>
            </a:r>
            <a:r>
              <a:rPr lang="ru-RU" dirty="0" err="1"/>
              <a:t>копія</a:t>
            </a:r>
            <a:r>
              <a:rPr lang="ru-RU" dirty="0"/>
              <a:t> договору найму </a:t>
            </a:r>
            <a:r>
              <a:rPr lang="ru-RU" dirty="0" err="1"/>
              <a:t>жилої</a:t>
            </a:r>
            <a:r>
              <a:rPr lang="ru-RU" dirty="0"/>
              <a:t> </a:t>
            </a:r>
            <a:r>
              <a:rPr lang="ru-RU" dirty="0" err="1"/>
              <a:t>площі</a:t>
            </a:r>
            <a:r>
              <a:rPr lang="ru-RU" dirty="0"/>
              <a:t> у </a:t>
            </a:r>
            <a:r>
              <a:rPr lang="ru-RU" dirty="0" err="1"/>
              <a:t>гуртожитку</a:t>
            </a:r>
            <a:r>
              <a:rPr lang="ru-RU" dirty="0"/>
              <a:t>);</a:t>
            </a:r>
          </a:p>
          <a:p>
            <a:pPr marL="274320" indent="-274320" eaLnBrk="1" fontAlgn="auto" hangingPunct="1">
              <a:spcAft>
                <a:spcPts val="0"/>
              </a:spcAft>
              <a:defRPr/>
            </a:pPr>
            <a:r>
              <a:rPr lang="ru-RU" dirty="0"/>
              <a:t>-	документ, </a:t>
            </a:r>
            <a:r>
              <a:rPr lang="ru-RU" dirty="0" err="1"/>
              <a:t>що</a:t>
            </a:r>
            <a:r>
              <a:rPr lang="ru-RU" dirty="0"/>
              <a:t> </a:t>
            </a:r>
            <a:r>
              <a:rPr lang="ru-RU" dirty="0" err="1"/>
              <a:t>підтверджує</a:t>
            </a:r>
            <a:r>
              <a:rPr lang="ru-RU" dirty="0"/>
              <a:t> </a:t>
            </a:r>
            <a:r>
              <a:rPr lang="ru-RU" dirty="0" err="1"/>
              <a:t>невикористання</a:t>
            </a:r>
            <a:r>
              <a:rPr lang="ru-RU" dirty="0"/>
              <a:t> </a:t>
            </a:r>
            <a:r>
              <a:rPr lang="ru-RU" dirty="0" err="1"/>
              <a:t>громадянами</a:t>
            </a:r>
            <a:r>
              <a:rPr lang="ru-RU" dirty="0"/>
              <a:t> </a:t>
            </a:r>
            <a:r>
              <a:rPr lang="ru-RU" dirty="0" err="1"/>
              <a:t>житлових</a:t>
            </a:r>
            <a:r>
              <a:rPr lang="ru-RU" dirty="0"/>
              <a:t> </a:t>
            </a:r>
            <a:r>
              <a:rPr lang="ru-RU" dirty="0" err="1"/>
              <a:t>чеків</a:t>
            </a:r>
            <a:r>
              <a:rPr lang="ru-RU" dirty="0"/>
              <a:t> для </a:t>
            </a:r>
            <a:r>
              <a:rPr lang="ru-RU" dirty="0" err="1"/>
              <a:t>приватизації</a:t>
            </a:r>
            <a:r>
              <a:rPr lang="ru-RU" dirty="0"/>
              <a:t> державного </a:t>
            </a:r>
            <a:r>
              <a:rPr lang="ru-RU" dirty="0" err="1"/>
              <a:t>житлового</a:t>
            </a:r>
            <a:r>
              <a:rPr lang="ru-RU" dirty="0"/>
              <a:t> фонду (</a:t>
            </a:r>
            <a:r>
              <a:rPr lang="ru-RU" dirty="0" err="1"/>
              <a:t>довідка</a:t>
            </a:r>
            <a:r>
              <a:rPr lang="ru-RU" dirty="0"/>
              <a:t> з </a:t>
            </a:r>
            <a:r>
              <a:rPr lang="ru-RU" dirty="0" err="1"/>
              <a:t>попередніх</a:t>
            </a:r>
            <a:r>
              <a:rPr lang="ru-RU" dirty="0"/>
              <a:t> </a:t>
            </a:r>
            <a:r>
              <a:rPr lang="ru-RU" dirty="0" err="1"/>
              <a:t>місць</a:t>
            </a:r>
            <a:r>
              <a:rPr lang="ru-RU" dirty="0"/>
              <a:t> </a:t>
            </a:r>
            <a:r>
              <a:rPr lang="ru-RU" dirty="0" err="1"/>
              <a:t>проживання</a:t>
            </a:r>
            <a:r>
              <a:rPr lang="ru-RU" dirty="0"/>
              <a:t> (</a:t>
            </a:r>
            <a:r>
              <a:rPr lang="ru-RU" dirty="0" err="1"/>
              <a:t>після</a:t>
            </a:r>
            <a:r>
              <a:rPr lang="ru-RU" dirty="0"/>
              <a:t> 1992 року) </a:t>
            </a:r>
            <a:r>
              <a:rPr lang="ru-RU" dirty="0" err="1"/>
              <a:t>щодо</a:t>
            </a:r>
            <a:r>
              <a:rPr lang="ru-RU" dirty="0"/>
              <a:t> </a:t>
            </a:r>
            <a:r>
              <a:rPr lang="ru-RU" dirty="0" err="1"/>
              <a:t>невикористання</a:t>
            </a:r>
            <a:r>
              <a:rPr lang="ru-RU" dirty="0"/>
              <a:t> права на </a:t>
            </a:r>
            <a:r>
              <a:rPr lang="ru-RU" dirty="0" err="1"/>
              <a:t>приватизацію</a:t>
            </a:r>
            <a:r>
              <a:rPr lang="ru-RU" dirty="0"/>
              <a:t> державного </a:t>
            </a:r>
            <a:r>
              <a:rPr lang="ru-RU" dirty="0" err="1"/>
              <a:t>житлового</a:t>
            </a:r>
            <a:r>
              <a:rPr lang="ru-RU" dirty="0"/>
              <a:t> фонду);</a:t>
            </a:r>
          </a:p>
          <a:p>
            <a:pPr marL="274320" indent="-274320" eaLnBrk="1" fontAlgn="auto" hangingPunct="1">
              <a:spcAft>
                <a:spcPts val="0"/>
              </a:spcAft>
              <a:defRPr/>
            </a:pPr>
            <a:endParaRPr lang="ru-RU" dirty="0"/>
          </a:p>
        </p:txBody>
      </p:sp>
      <p:sp>
        <p:nvSpPr>
          <p:cNvPr id="3" name="Заголовок 2"/>
          <p:cNvSpPr>
            <a:spLocks noGrp="1"/>
          </p:cNvSpPr>
          <p:nvPr>
            <p:ph type="title"/>
          </p:nvPr>
        </p:nvSpPr>
        <p:spPr/>
        <p:txBody>
          <a:bodyPr rtlCol="0">
            <a:normAutofit fontScale="90000"/>
          </a:bodyPr>
          <a:lstStyle/>
          <a:p>
            <a:pPr eaLnBrk="1" fontAlgn="auto" hangingPunct="1">
              <a:spcAft>
                <a:spcPts val="0"/>
              </a:spcAft>
              <a:defRPr/>
            </a:pPr>
            <a:r>
              <a:rPr lang="uk-UA" dirty="0" smtClean="0"/>
              <a:t>Перелік документів необхідних для приватизації</a:t>
            </a:r>
            <a:endParaRPr lang="ru-RU" dirty="0"/>
          </a:p>
        </p:txBody>
      </p:sp>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0825" y="2060575"/>
            <a:ext cx="8713788" cy="4608513"/>
          </a:xfrm>
        </p:spPr>
        <p:txBody>
          <a:bodyPr rtlCol="0">
            <a:normAutofit lnSpcReduction="10000"/>
          </a:bodyPr>
          <a:lstStyle/>
          <a:p>
            <a:pPr marL="274320" indent="-274320" eaLnBrk="1" fontAlgn="auto" hangingPunct="1">
              <a:spcAft>
                <a:spcPts val="0"/>
              </a:spcAft>
              <a:defRPr/>
            </a:pPr>
            <a:r>
              <a:rPr lang="ru-RU" dirty="0"/>
              <a:t>-	</a:t>
            </a:r>
            <a:r>
              <a:rPr lang="ru-RU" dirty="0" err="1"/>
              <a:t>копія</a:t>
            </a:r>
            <a:r>
              <a:rPr lang="ru-RU" dirty="0"/>
              <a:t> документа, </a:t>
            </a:r>
            <a:r>
              <a:rPr lang="ru-RU" dirty="0" err="1"/>
              <a:t>що</a:t>
            </a:r>
            <a:r>
              <a:rPr lang="ru-RU" dirty="0"/>
              <a:t> </a:t>
            </a:r>
            <a:r>
              <a:rPr lang="ru-RU" dirty="0" err="1"/>
              <a:t>підтверджує</a:t>
            </a:r>
            <a:r>
              <a:rPr lang="ru-RU" dirty="0"/>
              <a:t> право на </a:t>
            </a:r>
            <a:r>
              <a:rPr lang="ru-RU" dirty="0" err="1"/>
              <a:t>пільгові</a:t>
            </a:r>
            <a:r>
              <a:rPr lang="ru-RU" dirty="0"/>
              <a:t> </a:t>
            </a:r>
            <a:r>
              <a:rPr lang="ru-RU" dirty="0" err="1"/>
              <a:t>умови</a:t>
            </a:r>
            <a:r>
              <a:rPr lang="ru-RU" dirty="0"/>
              <a:t> </a:t>
            </a:r>
            <a:r>
              <a:rPr lang="ru-RU" dirty="0" err="1"/>
              <a:t>приватизації</a:t>
            </a:r>
            <a:r>
              <a:rPr lang="ru-RU" dirty="0"/>
              <a:t>;</a:t>
            </a:r>
          </a:p>
          <a:p>
            <a:pPr marL="274320" indent="-274320" eaLnBrk="1" fontAlgn="auto" hangingPunct="1">
              <a:spcAft>
                <a:spcPts val="0"/>
              </a:spcAft>
              <a:defRPr/>
            </a:pPr>
            <a:r>
              <a:rPr lang="ru-RU" dirty="0"/>
              <a:t>-	</a:t>
            </a:r>
            <a:r>
              <a:rPr lang="ru-RU" dirty="0" err="1"/>
              <a:t>заява-згода</a:t>
            </a:r>
            <a:r>
              <a:rPr lang="ru-RU" dirty="0"/>
              <a:t> </a:t>
            </a:r>
            <a:r>
              <a:rPr lang="ru-RU" dirty="0" err="1"/>
              <a:t>тимчасово</a:t>
            </a:r>
            <a:r>
              <a:rPr lang="ru-RU" dirty="0"/>
              <a:t> </a:t>
            </a:r>
            <a:r>
              <a:rPr lang="ru-RU" dirty="0" err="1"/>
              <a:t>відсутніх</a:t>
            </a:r>
            <a:r>
              <a:rPr lang="ru-RU" dirty="0"/>
              <a:t> </a:t>
            </a:r>
            <a:r>
              <a:rPr lang="ru-RU" dirty="0" err="1"/>
              <a:t>членів</a:t>
            </a:r>
            <a:r>
              <a:rPr lang="ru-RU" dirty="0"/>
              <a:t> </a:t>
            </a:r>
            <a:r>
              <a:rPr lang="ru-RU" dirty="0" err="1"/>
              <a:t>сім’ї</a:t>
            </a:r>
            <a:r>
              <a:rPr lang="ru-RU" dirty="0"/>
              <a:t> </a:t>
            </a:r>
            <a:r>
              <a:rPr lang="ru-RU" dirty="0" err="1"/>
              <a:t>наймача</a:t>
            </a:r>
            <a:r>
              <a:rPr lang="ru-RU" dirty="0"/>
              <a:t> на </a:t>
            </a:r>
            <a:r>
              <a:rPr lang="ru-RU" dirty="0" err="1"/>
              <a:t>приватизацію</a:t>
            </a:r>
            <a:r>
              <a:rPr lang="ru-RU" dirty="0"/>
              <a:t> </a:t>
            </a:r>
            <a:r>
              <a:rPr lang="ru-RU" dirty="0" err="1"/>
              <a:t>квартири</a:t>
            </a:r>
            <a:r>
              <a:rPr lang="ru-RU" dirty="0"/>
              <a:t> (</a:t>
            </a:r>
            <a:r>
              <a:rPr lang="ru-RU" dirty="0" err="1"/>
              <a:t>будинку</a:t>
            </a:r>
            <a:r>
              <a:rPr lang="ru-RU" dirty="0"/>
              <a:t>), </a:t>
            </a:r>
            <a:r>
              <a:rPr lang="ru-RU" dirty="0" err="1"/>
              <a:t>жилих</a:t>
            </a:r>
            <a:r>
              <a:rPr lang="ru-RU" dirty="0"/>
              <a:t> </a:t>
            </a:r>
            <a:r>
              <a:rPr lang="ru-RU" dirty="0" err="1"/>
              <a:t>приміщень</a:t>
            </a:r>
            <a:r>
              <a:rPr lang="ru-RU" dirty="0"/>
              <a:t> у </a:t>
            </a:r>
            <a:r>
              <a:rPr lang="ru-RU" dirty="0" err="1"/>
              <a:t>гуртожитку</a:t>
            </a:r>
            <a:r>
              <a:rPr lang="ru-RU" dirty="0"/>
              <a:t>, </a:t>
            </a:r>
            <a:r>
              <a:rPr lang="ru-RU" dirty="0" err="1"/>
              <a:t>кімнат</a:t>
            </a:r>
            <a:r>
              <a:rPr lang="ru-RU" dirty="0"/>
              <a:t> у </a:t>
            </a:r>
            <a:r>
              <a:rPr lang="ru-RU" dirty="0" err="1"/>
              <a:t>комунальній</a:t>
            </a:r>
            <a:r>
              <a:rPr lang="ru-RU" dirty="0"/>
              <a:t> </a:t>
            </a:r>
            <a:r>
              <a:rPr lang="ru-RU" dirty="0" err="1"/>
              <a:t>квартирі</a:t>
            </a:r>
            <a:r>
              <a:rPr lang="ru-RU" dirty="0"/>
              <a:t>;</a:t>
            </a:r>
          </a:p>
          <a:p>
            <a:pPr marL="274320" indent="-274320" eaLnBrk="1" fontAlgn="auto" hangingPunct="1">
              <a:spcAft>
                <a:spcPts val="0"/>
              </a:spcAft>
              <a:defRPr/>
            </a:pPr>
            <a:r>
              <a:rPr lang="ru-RU" dirty="0"/>
              <a:t>-	за </a:t>
            </a:r>
            <a:r>
              <a:rPr lang="ru-RU" dirty="0" err="1"/>
              <a:t>неповнолітніх</a:t>
            </a:r>
            <a:r>
              <a:rPr lang="ru-RU" dirty="0"/>
              <a:t> </a:t>
            </a:r>
            <a:r>
              <a:rPr lang="ru-RU" dirty="0" err="1"/>
              <a:t>членів</a:t>
            </a:r>
            <a:r>
              <a:rPr lang="ru-RU" dirty="0"/>
              <a:t> </a:t>
            </a:r>
            <a:r>
              <a:rPr lang="ru-RU" dirty="0" err="1"/>
              <a:t>сім’ї</a:t>
            </a:r>
            <a:r>
              <a:rPr lang="ru-RU" dirty="0"/>
              <a:t> </a:t>
            </a:r>
            <a:r>
              <a:rPr lang="ru-RU" dirty="0" err="1"/>
              <a:t>наймача</a:t>
            </a:r>
            <a:r>
              <a:rPr lang="ru-RU" dirty="0"/>
              <a:t> </a:t>
            </a:r>
            <a:r>
              <a:rPr lang="ru-RU" dirty="0" err="1"/>
              <a:t>рішення</a:t>
            </a:r>
            <a:r>
              <a:rPr lang="ru-RU" dirty="0"/>
              <a:t> </a:t>
            </a:r>
            <a:r>
              <a:rPr lang="ru-RU" dirty="0" err="1"/>
              <a:t>щодо</a:t>
            </a:r>
            <a:r>
              <a:rPr lang="ru-RU" dirty="0"/>
              <a:t> </a:t>
            </a:r>
            <a:r>
              <a:rPr lang="ru-RU" dirty="0" err="1"/>
              <a:t>приватизації</a:t>
            </a:r>
            <a:r>
              <a:rPr lang="ru-RU" dirty="0"/>
              <a:t> </a:t>
            </a:r>
            <a:r>
              <a:rPr lang="ru-RU" dirty="0" err="1"/>
              <a:t>житла</a:t>
            </a:r>
            <a:r>
              <a:rPr lang="ru-RU" dirty="0"/>
              <a:t> </a:t>
            </a:r>
            <a:r>
              <a:rPr lang="ru-RU" dirty="0" err="1"/>
              <a:t>приймають</a:t>
            </a:r>
            <a:r>
              <a:rPr lang="ru-RU" dirty="0"/>
              <a:t> батьки (</a:t>
            </a:r>
            <a:r>
              <a:rPr lang="ru-RU" dirty="0" err="1"/>
              <a:t>усиновлювачі</a:t>
            </a:r>
            <a:r>
              <a:rPr lang="ru-RU" dirty="0"/>
              <a:t>) </a:t>
            </a:r>
            <a:r>
              <a:rPr lang="ru-RU" dirty="0" err="1"/>
              <a:t>або</a:t>
            </a:r>
            <a:r>
              <a:rPr lang="ru-RU" dirty="0"/>
              <a:t> </a:t>
            </a:r>
            <a:r>
              <a:rPr lang="ru-RU" dirty="0" err="1"/>
              <a:t>піклувальники</a:t>
            </a:r>
            <a:r>
              <a:rPr lang="ru-RU" dirty="0"/>
              <a:t>; </a:t>
            </a:r>
            <a:r>
              <a:rPr lang="ru-RU" dirty="0" err="1"/>
              <a:t>згоду</a:t>
            </a:r>
            <a:r>
              <a:rPr lang="ru-RU" dirty="0"/>
              <a:t> на участь у </a:t>
            </a:r>
            <a:r>
              <a:rPr lang="ru-RU" dirty="0" err="1"/>
              <a:t>приватизації</a:t>
            </a:r>
            <a:r>
              <a:rPr lang="ru-RU" dirty="0"/>
              <a:t> </a:t>
            </a:r>
            <a:r>
              <a:rPr lang="ru-RU" dirty="0" err="1"/>
              <a:t>дітей</a:t>
            </a:r>
            <a:r>
              <a:rPr lang="ru-RU" dirty="0"/>
              <a:t> вони </a:t>
            </a:r>
            <a:r>
              <a:rPr lang="ru-RU" dirty="0" err="1"/>
              <a:t>засвідчують</a:t>
            </a:r>
            <a:r>
              <a:rPr lang="ru-RU" dirty="0"/>
              <a:t> </a:t>
            </a:r>
            <a:r>
              <a:rPr lang="ru-RU" dirty="0" err="1"/>
              <a:t>своїми</a:t>
            </a:r>
            <a:r>
              <a:rPr lang="ru-RU" dirty="0"/>
              <a:t> </a:t>
            </a:r>
            <a:r>
              <a:rPr lang="ru-RU" dirty="0" err="1"/>
              <a:t>підписами</a:t>
            </a:r>
            <a:r>
              <a:rPr lang="ru-RU" dirty="0"/>
              <a:t> у </a:t>
            </a:r>
            <a:r>
              <a:rPr lang="ru-RU" dirty="0" err="1"/>
              <a:t>заяві</a:t>
            </a:r>
            <a:r>
              <a:rPr lang="ru-RU" dirty="0"/>
              <a:t> </a:t>
            </a:r>
            <a:r>
              <a:rPr lang="ru-RU" dirty="0" err="1"/>
              <a:t>біля</a:t>
            </a:r>
            <a:r>
              <a:rPr lang="ru-RU" dirty="0"/>
              <a:t> </a:t>
            </a:r>
            <a:r>
              <a:rPr lang="ru-RU" dirty="0" err="1"/>
              <a:t>прізвища</a:t>
            </a:r>
            <a:r>
              <a:rPr lang="ru-RU" dirty="0"/>
              <a:t> </a:t>
            </a:r>
            <a:r>
              <a:rPr lang="ru-RU" dirty="0" err="1"/>
              <a:t>дитини</a:t>
            </a:r>
            <a:r>
              <a:rPr lang="ru-RU" dirty="0"/>
              <a:t>; </a:t>
            </a:r>
            <a:r>
              <a:rPr lang="ru-RU" dirty="0" err="1"/>
              <a:t>якщо</a:t>
            </a:r>
            <a:r>
              <a:rPr lang="ru-RU" dirty="0"/>
              <a:t> </a:t>
            </a:r>
            <a:r>
              <a:rPr lang="ru-RU" dirty="0" err="1"/>
              <a:t>дитина</a:t>
            </a:r>
            <a:r>
              <a:rPr lang="ru-RU" dirty="0"/>
              <a:t> </a:t>
            </a:r>
            <a:r>
              <a:rPr lang="ru-RU" dirty="0" err="1"/>
              <a:t>віком</a:t>
            </a:r>
            <a:r>
              <a:rPr lang="ru-RU" dirty="0"/>
              <a:t> </a:t>
            </a:r>
            <a:r>
              <a:rPr lang="ru-RU" dirty="0" err="1"/>
              <a:t>від</a:t>
            </a:r>
            <a:r>
              <a:rPr lang="ru-RU" dirty="0"/>
              <a:t> 14 до 18 </a:t>
            </a:r>
            <a:r>
              <a:rPr lang="ru-RU" dirty="0" err="1"/>
              <a:t>років</a:t>
            </a:r>
            <a:r>
              <a:rPr lang="ru-RU" dirty="0"/>
              <a:t> (</a:t>
            </a:r>
            <a:r>
              <a:rPr lang="ru-RU" dirty="0" err="1"/>
              <a:t>настає</a:t>
            </a:r>
            <a:r>
              <a:rPr lang="ru-RU" dirty="0"/>
              <a:t> </a:t>
            </a:r>
            <a:r>
              <a:rPr lang="ru-RU" dirty="0" err="1"/>
              <a:t>неповна</a:t>
            </a:r>
            <a:r>
              <a:rPr lang="ru-RU" dirty="0"/>
              <a:t> </a:t>
            </a:r>
            <a:r>
              <a:rPr lang="ru-RU" dirty="0" err="1"/>
              <a:t>цивільна</a:t>
            </a:r>
            <a:r>
              <a:rPr lang="ru-RU" dirty="0"/>
              <a:t> </a:t>
            </a:r>
            <a:r>
              <a:rPr lang="ru-RU" dirty="0" err="1"/>
              <a:t>дієздатність</a:t>
            </a:r>
            <a:r>
              <a:rPr lang="ru-RU" dirty="0"/>
              <a:t> особи), </a:t>
            </a:r>
            <a:r>
              <a:rPr lang="ru-RU" dirty="0" err="1"/>
              <a:t>додатково</a:t>
            </a:r>
            <a:r>
              <a:rPr lang="ru-RU" dirty="0"/>
              <a:t> до заяви </a:t>
            </a:r>
            <a:r>
              <a:rPr lang="ru-RU" dirty="0" err="1"/>
              <a:t>додається</a:t>
            </a:r>
            <a:r>
              <a:rPr lang="ru-RU" dirty="0"/>
              <a:t> </a:t>
            </a:r>
            <a:r>
              <a:rPr lang="ru-RU" dirty="0" err="1"/>
              <a:t>письмова</a:t>
            </a:r>
            <a:r>
              <a:rPr lang="ru-RU" dirty="0"/>
              <a:t> </a:t>
            </a:r>
            <a:r>
              <a:rPr lang="ru-RU" dirty="0" err="1"/>
              <a:t>нотаріально</a:t>
            </a:r>
            <a:r>
              <a:rPr lang="ru-RU" dirty="0"/>
              <a:t> </a:t>
            </a:r>
            <a:r>
              <a:rPr lang="ru-RU" dirty="0" err="1"/>
              <a:t>засвідчена</a:t>
            </a:r>
            <a:r>
              <a:rPr lang="ru-RU" dirty="0"/>
              <a:t> </a:t>
            </a:r>
            <a:r>
              <a:rPr lang="ru-RU" dirty="0" err="1"/>
              <a:t>згода</a:t>
            </a:r>
            <a:r>
              <a:rPr lang="ru-RU" dirty="0"/>
              <a:t> </a:t>
            </a:r>
            <a:r>
              <a:rPr lang="ru-RU" dirty="0" err="1"/>
              <a:t>батьків</a:t>
            </a:r>
            <a:r>
              <a:rPr lang="ru-RU" dirty="0"/>
              <a:t> (</a:t>
            </a:r>
            <a:r>
              <a:rPr lang="ru-RU" dirty="0" err="1"/>
              <a:t>усиновлювачів</a:t>
            </a:r>
            <a:r>
              <a:rPr lang="ru-RU" dirty="0"/>
              <a:t>) </a:t>
            </a:r>
            <a:r>
              <a:rPr lang="ru-RU" dirty="0" err="1"/>
              <a:t>або</a:t>
            </a:r>
            <a:r>
              <a:rPr lang="ru-RU" dirty="0"/>
              <a:t> </a:t>
            </a:r>
            <a:r>
              <a:rPr lang="ru-RU" dirty="0" err="1"/>
              <a:t>піклувальників</a:t>
            </a:r>
            <a:r>
              <a:rPr lang="ru-RU" dirty="0"/>
              <a:t>.</a:t>
            </a:r>
          </a:p>
          <a:p>
            <a:pPr marL="274320" indent="-274320" eaLnBrk="1" fontAlgn="auto" hangingPunct="1">
              <a:spcAft>
                <a:spcPts val="0"/>
              </a:spcAft>
              <a:defRPr/>
            </a:pPr>
            <a:endParaRPr lang="ru-RU" dirty="0"/>
          </a:p>
        </p:txBody>
      </p:sp>
      <p:sp>
        <p:nvSpPr>
          <p:cNvPr id="30722" name="Заголовок 2"/>
          <p:cNvSpPr>
            <a:spLocks noGrp="1"/>
          </p:cNvSpPr>
          <p:nvPr>
            <p:ph type="title"/>
          </p:nvPr>
        </p:nvSpPr>
        <p:spPr/>
        <p:txBody>
          <a:bodyPr/>
          <a:lstStyle/>
          <a:p>
            <a:pPr eaLnBrk="1" hangingPunct="1"/>
            <a:endParaRPr lang="ru-RU" altLang="ru-RU" smtClean="0"/>
          </a:p>
        </p:txBody>
      </p:sp>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79388" y="2349500"/>
            <a:ext cx="8713787" cy="4248150"/>
          </a:xfrm>
        </p:spPr>
        <p:txBody>
          <a:bodyPr rtlCol="0">
            <a:normAutofit fontScale="92500" lnSpcReduction="10000"/>
          </a:bodyPr>
          <a:lstStyle/>
          <a:p>
            <a:pPr marL="274320" indent="-274320" eaLnBrk="1" fontAlgn="auto" hangingPunct="1">
              <a:spcAft>
                <a:spcPts val="0"/>
              </a:spcAft>
              <a:defRPr/>
            </a:pPr>
            <a:r>
              <a:rPr lang="ru-RU" dirty="0"/>
              <a:t>Передача квартир (</a:t>
            </a:r>
            <a:r>
              <a:rPr lang="ru-RU" dirty="0" err="1"/>
              <a:t>будинків</a:t>
            </a:r>
            <a:r>
              <a:rPr lang="ru-RU" dirty="0"/>
              <a:t>), </a:t>
            </a:r>
            <a:r>
              <a:rPr lang="ru-RU" dirty="0" err="1"/>
              <a:t>жилих</a:t>
            </a:r>
            <a:r>
              <a:rPr lang="ru-RU" dirty="0"/>
              <a:t> </a:t>
            </a:r>
            <a:r>
              <a:rPr lang="ru-RU" dirty="0" err="1"/>
              <a:t>приміщень</a:t>
            </a:r>
            <a:r>
              <a:rPr lang="ru-RU" dirty="0"/>
              <a:t> в </a:t>
            </a:r>
            <a:r>
              <a:rPr lang="ru-RU" dirty="0" err="1"/>
              <a:t>гуртожитках</a:t>
            </a:r>
            <a:r>
              <a:rPr lang="ru-RU" dirty="0"/>
              <a:t>,  </a:t>
            </a:r>
            <a:r>
              <a:rPr lang="ru-RU" dirty="0" err="1"/>
              <a:t>кімнат</a:t>
            </a:r>
            <a:r>
              <a:rPr lang="ru-RU" dirty="0"/>
              <a:t> у </a:t>
            </a:r>
            <a:r>
              <a:rPr lang="ru-RU" dirty="0" err="1"/>
              <a:t>комунальних</a:t>
            </a:r>
            <a:r>
              <a:rPr lang="ru-RU" dirty="0"/>
              <a:t> квартирах у </a:t>
            </a:r>
            <a:r>
              <a:rPr lang="ru-RU" dirty="0" err="1"/>
              <a:t>власність</a:t>
            </a:r>
            <a:r>
              <a:rPr lang="ru-RU" dirty="0"/>
              <a:t> </a:t>
            </a:r>
            <a:r>
              <a:rPr lang="ru-RU" dirty="0" err="1"/>
              <a:t>громадян</a:t>
            </a:r>
            <a:r>
              <a:rPr lang="ru-RU" dirty="0"/>
              <a:t> </a:t>
            </a:r>
            <a:r>
              <a:rPr lang="ru-RU" dirty="0" err="1"/>
              <a:t>здійснюється</a:t>
            </a:r>
            <a:r>
              <a:rPr lang="ru-RU" dirty="0"/>
              <a:t> на </a:t>
            </a:r>
            <a:r>
              <a:rPr lang="ru-RU" dirty="0" err="1"/>
              <a:t>підставі</a:t>
            </a:r>
            <a:r>
              <a:rPr lang="ru-RU" dirty="0"/>
              <a:t> </a:t>
            </a:r>
            <a:r>
              <a:rPr lang="ru-RU" dirty="0" err="1"/>
              <a:t>рішень</a:t>
            </a:r>
            <a:r>
              <a:rPr lang="ru-RU" dirty="0"/>
              <a:t> </a:t>
            </a:r>
            <a:r>
              <a:rPr lang="ru-RU" dirty="0" err="1"/>
              <a:t>відповідних</a:t>
            </a:r>
            <a:r>
              <a:rPr lang="ru-RU" dirty="0"/>
              <a:t> </a:t>
            </a:r>
            <a:r>
              <a:rPr lang="ru-RU" dirty="0" err="1"/>
              <a:t>органів</a:t>
            </a:r>
            <a:r>
              <a:rPr lang="ru-RU" dirty="0"/>
              <a:t> </a:t>
            </a:r>
            <a:r>
              <a:rPr lang="ru-RU" dirty="0" err="1"/>
              <a:t>приватизації</a:t>
            </a:r>
            <a:r>
              <a:rPr lang="ru-RU" dirty="0"/>
              <a:t>/</a:t>
            </a:r>
            <a:r>
              <a:rPr lang="ru-RU" dirty="0" err="1"/>
              <a:t>органів</a:t>
            </a:r>
            <a:r>
              <a:rPr lang="ru-RU" dirty="0"/>
              <a:t> </a:t>
            </a:r>
            <a:r>
              <a:rPr lang="ru-RU" dirty="0" err="1"/>
              <a:t>місцевого</a:t>
            </a:r>
            <a:r>
              <a:rPr lang="ru-RU" dirty="0"/>
              <a:t> </a:t>
            </a:r>
            <a:r>
              <a:rPr lang="ru-RU" dirty="0" err="1"/>
              <a:t>самоврядування</a:t>
            </a:r>
            <a:r>
              <a:rPr lang="ru-RU" dirty="0"/>
              <a:t>, </a:t>
            </a:r>
            <a:r>
              <a:rPr lang="ru-RU" dirty="0" err="1"/>
              <a:t>що</a:t>
            </a:r>
            <a:r>
              <a:rPr lang="ru-RU" dirty="0"/>
              <a:t> </a:t>
            </a:r>
            <a:r>
              <a:rPr lang="ru-RU" dirty="0" err="1"/>
              <a:t>приймаються</a:t>
            </a:r>
            <a:r>
              <a:rPr lang="ru-RU" dirty="0"/>
              <a:t> не </a:t>
            </a:r>
            <a:r>
              <a:rPr lang="ru-RU" dirty="0" err="1"/>
              <a:t>пізніше</a:t>
            </a:r>
            <a:r>
              <a:rPr lang="ru-RU" dirty="0"/>
              <a:t> </a:t>
            </a:r>
            <a:r>
              <a:rPr lang="ru-RU" dirty="0" err="1"/>
              <a:t>місяця</a:t>
            </a:r>
            <a:r>
              <a:rPr lang="ru-RU" dirty="0"/>
              <a:t> з дня </a:t>
            </a:r>
            <a:r>
              <a:rPr lang="ru-RU" dirty="0" err="1"/>
              <a:t>одержання</a:t>
            </a:r>
            <a:r>
              <a:rPr lang="ru-RU" dirty="0"/>
              <a:t> заяви </a:t>
            </a:r>
            <a:r>
              <a:rPr lang="ru-RU" dirty="0" err="1"/>
              <a:t>громадянина</a:t>
            </a:r>
            <a:r>
              <a:rPr lang="ru-RU" dirty="0"/>
              <a:t> (</a:t>
            </a:r>
            <a:r>
              <a:rPr lang="ru-RU" dirty="0" err="1"/>
              <a:t>частина</a:t>
            </a:r>
            <a:r>
              <a:rPr lang="ru-RU" dirty="0"/>
              <a:t> 3 </a:t>
            </a:r>
            <a:r>
              <a:rPr lang="ru-RU" dirty="0" err="1"/>
              <a:t>статті</a:t>
            </a:r>
            <a:r>
              <a:rPr lang="ru-RU" dirty="0"/>
              <a:t> 8 Закону.</a:t>
            </a:r>
          </a:p>
          <a:p>
            <a:pPr marL="274320" indent="-274320" eaLnBrk="1" fontAlgn="auto" hangingPunct="1">
              <a:spcAft>
                <a:spcPts val="0"/>
              </a:spcAft>
              <a:defRPr/>
            </a:pPr>
            <a:r>
              <a:rPr lang="ru-RU" dirty="0" err="1"/>
              <a:t>Оформлення</a:t>
            </a:r>
            <a:r>
              <a:rPr lang="ru-RU" dirty="0"/>
              <a:t> </a:t>
            </a:r>
            <a:r>
              <a:rPr lang="ru-RU" dirty="0" err="1"/>
              <a:t>свідоцтва</a:t>
            </a:r>
            <a:r>
              <a:rPr lang="ru-RU" dirty="0"/>
              <a:t> про право </a:t>
            </a:r>
            <a:r>
              <a:rPr lang="ru-RU" dirty="0" err="1"/>
              <a:t>власності</a:t>
            </a:r>
            <a:r>
              <a:rPr lang="ru-RU" dirty="0"/>
              <a:t> на </a:t>
            </a:r>
            <a:r>
              <a:rPr lang="ru-RU" dirty="0" err="1"/>
              <a:t>житло</a:t>
            </a:r>
            <a:r>
              <a:rPr lang="ru-RU" dirty="0"/>
              <a:t> </a:t>
            </a:r>
            <a:r>
              <a:rPr lang="ru-RU" dirty="0" err="1"/>
              <a:t>здійснюється</a:t>
            </a:r>
            <a:r>
              <a:rPr lang="ru-RU" dirty="0"/>
              <a:t> на </a:t>
            </a:r>
            <a:r>
              <a:rPr lang="ru-RU" dirty="0" err="1"/>
              <a:t>протязі</a:t>
            </a:r>
            <a:r>
              <a:rPr lang="ru-RU" dirty="0"/>
              <a:t> десяти </a:t>
            </a:r>
            <a:r>
              <a:rPr lang="ru-RU" dirty="0" err="1"/>
              <a:t>днів</a:t>
            </a:r>
            <a:r>
              <a:rPr lang="ru-RU" dirty="0"/>
              <a:t> з моменту </a:t>
            </a:r>
            <a:r>
              <a:rPr lang="ru-RU" dirty="0" err="1"/>
              <a:t>прийняття</a:t>
            </a:r>
            <a:r>
              <a:rPr lang="ru-RU" dirty="0"/>
              <a:t> </a:t>
            </a:r>
            <a:r>
              <a:rPr lang="ru-RU" dirty="0" err="1"/>
              <a:t>рішення</a:t>
            </a:r>
            <a:r>
              <a:rPr lang="ru-RU" dirty="0"/>
              <a:t> про передачу </a:t>
            </a:r>
            <a:r>
              <a:rPr lang="ru-RU" dirty="0" err="1"/>
              <a:t>житла</a:t>
            </a:r>
            <a:r>
              <a:rPr lang="ru-RU" dirty="0"/>
              <a:t> у </a:t>
            </a:r>
            <a:r>
              <a:rPr lang="ru-RU" dirty="0" err="1"/>
              <a:t>власність</a:t>
            </a:r>
            <a:r>
              <a:rPr lang="ru-RU" dirty="0"/>
              <a:t> </a:t>
            </a:r>
            <a:r>
              <a:rPr lang="ru-RU" dirty="0" err="1"/>
              <a:t>громадянина</a:t>
            </a:r>
            <a:r>
              <a:rPr lang="ru-RU" dirty="0"/>
              <a:t> (</a:t>
            </a:r>
            <a:r>
              <a:rPr lang="ru-RU" dirty="0" err="1"/>
              <a:t>частина</a:t>
            </a:r>
            <a:r>
              <a:rPr lang="ru-RU" dirty="0"/>
              <a:t> 3 </a:t>
            </a:r>
            <a:r>
              <a:rPr lang="ru-RU" dirty="0" err="1"/>
              <a:t>статті</a:t>
            </a:r>
            <a:r>
              <a:rPr lang="ru-RU" dirty="0"/>
              <a:t> 8 Закону.</a:t>
            </a:r>
          </a:p>
          <a:p>
            <a:pPr marL="274320" indent="-274320" eaLnBrk="1" fontAlgn="auto" hangingPunct="1">
              <a:spcAft>
                <a:spcPts val="0"/>
              </a:spcAft>
              <a:defRPr/>
            </a:pPr>
            <a:r>
              <a:rPr lang="ru-RU" dirty="0" err="1"/>
              <a:t>Оформлення</a:t>
            </a:r>
            <a:r>
              <a:rPr lang="ru-RU" dirty="0"/>
              <a:t> </a:t>
            </a:r>
            <a:r>
              <a:rPr lang="ru-RU" dirty="0" err="1"/>
              <a:t>державної</a:t>
            </a:r>
            <a:r>
              <a:rPr lang="ru-RU" dirty="0"/>
              <a:t> </a:t>
            </a:r>
            <a:r>
              <a:rPr lang="ru-RU" dirty="0" err="1"/>
              <a:t>реєстрації</a:t>
            </a:r>
            <a:r>
              <a:rPr lang="ru-RU" dirty="0"/>
              <a:t> права </a:t>
            </a:r>
            <a:r>
              <a:rPr lang="ru-RU" dirty="0" err="1"/>
              <a:t>власності</a:t>
            </a:r>
            <a:r>
              <a:rPr lang="ru-RU" dirty="0"/>
              <a:t> на </a:t>
            </a:r>
            <a:r>
              <a:rPr lang="ru-RU" dirty="0" err="1"/>
              <a:t>житло</a:t>
            </a:r>
            <a:r>
              <a:rPr lang="ru-RU" dirty="0"/>
              <a:t> </a:t>
            </a:r>
            <a:r>
              <a:rPr lang="ru-RU" dirty="0" err="1"/>
              <a:t>здійснюється</a:t>
            </a:r>
            <a:r>
              <a:rPr lang="ru-RU" dirty="0"/>
              <a:t> органами </a:t>
            </a:r>
            <a:r>
              <a:rPr lang="ru-RU" dirty="0" err="1"/>
              <a:t>державної</a:t>
            </a:r>
            <a:r>
              <a:rPr lang="ru-RU" dirty="0"/>
              <a:t> </a:t>
            </a:r>
            <a:r>
              <a:rPr lang="ru-RU" dirty="0" err="1"/>
              <a:t>реєстрації</a:t>
            </a:r>
            <a:r>
              <a:rPr lang="ru-RU" dirty="0"/>
              <a:t> прав на </a:t>
            </a:r>
            <a:r>
              <a:rPr lang="ru-RU" dirty="0" err="1"/>
              <a:t>нерухоме</a:t>
            </a:r>
            <a:r>
              <a:rPr lang="ru-RU" dirty="0"/>
              <a:t> </a:t>
            </a:r>
            <a:r>
              <a:rPr lang="ru-RU" dirty="0" err="1"/>
              <a:t>майно</a:t>
            </a:r>
            <a:r>
              <a:rPr lang="ru-RU" dirty="0"/>
              <a:t>, </a:t>
            </a:r>
            <a:r>
              <a:rPr lang="ru-RU" dirty="0" err="1"/>
              <a:t>що</a:t>
            </a:r>
            <a:r>
              <a:rPr lang="ru-RU" dirty="0"/>
              <a:t> </a:t>
            </a:r>
            <a:r>
              <a:rPr lang="ru-RU" dirty="0" err="1"/>
              <a:t>створений</a:t>
            </a:r>
            <a:r>
              <a:rPr lang="ru-RU" dirty="0"/>
              <a:t> при </a:t>
            </a:r>
            <a:r>
              <a:rPr lang="ru-RU" dirty="0" err="1"/>
              <a:t>Міністерстві</a:t>
            </a:r>
            <a:r>
              <a:rPr lang="ru-RU" dirty="0"/>
              <a:t> </a:t>
            </a:r>
            <a:r>
              <a:rPr lang="ru-RU" dirty="0" err="1"/>
              <a:t>юстиції</a:t>
            </a:r>
            <a:r>
              <a:rPr lang="ru-RU" dirty="0"/>
              <a:t> </a:t>
            </a:r>
            <a:r>
              <a:rPr lang="ru-RU" dirty="0" err="1"/>
              <a:t>Державної</a:t>
            </a:r>
            <a:r>
              <a:rPr lang="ru-RU" dirty="0"/>
              <a:t> </a:t>
            </a:r>
            <a:r>
              <a:rPr lang="ru-RU" dirty="0" err="1"/>
              <a:t>реєстраційної</a:t>
            </a:r>
            <a:r>
              <a:rPr lang="ru-RU" dirty="0"/>
              <a:t> </a:t>
            </a:r>
            <a:r>
              <a:rPr lang="ru-RU" dirty="0" err="1"/>
              <a:t>служби</a:t>
            </a:r>
            <a:r>
              <a:rPr lang="ru-RU" dirty="0"/>
              <a:t> </a:t>
            </a:r>
            <a:r>
              <a:rPr lang="ru-RU" dirty="0" err="1"/>
              <a:t>України</a:t>
            </a:r>
            <a:r>
              <a:rPr lang="ru-RU" dirty="0"/>
              <a:t> (</a:t>
            </a:r>
            <a:r>
              <a:rPr lang="ru-RU" dirty="0" err="1"/>
              <a:t>Укрдержреєстр</a:t>
            </a:r>
            <a:r>
              <a:rPr lang="ru-RU" dirty="0"/>
              <a:t>).</a:t>
            </a:r>
          </a:p>
          <a:p>
            <a:pPr marL="274320" indent="-274320" eaLnBrk="1" fontAlgn="auto" hangingPunct="1">
              <a:spcAft>
                <a:spcPts val="0"/>
              </a:spcAft>
              <a:defRPr/>
            </a:pPr>
            <a:endParaRPr lang="ru-RU" dirty="0"/>
          </a:p>
        </p:txBody>
      </p:sp>
      <p:sp>
        <p:nvSpPr>
          <p:cNvPr id="3" name="Заголовок 2"/>
          <p:cNvSpPr>
            <a:spLocks noGrp="1"/>
          </p:cNvSpPr>
          <p:nvPr>
            <p:ph type="title"/>
          </p:nvPr>
        </p:nvSpPr>
        <p:spPr>
          <a:xfrm>
            <a:off x="457200" y="338138"/>
            <a:ext cx="8229600" cy="1577975"/>
          </a:xfrm>
        </p:spPr>
        <p:txBody>
          <a:bodyPr rtlCol="0">
            <a:normAutofit fontScale="90000"/>
          </a:bodyPr>
          <a:lstStyle/>
          <a:p>
            <a:pPr eaLnBrk="1" fontAlgn="auto" hangingPunct="1">
              <a:spcAft>
                <a:spcPts val="0"/>
              </a:spcAft>
              <a:defRPr/>
            </a:pPr>
            <a:r>
              <a:rPr lang="ru-RU" dirty="0">
                <a:solidFill>
                  <a:schemeClr val="tx1"/>
                </a:solidFill>
              </a:rPr>
              <a:t>Строк </a:t>
            </a:r>
            <a:r>
              <a:rPr lang="ru-RU" dirty="0" err="1">
                <a:solidFill>
                  <a:schemeClr val="tx1"/>
                </a:solidFill>
              </a:rPr>
              <a:t>надання</a:t>
            </a:r>
            <a:r>
              <a:rPr lang="ru-RU" dirty="0">
                <a:solidFill>
                  <a:schemeClr val="tx1"/>
                </a:solidFill>
              </a:rPr>
              <a:t> </a:t>
            </a:r>
            <a:r>
              <a:rPr lang="ru-RU" dirty="0" err="1">
                <a:solidFill>
                  <a:schemeClr val="tx1"/>
                </a:solidFill>
              </a:rPr>
              <a:t>послуги</a:t>
            </a:r>
            <a:r>
              <a:rPr lang="ru-RU" dirty="0">
                <a:solidFill>
                  <a:schemeClr val="tx1"/>
                </a:solidFill>
              </a:rPr>
              <a:t>, а </a:t>
            </a:r>
            <a:r>
              <a:rPr lang="ru-RU" dirty="0" err="1">
                <a:solidFill>
                  <a:schemeClr val="tx1"/>
                </a:solidFill>
              </a:rPr>
              <a:t>також</a:t>
            </a:r>
            <a:r>
              <a:rPr lang="ru-RU" dirty="0">
                <a:solidFill>
                  <a:schemeClr val="tx1"/>
                </a:solidFill>
              </a:rPr>
              <a:t> </a:t>
            </a:r>
            <a:r>
              <a:rPr lang="ru-RU" dirty="0" err="1">
                <a:solidFill>
                  <a:schemeClr val="tx1"/>
                </a:solidFill>
              </a:rPr>
              <a:t>надання</a:t>
            </a:r>
            <a:r>
              <a:rPr lang="ru-RU" dirty="0">
                <a:solidFill>
                  <a:schemeClr val="tx1"/>
                </a:solidFill>
              </a:rPr>
              <a:t> </a:t>
            </a:r>
            <a:r>
              <a:rPr lang="ru-RU" dirty="0" err="1">
                <a:solidFill>
                  <a:schemeClr val="tx1"/>
                </a:solidFill>
              </a:rPr>
              <a:t>здійснення</a:t>
            </a:r>
            <a:r>
              <a:rPr lang="ru-RU" dirty="0">
                <a:solidFill>
                  <a:schemeClr val="tx1"/>
                </a:solidFill>
              </a:rPr>
              <a:t> </a:t>
            </a:r>
            <a:r>
              <a:rPr lang="ru-RU" dirty="0" err="1">
                <a:solidFill>
                  <a:schemeClr val="tx1"/>
                </a:solidFill>
              </a:rPr>
              <a:t>дій</a:t>
            </a:r>
            <a:r>
              <a:rPr lang="ru-RU" dirty="0">
                <a:solidFill>
                  <a:schemeClr val="tx1"/>
                </a:solidFill>
              </a:rPr>
              <a:t> </a:t>
            </a:r>
            <a:r>
              <a:rPr lang="ru-RU" dirty="0" err="1">
                <a:solidFill>
                  <a:schemeClr val="tx1"/>
                </a:solidFill>
              </a:rPr>
              <a:t>прийняття</a:t>
            </a:r>
            <a:r>
              <a:rPr lang="ru-RU" dirty="0">
                <a:solidFill>
                  <a:schemeClr val="tx1"/>
                </a:solidFill>
              </a:rPr>
              <a:t> </a:t>
            </a:r>
            <a:r>
              <a:rPr lang="ru-RU" dirty="0" err="1">
                <a:solidFill>
                  <a:schemeClr val="tx1"/>
                </a:solidFill>
              </a:rPr>
              <a:t>рішень</a:t>
            </a:r>
            <a:r>
              <a:rPr lang="ru-RU" dirty="0">
                <a:solidFill>
                  <a:schemeClr val="tx1"/>
                </a:solidFill>
              </a:rPr>
              <a:t> у </a:t>
            </a:r>
            <a:r>
              <a:rPr lang="ru-RU" dirty="0" err="1">
                <a:solidFill>
                  <a:schemeClr val="tx1"/>
                </a:solidFill>
              </a:rPr>
              <a:t>процесі</a:t>
            </a:r>
            <a:r>
              <a:rPr lang="ru-RU" dirty="0">
                <a:solidFill>
                  <a:schemeClr val="tx1"/>
                </a:solidFill>
              </a:rPr>
              <a:t> </a:t>
            </a:r>
            <a:r>
              <a:rPr lang="ru-RU" dirty="0" err="1">
                <a:solidFill>
                  <a:schemeClr val="tx1"/>
                </a:solidFill>
              </a:rPr>
              <a:t>надання</a:t>
            </a:r>
            <a:r>
              <a:rPr lang="ru-RU" dirty="0">
                <a:solidFill>
                  <a:schemeClr val="tx1"/>
                </a:solidFill>
              </a:rPr>
              <a:t> </a:t>
            </a:r>
            <a:r>
              <a:rPr lang="ru-RU" dirty="0" err="1">
                <a:solidFill>
                  <a:schemeClr val="tx1"/>
                </a:solidFill>
              </a:rPr>
              <a:t>послуги</a:t>
            </a:r>
            <a:r>
              <a:rPr lang="ru-RU" dirty="0">
                <a:solidFill>
                  <a:schemeClr val="tx1"/>
                </a:solidFill>
              </a:rPr>
              <a:t> </a:t>
            </a: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Объект 1"/>
          <p:cNvSpPr>
            <a:spLocks noGrp="1"/>
          </p:cNvSpPr>
          <p:nvPr>
            <p:ph idx="1"/>
          </p:nvPr>
        </p:nvSpPr>
        <p:spPr>
          <a:xfrm>
            <a:off x="468313" y="1989138"/>
            <a:ext cx="8280400" cy="4464050"/>
          </a:xfrm>
        </p:spPr>
        <p:txBody>
          <a:bodyPr/>
          <a:lstStyle/>
          <a:p>
            <a:pPr marL="0" indent="0" algn="ctr" eaLnBrk="1" hangingPunct="1">
              <a:buFont typeface="Symbol" pitchFamily="18" charset="2"/>
              <a:buNone/>
            </a:pPr>
            <a:r>
              <a:rPr lang="ru-RU" altLang="ru-RU" smtClean="0"/>
              <a:t>На час введення в дію </a:t>
            </a:r>
            <a:r>
              <a:rPr lang="ru-RU" altLang="ru-RU" b="1" smtClean="0"/>
              <a:t>Закону України «Про приватизацію державного житлового фонду», </a:t>
            </a:r>
            <a:r>
              <a:rPr lang="ru-RU" altLang="ru-RU" smtClean="0"/>
              <a:t>прийнятого Верховною Радою України у червні 1992 р., приватизації підлягало близько 7 млн квартир та одноквартирних будинків, що знаходилися у державній власності. </a:t>
            </a:r>
          </a:p>
          <a:p>
            <a:pPr marL="0" indent="0" algn="ctr" eaLnBrk="1" hangingPunct="1">
              <a:buFont typeface="Symbol" pitchFamily="18" charset="2"/>
              <a:buNone/>
            </a:pPr>
            <a:endParaRPr lang="ru-RU" altLang="ru-RU" smtClean="0"/>
          </a:p>
          <a:p>
            <a:pPr marL="0" indent="0" algn="ctr" eaLnBrk="1" hangingPunct="1">
              <a:buFont typeface="Symbol" pitchFamily="18" charset="2"/>
              <a:buNone/>
            </a:pPr>
            <a:r>
              <a:rPr lang="ru-RU" altLang="ru-RU" smtClean="0"/>
              <a:t>Як зазначає </a:t>
            </a:r>
            <a:r>
              <a:rPr lang="ru-RU" altLang="ru-RU" b="1" smtClean="0"/>
              <a:t>О. Лотодький: </a:t>
            </a:r>
            <a:r>
              <a:rPr lang="ru-RU" altLang="ru-RU" smtClean="0"/>
              <a:t>«Громадянами України приватизовано 5,3 мільйона квартир, будинків, або 75,4 % усього обсягу житла, що підлягає приватизації... </a:t>
            </a:r>
          </a:p>
        </p:txBody>
      </p:sp>
      <p:sp>
        <p:nvSpPr>
          <p:cNvPr id="15362" name="Заголовок 2"/>
          <p:cNvSpPr>
            <a:spLocks noGrp="1"/>
          </p:cNvSpPr>
          <p:nvPr>
            <p:ph type="title"/>
          </p:nvPr>
        </p:nvSpPr>
        <p:spPr/>
        <p:txBody>
          <a:bodyPr/>
          <a:lstStyle/>
          <a:p>
            <a:pPr eaLnBrk="1" hangingPunct="1"/>
            <a:endParaRPr lang="ru-RU" altLang="ru-RU" smtClean="0"/>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Объект 1"/>
          <p:cNvSpPr>
            <a:spLocks noGrp="1"/>
          </p:cNvSpPr>
          <p:nvPr>
            <p:ph idx="1"/>
          </p:nvPr>
        </p:nvSpPr>
        <p:spPr>
          <a:xfrm>
            <a:off x="395288" y="1989138"/>
            <a:ext cx="8569325" cy="4608512"/>
          </a:xfrm>
        </p:spPr>
        <p:txBody>
          <a:bodyPr/>
          <a:lstStyle/>
          <a:p>
            <a:pPr algn="ctr" eaLnBrk="1" hangingPunct="1"/>
            <a:r>
              <a:rPr lang="ru-RU" altLang="ru-RU" smtClean="0"/>
              <a:t>Найбільш доступним способом набуття права приватної власності громадян України на житло державної або комунальної власності є </a:t>
            </a:r>
            <a:r>
              <a:rPr lang="ru-RU" altLang="ru-RU" b="1" smtClean="0"/>
              <a:t>приватизація (ст. 345 Цивільного кодексу України). </a:t>
            </a:r>
          </a:p>
          <a:p>
            <a:pPr algn="ctr" eaLnBrk="1" hangingPunct="1"/>
            <a:endParaRPr lang="ru-RU" altLang="ru-RU" smtClean="0"/>
          </a:p>
          <a:p>
            <a:pPr algn="ctr" eaLnBrk="1" hangingPunct="1"/>
            <a:r>
              <a:rPr lang="ru-RU" altLang="ru-RU" b="1" smtClean="0"/>
              <a:t>Приватизація житла </a:t>
            </a:r>
            <a:r>
              <a:rPr lang="ru-RU" altLang="ru-RU" smtClean="0"/>
              <a:t>– це безоплатна передача у власність громадян на добровільній основі займаних ними жилих приміщень у державному та комунальному житловому фонді, що визначається Законом України «Про приватизацію державного житлового фонду». </a:t>
            </a:r>
          </a:p>
        </p:txBody>
      </p:sp>
      <p:sp>
        <p:nvSpPr>
          <p:cNvPr id="16386" name="Заголовок 2"/>
          <p:cNvSpPr>
            <a:spLocks noGrp="1"/>
          </p:cNvSpPr>
          <p:nvPr>
            <p:ph type="title"/>
          </p:nvPr>
        </p:nvSpPr>
        <p:spPr/>
        <p:txBody>
          <a:bodyPr/>
          <a:lstStyle/>
          <a:p>
            <a:pPr eaLnBrk="1" hangingPunct="1"/>
            <a:r>
              <a:rPr lang="ru-RU" altLang="ru-RU" smtClean="0"/>
              <a:t>Приватизація житла </a:t>
            </a:r>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Объект 1"/>
          <p:cNvSpPr>
            <a:spLocks noGrp="1"/>
          </p:cNvSpPr>
          <p:nvPr>
            <p:ph idx="1"/>
          </p:nvPr>
        </p:nvSpPr>
        <p:spPr>
          <a:xfrm>
            <a:off x="468313" y="2060575"/>
            <a:ext cx="8424862" cy="4464050"/>
          </a:xfrm>
        </p:spPr>
        <p:txBody>
          <a:bodyPr/>
          <a:lstStyle/>
          <a:p>
            <a:pPr algn="ctr" eaLnBrk="1" hangingPunct="1"/>
            <a:endParaRPr lang="ru-RU" altLang="ru-RU" smtClean="0"/>
          </a:p>
          <a:p>
            <a:pPr algn="ctr" eaLnBrk="1" hangingPunct="1"/>
            <a:r>
              <a:rPr lang="ru-RU" altLang="ru-RU" b="1" smtClean="0"/>
              <a:t>Не підлягають приватизації</a:t>
            </a:r>
            <a:r>
              <a:rPr lang="ru-RU" altLang="ru-RU" smtClean="0"/>
              <a:t>: жилі приміщення в гуртожитках, жилі приміщення, які знаходяться в аварійному стані, в комунальних квартирах, службові жилі приміщення та інші об’єкти, передбачені п. 2 ст. 2 Закону України «Про приватизацію державного житлового фонду» від 19 червня 1992 р.</a:t>
            </a:r>
          </a:p>
        </p:txBody>
      </p:sp>
      <p:sp>
        <p:nvSpPr>
          <p:cNvPr id="17410" name="Заголовок 2"/>
          <p:cNvSpPr>
            <a:spLocks noGrp="1"/>
          </p:cNvSpPr>
          <p:nvPr>
            <p:ph type="title"/>
          </p:nvPr>
        </p:nvSpPr>
        <p:spPr/>
        <p:txBody>
          <a:bodyPr/>
          <a:lstStyle/>
          <a:p>
            <a:pPr eaLnBrk="1" hangingPunct="1"/>
            <a:endParaRPr lang="ru-RU" altLang="ru-RU" smtClean="0"/>
          </a:p>
        </p:txBody>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Объект 1"/>
          <p:cNvSpPr>
            <a:spLocks noGrp="1"/>
          </p:cNvSpPr>
          <p:nvPr>
            <p:ph idx="1"/>
          </p:nvPr>
        </p:nvSpPr>
        <p:spPr>
          <a:xfrm>
            <a:off x="323850" y="2276475"/>
            <a:ext cx="8569325" cy="4248150"/>
          </a:xfrm>
        </p:spPr>
        <p:txBody>
          <a:bodyPr/>
          <a:lstStyle/>
          <a:p>
            <a:pPr algn="ctr" eaLnBrk="1" hangingPunct="1"/>
            <a:r>
              <a:rPr lang="ru-RU" altLang="ru-RU" smtClean="0"/>
              <a:t>Передача житла у власність </a:t>
            </a:r>
            <a:r>
              <a:rPr lang="ru-RU" altLang="ru-RU" b="1" smtClean="0"/>
              <a:t>оформляється свідоцтвом про право власності</a:t>
            </a:r>
            <a:r>
              <a:rPr lang="ru-RU" altLang="ru-RU" smtClean="0"/>
              <a:t> на квартиру, яке реєструється в органах приватизації. </a:t>
            </a:r>
          </a:p>
          <a:p>
            <a:pPr algn="ctr" eaLnBrk="1" hangingPunct="1"/>
            <a:r>
              <a:rPr lang="ru-RU" altLang="ru-RU" smtClean="0"/>
              <a:t>Така передача житла </a:t>
            </a:r>
            <a:r>
              <a:rPr lang="ru-RU" altLang="ru-RU" b="1" smtClean="0"/>
              <a:t>не потребує нотаріального посвідчення</a:t>
            </a:r>
            <a:r>
              <a:rPr lang="ru-RU" altLang="ru-RU" smtClean="0"/>
              <a:t> (ст. 8 Закону України «Про приватизацію державного житлового фонду»). У даному разі відчуження квартири (жилого будинку) від одного власника до іншого (від держави до громадянина) здійснюється без укладання договору про відчуження у вигляді, оформленому єдиним договірним документом.</a:t>
            </a:r>
          </a:p>
        </p:txBody>
      </p:sp>
      <p:sp>
        <p:nvSpPr>
          <p:cNvPr id="18434" name="Заголовок 2"/>
          <p:cNvSpPr>
            <a:spLocks noGrp="1"/>
          </p:cNvSpPr>
          <p:nvPr>
            <p:ph type="title"/>
          </p:nvPr>
        </p:nvSpPr>
        <p:spPr/>
        <p:txBody>
          <a:bodyPr/>
          <a:lstStyle/>
          <a:p>
            <a:pPr eaLnBrk="1" hangingPunct="1"/>
            <a:r>
              <a:rPr lang="ru-RU" altLang="ru-RU" smtClean="0"/>
              <a:t>Передача житла у власність </a:t>
            </a:r>
          </a:p>
        </p:txBody>
      </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Объект 1"/>
          <p:cNvSpPr>
            <a:spLocks noGrp="1"/>
          </p:cNvSpPr>
          <p:nvPr>
            <p:ph idx="1"/>
          </p:nvPr>
        </p:nvSpPr>
        <p:spPr>
          <a:xfrm>
            <a:off x="250825" y="2276475"/>
            <a:ext cx="8713788" cy="4321175"/>
          </a:xfrm>
        </p:spPr>
        <p:txBody>
          <a:bodyPr/>
          <a:lstStyle/>
          <a:p>
            <a:pPr algn="ctr" eaLnBrk="1" hangingPunct="1"/>
            <a:r>
              <a:rPr lang="ru-RU" altLang="ru-RU" smtClean="0"/>
              <a:t>До об’єктів приватизації державного житлового фонду </a:t>
            </a:r>
            <a:r>
              <a:rPr lang="ru-RU" altLang="ru-RU" b="1" smtClean="0"/>
              <a:t>не належать</a:t>
            </a:r>
            <a:r>
              <a:rPr lang="ru-RU" altLang="ru-RU" smtClean="0"/>
              <a:t> нежилі приміщення, що розмішуються в жилих будинках.</a:t>
            </a:r>
          </a:p>
          <a:p>
            <a:pPr algn="ctr" eaLnBrk="1" hangingPunct="1"/>
            <a:r>
              <a:rPr lang="ru-RU" altLang="ru-RU" smtClean="0"/>
              <a:t> Органи приватизації не мають права відмовити мешканцям квартир у приватнзації житла, яке вони займають, за винятком випадків, передбачених п. 2 ст. 2 Закону України «Про приватизацію державного житлового фонду». </a:t>
            </a:r>
          </a:p>
          <a:p>
            <a:pPr algn="ctr" eaLnBrk="1" hangingPunct="1"/>
            <a:r>
              <a:rPr lang="ru-RU" altLang="ru-RU" smtClean="0"/>
              <a:t>До об’єктів приватизації </a:t>
            </a:r>
            <a:r>
              <a:rPr lang="ru-RU" altLang="ru-RU" b="1" smtClean="0"/>
              <a:t>належать</a:t>
            </a:r>
            <a:r>
              <a:rPr lang="ru-RU" altLang="ru-RU" smtClean="0"/>
              <a:t> квартири багатоквартирних будинків, одноквартирні будинки, кімнати у квартирах та одноквартирних будинках.</a:t>
            </a:r>
          </a:p>
        </p:txBody>
      </p:sp>
      <p:sp>
        <p:nvSpPr>
          <p:cNvPr id="19458" name="Заголовок 2"/>
          <p:cNvSpPr>
            <a:spLocks noGrp="1"/>
          </p:cNvSpPr>
          <p:nvPr>
            <p:ph type="title"/>
          </p:nvPr>
        </p:nvSpPr>
        <p:spPr>
          <a:xfrm>
            <a:off x="457200" y="338138"/>
            <a:ext cx="8229600" cy="1651000"/>
          </a:xfrm>
        </p:spPr>
        <p:txBody>
          <a:bodyPr/>
          <a:lstStyle/>
          <a:p>
            <a:pPr eaLnBrk="1" hangingPunct="1"/>
            <a:r>
              <a:rPr lang="ru-RU" altLang="ru-RU" sz="3200" smtClean="0"/>
              <a:t>Передача квартир (будинків) у власність громадян з доплатою, безоплатно чи з компенсацією. </a:t>
            </a:r>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Объект 1"/>
          <p:cNvSpPr>
            <a:spLocks noGrp="1"/>
          </p:cNvSpPr>
          <p:nvPr>
            <p:ph idx="1"/>
          </p:nvPr>
        </p:nvSpPr>
        <p:spPr>
          <a:xfrm>
            <a:off x="179388" y="2060575"/>
            <a:ext cx="8785225" cy="4537075"/>
          </a:xfrm>
        </p:spPr>
        <p:txBody>
          <a:bodyPr/>
          <a:lstStyle/>
          <a:p>
            <a:pPr algn="ctr" eaLnBrk="1" hangingPunct="1"/>
            <a:r>
              <a:rPr lang="ru-RU" altLang="ru-RU" b="1" smtClean="0"/>
              <a:t>Безоплатна</a:t>
            </a:r>
            <a:r>
              <a:rPr lang="ru-RU" altLang="ru-RU" smtClean="0"/>
              <a:t> передача громадянам квартир (будинків) здійснюється з розрахунку загальної жилої площі в межах санітарної норми: 21 м2 загальної площі на наймача і кожного члена його сім’ї та додатково 10 м2 на сім’ю. </a:t>
            </a:r>
          </a:p>
          <a:p>
            <a:pPr algn="ctr" eaLnBrk="1" hangingPunct="1"/>
            <a:r>
              <a:rPr lang="ru-RU" altLang="ru-RU" smtClean="0"/>
              <a:t>Якщо загальна площа квартири менша за площу, яку має право отримати сім’я наймача безоплатно, наймачу та членам його сім’ї видаються житлові чеки, сума яких визначається виходячи з розміру недостатньої площі та відновної вартості одного квадратною метра.</a:t>
            </a:r>
          </a:p>
        </p:txBody>
      </p:sp>
      <p:sp>
        <p:nvSpPr>
          <p:cNvPr id="20482" name="Заголовок 2"/>
          <p:cNvSpPr>
            <a:spLocks noGrp="1"/>
          </p:cNvSpPr>
          <p:nvPr>
            <p:ph type="title"/>
          </p:nvPr>
        </p:nvSpPr>
        <p:spPr/>
        <p:txBody>
          <a:bodyPr/>
          <a:lstStyle/>
          <a:p>
            <a:pPr eaLnBrk="1" hangingPunct="1"/>
            <a:endParaRPr lang="ru-RU" altLang="ru-RU" smtClean="0"/>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Объект 1"/>
          <p:cNvSpPr>
            <a:spLocks noGrp="1"/>
          </p:cNvSpPr>
          <p:nvPr>
            <p:ph idx="1"/>
          </p:nvPr>
        </p:nvSpPr>
        <p:spPr>
          <a:xfrm>
            <a:off x="250825" y="2492375"/>
            <a:ext cx="8642350" cy="4105275"/>
          </a:xfrm>
        </p:spPr>
        <p:txBody>
          <a:bodyPr/>
          <a:lstStyle/>
          <a:p>
            <a:pPr algn="ctr" eaLnBrk="1" hangingPunct="1"/>
            <a:r>
              <a:rPr lang="ru-RU" altLang="ru-RU" b="1" smtClean="0"/>
              <a:t>Продаж надлишків </a:t>
            </a:r>
            <a:r>
              <a:rPr lang="ru-RU" altLang="ru-RU" smtClean="0"/>
              <a:t>загальної площі квартир (будинків) здійснюється на користь громадян України, що мешкають у них або перебувають у черзі як ті, що потребують поліпшення житлових умов. </a:t>
            </a:r>
          </a:p>
          <a:p>
            <a:pPr algn="ctr" eaLnBrk="1" hangingPunct="1"/>
            <a:r>
              <a:rPr lang="ru-RU" altLang="ru-RU" smtClean="0"/>
              <a:t>Якщо загальна площа квартири (будинку) перевищує площу, яку має право отримати сім’я наймача безоплатно, наймач здійснює доплату грошима.</a:t>
            </a:r>
          </a:p>
        </p:txBody>
      </p:sp>
      <p:sp>
        <p:nvSpPr>
          <p:cNvPr id="21506" name="Заголовок 2"/>
          <p:cNvSpPr>
            <a:spLocks noGrp="1"/>
          </p:cNvSpPr>
          <p:nvPr>
            <p:ph type="title"/>
          </p:nvPr>
        </p:nvSpPr>
        <p:spPr/>
        <p:txBody>
          <a:bodyPr/>
          <a:lstStyle/>
          <a:p>
            <a:pPr eaLnBrk="1" hangingPunct="1"/>
            <a:endParaRPr lang="ru-RU" altLang="ru-RU" smtClean="0"/>
          </a:p>
        </p:txBody>
      </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Объект 1"/>
          <p:cNvSpPr>
            <a:spLocks noGrp="1"/>
          </p:cNvSpPr>
          <p:nvPr>
            <p:ph idx="1"/>
          </p:nvPr>
        </p:nvSpPr>
        <p:spPr>
          <a:xfrm>
            <a:off x="250825" y="2565400"/>
            <a:ext cx="8642350" cy="4032250"/>
          </a:xfrm>
        </p:spPr>
        <p:txBody>
          <a:bodyPr/>
          <a:lstStyle/>
          <a:p>
            <a:pPr algn="ctr" eaLnBrk="1" hangingPunct="1"/>
            <a:r>
              <a:rPr lang="ru-RU" altLang="ru-RU" smtClean="0"/>
              <a:t>На темпи приватизації негативно впливає також незадовільний технічний стан жилих будинків. До категорії ветхого й аварійного житла віднесено 4,5 млн м2 жилої площі. </a:t>
            </a:r>
          </a:p>
          <a:p>
            <a:pPr algn="ctr" eaLnBrk="1" hangingPunct="1"/>
            <a:r>
              <a:rPr lang="ru-RU" altLang="ru-RU" smtClean="0"/>
              <a:t>Практично весь житловий фонд масової забудови 1955-1965 рр. потребує реконструкції. Громадяни, які проживають у такому житлі, не завжди виявляють бажання приватизувати його.</a:t>
            </a:r>
          </a:p>
        </p:txBody>
      </p:sp>
      <p:sp>
        <p:nvSpPr>
          <p:cNvPr id="3" name="Заголовок 2"/>
          <p:cNvSpPr>
            <a:spLocks noGrp="1"/>
          </p:cNvSpPr>
          <p:nvPr>
            <p:ph type="title"/>
          </p:nvPr>
        </p:nvSpPr>
        <p:spPr/>
        <p:txBody>
          <a:bodyPr rtlCol="0">
            <a:normAutofit fontScale="90000"/>
          </a:bodyPr>
          <a:lstStyle/>
          <a:p>
            <a:pPr eaLnBrk="1" fontAlgn="auto" hangingPunct="1">
              <a:spcAft>
                <a:spcPts val="0"/>
              </a:spcAft>
              <a:defRPr/>
            </a:pPr>
            <a:r>
              <a:rPr lang="ru-RU" dirty="0" err="1"/>
              <a:t>Приватизація</a:t>
            </a:r>
            <a:r>
              <a:rPr lang="ru-RU" dirty="0"/>
              <a:t> </a:t>
            </a:r>
            <a:r>
              <a:rPr lang="ru-RU" dirty="0" err="1"/>
              <a:t>житла</a:t>
            </a:r>
            <a:r>
              <a:rPr lang="ru-RU" dirty="0"/>
              <a:t> в </a:t>
            </a:r>
            <a:r>
              <a:rPr lang="ru-RU" dirty="0" err="1"/>
              <a:t>будинку</a:t>
            </a:r>
            <a:r>
              <a:rPr lang="ru-RU" dirty="0"/>
              <a:t>, </a:t>
            </a:r>
            <a:r>
              <a:rPr lang="ru-RU" dirty="0" err="1"/>
              <a:t>що</a:t>
            </a:r>
            <a:r>
              <a:rPr lang="ru-RU" dirty="0"/>
              <a:t> </a:t>
            </a:r>
            <a:r>
              <a:rPr lang="ru-RU" dirty="0" err="1"/>
              <a:t>потребує</a:t>
            </a:r>
            <a:r>
              <a:rPr lang="ru-RU" dirty="0"/>
              <a:t> </a:t>
            </a:r>
            <a:r>
              <a:rPr lang="ru-RU" dirty="0" smtClean="0"/>
              <a:t>ремонту</a:t>
            </a:r>
            <a:endParaRPr lang="ru-RU" dirty="0"/>
          </a:p>
        </p:txBody>
      </p:sp>
    </p:spTree>
  </p:cSld>
  <p:clrMapOvr>
    <a:masterClrMapping/>
  </p:clrMapOvr>
  <p:transition spd="med">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50</TotalTime>
  <Words>1224</Words>
  <Application>Microsoft Office PowerPoint</Application>
  <PresentationFormat>Экран (4:3)</PresentationFormat>
  <Paragraphs>64</Paragraphs>
  <Slides>18</Slides>
  <Notes>0</Notes>
  <HiddenSlides>0</HiddenSlides>
  <MMClips>0</MMClips>
  <ScaleCrop>false</ScaleCrop>
  <HeadingPairs>
    <vt:vector size="6" baseType="variant">
      <vt:variant>
        <vt:lpstr>Использованные шрифты</vt:lpstr>
      </vt:variant>
      <vt:variant>
        <vt:i4>4</vt:i4>
      </vt:variant>
      <vt:variant>
        <vt:lpstr>Шаблон оформления</vt:lpstr>
      </vt:variant>
      <vt:variant>
        <vt:i4>6</vt:i4>
      </vt:variant>
      <vt:variant>
        <vt:lpstr>Заголовки слайдов</vt:lpstr>
      </vt:variant>
      <vt:variant>
        <vt:i4>18</vt:i4>
      </vt:variant>
    </vt:vector>
  </HeadingPairs>
  <TitlesOfParts>
    <vt:vector size="28" baseType="lpstr">
      <vt:lpstr>Candara</vt:lpstr>
      <vt:lpstr>Arial</vt:lpstr>
      <vt:lpstr>Symbol</vt:lpstr>
      <vt:lpstr>Calibri</vt:lpstr>
      <vt:lpstr>Волна</vt:lpstr>
      <vt:lpstr>Волна</vt:lpstr>
      <vt:lpstr>Волна</vt:lpstr>
      <vt:lpstr>Волна</vt:lpstr>
      <vt:lpstr>Волна</vt:lpstr>
      <vt:lpstr>Волна</vt:lpstr>
      <vt:lpstr>Право громадян на приватизацію державного житлового фонду</vt:lpstr>
      <vt:lpstr>Слайд 2</vt:lpstr>
      <vt:lpstr>Приватизація житла </vt:lpstr>
      <vt:lpstr>Слайд 4</vt:lpstr>
      <vt:lpstr>Передача житла у власність </vt:lpstr>
      <vt:lpstr>Передача квартир (будинків) у власність громадян з доплатою, безоплатно чи з компенсацією. </vt:lpstr>
      <vt:lpstr>Слайд 7</vt:lpstr>
      <vt:lpstr>Слайд 8</vt:lpstr>
      <vt:lpstr>Приватизація житла в будинку, що потребує ремонту</vt:lpstr>
      <vt:lpstr>Приватизація житла в будинку, що потребує ремонту</vt:lpstr>
      <vt:lpstr>Відхилення у технічному стані конструктивних елементів</vt:lpstr>
      <vt:lpstr>НЕ підлягає приватизації</vt:lpstr>
      <vt:lpstr>Підстава для відмови у приватизації житла </vt:lpstr>
      <vt:lpstr>Строки реконструкції</vt:lpstr>
      <vt:lpstr>Порядок приватизації</vt:lpstr>
      <vt:lpstr>Перелік документів необхідних для приватизації</vt:lpstr>
      <vt:lpstr>Слайд 17</vt:lpstr>
      <vt:lpstr>Строк надання послуги, а також надання здійснення дій прийняття рішень у процесі надання послуги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з дисципліни «Житлове право»  За темою «Приватизація державного житлового фонду»</dc:title>
  <dc:creator>Admin</dc:creator>
  <cp:lastModifiedBy>PC</cp:lastModifiedBy>
  <cp:revision>6</cp:revision>
  <dcterms:created xsi:type="dcterms:W3CDTF">2014-12-21T19:38:18Z</dcterms:created>
  <dcterms:modified xsi:type="dcterms:W3CDTF">2023-08-16T00:05:29Z</dcterms:modified>
</cp:coreProperties>
</file>