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x="6076950" cy="455295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" Type="http://schemas.openxmlformats.org/officeDocument/2006/relationships/printerSettings" Target="printerSettings/printerSettings1.bin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